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tags/tag13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tags/tag14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tags/tag16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tags/tag17.xml" ContentType="application/vnd.openxmlformats-officedocument.presentationml.tags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tags/tag18.xml" ContentType="application/vnd.openxmlformats-officedocument.presentationml.tags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59" r:id="rId2"/>
    <p:sldId id="421" r:id="rId3"/>
    <p:sldId id="422" r:id="rId4"/>
    <p:sldId id="432" r:id="rId5"/>
    <p:sldId id="434" r:id="rId6"/>
    <p:sldId id="437" r:id="rId7"/>
    <p:sldId id="430" r:id="rId8"/>
    <p:sldId id="436" r:id="rId9"/>
    <p:sldId id="429" r:id="rId10"/>
    <p:sldId id="423" r:id="rId11"/>
    <p:sldId id="433" r:id="rId12"/>
    <p:sldId id="428" r:id="rId13"/>
    <p:sldId id="440" r:id="rId14"/>
    <p:sldId id="431" r:id="rId15"/>
    <p:sldId id="424" r:id="rId16"/>
    <p:sldId id="445" r:id="rId17"/>
    <p:sldId id="435" r:id="rId18"/>
    <p:sldId id="444" r:id="rId19"/>
    <p:sldId id="425" r:id="rId20"/>
    <p:sldId id="439" r:id="rId21"/>
    <p:sldId id="442" r:id="rId22"/>
    <p:sldId id="441" r:id="rId23"/>
    <p:sldId id="443" r:id="rId24"/>
    <p:sldId id="427" r:id="rId25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7618E"/>
    <a:srgbClr val="966173"/>
    <a:srgbClr val="862E9A"/>
    <a:srgbClr val="FCF7FF"/>
    <a:srgbClr val="634105"/>
    <a:srgbClr val="FDD666"/>
    <a:srgbClr val="FBC320"/>
    <a:srgbClr val="4A7A84"/>
    <a:srgbClr val="72AAA7"/>
    <a:srgbClr val="0678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35" autoAdjust="0"/>
    <p:restoredTop sz="94660" autoAdjust="0"/>
  </p:normalViewPr>
  <p:slideViewPr>
    <p:cSldViewPr>
      <p:cViewPr varScale="1">
        <p:scale>
          <a:sx n="143" d="100"/>
          <a:sy n="143" d="100"/>
        </p:scale>
        <p:origin x="1338" y="114"/>
      </p:cViewPr>
      <p:guideLst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2128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2068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4223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1194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6018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9634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276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7405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2419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089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6390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3359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7560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0724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0467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873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4468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297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6787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0593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973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3559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758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95EAED9-00A8-44C8-9711-A5091C459B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0000" b="30513"/>
          <a:stretch/>
        </p:blipFill>
        <p:spPr>
          <a:xfrm flipV="1">
            <a:off x="0" y="1563637"/>
            <a:ext cx="4176464" cy="360766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18F7F46-5775-4EAE-95AD-3B3EDC8C15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8196" t="4370" b="30513"/>
          <a:stretch/>
        </p:blipFill>
        <p:spPr>
          <a:xfrm rot="10800000" flipV="1">
            <a:off x="5652120" y="0"/>
            <a:ext cx="3491880" cy="338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1EA19AE-F4B2-4377-A52F-630C0289E72C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CF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2.emf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11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12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13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2.xml"/><Relationship Id="rId1" Type="http://schemas.openxmlformats.org/officeDocument/2006/relationships/themeOverride" Target="../theme/themeOverride16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.xml"/><Relationship Id="rId1" Type="http://schemas.openxmlformats.org/officeDocument/2006/relationships/themeOverride" Target="../theme/themeOverride17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4.xml"/><Relationship Id="rId1" Type="http://schemas.openxmlformats.org/officeDocument/2006/relationships/themeOverride" Target="../theme/themeOverride18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5.xml"/><Relationship Id="rId1" Type="http://schemas.openxmlformats.org/officeDocument/2006/relationships/themeOverride" Target="../theme/themeOverride20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6.xml"/><Relationship Id="rId1" Type="http://schemas.openxmlformats.org/officeDocument/2006/relationships/themeOverride" Target="../theme/themeOverride21.xml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22.xml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8.xml"/><Relationship Id="rId1" Type="http://schemas.openxmlformats.org/officeDocument/2006/relationships/themeOverride" Target="../theme/themeOverride23.xml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4.x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4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5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6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7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g"/><Relationship Id="rId2" Type="http://schemas.openxmlformats.org/officeDocument/2006/relationships/tags" Target="../tags/tag6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9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>
            <a:extLst>
              <a:ext uri="{FF2B5EF4-FFF2-40B4-BE49-F238E27FC236}">
                <a16:creationId xmlns:a16="http://schemas.microsoft.com/office/drawing/2014/main" id="{4456470A-7557-423F-933F-C747F344721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V="1">
            <a:off x="-3941478" y="-20539"/>
            <a:ext cx="8352928" cy="519183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5236842-DB7B-4CA6-9E2D-F9ECBC3B7D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187624" y="-20539"/>
            <a:ext cx="8352928" cy="5191839"/>
          </a:xfrm>
          <a:prstGeom prst="rect">
            <a:avLst/>
          </a:prstGeom>
        </p:spPr>
      </p:pic>
      <p:pic>
        <p:nvPicPr>
          <p:cNvPr id="19" name="Mark Mothersbaugh - Let Me Tell You About My Boat">
            <a:hlinkClick r:id="" action="ppaction://media"/>
            <a:extLst>
              <a:ext uri="{FF2B5EF4-FFF2-40B4-BE49-F238E27FC236}">
                <a16:creationId xmlns:a16="http://schemas.microsoft.com/office/drawing/2014/main" id="{BFF530D2-D56C-47D2-9F25-9AA06ADC80D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444208" y="-884634"/>
            <a:ext cx="609600" cy="609600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B45BD13A-D8EE-4D51-92CA-50CBBF311452}"/>
              </a:ext>
            </a:extLst>
          </p:cNvPr>
          <p:cNvGrpSpPr/>
          <p:nvPr/>
        </p:nvGrpSpPr>
        <p:grpSpPr>
          <a:xfrm>
            <a:off x="2737866" y="946062"/>
            <a:ext cx="2105817" cy="2123527"/>
            <a:chOff x="4798116" y="1655600"/>
            <a:chExt cx="2807540" cy="2831151"/>
          </a:xfrm>
        </p:grpSpPr>
        <p:sp>
          <p:nvSpPr>
            <p:cNvPr id="39" name="Title 1">
              <a:extLst>
                <a:ext uri="{FF2B5EF4-FFF2-40B4-BE49-F238E27FC236}">
                  <a16:creationId xmlns:a16="http://schemas.microsoft.com/office/drawing/2014/main" id="{B089F98A-1D28-4152-B742-126D71D8BD9C}"/>
                </a:ext>
              </a:extLst>
            </p:cNvPr>
            <p:cNvSpPr txBox="1">
              <a:spLocks/>
            </p:cNvSpPr>
            <p:nvPr/>
          </p:nvSpPr>
          <p:spPr>
            <a:xfrm>
              <a:off x="4798116" y="1655600"/>
              <a:ext cx="2807540" cy="1538868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ctr" defTabSz="914400" rtl="0" eaLnBrk="1" latinLnBrk="0" hangingPunct="1">
                <a:lnSpc>
                  <a:spcPts val="4800"/>
                </a:lnSpc>
                <a:spcBef>
                  <a:spcPct val="0"/>
                </a:spcBef>
                <a:buNone/>
                <a:defRPr sz="9000" b="0" kern="1200">
                  <a:solidFill>
                    <a:schemeClr val="accent6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</a:lstStyle>
            <a:p>
              <a:r>
                <a:rPr lang="zh-CN" altLang="en-US" sz="7201" dirty="0">
                  <a:solidFill>
                    <a:srgbClr val="67618E"/>
                  </a:solidFill>
                  <a:latin typeface="方正细谭黑简体" panose="02000000000000000000" pitchFamily="2" charset="-122"/>
                  <a:ea typeface="方正细谭黑简体" panose="02000000000000000000" pitchFamily="2" charset="-122"/>
                </a:rPr>
                <a:t>清新</a:t>
              </a:r>
              <a:endParaRPr lang="id-ID" sz="7201" dirty="0">
                <a:solidFill>
                  <a:srgbClr val="67618E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endParaRPr>
            </a:p>
          </p:txBody>
        </p:sp>
        <p:sp>
          <p:nvSpPr>
            <p:cNvPr id="40" name="Title 1">
              <a:extLst>
                <a:ext uri="{FF2B5EF4-FFF2-40B4-BE49-F238E27FC236}">
                  <a16:creationId xmlns:a16="http://schemas.microsoft.com/office/drawing/2014/main" id="{2AABE75B-9239-4BFA-88B0-87BCCC9DD9B8}"/>
                </a:ext>
              </a:extLst>
            </p:cNvPr>
            <p:cNvSpPr txBox="1">
              <a:spLocks/>
            </p:cNvSpPr>
            <p:nvPr/>
          </p:nvSpPr>
          <p:spPr>
            <a:xfrm>
              <a:off x="4798116" y="2947883"/>
              <a:ext cx="2807540" cy="1538868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ctr" defTabSz="914400" rtl="0" eaLnBrk="1" latinLnBrk="0" hangingPunct="1">
                <a:lnSpc>
                  <a:spcPts val="4800"/>
                </a:lnSpc>
                <a:spcBef>
                  <a:spcPct val="0"/>
                </a:spcBef>
                <a:buNone/>
                <a:defRPr sz="9000" b="0" kern="1200">
                  <a:solidFill>
                    <a:schemeClr val="accent6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</a:lstStyle>
            <a:p>
              <a:r>
                <a:rPr lang="zh-CN" altLang="en-US" sz="7201" dirty="0">
                  <a:solidFill>
                    <a:srgbClr val="966173"/>
                  </a:solidFill>
                  <a:latin typeface="方正细谭黑简体" panose="02000000000000000000" pitchFamily="2" charset="-122"/>
                  <a:ea typeface="方正细谭黑简体" panose="02000000000000000000" pitchFamily="2" charset="-122"/>
                </a:rPr>
                <a:t>水彩</a:t>
              </a:r>
              <a:endParaRPr lang="id-ID" sz="7201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D9CD5D1-9ECC-48DB-815E-09C0B841D715}"/>
              </a:ext>
            </a:extLst>
          </p:cNvPr>
          <p:cNvGrpSpPr/>
          <p:nvPr/>
        </p:nvGrpSpPr>
        <p:grpSpPr>
          <a:xfrm>
            <a:off x="2577805" y="1565025"/>
            <a:ext cx="445714" cy="1242448"/>
            <a:chOff x="7373257" y="2946399"/>
            <a:chExt cx="662874" cy="1847781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BA9DD83A-8DD2-48D2-A033-232036EBE814}"/>
                </a:ext>
              </a:extLst>
            </p:cNvPr>
            <p:cNvSpPr/>
            <p:nvPr/>
          </p:nvSpPr>
          <p:spPr>
            <a:xfrm>
              <a:off x="7373257" y="2946399"/>
              <a:ext cx="390998" cy="1789327"/>
            </a:xfrm>
            <a:prstGeom prst="rect">
              <a:avLst/>
            </a:prstGeom>
            <a:solidFill>
              <a:srgbClr val="67618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3" name="Title 1">
              <a:extLst>
                <a:ext uri="{FF2B5EF4-FFF2-40B4-BE49-F238E27FC236}">
                  <a16:creationId xmlns:a16="http://schemas.microsoft.com/office/drawing/2014/main" id="{D3BE5C9F-45EE-4D18-9DF3-824A2E01A707}"/>
                </a:ext>
              </a:extLst>
            </p:cNvPr>
            <p:cNvSpPr txBox="1">
              <a:spLocks/>
            </p:cNvSpPr>
            <p:nvPr/>
          </p:nvSpPr>
          <p:spPr>
            <a:xfrm>
              <a:off x="7632790" y="2955056"/>
              <a:ext cx="403341" cy="1839124"/>
            </a:xfrm>
            <a:prstGeom prst="rect">
              <a:avLst/>
            </a:prstGeom>
            <a:ln w="12700">
              <a:noFill/>
            </a:ln>
          </p:spPr>
          <p:txBody>
            <a:bodyPr vert="eaVert" lIns="0" tIns="0" rIns="0" bIns="0" rtlCol="0" anchor="ctr">
              <a:noAutofit/>
            </a:bodyPr>
            <a:lstStyle>
              <a:lvl1pPr algn="ctr" defTabSz="914400" rtl="0" eaLnBrk="1" latinLnBrk="0" hangingPunct="1">
                <a:lnSpc>
                  <a:spcPts val="4800"/>
                </a:lnSpc>
                <a:spcBef>
                  <a:spcPct val="0"/>
                </a:spcBef>
                <a:buNone/>
                <a:defRPr sz="9000" b="0" kern="1200">
                  <a:solidFill>
                    <a:schemeClr val="accent6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</a:lstStyle>
            <a:p>
              <a:r>
                <a:rPr lang="zh-CN" altLang="en-US" sz="1050" spc="225" dirty="0">
                  <a:solidFill>
                    <a:schemeClr val="bg1"/>
                  </a:solidFill>
                  <a:latin typeface="方正细谭黑简体" panose="02000000000000000000" pitchFamily="2" charset="-122"/>
                  <a:ea typeface="方正细谭黑简体" panose="02000000000000000000" pitchFamily="2" charset="-122"/>
                </a:rPr>
                <a:t>工作总结汇报</a:t>
              </a:r>
              <a:endParaRPr lang="id-ID" sz="1050" spc="225" dirty="0">
                <a:solidFill>
                  <a:schemeClr val="bg1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endParaRPr>
            </a:p>
          </p:txBody>
        </p:sp>
      </p:grpSp>
      <p:sp>
        <p:nvSpPr>
          <p:cNvPr id="44" name="TextBox 23">
            <a:extLst>
              <a:ext uri="{FF2B5EF4-FFF2-40B4-BE49-F238E27FC236}">
                <a16:creationId xmlns:a16="http://schemas.microsoft.com/office/drawing/2014/main" id="{49DB7E82-E95C-4031-B4F6-B2036F762956}"/>
              </a:ext>
            </a:extLst>
          </p:cNvPr>
          <p:cNvSpPr txBox="1"/>
          <p:nvPr/>
        </p:nvSpPr>
        <p:spPr>
          <a:xfrm>
            <a:off x="2287679" y="3066514"/>
            <a:ext cx="2786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content to play here, or through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youy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, content to play here, </a:t>
            </a:r>
          </a:p>
          <a:p>
            <a:pPr algn="ctr"/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or through your copy, paste in this box, and select paste in this box, and </a:t>
            </a:r>
          </a:p>
        </p:txBody>
      </p:sp>
      <p:sp>
        <p:nvSpPr>
          <p:cNvPr id="45" name="TextBox 4">
            <a:extLst>
              <a:ext uri="{FF2B5EF4-FFF2-40B4-BE49-F238E27FC236}">
                <a16:creationId xmlns:a16="http://schemas.microsoft.com/office/drawing/2014/main" id="{F8B1E96E-3E5C-49C6-9CE8-02698BF2A139}"/>
              </a:ext>
            </a:extLst>
          </p:cNvPr>
          <p:cNvSpPr txBox="1"/>
          <p:nvPr/>
        </p:nvSpPr>
        <p:spPr>
          <a:xfrm>
            <a:off x="2334885" y="2791079"/>
            <a:ext cx="26823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水</a:t>
            </a:r>
            <a:r>
              <a:rPr lang="en-US" altLang="zh-CN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/</a:t>
            </a:r>
            <a:r>
              <a:rPr lang="zh-CN" altLang="en-US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彩</a:t>
            </a:r>
            <a:r>
              <a:rPr lang="en-US" altLang="zh-CN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/</a:t>
            </a:r>
            <a:r>
              <a:rPr lang="zh-CN" altLang="en-US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小</a:t>
            </a:r>
            <a:r>
              <a:rPr lang="en-US" altLang="zh-CN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/</a:t>
            </a:r>
            <a:r>
              <a:rPr lang="zh-CN" altLang="en-US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清</a:t>
            </a:r>
            <a:r>
              <a:rPr lang="en-US" altLang="zh-CN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/</a:t>
            </a:r>
            <a:r>
              <a:rPr lang="zh-CN" altLang="en-US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新</a:t>
            </a:r>
            <a:r>
              <a:rPr lang="en-US" altLang="zh-CN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/</a:t>
            </a:r>
            <a:r>
              <a:rPr lang="zh-CN" altLang="en-US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系</a:t>
            </a:r>
            <a:r>
              <a:rPr lang="en-US" altLang="zh-CN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/</a:t>
            </a:r>
            <a:r>
              <a:rPr lang="zh-CN" altLang="en-US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列</a:t>
            </a:r>
            <a:endParaRPr lang="en-US" altLang="zh-CN" sz="1600" spc="225" dirty="0">
              <a:solidFill>
                <a:srgbClr val="966173"/>
              </a:solidFill>
              <a:latin typeface="方正细谭黑简体" panose="02000000000000000000" pitchFamily="2" charset="-122"/>
              <a:ea typeface="方正细谭黑简体" panose="02000000000000000000" pitchFamily="2" charset="-122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2BF2E11-688E-4245-888E-679F38081746}"/>
              </a:ext>
            </a:extLst>
          </p:cNvPr>
          <p:cNvGrpSpPr/>
          <p:nvPr/>
        </p:nvGrpSpPr>
        <p:grpSpPr>
          <a:xfrm rot="16200000">
            <a:off x="580948" y="1737303"/>
            <a:ext cx="2845723" cy="770200"/>
            <a:chOff x="5591515" y="1114424"/>
            <a:chExt cx="2276928" cy="1077233"/>
          </a:xfrm>
          <a:solidFill>
            <a:srgbClr val="67618E"/>
          </a:solidFill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F440A1E2-5146-408F-A901-517411C28C92}"/>
                </a:ext>
              </a:extLst>
            </p:cNvPr>
            <p:cNvSpPr/>
            <p:nvPr/>
          </p:nvSpPr>
          <p:spPr>
            <a:xfrm>
              <a:off x="5591515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B605AE1A-8264-4F9C-8724-6B6AB3F1C467}"/>
                </a:ext>
              </a:extLst>
            </p:cNvPr>
            <p:cNvSpPr/>
            <p:nvPr/>
          </p:nvSpPr>
          <p:spPr>
            <a:xfrm>
              <a:off x="7849699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44E77CD7-77D0-441E-BC3B-0D951B7081C1}"/>
                </a:ext>
              </a:extLst>
            </p:cNvPr>
            <p:cNvSpPr/>
            <p:nvPr/>
          </p:nvSpPr>
          <p:spPr>
            <a:xfrm rot="16200000">
              <a:off x="6703945" y="1994"/>
              <a:ext cx="45719" cy="22705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422F6F8-083B-4115-B729-691B2FFF7B17}"/>
              </a:ext>
            </a:extLst>
          </p:cNvPr>
          <p:cNvGrpSpPr/>
          <p:nvPr/>
        </p:nvGrpSpPr>
        <p:grpSpPr>
          <a:xfrm rot="5400000" flipH="1">
            <a:off x="3750262" y="1737303"/>
            <a:ext cx="2845723" cy="770200"/>
            <a:chOff x="5591515" y="1114424"/>
            <a:chExt cx="2276928" cy="1077233"/>
          </a:xfrm>
          <a:solidFill>
            <a:srgbClr val="966173"/>
          </a:solidFill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E6E6201E-2456-4910-AA21-AACFA4EC6D43}"/>
                </a:ext>
              </a:extLst>
            </p:cNvPr>
            <p:cNvSpPr/>
            <p:nvPr/>
          </p:nvSpPr>
          <p:spPr>
            <a:xfrm>
              <a:off x="5591515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A6228E01-374E-48FF-AB0B-8E709DD51FDF}"/>
                </a:ext>
              </a:extLst>
            </p:cNvPr>
            <p:cNvSpPr/>
            <p:nvPr/>
          </p:nvSpPr>
          <p:spPr>
            <a:xfrm>
              <a:off x="7849699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EBD4EEB0-46C6-4DD4-850E-19EAC1B5A6B7}"/>
                </a:ext>
              </a:extLst>
            </p:cNvPr>
            <p:cNvSpPr/>
            <p:nvPr/>
          </p:nvSpPr>
          <p:spPr>
            <a:xfrm rot="16200000">
              <a:off x="6703945" y="1994"/>
              <a:ext cx="45719" cy="22705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9" presetID="2" presetClass="entr" presetSubtype="1" fill="hold" nodeType="after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31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32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6" dur="2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3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2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4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audio>
              </p:childTnLst>
            </p:cTn>
          </p:par>
        </p:tnLst>
        <p:bldLst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6" dur="2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3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2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4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audio>
              </p:childTnLst>
            </p:cTn>
          </p:par>
        </p:tnLst>
        <p:bldLst>
          <p:bldP spid="44" grpId="0"/>
          <p:bldP spid="45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B9A3C3DB-3559-486E-B2C7-45766C6A40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87624" y="-20539"/>
            <a:ext cx="8352928" cy="5191839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A685621C-557F-4A5A-9A70-22F6B373DB33}"/>
              </a:ext>
            </a:extLst>
          </p:cNvPr>
          <p:cNvGrpSpPr/>
          <p:nvPr/>
        </p:nvGrpSpPr>
        <p:grpSpPr>
          <a:xfrm rot="16200000">
            <a:off x="580948" y="1737303"/>
            <a:ext cx="2845723" cy="770200"/>
            <a:chOff x="5591515" y="1114424"/>
            <a:chExt cx="2276928" cy="1077233"/>
          </a:xfrm>
          <a:solidFill>
            <a:srgbClr val="67618E"/>
          </a:solidFill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79F7EF4E-8CAA-4AA2-9E4C-43090C0C5C39}"/>
                </a:ext>
              </a:extLst>
            </p:cNvPr>
            <p:cNvSpPr/>
            <p:nvPr/>
          </p:nvSpPr>
          <p:spPr>
            <a:xfrm>
              <a:off x="5591515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B2EAF40-A78F-4513-A581-E6F5D3A733BE}"/>
                </a:ext>
              </a:extLst>
            </p:cNvPr>
            <p:cNvSpPr/>
            <p:nvPr/>
          </p:nvSpPr>
          <p:spPr>
            <a:xfrm>
              <a:off x="7849699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DC68811E-6A99-45AA-8EFC-F6C4DA8D5C5A}"/>
                </a:ext>
              </a:extLst>
            </p:cNvPr>
            <p:cNvSpPr/>
            <p:nvPr/>
          </p:nvSpPr>
          <p:spPr>
            <a:xfrm rot="16200000">
              <a:off x="6703945" y="1994"/>
              <a:ext cx="45719" cy="22705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7D9A22B-206A-4B12-BB1F-67032D9968B7}"/>
              </a:ext>
            </a:extLst>
          </p:cNvPr>
          <p:cNvGrpSpPr/>
          <p:nvPr/>
        </p:nvGrpSpPr>
        <p:grpSpPr>
          <a:xfrm rot="5400000" flipH="1">
            <a:off x="3750262" y="1737303"/>
            <a:ext cx="2845723" cy="770200"/>
            <a:chOff x="5591515" y="1114424"/>
            <a:chExt cx="2276928" cy="1077233"/>
          </a:xfrm>
          <a:solidFill>
            <a:srgbClr val="966173"/>
          </a:solidFill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C25FC8D-A4BA-42EB-8809-A13F71D0C870}"/>
                </a:ext>
              </a:extLst>
            </p:cNvPr>
            <p:cNvSpPr/>
            <p:nvPr/>
          </p:nvSpPr>
          <p:spPr>
            <a:xfrm>
              <a:off x="5591515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8DA1A855-51ED-4055-B8CB-2F42B46B56B9}"/>
                </a:ext>
              </a:extLst>
            </p:cNvPr>
            <p:cNvSpPr/>
            <p:nvPr/>
          </p:nvSpPr>
          <p:spPr>
            <a:xfrm>
              <a:off x="7849699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0BC1A72-2EEE-483A-9F1D-4C6144DAC056}"/>
                </a:ext>
              </a:extLst>
            </p:cNvPr>
            <p:cNvSpPr/>
            <p:nvPr/>
          </p:nvSpPr>
          <p:spPr>
            <a:xfrm rot="16200000">
              <a:off x="6703945" y="1994"/>
              <a:ext cx="45719" cy="22705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89B9CA71-1878-4A8F-8B40-4D7DC78EDD37}"/>
              </a:ext>
            </a:extLst>
          </p:cNvPr>
          <p:cNvSpPr/>
          <p:nvPr/>
        </p:nvSpPr>
        <p:spPr>
          <a:xfrm>
            <a:off x="3020020" y="1402903"/>
            <a:ext cx="176800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spc="300" dirty="0">
                <a:solidFill>
                  <a:srgbClr val="67618E"/>
                </a:solidFill>
                <a:latin typeface="Bernard MT Condensed" panose="02050806060905020404" pitchFamily="18" charset="0"/>
                <a:cs typeface="Arabic Typesetting" panose="03020402040406030203" pitchFamily="66" charset="-78"/>
                <a:sym typeface="+mn-lt"/>
              </a:rPr>
              <a:t>02</a:t>
            </a:r>
            <a:endParaRPr lang="zh-CN" altLang="en-US" sz="6600" spc="300" dirty="0">
              <a:solidFill>
                <a:srgbClr val="67618E"/>
              </a:solidFill>
              <a:latin typeface="Bernard MT Condensed" panose="02050806060905020404" pitchFamily="18" charset="0"/>
              <a:cs typeface="Arabic Typesetting" panose="03020402040406030203" pitchFamily="66" charset="-78"/>
              <a:sym typeface="+mn-lt"/>
            </a:endParaRPr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147C3DEA-BFD9-4697-9FC4-45CCA16C7C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6712" y="2411015"/>
            <a:ext cx="383473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rgbClr val="67618E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+mn-ea"/>
                <a:sym typeface="+mn-lt"/>
              </a:rPr>
              <a:t>工作完成情况</a:t>
            </a:r>
          </a:p>
        </p:txBody>
      </p:sp>
    </p:spTree>
    <p:extLst>
      <p:ext uri="{BB962C8B-B14F-4D97-AF65-F5344CB8AC3E}">
        <p14:creationId xmlns:p14="http://schemas.microsoft.com/office/powerpoint/2010/main" val="258165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ŝḷîḓé-Freeform: Shape 2">
            <a:extLst>
              <a:ext uri="{FF2B5EF4-FFF2-40B4-BE49-F238E27FC236}">
                <a16:creationId xmlns:a16="http://schemas.microsoft.com/office/drawing/2014/main" id="{40CDD540-E457-4ED0-B5D4-48572AF407E8}"/>
              </a:ext>
            </a:extLst>
          </p:cNvPr>
          <p:cNvSpPr/>
          <p:nvPr/>
        </p:nvSpPr>
        <p:spPr>
          <a:xfrm flipV="1">
            <a:off x="941714" y="2739808"/>
            <a:ext cx="3645046" cy="1345358"/>
          </a:xfrm>
          <a:custGeom>
            <a:avLst/>
            <a:gdLst>
              <a:gd name="connsiteX0" fmla="*/ 239626 w 4860061"/>
              <a:gd name="connsiteY0" fmla="*/ 0 h 1793810"/>
              <a:gd name="connsiteX1" fmla="*/ 3963156 w 4860061"/>
              <a:gd name="connsiteY1" fmla="*/ 0 h 1793810"/>
              <a:gd name="connsiteX2" fmla="*/ 4860061 w 4860061"/>
              <a:gd name="connsiteY2" fmla="*/ 896905 h 1793810"/>
              <a:gd name="connsiteX3" fmla="*/ 4860061 w 4860061"/>
              <a:gd name="connsiteY3" fmla="*/ 1793810 h 1793810"/>
              <a:gd name="connsiteX4" fmla="*/ 4769902 w 4860061"/>
              <a:gd name="connsiteY4" fmla="*/ 1793810 h 1793810"/>
              <a:gd name="connsiteX5" fmla="*/ 4769902 w 4860061"/>
              <a:gd name="connsiteY5" fmla="*/ 957113 h 1793810"/>
              <a:gd name="connsiteX6" fmla="*/ 3912791 w 4860061"/>
              <a:gd name="connsiteY6" fmla="*/ 100001 h 1793810"/>
              <a:gd name="connsiteX7" fmla="*/ 292797 w 4860061"/>
              <a:gd name="connsiteY7" fmla="*/ 100001 h 1793810"/>
              <a:gd name="connsiteX8" fmla="*/ 165689 w 4860061"/>
              <a:gd name="connsiteY8" fmla="*/ 0 h 1793810"/>
              <a:gd name="connsiteX9" fmla="*/ 218913 w 4860061"/>
              <a:gd name="connsiteY9" fmla="*/ 0 h 1793810"/>
              <a:gd name="connsiteX10" fmla="*/ 272084 w 4860061"/>
              <a:gd name="connsiteY10" fmla="*/ 100001 h 1793810"/>
              <a:gd name="connsiteX11" fmla="*/ 218861 w 4860061"/>
              <a:gd name="connsiteY11" fmla="*/ 100001 h 1793810"/>
              <a:gd name="connsiteX12" fmla="*/ 95995 w 4860061"/>
              <a:gd name="connsiteY12" fmla="*/ 0 h 1793810"/>
              <a:gd name="connsiteX13" fmla="*/ 144977 w 4860061"/>
              <a:gd name="connsiteY13" fmla="*/ 0 h 1793810"/>
              <a:gd name="connsiteX14" fmla="*/ 198148 w 4860061"/>
              <a:gd name="connsiteY14" fmla="*/ 100001 h 1793810"/>
              <a:gd name="connsiteX15" fmla="*/ 149167 w 4860061"/>
              <a:gd name="connsiteY15" fmla="*/ 100001 h 1793810"/>
              <a:gd name="connsiteX16" fmla="*/ 25811 w 4860061"/>
              <a:gd name="connsiteY16" fmla="*/ 0 h 1793810"/>
              <a:gd name="connsiteX17" fmla="*/ 75283 w 4860061"/>
              <a:gd name="connsiteY17" fmla="*/ 0 h 1793810"/>
              <a:gd name="connsiteX18" fmla="*/ 128454 w 4860061"/>
              <a:gd name="connsiteY18" fmla="*/ 100001 h 1793810"/>
              <a:gd name="connsiteX19" fmla="*/ 78982 w 4860061"/>
              <a:gd name="connsiteY19" fmla="*/ 100001 h 1793810"/>
              <a:gd name="connsiteX20" fmla="*/ 0 w 4860061"/>
              <a:gd name="connsiteY20" fmla="*/ 0 h 1793810"/>
              <a:gd name="connsiteX21" fmla="*/ 5098 w 4860061"/>
              <a:gd name="connsiteY21" fmla="*/ 0 h 1793810"/>
              <a:gd name="connsiteX22" fmla="*/ 58270 w 4860061"/>
              <a:gd name="connsiteY22" fmla="*/ 100001 h 1793810"/>
              <a:gd name="connsiteX23" fmla="*/ 0 w 4860061"/>
              <a:gd name="connsiteY23" fmla="*/ 100001 h 179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60061" h="1793810">
                <a:moveTo>
                  <a:pt x="239626" y="0"/>
                </a:moveTo>
                <a:lnTo>
                  <a:pt x="3963156" y="0"/>
                </a:lnTo>
                <a:lnTo>
                  <a:pt x="4860061" y="896905"/>
                </a:lnTo>
                <a:lnTo>
                  <a:pt x="4860061" y="1793810"/>
                </a:lnTo>
                <a:lnTo>
                  <a:pt x="4769902" y="1793810"/>
                </a:lnTo>
                <a:lnTo>
                  <a:pt x="4769902" y="957113"/>
                </a:lnTo>
                <a:lnTo>
                  <a:pt x="3912791" y="100001"/>
                </a:lnTo>
                <a:lnTo>
                  <a:pt x="292797" y="100001"/>
                </a:lnTo>
                <a:close/>
                <a:moveTo>
                  <a:pt x="165689" y="0"/>
                </a:moveTo>
                <a:lnTo>
                  <a:pt x="218913" y="0"/>
                </a:lnTo>
                <a:lnTo>
                  <a:pt x="272084" y="100001"/>
                </a:lnTo>
                <a:lnTo>
                  <a:pt x="218861" y="100001"/>
                </a:lnTo>
                <a:close/>
                <a:moveTo>
                  <a:pt x="95995" y="0"/>
                </a:moveTo>
                <a:lnTo>
                  <a:pt x="144977" y="0"/>
                </a:lnTo>
                <a:lnTo>
                  <a:pt x="198148" y="100001"/>
                </a:lnTo>
                <a:lnTo>
                  <a:pt x="149167" y="100001"/>
                </a:lnTo>
                <a:close/>
                <a:moveTo>
                  <a:pt x="25811" y="0"/>
                </a:moveTo>
                <a:lnTo>
                  <a:pt x="75283" y="0"/>
                </a:lnTo>
                <a:lnTo>
                  <a:pt x="128454" y="100001"/>
                </a:lnTo>
                <a:lnTo>
                  <a:pt x="78982" y="100001"/>
                </a:lnTo>
                <a:close/>
                <a:moveTo>
                  <a:pt x="0" y="0"/>
                </a:moveTo>
                <a:lnTo>
                  <a:pt x="5098" y="0"/>
                </a:lnTo>
                <a:lnTo>
                  <a:pt x="58270" y="100001"/>
                </a:lnTo>
                <a:lnTo>
                  <a:pt x="0" y="10000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" name="îŝḷîḓé-Freeform: Shape 3">
            <a:extLst>
              <a:ext uri="{FF2B5EF4-FFF2-40B4-BE49-F238E27FC236}">
                <a16:creationId xmlns:a16="http://schemas.microsoft.com/office/drawing/2014/main" id="{56B4D6AA-3130-4F1C-BB95-FAEF4A69CE8C}"/>
              </a:ext>
            </a:extLst>
          </p:cNvPr>
          <p:cNvSpPr/>
          <p:nvPr/>
        </p:nvSpPr>
        <p:spPr>
          <a:xfrm flipH="1">
            <a:off x="4562036" y="1414257"/>
            <a:ext cx="3645046" cy="1345358"/>
          </a:xfrm>
          <a:custGeom>
            <a:avLst/>
            <a:gdLst>
              <a:gd name="connsiteX0" fmla="*/ 239626 w 4860061"/>
              <a:gd name="connsiteY0" fmla="*/ 0 h 1793810"/>
              <a:gd name="connsiteX1" fmla="*/ 3963156 w 4860061"/>
              <a:gd name="connsiteY1" fmla="*/ 0 h 1793810"/>
              <a:gd name="connsiteX2" fmla="*/ 4860061 w 4860061"/>
              <a:gd name="connsiteY2" fmla="*/ 896905 h 1793810"/>
              <a:gd name="connsiteX3" fmla="*/ 4860061 w 4860061"/>
              <a:gd name="connsiteY3" fmla="*/ 1793810 h 1793810"/>
              <a:gd name="connsiteX4" fmla="*/ 4769902 w 4860061"/>
              <a:gd name="connsiteY4" fmla="*/ 1793810 h 1793810"/>
              <a:gd name="connsiteX5" fmla="*/ 4769902 w 4860061"/>
              <a:gd name="connsiteY5" fmla="*/ 957113 h 1793810"/>
              <a:gd name="connsiteX6" fmla="*/ 3912791 w 4860061"/>
              <a:gd name="connsiteY6" fmla="*/ 100001 h 1793810"/>
              <a:gd name="connsiteX7" fmla="*/ 292797 w 4860061"/>
              <a:gd name="connsiteY7" fmla="*/ 100001 h 1793810"/>
              <a:gd name="connsiteX8" fmla="*/ 165689 w 4860061"/>
              <a:gd name="connsiteY8" fmla="*/ 0 h 1793810"/>
              <a:gd name="connsiteX9" fmla="*/ 218913 w 4860061"/>
              <a:gd name="connsiteY9" fmla="*/ 0 h 1793810"/>
              <a:gd name="connsiteX10" fmla="*/ 272084 w 4860061"/>
              <a:gd name="connsiteY10" fmla="*/ 100001 h 1793810"/>
              <a:gd name="connsiteX11" fmla="*/ 218861 w 4860061"/>
              <a:gd name="connsiteY11" fmla="*/ 100001 h 1793810"/>
              <a:gd name="connsiteX12" fmla="*/ 95995 w 4860061"/>
              <a:gd name="connsiteY12" fmla="*/ 0 h 1793810"/>
              <a:gd name="connsiteX13" fmla="*/ 144977 w 4860061"/>
              <a:gd name="connsiteY13" fmla="*/ 0 h 1793810"/>
              <a:gd name="connsiteX14" fmla="*/ 198148 w 4860061"/>
              <a:gd name="connsiteY14" fmla="*/ 100001 h 1793810"/>
              <a:gd name="connsiteX15" fmla="*/ 149167 w 4860061"/>
              <a:gd name="connsiteY15" fmla="*/ 100001 h 1793810"/>
              <a:gd name="connsiteX16" fmla="*/ 25811 w 4860061"/>
              <a:gd name="connsiteY16" fmla="*/ 0 h 1793810"/>
              <a:gd name="connsiteX17" fmla="*/ 75283 w 4860061"/>
              <a:gd name="connsiteY17" fmla="*/ 0 h 1793810"/>
              <a:gd name="connsiteX18" fmla="*/ 128454 w 4860061"/>
              <a:gd name="connsiteY18" fmla="*/ 100001 h 1793810"/>
              <a:gd name="connsiteX19" fmla="*/ 78982 w 4860061"/>
              <a:gd name="connsiteY19" fmla="*/ 100001 h 1793810"/>
              <a:gd name="connsiteX20" fmla="*/ 0 w 4860061"/>
              <a:gd name="connsiteY20" fmla="*/ 0 h 1793810"/>
              <a:gd name="connsiteX21" fmla="*/ 5098 w 4860061"/>
              <a:gd name="connsiteY21" fmla="*/ 0 h 1793810"/>
              <a:gd name="connsiteX22" fmla="*/ 58270 w 4860061"/>
              <a:gd name="connsiteY22" fmla="*/ 100001 h 1793810"/>
              <a:gd name="connsiteX23" fmla="*/ 0 w 4860061"/>
              <a:gd name="connsiteY23" fmla="*/ 100001 h 179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60061" h="1793810">
                <a:moveTo>
                  <a:pt x="239626" y="0"/>
                </a:moveTo>
                <a:lnTo>
                  <a:pt x="3963156" y="0"/>
                </a:lnTo>
                <a:lnTo>
                  <a:pt x="4860061" y="896905"/>
                </a:lnTo>
                <a:lnTo>
                  <a:pt x="4860061" y="1793810"/>
                </a:lnTo>
                <a:lnTo>
                  <a:pt x="4769902" y="1793810"/>
                </a:lnTo>
                <a:lnTo>
                  <a:pt x="4769902" y="957113"/>
                </a:lnTo>
                <a:lnTo>
                  <a:pt x="3912791" y="100001"/>
                </a:lnTo>
                <a:lnTo>
                  <a:pt x="292797" y="100001"/>
                </a:lnTo>
                <a:close/>
                <a:moveTo>
                  <a:pt x="165689" y="0"/>
                </a:moveTo>
                <a:lnTo>
                  <a:pt x="218913" y="0"/>
                </a:lnTo>
                <a:lnTo>
                  <a:pt x="272084" y="100001"/>
                </a:lnTo>
                <a:lnTo>
                  <a:pt x="218861" y="100001"/>
                </a:lnTo>
                <a:close/>
                <a:moveTo>
                  <a:pt x="95995" y="0"/>
                </a:moveTo>
                <a:lnTo>
                  <a:pt x="144977" y="0"/>
                </a:lnTo>
                <a:lnTo>
                  <a:pt x="198148" y="100001"/>
                </a:lnTo>
                <a:lnTo>
                  <a:pt x="149167" y="100001"/>
                </a:lnTo>
                <a:close/>
                <a:moveTo>
                  <a:pt x="25811" y="0"/>
                </a:moveTo>
                <a:lnTo>
                  <a:pt x="75283" y="0"/>
                </a:lnTo>
                <a:lnTo>
                  <a:pt x="128454" y="100001"/>
                </a:lnTo>
                <a:lnTo>
                  <a:pt x="78982" y="100001"/>
                </a:lnTo>
                <a:close/>
                <a:moveTo>
                  <a:pt x="0" y="0"/>
                </a:moveTo>
                <a:lnTo>
                  <a:pt x="5098" y="0"/>
                </a:lnTo>
                <a:lnTo>
                  <a:pt x="58270" y="100001"/>
                </a:lnTo>
                <a:lnTo>
                  <a:pt x="0" y="1000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îŝḷîḓé-Freeform: Shape 4">
            <a:extLst>
              <a:ext uri="{FF2B5EF4-FFF2-40B4-BE49-F238E27FC236}">
                <a16:creationId xmlns:a16="http://schemas.microsoft.com/office/drawing/2014/main" id="{304969FF-CCEF-45BC-AC97-05828A19BF89}"/>
              </a:ext>
            </a:extLst>
          </p:cNvPr>
          <p:cNvSpPr/>
          <p:nvPr/>
        </p:nvSpPr>
        <p:spPr>
          <a:xfrm flipH="1" flipV="1">
            <a:off x="4571999" y="2744353"/>
            <a:ext cx="3645046" cy="1345358"/>
          </a:xfrm>
          <a:custGeom>
            <a:avLst/>
            <a:gdLst>
              <a:gd name="connsiteX0" fmla="*/ 0 w 4860061"/>
              <a:gd name="connsiteY0" fmla="*/ 0 h 1793810"/>
              <a:gd name="connsiteX1" fmla="*/ 3963156 w 4860061"/>
              <a:gd name="connsiteY1" fmla="*/ 0 h 1793810"/>
              <a:gd name="connsiteX2" fmla="*/ 4860061 w 4860061"/>
              <a:gd name="connsiteY2" fmla="*/ 896905 h 1793810"/>
              <a:gd name="connsiteX3" fmla="*/ 4860061 w 4860061"/>
              <a:gd name="connsiteY3" fmla="*/ 1793810 h 1793810"/>
              <a:gd name="connsiteX4" fmla="*/ 4769902 w 4860061"/>
              <a:gd name="connsiteY4" fmla="*/ 1793810 h 1793810"/>
              <a:gd name="connsiteX5" fmla="*/ 4769902 w 4860061"/>
              <a:gd name="connsiteY5" fmla="*/ 957113 h 1793810"/>
              <a:gd name="connsiteX6" fmla="*/ 3912791 w 4860061"/>
              <a:gd name="connsiteY6" fmla="*/ 100001 h 1793810"/>
              <a:gd name="connsiteX7" fmla="*/ 0 w 4860061"/>
              <a:gd name="connsiteY7" fmla="*/ 100001 h 179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60061" h="1793810">
                <a:moveTo>
                  <a:pt x="0" y="0"/>
                </a:moveTo>
                <a:lnTo>
                  <a:pt x="3963156" y="0"/>
                </a:lnTo>
                <a:lnTo>
                  <a:pt x="4860061" y="896905"/>
                </a:lnTo>
                <a:lnTo>
                  <a:pt x="4860061" y="1793810"/>
                </a:lnTo>
                <a:lnTo>
                  <a:pt x="4769902" y="1793810"/>
                </a:lnTo>
                <a:lnTo>
                  <a:pt x="4769902" y="957113"/>
                </a:lnTo>
                <a:lnTo>
                  <a:pt x="3912791" y="100001"/>
                </a:lnTo>
                <a:lnTo>
                  <a:pt x="0" y="10000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îŝḷîḓé-Freeform: Shape 5">
            <a:extLst>
              <a:ext uri="{FF2B5EF4-FFF2-40B4-BE49-F238E27FC236}">
                <a16:creationId xmlns:a16="http://schemas.microsoft.com/office/drawing/2014/main" id="{F935A009-1872-4CAF-BC1A-2D05F348376D}"/>
              </a:ext>
            </a:extLst>
          </p:cNvPr>
          <p:cNvSpPr/>
          <p:nvPr/>
        </p:nvSpPr>
        <p:spPr>
          <a:xfrm>
            <a:off x="941714" y="1409712"/>
            <a:ext cx="3645046" cy="1345358"/>
          </a:xfrm>
          <a:custGeom>
            <a:avLst/>
            <a:gdLst>
              <a:gd name="connsiteX0" fmla="*/ 239626 w 4860061"/>
              <a:gd name="connsiteY0" fmla="*/ 0 h 1793810"/>
              <a:gd name="connsiteX1" fmla="*/ 3963156 w 4860061"/>
              <a:gd name="connsiteY1" fmla="*/ 0 h 1793810"/>
              <a:gd name="connsiteX2" fmla="*/ 4860061 w 4860061"/>
              <a:gd name="connsiteY2" fmla="*/ 896905 h 1793810"/>
              <a:gd name="connsiteX3" fmla="*/ 4860061 w 4860061"/>
              <a:gd name="connsiteY3" fmla="*/ 1793810 h 1793810"/>
              <a:gd name="connsiteX4" fmla="*/ 4769902 w 4860061"/>
              <a:gd name="connsiteY4" fmla="*/ 1793810 h 1793810"/>
              <a:gd name="connsiteX5" fmla="*/ 4769902 w 4860061"/>
              <a:gd name="connsiteY5" fmla="*/ 957113 h 1793810"/>
              <a:gd name="connsiteX6" fmla="*/ 3912791 w 4860061"/>
              <a:gd name="connsiteY6" fmla="*/ 100001 h 1793810"/>
              <a:gd name="connsiteX7" fmla="*/ 292797 w 4860061"/>
              <a:gd name="connsiteY7" fmla="*/ 100001 h 1793810"/>
              <a:gd name="connsiteX8" fmla="*/ 165689 w 4860061"/>
              <a:gd name="connsiteY8" fmla="*/ 0 h 1793810"/>
              <a:gd name="connsiteX9" fmla="*/ 218913 w 4860061"/>
              <a:gd name="connsiteY9" fmla="*/ 0 h 1793810"/>
              <a:gd name="connsiteX10" fmla="*/ 272084 w 4860061"/>
              <a:gd name="connsiteY10" fmla="*/ 100001 h 1793810"/>
              <a:gd name="connsiteX11" fmla="*/ 218861 w 4860061"/>
              <a:gd name="connsiteY11" fmla="*/ 100001 h 1793810"/>
              <a:gd name="connsiteX12" fmla="*/ 95995 w 4860061"/>
              <a:gd name="connsiteY12" fmla="*/ 0 h 1793810"/>
              <a:gd name="connsiteX13" fmla="*/ 144977 w 4860061"/>
              <a:gd name="connsiteY13" fmla="*/ 0 h 1793810"/>
              <a:gd name="connsiteX14" fmla="*/ 198148 w 4860061"/>
              <a:gd name="connsiteY14" fmla="*/ 100001 h 1793810"/>
              <a:gd name="connsiteX15" fmla="*/ 149167 w 4860061"/>
              <a:gd name="connsiteY15" fmla="*/ 100001 h 1793810"/>
              <a:gd name="connsiteX16" fmla="*/ 25811 w 4860061"/>
              <a:gd name="connsiteY16" fmla="*/ 0 h 1793810"/>
              <a:gd name="connsiteX17" fmla="*/ 75283 w 4860061"/>
              <a:gd name="connsiteY17" fmla="*/ 0 h 1793810"/>
              <a:gd name="connsiteX18" fmla="*/ 128454 w 4860061"/>
              <a:gd name="connsiteY18" fmla="*/ 100001 h 1793810"/>
              <a:gd name="connsiteX19" fmla="*/ 78982 w 4860061"/>
              <a:gd name="connsiteY19" fmla="*/ 100001 h 1793810"/>
              <a:gd name="connsiteX20" fmla="*/ 0 w 4860061"/>
              <a:gd name="connsiteY20" fmla="*/ 0 h 1793810"/>
              <a:gd name="connsiteX21" fmla="*/ 5098 w 4860061"/>
              <a:gd name="connsiteY21" fmla="*/ 0 h 1793810"/>
              <a:gd name="connsiteX22" fmla="*/ 58270 w 4860061"/>
              <a:gd name="connsiteY22" fmla="*/ 100001 h 1793810"/>
              <a:gd name="connsiteX23" fmla="*/ 0 w 4860061"/>
              <a:gd name="connsiteY23" fmla="*/ 100001 h 179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60061" h="1793810">
                <a:moveTo>
                  <a:pt x="239626" y="0"/>
                </a:moveTo>
                <a:lnTo>
                  <a:pt x="3963156" y="0"/>
                </a:lnTo>
                <a:lnTo>
                  <a:pt x="4860061" y="896905"/>
                </a:lnTo>
                <a:lnTo>
                  <a:pt x="4860061" y="1793810"/>
                </a:lnTo>
                <a:lnTo>
                  <a:pt x="4769902" y="1793810"/>
                </a:lnTo>
                <a:lnTo>
                  <a:pt x="4769902" y="957113"/>
                </a:lnTo>
                <a:lnTo>
                  <a:pt x="3912791" y="100001"/>
                </a:lnTo>
                <a:lnTo>
                  <a:pt x="292797" y="100001"/>
                </a:lnTo>
                <a:close/>
                <a:moveTo>
                  <a:pt x="165689" y="0"/>
                </a:moveTo>
                <a:lnTo>
                  <a:pt x="218913" y="0"/>
                </a:lnTo>
                <a:lnTo>
                  <a:pt x="272084" y="100001"/>
                </a:lnTo>
                <a:lnTo>
                  <a:pt x="218861" y="100001"/>
                </a:lnTo>
                <a:close/>
                <a:moveTo>
                  <a:pt x="95995" y="0"/>
                </a:moveTo>
                <a:lnTo>
                  <a:pt x="144977" y="0"/>
                </a:lnTo>
                <a:lnTo>
                  <a:pt x="198148" y="100001"/>
                </a:lnTo>
                <a:lnTo>
                  <a:pt x="149167" y="100001"/>
                </a:lnTo>
                <a:close/>
                <a:moveTo>
                  <a:pt x="25811" y="0"/>
                </a:moveTo>
                <a:lnTo>
                  <a:pt x="75283" y="0"/>
                </a:lnTo>
                <a:lnTo>
                  <a:pt x="128454" y="100001"/>
                </a:lnTo>
                <a:lnTo>
                  <a:pt x="78982" y="100001"/>
                </a:lnTo>
                <a:close/>
                <a:moveTo>
                  <a:pt x="0" y="0"/>
                </a:moveTo>
                <a:lnTo>
                  <a:pt x="5098" y="0"/>
                </a:lnTo>
                <a:lnTo>
                  <a:pt x="58270" y="100001"/>
                </a:lnTo>
                <a:lnTo>
                  <a:pt x="0" y="100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îŝḷîḓé-TextBox 6">
            <a:extLst>
              <a:ext uri="{FF2B5EF4-FFF2-40B4-BE49-F238E27FC236}">
                <a16:creationId xmlns:a16="http://schemas.microsoft.com/office/drawing/2014/main" id="{E36E19CC-BAA2-4E1E-A5B8-81C3171463BD}"/>
              </a:ext>
            </a:extLst>
          </p:cNvPr>
          <p:cNvSpPr txBox="1">
            <a:spLocks/>
          </p:cNvSpPr>
          <p:nvPr/>
        </p:nvSpPr>
        <p:spPr>
          <a:xfrm>
            <a:off x="906867" y="1858519"/>
            <a:ext cx="2331305" cy="859808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 </a:t>
            </a:r>
          </a:p>
          <a:p>
            <a:pPr algn="ctr">
              <a:lnSpc>
                <a:spcPct val="14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</a:t>
            </a:r>
          </a:p>
          <a:p>
            <a:pPr algn="ctr">
              <a:lnSpc>
                <a:spcPct val="14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 </a:t>
            </a:r>
          </a:p>
          <a:p>
            <a:pPr algn="ctr">
              <a:lnSpc>
                <a:spcPct val="140000"/>
              </a:lnSpc>
            </a:pP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8" name="îŝḷîḓé-TextBox 7">
            <a:extLst>
              <a:ext uri="{FF2B5EF4-FFF2-40B4-BE49-F238E27FC236}">
                <a16:creationId xmlns:a16="http://schemas.microsoft.com/office/drawing/2014/main" id="{B052B0DF-967D-4BFD-8E34-D1680F3E3B36}"/>
              </a:ext>
            </a:extLst>
          </p:cNvPr>
          <p:cNvSpPr txBox="1"/>
          <p:nvPr/>
        </p:nvSpPr>
        <p:spPr>
          <a:xfrm>
            <a:off x="906866" y="1550905"/>
            <a:ext cx="978419" cy="230833"/>
          </a:xfrm>
          <a:prstGeom prst="rect">
            <a:avLst/>
          </a:prstGeom>
          <a:noFill/>
        </p:spPr>
        <p:txBody>
          <a:bodyPr wrap="square" lIns="0" tIns="0" rIns="0" bIns="0">
            <a:normAutofit fontScale="85000" lnSpcReduction="20000"/>
          </a:bodyPr>
          <a:lstStyle/>
          <a:p>
            <a:r>
              <a:rPr lang="id-ID" sz="2000" b="1">
                <a:cs typeface="+mn-ea"/>
                <a:sym typeface="+mn-lt"/>
              </a:rPr>
              <a:t>Strength</a:t>
            </a:r>
          </a:p>
        </p:txBody>
      </p:sp>
      <p:sp>
        <p:nvSpPr>
          <p:cNvPr id="9" name="îŝḷîḓé-TextBox 8">
            <a:extLst>
              <a:ext uri="{FF2B5EF4-FFF2-40B4-BE49-F238E27FC236}">
                <a16:creationId xmlns:a16="http://schemas.microsoft.com/office/drawing/2014/main" id="{69DD499F-53B7-4A88-90E8-9F7D79A2420C}"/>
              </a:ext>
            </a:extLst>
          </p:cNvPr>
          <p:cNvSpPr txBox="1">
            <a:spLocks/>
          </p:cNvSpPr>
          <p:nvPr/>
        </p:nvSpPr>
        <p:spPr>
          <a:xfrm>
            <a:off x="906868" y="3188374"/>
            <a:ext cx="2331305" cy="859808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 </a:t>
            </a:r>
          </a:p>
          <a:p>
            <a:pPr algn="ctr">
              <a:lnSpc>
                <a:spcPct val="14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</a:t>
            </a:r>
          </a:p>
          <a:p>
            <a:pPr algn="ctr">
              <a:lnSpc>
                <a:spcPct val="14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 </a:t>
            </a:r>
          </a:p>
        </p:txBody>
      </p:sp>
      <p:sp>
        <p:nvSpPr>
          <p:cNvPr id="10" name="îŝḷîḓé-TextBox 9">
            <a:extLst>
              <a:ext uri="{FF2B5EF4-FFF2-40B4-BE49-F238E27FC236}">
                <a16:creationId xmlns:a16="http://schemas.microsoft.com/office/drawing/2014/main" id="{1F292B36-7789-4686-98D9-20E97D4A583E}"/>
              </a:ext>
            </a:extLst>
          </p:cNvPr>
          <p:cNvSpPr txBox="1"/>
          <p:nvPr/>
        </p:nvSpPr>
        <p:spPr>
          <a:xfrm>
            <a:off x="906867" y="2880760"/>
            <a:ext cx="1346618" cy="230833"/>
          </a:xfrm>
          <a:prstGeom prst="rect">
            <a:avLst/>
          </a:prstGeom>
          <a:noFill/>
        </p:spPr>
        <p:txBody>
          <a:bodyPr wrap="square" lIns="0" tIns="0" rIns="0" bIns="0">
            <a:normAutofit fontScale="77500" lnSpcReduction="20000"/>
          </a:bodyPr>
          <a:lstStyle/>
          <a:p>
            <a:r>
              <a:rPr lang="id-ID" sz="2000" b="1" dirty="0">
                <a:cs typeface="+mn-ea"/>
                <a:sym typeface="+mn-lt"/>
              </a:rPr>
              <a:t>Opportunity</a:t>
            </a:r>
          </a:p>
        </p:txBody>
      </p:sp>
      <p:sp>
        <p:nvSpPr>
          <p:cNvPr id="11" name="îŝḷîḓé-TextBox 10">
            <a:extLst>
              <a:ext uri="{FF2B5EF4-FFF2-40B4-BE49-F238E27FC236}">
                <a16:creationId xmlns:a16="http://schemas.microsoft.com/office/drawing/2014/main" id="{D499D4FC-72C7-4D59-B85C-6966888C537C}"/>
              </a:ext>
            </a:extLst>
          </p:cNvPr>
          <p:cNvSpPr txBox="1">
            <a:spLocks/>
          </p:cNvSpPr>
          <p:nvPr/>
        </p:nvSpPr>
        <p:spPr>
          <a:xfrm>
            <a:off x="5845918" y="1858519"/>
            <a:ext cx="2331305" cy="859808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 </a:t>
            </a:r>
          </a:p>
          <a:p>
            <a:pPr algn="ctr">
              <a:lnSpc>
                <a:spcPct val="14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</a:t>
            </a:r>
          </a:p>
          <a:p>
            <a:pPr algn="ctr">
              <a:lnSpc>
                <a:spcPct val="14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 </a:t>
            </a:r>
          </a:p>
        </p:txBody>
      </p:sp>
      <p:sp>
        <p:nvSpPr>
          <p:cNvPr id="12" name="îŝḷîḓé-TextBox 11">
            <a:extLst>
              <a:ext uri="{FF2B5EF4-FFF2-40B4-BE49-F238E27FC236}">
                <a16:creationId xmlns:a16="http://schemas.microsoft.com/office/drawing/2014/main" id="{C27B5EE8-C361-49FA-824F-8B4F3F0E191D}"/>
              </a:ext>
            </a:extLst>
          </p:cNvPr>
          <p:cNvSpPr txBox="1"/>
          <p:nvPr/>
        </p:nvSpPr>
        <p:spPr>
          <a:xfrm>
            <a:off x="7121454" y="1550905"/>
            <a:ext cx="1095590" cy="230833"/>
          </a:xfrm>
          <a:prstGeom prst="rect">
            <a:avLst/>
          </a:prstGeom>
          <a:noFill/>
        </p:spPr>
        <p:txBody>
          <a:bodyPr wrap="square" lIns="0" tIns="0" rIns="0" bIns="0">
            <a:normAutofit fontScale="85000" lnSpcReduction="20000"/>
          </a:bodyPr>
          <a:lstStyle/>
          <a:p>
            <a:pPr algn="r"/>
            <a:r>
              <a:rPr lang="id-ID" sz="2000" b="1" dirty="0">
                <a:cs typeface="+mn-ea"/>
                <a:sym typeface="+mn-lt"/>
              </a:rPr>
              <a:t>Weakness</a:t>
            </a:r>
          </a:p>
        </p:txBody>
      </p:sp>
      <p:sp>
        <p:nvSpPr>
          <p:cNvPr id="13" name="îŝḷîḓé-TextBox 12">
            <a:extLst>
              <a:ext uri="{FF2B5EF4-FFF2-40B4-BE49-F238E27FC236}">
                <a16:creationId xmlns:a16="http://schemas.microsoft.com/office/drawing/2014/main" id="{3523BF2C-ABC6-4A7D-99E5-6EA1C9BA8BB9}"/>
              </a:ext>
            </a:extLst>
          </p:cNvPr>
          <p:cNvSpPr txBox="1">
            <a:spLocks/>
          </p:cNvSpPr>
          <p:nvPr/>
        </p:nvSpPr>
        <p:spPr>
          <a:xfrm>
            <a:off x="5878456" y="3188374"/>
            <a:ext cx="2331305" cy="859808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 </a:t>
            </a:r>
          </a:p>
          <a:p>
            <a:pPr algn="ctr">
              <a:lnSpc>
                <a:spcPct val="14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</a:t>
            </a:r>
          </a:p>
          <a:p>
            <a:pPr algn="ctr">
              <a:lnSpc>
                <a:spcPct val="14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 </a:t>
            </a:r>
          </a:p>
        </p:txBody>
      </p:sp>
      <p:sp>
        <p:nvSpPr>
          <p:cNvPr id="14" name="îṥļîḑé-TextBox 13">
            <a:extLst>
              <a:ext uri="{FF2B5EF4-FFF2-40B4-BE49-F238E27FC236}">
                <a16:creationId xmlns:a16="http://schemas.microsoft.com/office/drawing/2014/main" id="{5327F396-CEC7-42CB-BDA1-D3B59C5A828B}"/>
              </a:ext>
            </a:extLst>
          </p:cNvPr>
          <p:cNvSpPr txBox="1"/>
          <p:nvPr/>
        </p:nvSpPr>
        <p:spPr>
          <a:xfrm>
            <a:off x="6863142" y="2865691"/>
            <a:ext cx="1346618" cy="230833"/>
          </a:xfrm>
          <a:prstGeom prst="rect">
            <a:avLst/>
          </a:prstGeom>
          <a:noFill/>
        </p:spPr>
        <p:txBody>
          <a:bodyPr wrap="square" lIns="0" tIns="0" rIns="0" bIns="0">
            <a:normAutofit fontScale="85000" lnSpcReduction="20000"/>
          </a:bodyPr>
          <a:lstStyle/>
          <a:p>
            <a:pPr algn="r"/>
            <a:r>
              <a:rPr lang="id-ID" sz="2000" b="1" dirty="0">
                <a:cs typeface="+mn-ea"/>
                <a:sym typeface="+mn-lt"/>
              </a:rPr>
              <a:t>Threat</a:t>
            </a:r>
          </a:p>
        </p:txBody>
      </p:sp>
      <p:sp>
        <p:nvSpPr>
          <p:cNvPr id="16" name="îṥļîḑé-Freeform: Shape 15">
            <a:extLst>
              <a:ext uri="{FF2B5EF4-FFF2-40B4-BE49-F238E27FC236}">
                <a16:creationId xmlns:a16="http://schemas.microsoft.com/office/drawing/2014/main" id="{5A91A459-DE61-4D4F-9F0C-40894A4B75C2}"/>
              </a:ext>
            </a:extLst>
          </p:cNvPr>
          <p:cNvSpPr/>
          <p:nvPr/>
        </p:nvSpPr>
        <p:spPr>
          <a:xfrm flipH="1" flipV="1">
            <a:off x="3433072" y="1425022"/>
            <a:ext cx="1151008" cy="1345358"/>
          </a:xfrm>
          <a:custGeom>
            <a:avLst/>
            <a:gdLst>
              <a:gd name="connsiteX0" fmla="*/ 0 w 1521571"/>
              <a:gd name="connsiteY0" fmla="*/ 0 h 1778491"/>
              <a:gd name="connsiteX1" fmla="*/ 1521571 w 1521571"/>
              <a:gd name="connsiteY1" fmla="*/ 0 h 1778491"/>
              <a:gd name="connsiteX2" fmla="*/ 1521571 w 1521571"/>
              <a:gd name="connsiteY2" fmla="*/ 14491 h 1778491"/>
              <a:gd name="connsiteX3" fmla="*/ 1521571 w 1521571"/>
              <a:gd name="connsiteY3" fmla="*/ 1040227 h 1778491"/>
              <a:gd name="connsiteX4" fmla="*/ 45043 w 1521571"/>
              <a:gd name="connsiteY4" fmla="*/ 1778491 h 1778491"/>
              <a:gd name="connsiteX5" fmla="*/ 0 w 1521571"/>
              <a:gd name="connsiteY5" fmla="*/ 1778491 h 1778491"/>
              <a:gd name="connsiteX6" fmla="*/ 0 w 1521571"/>
              <a:gd name="connsiteY6" fmla="*/ 14491 h 1778491"/>
              <a:gd name="connsiteX7" fmla="*/ 0 w 1521571"/>
              <a:gd name="connsiteY7" fmla="*/ 0 h 1778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21571" h="1778491">
                <a:moveTo>
                  <a:pt x="0" y="0"/>
                </a:moveTo>
                <a:lnTo>
                  <a:pt x="1521571" y="0"/>
                </a:lnTo>
                <a:lnTo>
                  <a:pt x="1521571" y="14491"/>
                </a:lnTo>
                <a:lnTo>
                  <a:pt x="1521571" y="1040227"/>
                </a:lnTo>
                <a:lnTo>
                  <a:pt x="45043" y="1778491"/>
                </a:lnTo>
                <a:lnTo>
                  <a:pt x="0" y="1778491"/>
                </a:lnTo>
                <a:lnTo>
                  <a:pt x="0" y="1449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îṥļîḑé-Freeform: Shape 17">
            <a:extLst>
              <a:ext uri="{FF2B5EF4-FFF2-40B4-BE49-F238E27FC236}">
                <a16:creationId xmlns:a16="http://schemas.microsoft.com/office/drawing/2014/main" id="{ADF8BEE9-6196-40C3-8042-8886B5FCA751}"/>
              </a:ext>
            </a:extLst>
          </p:cNvPr>
          <p:cNvSpPr/>
          <p:nvPr/>
        </p:nvSpPr>
        <p:spPr>
          <a:xfrm flipH="1">
            <a:off x="3433072" y="2770380"/>
            <a:ext cx="1151008" cy="1345358"/>
          </a:xfrm>
          <a:custGeom>
            <a:avLst/>
            <a:gdLst>
              <a:gd name="connsiteX0" fmla="*/ 0 w 1521571"/>
              <a:gd name="connsiteY0" fmla="*/ 0 h 1778491"/>
              <a:gd name="connsiteX1" fmla="*/ 1521571 w 1521571"/>
              <a:gd name="connsiteY1" fmla="*/ 0 h 1778491"/>
              <a:gd name="connsiteX2" fmla="*/ 1521571 w 1521571"/>
              <a:gd name="connsiteY2" fmla="*/ 14491 h 1778491"/>
              <a:gd name="connsiteX3" fmla="*/ 1521571 w 1521571"/>
              <a:gd name="connsiteY3" fmla="*/ 1040227 h 1778491"/>
              <a:gd name="connsiteX4" fmla="*/ 45043 w 1521571"/>
              <a:gd name="connsiteY4" fmla="*/ 1778491 h 1778491"/>
              <a:gd name="connsiteX5" fmla="*/ 0 w 1521571"/>
              <a:gd name="connsiteY5" fmla="*/ 1778491 h 1778491"/>
              <a:gd name="connsiteX6" fmla="*/ 0 w 1521571"/>
              <a:gd name="connsiteY6" fmla="*/ 14491 h 1778491"/>
              <a:gd name="connsiteX7" fmla="*/ 0 w 1521571"/>
              <a:gd name="connsiteY7" fmla="*/ 0 h 1778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21571" h="1778491">
                <a:moveTo>
                  <a:pt x="0" y="0"/>
                </a:moveTo>
                <a:lnTo>
                  <a:pt x="1521571" y="0"/>
                </a:lnTo>
                <a:lnTo>
                  <a:pt x="1521571" y="14491"/>
                </a:lnTo>
                <a:lnTo>
                  <a:pt x="1521571" y="1040227"/>
                </a:lnTo>
                <a:lnTo>
                  <a:pt x="45043" y="1778491"/>
                </a:lnTo>
                <a:lnTo>
                  <a:pt x="0" y="1778491"/>
                </a:lnTo>
                <a:lnTo>
                  <a:pt x="0" y="1449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îṥļîḑé-TextBox 18">
            <a:extLst>
              <a:ext uri="{FF2B5EF4-FFF2-40B4-BE49-F238E27FC236}">
                <a16:creationId xmlns:a16="http://schemas.microsoft.com/office/drawing/2014/main" id="{244A4FCC-F392-40CE-A5A9-C04D29AE4152}"/>
              </a:ext>
            </a:extLst>
          </p:cNvPr>
          <p:cNvSpPr txBox="1"/>
          <p:nvPr/>
        </p:nvSpPr>
        <p:spPr>
          <a:xfrm>
            <a:off x="3433071" y="1719291"/>
            <a:ext cx="1208400" cy="1177245"/>
          </a:xfrm>
          <a:prstGeom prst="rect">
            <a:avLst/>
          </a:prstGeom>
          <a:noFill/>
        </p:spPr>
        <p:txBody>
          <a:bodyPr wrap="square">
            <a:normAutofit fontScale="92500" lnSpcReduction="20000"/>
          </a:bodyPr>
          <a:lstStyle/>
          <a:p>
            <a:pPr algn="ctr"/>
            <a:r>
              <a:rPr lang="id-ID" sz="9600" b="1" dirty="0">
                <a:solidFill>
                  <a:schemeClr val="bg1"/>
                </a:solidFill>
                <a:cs typeface="+mn-ea"/>
                <a:sym typeface="+mn-lt"/>
              </a:rPr>
              <a:t>S</a:t>
            </a:r>
          </a:p>
        </p:txBody>
      </p:sp>
      <p:sp>
        <p:nvSpPr>
          <p:cNvPr id="20" name="îṥļîḑé-TextBox 19">
            <a:extLst>
              <a:ext uri="{FF2B5EF4-FFF2-40B4-BE49-F238E27FC236}">
                <a16:creationId xmlns:a16="http://schemas.microsoft.com/office/drawing/2014/main" id="{DFEA58DD-68AF-4FEF-B802-BFDD0E933D64}"/>
              </a:ext>
            </a:extLst>
          </p:cNvPr>
          <p:cNvSpPr txBox="1"/>
          <p:nvPr/>
        </p:nvSpPr>
        <p:spPr>
          <a:xfrm>
            <a:off x="3433071" y="2770380"/>
            <a:ext cx="1208400" cy="1177245"/>
          </a:xfrm>
          <a:prstGeom prst="rect">
            <a:avLst/>
          </a:prstGeom>
          <a:noFill/>
        </p:spPr>
        <p:txBody>
          <a:bodyPr wrap="square">
            <a:normAutofit fontScale="92500" lnSpcReduction="20000"/>
          </a:bodyPr>
          <a:lstStyle/>
          <a:p>
            <a:pPr algn="ctr"/>
            <a:r>
              <a:rPr lang="id-ID" sz="9600" b="1" dirty="0">
                <a:solidFill>
                  <a:schemeClr val="bg1"/>
                </a:solidFill>
                <a:cs typeface="+mn-ea"/>
                <a:sym typeface="+mn-lt"/>
              </a:rPr>
              <a:t>O</a:t>
            </a:r>
          </a:p>
        </p:txBody>
      </p:sp>
      <p:sp>
        <p:nvSpPr>
          <p:cNvPr id="21" name="îṥļîḑé-Freeform: Shape 20">
            <a:extLst>
              <a:ext uri="{FF2B5EF4-FFF2-40B4-BE49-F238E27FC236}">
                <a16:creationId xmlns:a16="http://schemas.microsoft.com/office/drawing/2014/main" id="{0BCC9A01-6F6F-4448-B472-2BD86F3DB106}"/>
              </a:ext>
            </a:extLst>
          </p:cNvPr>
          <p:cNvSpPr/>
          <p:nvPr/>
        </p:nvSpPr>
        <p:spPr>
          <a:xfrm>
            <a:off x="4589437" y="2770380"/>
            <a:ext cx="1151008" cy="1345358"/>
          </a:xfrm>
          <a:custGeom>
            <a:avLst/>
            <a:gdLst>
              <a:gd name="connsiteX0" fmla="*/ 0 w 1521571"/>
              <a:gd name="connsiteY0" fmla="*/ 0 h 1778491"/>
              <a:gd name="connsiteX1" fmla="*/ 1521571 w 1521571"/>
              <a:gd name="connsiteY1" fmla="*/ 0 h 1778491"/>
              <a:gd name="connsiteX2" fmla="*/ 1521571 w 1521571"/>
              <a:gd name="connsiteY2" fmla="*/ 14491 h 1778491"/>
              <a:gd name="connsiteX3" fmla="*/ 1521571 w 1521571"/>
              <a:gd name="connsiteY3" fmla="*/ 1040227 h 1778491"/>
              <a:gd name="connsiteX4" fmla="*/ 45043 w 1521571"/>
              <a:gd name="connsiteY4" fmla="*/ 1778491 h 1778491"/>
              <a:gd name="connsiteX5" fmla="*/ 0 w 1521571"/>
              <a:gd name="connsiteY5" fmla="*/ 1778491 h 1778491"/>
              <a:gd name="connsiteX6" fmla="*/ 0 w 1521571"/>
              <a:gd name="connsiteY6" fmla="*/ 14491 h 1778491"/>
              <a:gd name="connsiteX7" fmla="*/ 0 w 1521571"/>
              <a:gd name="connsiteY7" fmla="*/ 0 h 1778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21571" h="1778491">
                <a:moveTo>
                  <a:pt x="0" y="0"/>
                </a:moveTo>
                <a:lnTo>
                  <a:pt x="1521571" y="0"/>
                </a:lnTo>
                <a:lnTo>
                  <a:pt x="1521571" y="14491"/>
                </a:lnTo>
                <a:lnTo>
                  <a:pt x="1521571" y="1040227"/>
                </a:lnTo>
                <a:lnTo>
                  <a:pt x="45043" y="1778491"/>
                </a:lnTo>
                <a:lnTo>
                  <a:pt x="0" y="1778491"/>
                </a:lnTo>
                <a:lnTo>
                  <a:pt x="0" y="1449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îṥļîḑé-Freeform: Shape 21">
            <a:extLst>
              <a:ext uri="{FF2B5EF4-FFF2-40B4-BE49-F238E27FC236}">
                <a16:creationId xmlns:a16="http://schemas.microsoft.com/office/drawing/2014/main" id="{38117C0D-1135-4CE8-8B35-A89CD16EBD95}"/>
              </a:ext>
            </a:extLst>
          </p:cNvPr>
          <p:cNvSpPr/>
          <p:nvPr/>
        </p:nvSpPr>
        <p:spPr>
          <a:xfrm flipV="1">
            <a:off x="4589437" y="1425022"/>
            <a:ext cx="1151008" cy="1345358"/>
          </a:xfrm>
          <a:custGeom>
            <a:avLst/>
            <a:gdLst>
              <a:gd name="connsiteX0" fmla="*/ 0 w 1521571"/>
              <a:gd name="connsiteY0" fmla="*/ 0 h 1778491"/>
              <a:gd name="connsiteX1" fmla="*/ 1521571 w 1521571"/>
              <a:gd name="connsiteY1" fmla="*/ 0 h 1778491"/>
              <a:gd name="connsiteX2" fmla="*/ 1521571 w 1521571"/>
              <a:gd name="connsiteY2" fmla="*/ 14491 h 1778491"/>
              <a:gd name="connsiteX3" fmla="*/ 1521571 w 1521571"/>
              <a:gd name="connsiteY3" fmla="*/ 1040227 h 1778491"/>
              <a:gd name="connsiteX4" fmla="*/ 45043 w 1521571"/>
              <a:gd name="connsiteY4" fmla="*/ 1778491 h 1778491"/>
              <a:gd name="connsiteX5" fmla="*/ 0 w 1521571"/>
              <a:gd name="connsiteY5" fmla="*/ 1778491 h 1778491"/>
              <a:gd name="connsiteX6" fmla="*/ 0 w 1521571"/>
              <a:gd name="connsiteY6" fmla="*/ 14491 h 1778491"/>
              <a:gd name="connsiteX7" fmla="*/ 0 w 1521571"/>
              <a:gd name="connsiteY7" fmla="*/ 0 h 1778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21571" h="1778491">
                <a:moveTo>
                  <a:pt x="0" y="0"/>
                </a:moveTo>
                <a:lnTo>
                  <a:pt x="1521571" y="0"/>
                </a:lnTo>
                <a:lnTo>
                  <a:pt x="1521571" y="14491"/>
                </a:lnTo>
                <a:lnTo>
                  <a:pt x="1521571" y="1040227"/>
                </a:lnTo>
                <a:lnTo>
                  <a:pt x="45043" y="1778491"/>
                </a:lnTo>
                <a:lnTo>
                  <a:pt x="0" y="1778491"/>
                </a:lnTo>
                <a:lnTo>
                  <a:pt x="0" y="1449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îṥļîḑé-TextBox 22">
            <a:extLst>
              <a:ext uri="{FF2B5EF4-FFF2-40B4-BE49-F238E27FC236}">
                <a16:creationId xmlns:a16="http://schemas.microsoft.com/office/drawing/2014/main" id="{233EB2C0-E977-4538-9234-D91708860D8D}"/>
              </a:ext>
            </a:extLst>
          </p:cNvPr>
          <p:cNvSpPr txBox="1"/>
          <p:nvPr/>
        </p:nvSpPr>
        <p:spPr>
          <a:xfrm>
            <a:off x="4711769" y="1738171"/>
            <a:ext cx="906343" cy="1177245"/>
          </a:xfrm>
          <a:prstGeom prst="rect">
            <a:avLst/>
          </a:prstGeom>
          <a:noFill/>
        </p:spPr>
        <p:txBody>
          <a:bodyPr wrap="square">
            <a:normAutofit fontScale="92500" lnSpcReduction="20000"/>
          </a:bodyPr>
          <a:lstStyle/>
          <a:p>
            <a:pPr algn="ctr"/>
            <a:r>
              <a:rPr lang="id-ID" sz="9600" b="1" dirty="0">
                <a:solidFill>
                  <a:schemeClr val="bg1"/>
                </a:solidFill>
                <a:cs typeface="+mn-ea"/>
                <a:sym typeface="+mn-lt"/>
              </a:rPr>
              <a:t>W</a:t>
            </a:r>
          </a:p>
        </p:txBody>
      </p:sp>
      <p:sp>
        <p:nvSpPr>
          <p:cNvPr id="24" name="îṥļîḑé-TextBox 23">
            <a:extLst>
              <a:ext uri="{FF2B5EF4-FFF2-40B4-BE49-F238E27FC236}">
                <a16:creationId xmlns:a16="http://schemas.microsoft.com/office/drawing/2014/main" id="{2B80EDC9-9F34-4E4D-9783-50D417D28988}"/>
              </a:ext>
            </a:extLst>
          </p:cNvPr>
          <p:cNvSpPr txBox="1"/>
          <p:nvPr/>
        </p:nvSpPr>
        <p:spPr>
          <a:xfrm>
            <a:off x="4601518" y="2770380"/>
            <a:ext cx="1105051" cy="1177245"/>
          </a:xfrm>
          <a:prstGeom prst="rect">
            <a:avLst/>
          </a:prstGeom>
          <a:noFill/>
        </p:spPr>
        <p:txBody>
          <a:bodyPr wrap="square">
            <a:normAutofit fontScale="92500" lnSpcReduction="20000"/>
          </a:bodyPr>
          <a:lstStyle/>
          <a:p>
            <a:pPr algn="ctr"/>
            <a:r>
              <a:rPr lang="id-ID" sz="9600" b="1" dirty="0">
                <a:solidFill>
                  <a:schemeClr val="bg1"/>
                </a:solidFill>
                <a:cs typeface="+mn-ea"/>
                <a:sym typeface="+mn-lt"/>
              </a:rPr>
              <a:t>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6D05391-9E66-40AF-9D8C-86D65A7E61B6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37208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 animBg="1"/>
      <p:bldP spid="18" grpId="0" animBg="1"/>
      <p:bldP spid="19" grpId="0"/>
      <p:bldP spid="20" grpId="0"/>
      <p:bldP spid="21" grpId="0" animBg="1"/>
      <p:bldP spid="22" grpId="0" animBg="1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F5E5F00C-EDC4-47FE-A84B-5CC9A019F802}"/>
              </a:ext>
            </a:extLst>
          </p:cNvPr>
          <p:cNvGrpSpPr/>
          <p:nvPr/>
        </p:nvGrpSpPr>
        <p:grpSpPr>
          <a:xfrm>
            <a:off x="1041340" y="3678753"/>
            <a:ext cx="2234516" cy="588005"/>
            <a:chOff x="251866" y="1988839"/>
            <a:chExt cx="3800574" cy="784007"/>
          </a:xfrm>
        </p:grpSpPr>
        <p:sp>
          <p:nvSpPr>
            <p:cNvPr id="33" name="iS1ide-TextBox 5">
              <a:extLst>
                <a:ext uri="{FF2B5EF4-FFF2-40B4-BE49-F238E27FC236}">
                  <a16:creationId xmlns:a16="http://schemas.microsoft.com/office/drawing/2014/main" id="{B43B8525-73DD-4BBF-A9C7-8870243FDB95}"/>
                </a:ext>
              </a:extLst>
            </p:cNvPr>
            <p:cNvSpPr txBox="1"/>
            <p:nvPr/>
          </p:nvSpPr>
          <p:spPr>
            <a:xfrm>
              <a:off x="763811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85000" lnSpcReduction="10000"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 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 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4" name="iS1ide-Rectangle 33">
              <a:extLst>
                <a:ext uri="{FF2B5EF4-FFF2-40B4-BE49-F238E27FC236}">
                  <a16:creationId xmlns:a16="http://schemas.microsoft.com/office/drawing/2014/main" id="{177EF783-9310-46A8-8C23-1C321E7019FC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  <a:endParaRPr lang="en-US" altLang="zh-CN" sz="16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FEF00BB-9EFE-4B1E-860A-F2E012670AAD}"/>
              </a:ext>
            </a:extLst>
          </p:cNvPr>
          <p:cNvGrpSpPr/>
          <p:nvPr/>
        </p:nvGrpSpPr>
        <p:grpSpPr>
          <a:xfrm>
            <a:off x="5868144" y="3678753"/>
            <a:ext cx="2234517" cy="588005"/>
            <a:chOff x="-364461" y="1988839"/>
            <a:chExt cx="3904956" cy="784007"/>
          </a:xfrm>
        </p:grpSpPr>
        <p:sp>
          <p:nvSpPr>
            <p:cNvPr id="31" name="iS1ide-TextBox 5">
              <a:extLst>
                <a:ext uri="{FF2B5EF4-FFF2-40B4-BE49-F238E27FC236}">
                  <a16:creationId xmlns:a16="http://schemas.microsoft.com/office/drawing/2014/main" id="{E4169108-13B2-4FC8-A642-B827D86D4BA6}"/>
                </a:ext>
              </a:extLst>
            </p:cNvPr>
            <p:cNvSpPr txBox="1"/>
            <p:nvPr/>
          </p:nvSpPr>
          <p:spPr>
            <a:xfrm>
              <a:off x="-364461" y="2295215"/>
              <a:ext cx="3288628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85000" lnSpcReduction="10000"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 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 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2" name="iS1ide-Rectangle 31">
              <a:extLst>
                <a:ext uri="{FF2B5EF4-FFF2-40B4-BE49-F238E27FC236}">
                  <a16:creationId xmlns:a16="http://schemas.microsoft.com/office/drawing/2014/main" id="{2D814F7E-18E8-42A0-A4F1-9FC5E8C28167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  <a:endParaRPr lang="en-US" altLang="zh-CN" sz="16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F7678D5-9DD7-44C6-9957-1EBF43463F53}"/>
              </a:ext>
            </a:extLst>
          </p:cNvPr>
          <p:cNvGrpSpPr/>
          <p:nvPr/>
        </p:nvGrpSpPr>
        <p:grpSpPr>
          <a:xfrm>
            <a:off x="5806830" y="2339329"/>
            <a:ext cx="2321673" cy="588005"/>
            <a:chOff x="-408321" y="1988839"/>
            <a:chExt cx="3948816" cy="784007"/>
          </a:xfrm>
        </p:grpSpPr>
        <p:sp>
          <p:nvSpPr>
            <p:cNvPr id="29" name="iS1ide-TextBox 5">
              <a:extLst>
                <a:ext uri="{FF2B5EF4-FFF2-40B4-BE49-F238E27FC236}">
                  <a16:creationId xmlns:a16="http://schemas.microsoft.com/office/drawing/2014/main" id="{FF3AB244-C722-415D-8FBC-CEAE3277C65F}"/>
                </a:ext>
              </a:extLst>
            </p:cNvPr>
            <p:cNvSpPr txBox="1"/>
            <p:nvPr/>
          </p:nvSpPr>
          <p:spPr>
            <a:xfrm>
              <a:off x="-408321" y="2295215"/>
              <a:ext cx="3288630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85000" lnSpcReduction="10000"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 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 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0" name="iS1ide-Rectangle 29">
              <a:extLst>
                <a:ext uri="{FF2B5EF4-FFF2-40B4-BE49-F238E27FC236}">
                  <a16:creationId xmlns:a16="http://schemas.microsoft.com/office/drawing/2014/main" id="{82C13121-B78C-49D5-89BC-E25934199A6A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  <a:endParaRPr lang="en-US" altLang="zh-CN" sz="16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A6977641-AC10-445B-ACD4-67E9B31B1C48}"/>
              </a:ext>
            </a:extLst>
          </p:cNvPr>
          <p:cNvGrpSpPr/>
          <p:nvPr/>
        </p:nvGrpSpPr>
        <p:grpSpPr>
          <a:xfrm>
            <a:off x="1015498" y="2339329"/>
            <a:ext cx="2260358" cy="588005"/>
            <a:chOff x="128816" y="2217083"/>
            <a:chExt cx="3844528" cy="784007"/>
          </a:xfrm>
        </p:grpSpPr>
        <p:sp>
          <p:nvSpPr>
            <p:cNvPr id="27" name="iS1ide-TextBox 5">
              <a:extLst>
                <a:ext uri="{FF2B5EF4-FFF2-40B4-BE49-F238E27FC236}">
                  <a16:creationId xmlns:a16="http://schemas.microsoft.com/office/drawing/2014/main" id="{B111AE83-9149-4A68-A43D-7CDA856B4A90}"/>
                </a:ext>
              </a:extLst>
            </p:cNvPr>
            <p:cNvSpPr txBox="1"/>
            <p:nvPr/>
          </p:nvSpPr>
          <p:spPr>
            <a:xfrm>
              <a:off x="684715" y="2523459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85000" lnSpcReduction="10000"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 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 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28" name="iS1ide-Rectangle 27">
              <a:extLst>
                <a:ext uri="{FF2B5EF4-FFF2-40B4-BE49-F238E27FC236}">
                  <a16:creationId xmlns:a16="http://schemas.microsoft.com/office/drawing/2014/main" id="{E841D90B-811C-4ABE-BF15-590186326992}"/>
                </a:ext>
              </a:extLst>
            </p:cNvPr>
            <p:cNvSpPr/>
            <p:nvPr/>
          </p:nvSpPr>
          <p:spPr>
            <a:xfrm>
              <a:off x="128816" y="2217083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  <a:endParaRPr lang="en-US" altLang="zh-CN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DD4A8A8-3ED9-4E90-86C2-51DB9CFC0D1E}"/>
              </a:ext>
            </a:extLst>
          </p:cNvPr>
          <p:cNvGrpSpPr/>
          <p:nvPr/>
        </p:nvGrpSpPr>
        <p:grpSpPr>
          <a:xfrm>
            <a:off x="3702802" y="2016561"/>
            <a:ext cx="1738393" cy="2250194"/>
            <a:chOff x="4511824" y="2580652"/>
            <a:chExt cx="2731732" cy="3535984"/>
          </a:xfrm>
        </p:grpSpPr>
        <p:grpSp>
          <p:nvGrpSpPr>
            <p:cNvPr id="12" name="Group 19">
              <a:extLst>
                <a:ext uri="{FF2B5EF4-FFF2-40B4-BE49-F238E27FC236}">
                  <a16:creationId xmlns:a16="http://schemas.microsoft.com/office/drawing/2014/main" id="{77DF7B0B-BD60-4ED0-86CE-C2A42C29DE8D}"/>
                </a:ext>
              </a:extLst>
            </p:cNvPr>
            <p:cNvGrpSpPr/>
            <p:nvPr/>
          </p:nvGrpSpPr>
          <p:grpSpPr>
            <a:xfrm>
              <a:off x="4987659" y="3635620"/>
              <a:ext cx="1783635" cy="2481016"/>
              <a:chOff x="1354008" y="3001534"/>
              <a:chExt cx="2503902" cy="3482900"/>
            </a:xfrm>
          </p:grpSpPr>
          <p:sp>
            <p:nvSpPr>
              <p:cNvPr id="25" name="iS1ide-Shape 2361">
                <a:extLst>
                  <a:ext uri="{FF2B5EF4-FFF2-40B4-BE49-F238E27FC236}">
                    <a16:creationId xmlns:a16="http://schemas.microsoft.com/office/drawing/2014/main" id="{EA895F0D-E64D-4497-91E1-6CBBA86E21C3}"/>
                  </a:ext>
                </a:extLst>
              </p:cNvPr>
              <p:cNvSpPr/>
              <p:nvPr/>
            </p:nvSpPr>
            <p:spPr>
              <a:xfrm flipH="1">
                <a:off x="2731781" y="3001534"/>
                <a:ext cx="616152" cy="63028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60000"/>
                    </a:moveTo>
                    <a:lnTo>
                      <a:pt x="119945" y="63114"/>
                    </a:lnTo>
                    <a:lnTo>
                      <a:pt x="119728" y="66120"/>
                    </a:lnTo>
                    <a:lnTo>
                      <a:pt x="119294" y="69125"/>
                    </a:lnTo>
                    <a:lnTo>
                      <a:pt x="118751" y="72076"/>
                    </a:lnTo>
                    <a:lnTo>
                      <a:pt x="118154" y="74972"/>
                    </a:lnTo>
                    <a:lnTo>
                      <a:pt x="117286" y="77868"/>
                    </a:lnTo>
                    <a:lnTo>
                      <a:pt x="116363" y="80655"/>
                    </a:lnTo>
                    <a:lnTo>
                      <a:pt x="115278" y="83387"/>
                    </a:lnTo>
                    <a:lnTo>
                      <a:pt x="114138" y="86010"/>
                    </a:lnTo>
                    <a:lnTo>
                      <a:pt x="112781" y="88633"/>
                    </a:lnTo>
                    <a:lnTo>
                      <a:pt x="111316" y="91092"/>
                    </a:lnTo>
                    <a:lnTo>
                      <a:pt x="109742" y="93551"/>
                    </a:lnTo>
                    <a:lnTo>
                      <a:pt x="108113" y="95901"/>
                    </a:lnTo>
                    <a:lnTo>
                      <a:pt x="106322" y="98196"/>
                    </a:lnTo>
                    <a:lnTo>
                      <a:pt x="104423" y="100382"/>
                    </a:lnTo>
                    <a:lnTo>
                      <a:pt x="102415" y="102459"/>
                    </a:lnTo>
                    <a:lnTo>
                      <a:pt x="100352" y="104371"/>
                    </a:lnTo>
                    <a:lnTo>
                      <a:pt x="98181" y="106284"/>
                    </a:lnTo>
                    <a:lnTo>
                      <a:pt x="95902" y="108142"/>
                    </a:lnTo>
                    <a:lnTo>
                      <a:pt x="93568" y="109781"/>
                    </a:lnTo>
                    <a:lnTo>
                      <a:pt x="91126" y="111311"/>
                    </a:lnTo>
                    <a:lnTo>
                      <a:pt x="88575" y="112786"/>
                    </a:lnTo>
                    <a:lnTo>
                      <a:pt x="86024" y="114098"/>
                    </a:lnTo>
                    <a:lnTo>
                      <a:pt x="83364" y="115245"/>
                    </a:lnTo>
                    <a:lnTo>
                      <a:pt x="80651" y="116393"/>
                    </a:lnTo>
                    <a:lnTo>
                      <a:pt x="77829" y="117322"/>
                    </a:lnTo>
                    <a:lnTo>
                      <a:pt x="75006" y="118087"/>
                    </a:lnTo>
                    <a:lnTo>
                      <a:pt x="72130" y="118797"/>
                    </a:lnTo>
                    <a:lnTo>
                      <a:pt x="69145" y="119344"/>
                    </a:lnTo>
                    <a:lnTo>
                      <a:pt x="66160" y="119672"/>
                    </a:lnTo>
                    <a:lnTo>
                      <a:pt x="63066" y="119945"/>
                    </a:lnTo>
                    <a:lnTo>
                      <a:pt x="60027" y="120000"/>
                    </a:lnTo>
                    <a:lnTo>
                      <a:pt x="56933" y="119945"/>
                    </a:lnTo>
                    <a:lnTo>
                      <a:pt x="53894" y="119672"/>
                    </a:lnTo>
                    <a:lnTo>
                      <a:pt x="50854" y="119344"/>
                    </a:lnTo>
                    <a:lnTo>
                      <a:pt x="47924" y="118797"/>
                    </a:lnTo>
                    <a:lnTo>
                      <a:pt x="44993" y="118087"/>
                    </a:lnTo>
                    <a:lnTo>
                      <a:pt x="42170" y="117322"/>
                    </a:lnTo>
                    <a:lnTo>
                      <a:pt x="39402" y="116393"/>
                    </a:lnTo>
                    <a:lnTo>
                      <a:pt x="36689" y="115245"/>
                    </a:lnTo>
                    <a:lnTo>
                      <a:pt x="34029" y="114098"/>
                    </a:lnTo>
                    <a:lnTo>
                      <a:pt x="31424" y="112786"/>
                    </a:lnTo>
                    <a:lnTo>
                      <a:pt x="28873" y="111311"/>
                    </a:lnTo>
                    <a:lnTo>
                      <a:pt x="26485" y="109781"/>
                    </a:lnTo>
                    <a:lnTo>
                      <a:pt x="24097" y="108142"/>
                    </a:lnTo>
                    <a:lnTo>
                      <a:pt x="21872" y="106284"/>
                    </a:lnTo>
                    <a:lnTo>
                      <a:pt x="19701" y="104371"/>
                    </a:lnTo>
                    <a:lnTo>
                      <a:pt x="17584" y="102459"/>
                    </a:lnTo>
                    <a:lnTo>
                      <a:pt x="15576" y="100382"/>
                    </a:lnTo>
                    <a:lnTo>
                      <a:pt x="13731" y="98196"/>
                    </a:lnTo>
                    <a:lnTo>
                      <a:pt x="11940" y="95901"/>
                    </a:lnTo>
                    <a:lnTo>
                      <a:pt x="10312" y="93606"/>
                    </a:lnTo>
                    <a:lnTo>
                      <a:pt x="8683" y="91092"/>
                    </a:lnTo>
                    <a:lnTo>
                      <a:pt x="7272" y="88633"/>
                    </a:lnTo>
                    <a:lnTo>
                      <a:pt x="5915" y="86010"/>
                    </a:lnTo>
                    <a:lnTo>
                      <a:pt x="4721" y="83387"/>
                    </a:lnTo>
                    <a:lnTo>
                      <a:pt x="3690" y="80655"/>
                    </a:lnTo>
                    <a:lnTo>
                      <a:pt x="2713" y="77868"/>
                    </a:lnTo>
                    <a:lnTo>
                      <a:pt x="1899" y="74972"/>
                    </a:lnTo>
                    <a:lnTo>
                      <a:pt x="1248" y="72076"/>
                    </a:lnTo>
                    <a:lnTo>
                      <a:pt x="705" y="69125"/>
                    </a:lnTo>
                    <a:lnTo>
                      <a:pt x="325" y="66120"/>
                    </a:lnTo>
                    <a:lnTo>
                      <a:pt x="108" y="63114"/>
                    </a:lnTo>
                    <a:lnTo>
                      <a:pt x="0" y="60054"/>
                    </a:lnTo>
                    <a:lnTo>
                      <a:pt x="108" y="56885"/>
                    </a:lnTo>
                    <a:lnTo>
                      <a:pt x="325" y="53879"/>
                    </a:lnTo>
                    <a:lnTo>
                      <a:pt x="705" y="50874"/>
                    </a:lnTo>
                    <a:lnTo>
                      <a:pt x="1248" y="47923"/>
                    </a:lnTo>
                    <a:lnTo>
                      <a:pt x="1899" y="45027"/>
                    </a:lnTo>
                    <a:lnTo>
                      <a:pt x="2713" y="42131"/>
                    </a:lnTo>
                    <a:lnTo>
                      <a:pt x="3690" y="39344"/>
                    </a:lnTo>
                    <a:lnTo>
                      <a:pt x="4721" y="36666"/>
                    </a:lnTo>
                    <a:lnTo>
                      <a:pt x="5915" y="33989"/>
                    </a:lnTo>
                    <a:lnTo>
                      <a:pt x="7272" y="31366"/>
                    </a:lnTo>
                    <a:lnTo>
                      <a:pt x="8683" y="28907"/>
                    </a:lnTo>
                    <a:lnTo>
                      <a:pt x="10312" y="26502"/>
                    </a:lnTo>
                    <a:lnTo>
                      <a:pt x="11940" y="24098"/>
                    </a:lnTo>
                    <a:lnTo>
                      <a:pt x="13731" y="21857"/>
                    </a:lnTo>
                    <a:lnTo>
                      <a:pt x="15576" y="19672"/>
                    </a:lnTo>
                    <a:lnTo>
                      <a:pt x="17584" y="17595"/>
                    </a:lnTo>
                    <a:lnTo>
                      <a:pt x="19701" y="15628"/>
                    </a:lnTo>
                    <a:lnTo>
                      <a:pt x="21872" y="13715"/>
                    </a:lnTo>
                    <a:lnTo>
                      <a:pt x="24097" y="11967"/>
                    </a:lnTo>
                    <a:lnTo>
                      <a:pt x="26485" y="10218"/>
                    </a:lnTo>
                    <a:lnTo>
                      <a:pt x="28873" y="8688"/>
                    </a:lnTo>
                    <a:lnTo>
                      <a:pt x="31424" y="7267"/>
                    </a:lnTo>
                    <a:lnTo>
                      <a:pt x="34029" y="5956"/>
                    </a:lnTo>
                    <a:lnTo>
                      <a:pt x="36689" y="4754"/>
                    </a:lnTo>
                    <a:lnTo>
                      <a:pt x="39402" y="3661"/>
                    </a:lnTo>
                    <a:lnTo>
                      <a:pt x="42170" y="2732"/>
                    </a:lnTo>
                    <a:lnTo>
                      <a:pt x="44993" y="1912"/>
                    </a:lnTo>
                    <a:lnTo>
                      <a:pt x="47924" y="1256"/>
                    </a:lnTo>
                    <a:lnTo>
                      <a:pt x="50854" y="710"/>
                    </a:lnTo>
                    <a:lnTo>
                      <a:pt x="53894" y="327"/>
                    </a:lnTo>
                    <a:lnTo>
                      <a:pt x="56933" y="109"/>
                    </a:lnTo>
                    <a:lnTo>
                      <a:pt x="60027" y="0"/>
                    </a:lnTo>
                    <a:lnTo>
                      <a:pt x="63066" y="109"/>
                    </a:lnTo>
                    <a:lnTo>
                      <a:pt x="66160" y="327"/>
                    </a:lnTo>
                    <a:lnTo>
                      <a:pt x="69145" y="710"/>
                    </a:lnTo>
                    <a:lnTo>
                      <a:pt x="72130" y="1256"/>
                    </a:lnTo>
                    <a:lnTo>
                      <a:pt x="75006" y="1912"/>
                    </a:lnTo>
                    <a:lnTo>
                      <a:pt x="77829" y="2732"/>
                    </a:lnTo>
                    <a:lnTo>
                      <a:pt x="80651" y="3661"/>
                    </a:lnTo>
                    <a:lnTo>
                      <a:pt x="83364" y="4754"/>
                    </a:lnTo>
                    <a:lnTo>
                      <a:pt x="86024" y="5956"/>
                    </a:lnTo>
                    <a:lnTo>
                      <a:pt x="88575" y="7267"/>
                    </a:lnTo>
                    <a:lnTo>
                      <a:pt x="91126" y="8688"/>
                    </a:lnTo>
                    <a:lnTo>
                      <a:pt x="93568" y="10218"/>
                    </a:lnTo>
                    <a:lnTo>
                      <a:pt x="95902" y="11967"/>
                    </a:lnTo>
                    <a:lnTo>
                      <a:pt x="98181" y="13715"/>
                    </a:lnTo>
                    <a:lnTo>
                      <a:pt x="100352" y="15628"/>
                    </a:lnTo>
                    <a:lnTo>
                      <a:pt x="102415" y="17595"/>
                    </a:lnTo>
                    <a:lnTo>
                      <a:pt x="104423" y="19672"/>
                    </a:lnTo>
                    <a:lnTo>
                      <a:pt x="106322" y="21857"/>
                    </a:lnTo>
                    <a:lnTo>
                      <a:pt x="108113" y="24098"/>
                    </a:lnTo>
                    <a:lnTo>
                      <a:pt x="109742" y="26502"/>
                    </a:lnTo>
                    <a:lnTo>
                      <a:pt x="111316" y="28907"/>
                    </a:lnTo>
                    <a:lnTo>
                      <a:pt x="112781" y="31366"/>
                    </a:lnTo>
                    <a:lnTo>
                      <a:pt x="114138" y="33989"/>
                    </a:lnTo>
                    <a:lnTo>
                      <a:pt x="115278" y="36666"/>
                    </a:lnTo>
                    <a:lnTo>
                      <a:pt x="116363" y="39344"/>
                    </a:lnTo>
                    <a:lnTo>
                      <a:pt x="117286" y="42131"/>
                    </a:lnTo>
                    <a:lnTo>
                      <a:pt x="118154" y="45027"/>
                    </a:lnTo>
                    <a:lnTo>
                      <a:pt x="118751" y="47923"/>
                    </a:lnTo>
                    <a:lnTo>
                      <a:pt x="119294" y="50874"/>
                    </a:lnTo>
                    <a:lnTo>
                      <a:pt x="119728" y="53879"/>
                    </a:lnTo>
                    <a:lnTo>
                      <a:pt x="119945" y="56885"/>
                    </a:lnTo>
                    <a:lnTo>
                      <a:pt x="120000" y="6000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lIns="60941" tIns="30462" rIns="60941" bIns="30462" anchor="t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200">
                  <a:solidFill>
                    <a:schemeClr val="dk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iS1ide-Shape 2362">
                <a:extLst>
                  <a:ext uri="{FF2B5EF4-FFF2-40B4-BE49-F238E27FC236}">
                    <a16:creationId xmlns:a16="http://schemas.microsoft.com/office/drawing/2014/main" id="{B0D3BF7A-55CF-4B43-B400-B34E0E077DE3}"/>
                  </a:ext>
                </a:extLst>
              </p:cNvPr>
              <p:cNvSpPr/>
              <p:nvPr/>
            </p:nvSpPr>
            <p:spPr>
              <a:xfrm flipH="1">
                <a:off x="1354008" y="3109164"/>
                <a:ext cx="2503902" cy="337527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30807" y="117092"/>
                    </a:moveTo>
                    <a:lnTo>
                      <a:pt x="30353" y="115898"/>
                    </a:lnTo>
                    <a:lnTo>
                      <a:pt x="29926" y="114714"/>
                    </a:lnTo>
                    <a:lnTo>
                      <a:pt x="29552" y="113571"/>
                    </a:lnTo>
                    <a:lnTo>
                      <a:pt x="29205" y="112419"/>
                    </a:lnTo>
                    <a:lnTo>
                      <a:pt x="28898" y="111306"/>
                    </a:lnTo>
                    <a:lnTo>
                      <a:pt x="28604" y="110204"/>
                    </a:lnTo>
                    <a:lnTo>
                      <a:pt x="28364" y="109113"/>
                    </a:lnTo>
                    <a:lnTo>
                      <a:pt x="28150" y="108041"/>
                    </a:lnTo>
                    <a:lnTo>
                      <a:pt x="27936" y="106980"/>
                    </a:lnTo>
                    <a:lnTo>
                      <a:pt x="27776" y="105939"/>
                    </a:lnTo>
                    <a:lnTo>
                      <a:pt x="27643" y="104909"/>
                    </a:lnTo>
                    <a:lnTo>
                      <a:pt x="27522" y="103889"/>
                    </a:lnTo>
                    <a:lnTo>
                      <a:pt x="27415" y="102868"/>
                    </a:lnTo>
                    <a:lnTo>
                      <a:pt x="27362" y="101879"/>
                    </a:lnTo>
                    <a:lnTo>
                      <a:pt x="27295" y="100889"/>
                    </a:lnTo>
                    <a:lnTo>
                      <a:pt x="27269" y="99909"/>
                    </a:lnTo>
                    <a:lnTo>
                      <a:pt x="27255" y="98930"/>
                    </a:lnTo>
                    <a:lnTo>
                      <a:pt x="27269" y="97971"/>
                    </a:lnTo>
                    <a:lnTo>
                      <a:pt x="27282" y="97012"/>
                    </a:lnTo>
                    <a:lnTo>
                      <a:pt x="27335" y="96063"/>
                    </a:lnTo>
                    <a:lnTo>
                      <a:pt x="27375" y="95124"/>
                    </a:lnTo>
                    <a:lnTo>
                      <a:pt x="27442" y="94185"/>
                    </a:lnTo>
                    <a:lnTo>
                      <a:pt x="27522" y="93247"/>
                    </a:lnTo>
                    <a:lnTo>
                      <a:pt x="27602" y="92318"/>
                    </a:lnTo>
                    <a:lnTo>
                      <a:pt x="27709" y="91390"/>
                    </a:lnTo>
                    <a:lnTo>
                      <a:pt x="27816" y="90451"/>
                    </a:lnTo>
                    <a:lnTo>
                      <a:pt x="27923" y="89522"/>
                    </a:lnTo>
                    <a:lnTo>
                      <a:pt x="28043" y="88604"/>
                    </a:lnTo>
                    <a:lnTo>
                      <a:pt x="28283" y="86747"/>
                    </a:lnTo>
                    <a:lnTo>
                      <a:pt x="28564" y="84880"/>
                    </a:lnTo>
                    <a:lnTo>
                      <a:pt x="28764" y="83401"/>
                    </a:lnTo>
                    <a:lnTo>
                      <a:pt x="28978" y="81901"/>
                    </a:lnTo>
                    <a:lnTo>
                      <a:pt x="29178" y="80391"/>
                    </a:lnTo>
                    <a:lnTo>
                      <a:pt x="29365" y="78870"/>
                    </a:lnTo>
                    <a:lnTo>
                      <a:pt x="29525" y="77340"/>
                    </a:lnTo>
                    <a:lnTo>
                      <a:pt x="29672" y="75769"/>
                    </a:lnTo>
                    <a:lnTo>
                      <a:pt x="29726" y="74993"/>
                    </a:lnTo>
                    <a:lnTo>
                      <a:pt x="29793" y="74197"/>
                    </a:lnTo>
                    <a:lnTo>
                      <a:pt x="29833" y="73391"/>
                    </a:lnTo>
                    <a:lnTo>
                      <a:pt x="29873" y="72585"/>
                    </a:lnTo>
                    <a:lnTo>
                      <a:pt x="29899" y="71779"/>
                    </a:lnTo>
                    <a:lnTo>
                      <a:pt x="29913" y="70953"/>
                    </a:lnTo>
                    <a:lnTo>
                      <a:pt x="29926" y="70126"/>
                    </a:lnTo>
                    <a:lnTo>
                      <a:pt x="29926" y="69290"/>
                    </a:lnTo>
                    <a:lnTo>
                      <a:pt x="29913" y="68453"/>
                    </a:lnTo>
                    <a:lnTo>
                      <a:pt x="29886" y="67586"/>
                    </a:lnTo>
                    <a:lnTo>
                      <a:pt x="29846" y="66729"/>
                    </a:lnTo>
                    <a:lnTo>
                      <a:pt x="29793" y="65861"/>
                    </a:lnTo>
                    <a:lnTo>
                      <a:pt x="29726" y="64974"/>
                    </a:lnTo>
                    <a:lnTo>
                      <a:pt x="29646" y="64086"/>
                    </a:lnTo>
                    <a:lnTo>
                      <a:pt x="29552" y="63178"/>
                    </a:lnTo>
                    <a:lnTo>
                      <a:pt x="29432" y="62260"/>
                    </a:lnTo>
                    <a:lnTo>
                      <a:pt x="29312" y="61351"/>
                    </a:lnTo>
                    <a:lnTo>
                      <a:pt x="29165" y="60413"/>
                    </a:lnTo>
                    <a:lnTo>
                      <a:pt x="29005" y="59464"/>
                    </a:lnTo>
                    <a:lnTo>
                      <a:pt x="28818" y="58505"/>
                    </a:lnTo>
                    <a:lnTo>
                      <a:pt x="28631" y="57597"/>
                    </a:lnTo>
                    <a:lnTo>
                      <a:pt x="28390" y="56689"/>
                    </a:lnTo>
                    <a:lnTo>
                      <a:pt x="28150" y="55801"/>
                    </a:lnTo>
                    <a:lnTo>
                      <a:pt x="27870" y="54903"/>
                    </a:lnTo>
                    <a:lnTo>
                      <a:pt x="27549" y="54026"/>
                    </a:lnTo>
                    <a:lnTo>
                      <a:pt x="27229" y="53138"/>
                    </a:lnTo>
                    <a:lnTo>
                      <a:pt x="26868" y="52260"/>
                    </a:lnTo>
                    <a:lnTo>
                      <a:pt x="26494" y="51383"/>
                    </a:lnTo>
                    <a:lnTo>
                      <a:pt x="26080" y="50516"/>
                    </a:lnTo>
                    <a:lnTo>
                      <a:pt x="25639" y="49648"/>
                    </a:lnTo>
                    <a:lnTo>
                      <a:pt x="25199" y="48781"/>
                    </a:lnTo>
                    <a:lnTo>
                      <a:pt x="24731" y="47914"/>
                    </a:lnTo>
                    <a:lnTo>
                      <a:pt x="24251" y="47067"/>
                    </a:lnTo>
                    <a:lnTo>
                      <a:pt x="23743" y="46200"/>
                    </a:lnTo>
                    <a:lnTo>
                      <a:pt x="23222" y="45353"/>
                    </a:lnTo>
                    <a:lnTo>
                      <a:pt x="22675" y="44506"/>
                    </a:lnTo>
                    <a:lnTo>
                      <a:pt x="22127" y="43659"/>
                    </a:lnTo>
                    <a:lnTo>
                      <a:pt x="21566" y="42822"/>
                    </a:lnTo>
                    <a:lnTo>
                      <a:pt x="20979" y="41976"/>
                    </a:lnTo>
                    <a:lnTo>
                      <a:pt x="20405" y="41139"/>
                    </a:lnTo>
                    <a:lnTo>
                      <a:pt x="19790" y="40312"/>
                    </a:lnTo>
                    <a:lnTo>
                      <a:pt x="19189" y="39476"/>
                    </a:lnTo>
                    <a:lnTo>
                      <a:pt x="18562" y="38649"/>
                    </a:lnTo>
                    <a:lnTo>
                      <a:pt x="17947" y="37823"/>
                    </a:lnTo>
                    <a:lnTo>
                      <a:pt x="16665" y="36180"/>
                    </a:lnTo>
                    <a:lnTo>
                      <a:pt x="15370" y="34548"/>
                    </a:lnTo>
                    <a:lnTo>
                      <a:pt x="14075" y="32915"/>
                    </a:lnTo>
                    <a:lnTo>
                      <a:pt x="12766" y="31293"/>
                    </a:lnTo>
                    <a:lnTo>
                      <a:pt x="11671" y="29926"/>
                    </a:lnTo>
                    <a:lnTo>
                      <a:pt x="10576" y="28568"/>
                    </a:lnTo>
                    <a:lnTo>
                      <a:pt x="9521" y="27222"/>
                    </a:lnTo>
                    <a:lnTo>
                      <a:pt x="8466" y="25875"/>
                    </a:lnTo>
                    <a:lnTo>
                      <a:pt x="7451" y="24559"/>
                    </a:lnTo>
                    <a:lnTo>
                      <a:pt x="6476" y="23232"/>
                    </a:lnTo>
                    <a:lnTo>
                      <a:pt x="6009" y="22579"/>
                    </a:lnTo>
                    <a:lnTo>
                      <a:pt x="5541" y="21926"/>
                    </a:lnTo>
                    <a:lnTo>
                      <a:pt x="5101" y="21283"/>
                    </a:lnTo>
                    <a:lnTo>
                      <a:pt x="4660" y="20641"/>
                    </a:lnTo>
                    <a:lnTo>
                      <a:pt x="4246" y="19998"/>
                    </a:lnTo>
                    <a:lnTo>
                      <a:pt x="3832" y="19355"/>
                    </a:lnTo>
                    <a:lnTo>
                      <a:pt x="3445" y="18722"/>
                    </a:lnTo>
                    <a:lnTo>
                      <a:pt x="3058" y="18080"/>
                    </a:lnTo>
                    <a:lnTo>
                      <a:pt x="2697" y="17447"/>
                    </a:lnTo>
                    <a:lnTo>
                      <a:pt x="2363" y="16825"/>
                    </a:lnTo>
                    <a:lnTo>
                      <a:pt x="2029" y="16202"/>
                    </a:lnTo>
                    <a:lnTo>
                      <a:pt x="1722" y="15580"/>
                    </a:lnTo>
                    <a:lnTo>
                      <a:pt x="1455" y="14968"/>
                    </a:lnTo>
                    <a:lnTo>
                      <a:pt x="1175" y="14355"/>
                    </a:lnTo>
                    <a:lnTo>
                      <a:pt x="948" y="13733"/>
                    </a:lnTo>
                    <a:lnTo>
                      <a:pt x="707" y="13131"/>
                    </a:lnTo>
                    <a:lnTo>
                      <a:pt x="520" y="12519"/>
                    </a:lnTo>
                    <a:lnTo>
                      <a:pt x="333" y="11927"/>
                    </a:lnTo>
                    <a:lnTo>
                      <a:pt x="186" y="11315"/>
                    </a:lnTo>
                    <a:lnTo>
                      <a:pt x="53" y="10723"/>
                    </a:lnTo>
                    <a:lnTo>
                      <a:pt x="13" y="10468"/>
                    </a:lnTo>
                    <a:lnTo>
                      <a:pt x="0" y="10223"/>
                    </a:lnTo>
                    <a:lnTo>
                      <a:pt x="13" y="9988"/>
                    </a:lnTo>
                    <a:lnTo>
                      <a:pt x="40" y="9754"/>
                    </a:lnTo>
                    <a:lnTo>
                      <a:pt x="80" y="9529"/>
                    </a:lnTo>
                    <a:lnTo>
                      <a:pt x="146" y="9315"/>
                    </a:lnTo>
                    <a:lnTo>
                      <a:pt x="213" y="9111"/>
                    </a:lnTo>
                    <a:lnTo>
                      <a:pt x="320" y="8917"/>
                    </a:lnTo>
                    <a:lnTo>
                      <a:pt x="413" y="8713"/>
                    </a:lnTo>
                    <a:lnTo>
                      <a:pt x="520" y="8540"/>
                    </a:lnTo>
                    <a:lnTo>
                      <a:pt x="654" y="8376"/>
                    </a:lnTo>
                    <a:lnTo>
                      <a:pt x="787" y="8213"/>
                    </a:lnTo>
                    <a:lnTo>
                      <a:pt x="908" y="8050"/>
                    </a:lnTo>
                    <a:lnTo>
                      <a:pt x="1041" y="7907"/>
                    </a:lnTo>
                    <a:lnTo>
                      <a:pt x="1188" y="7774"/>
                    </a:lnTo>
                    <a:lnTo>
                      <a:pt x="1322" y="7662"/>
                    </a:lnTo>
                    <a:lnTo>
                      <a:pt x="1575" y="7448"/>
                    </a:lnTo>
                    <a:lnTo>
                      <a:pt x="1842" y="7254"/>
                    </a:lnTo>
                    <a:lnTo>
                      <a:pt x="2136" y="7050"/>
                    </a:lnTo>
                    <a:lnTo>
                      <a:pt x="2443" y="6876"/>
                    </a:lnTo>
                    <a:lnTo>
                      <a:pt x="2737" y="6713"/>
                    </a:lnTo>
                    <a:lnTo>
                      <a:pt x="3084" y="6550"/>
                    </a:lnTo>
                    <a:lnTo>
                      <a:pt x="3418" y="6407"/>
                    </a:lnTo>
                    <a:lnTo>
                      <a:pt x="3752" y="6274"/>
                    </a:lnTo>
                    <a:lnTo>
                      <a:pt x="4113" y="6162"/>
                    </a:lnTo>
                    <a:lnTo>
                      <a:pt x="4460" y="6060"/>
                    </a:lnTo>
                    <a:lnTo>
                      <a:pt x="4820" y="5968"/>
                    </a:lnTo>
                    <a:lnTo>
                      <a:pt x="5194" y="5897"/>
                    </a:lnTo>
                    <a:lnTo>
                      <a:pt x="5568" y="5836"/>
                    </a:lnTo>
                    <a:lnTo>
                      <a:pt x="5929" y="5795"/>
                    </a:lnTo>
                    <a:lnTo>
                      <a:pt x="6303" y="5775"/>
                    </a:lnTo>
                    <a:lnTo>
                      <a:pt x="6663" y="5764"/>
                    </a:lnTo>
                    <a:lnTo>
                      <a:pt x="6850" y="5764"/>
                    </a:lnTo>
                    <a:lnTo>
                      <a:pt x="7064" y="5775"/>
                    </a:lnTo>
                    <a:lnTo>
                      <a:pt x="7264" y="5785"/>
                    </a:lnTo>
                    <a:lnTo>
                      <a:pt x="7478" y="5805"/>
                    </a:lnTo>
                    <a:lnTo>
                      <a:pt x="7678" y="5836"/>
                    </a:lnTo>
                    <a:lnTo>
                      <a:pt x="7905" y="5866"/>
                    </a:lnTo>
                    <a:lnTo>
                      <a:pt x="8132" y="5928"/>
                    </a:lnTo>
                    <a:lnTo>
                      <a:pt x="8359" y="5979"/>
                    </a:lnTo>
                    <a:lnTo>
                      <a:pt x="8573" y="6050"/>
                    </a:lnTo>
                    <a:lnTo>
                      <a:pt x="8787" y="6132"/>
                    </a:lnTo>
                    <a:lnTo>
                      <a:pt x="9000" y="6223"/>
                    </a:lnTo>
                    <a:lnTo>
                      <a:pt x="9214" y="6336"/>
                    </a:lnTo>
                    <a:lnTo>
                      <a:pt x="9414" y="6458"/>
                    </a:lnTo>
                    <a:lnTo>
                      <a:pt x="9614" y="6591"/>
                    </a:lnTo>
                    <a:lnTo>
                      <a:pt x="9801" y="6744"/>
                    </a:lnTo>
                    <a:lnTo>
                      <a:pt x="9975" y="6917"/>
                    </a:lnTo>
                    <a:lnTo>
                      <a:pt x="10576" y="7550"/>
                    </a:lnTo>
                    <a:lnTo>
                      <a:pt x="11204" y="8223"/>
                    </a:lnTo>
                    <a:lnTo>
                      <a:pt x="11858" y="8938"/>
                    </a:lnTo>
                    <a:lnTo>
                      <a:pt x="12512" y="9703"/>
                    </a:lnTo>
                    <a:lnTo>
                      <a:pt x="13193" y="10478"/>
                    </a:lnTo>
                    <a:lnTo>
                      <a:pt x="13888" y="11294"/>
                    </a:lnTo>
                    <a:lnTo>
                      <a:pt x="14596" y="12131"/>
                    </a:lnTo>
                    <a:lnTo>
                      <a:pt x="15330" y="12988"/>
                    </a:lnTo>
                    <a:lnTo>
                      <a:pt x="16652" y="14559"/>
                    </a:lnTo>
                    <a:lnTo>
                      <a:pt x="18028" y="16161"/>
                    </a:lnTo>
                    <a:lnTo>
                      <a:pt x="18722" y="16978"/>
                    </a:lnTo>
                    <a:lnTo>
                      <a:pt x="19443" y="17784"/>
                    </a:lnTo>
                    <a:lnTo>
                      <a:pt x="20151" y="18590"/>
                    </a:lnTo>
                    <a:lnTo>
                      <a:pt x="20885" y="19396"/>
                    </a:lnTo>
                    <a:lnTo>
                      <a:pt x="21606" y="20192"/>
                    </a:lnTo>
                    <a:lnTo>
                      <a:pt x="22341" y="20967"/>
                    </a:lnTo>
                    <a:lnTo>
                      <a:pt x="23089" y="21753"/>
                    </a:lnTo>
                    <a:lnTo>
                      <a:pt x="23837" y="22518"/>
                    </a:lnTo>
                    <a:lnTo>
                      <a:pt x="24611" y="23263"/>
                    </a:lnTo>
                    <a:lnTo>
                      <a:pt x="25372" y="23987"/>
                    </a:lnTo>
                    <a:lnTo>
                      <a:pt x="26133" y="24712"/>
                    </a:lnTo>
                    <a:lnTo>
                      <a:pt x="26921" y="25395"/>
                    </a:lnTo>
                    <a:lnTo>
                      <a:pt x="27709" y="26069"/>
                    </a:lnTo>
                    <a:lnTo>
                      <a:pt x="28497" y="26701"/>
                    </a:lnTo>
                    <a:lnTo>
                      <a:pt x="29272" y="27314"/>
                    </a:lnTo>
                    <a:lnTo>
                      <a:pt x="30073" y="27885"/>
                    </a:lnTo>
                    <a:lnTo>
                      <a:pt x="30874" y="28436"/>
                    </a:lnTo>
                    <a:lnTo>
                      <a:pt x="31675" y="28946"/>
                    </a:lnTo>
                    <a:lnTo>
                      <a:pt x="32477" y="29415"/>
                    </a:lnTo>
                    <a:lnTo>
                      <a:pt x="33291" y="29844"/>
                    </a:lnTo>
                    <a:lnTo>
                      <a:pt x="34106" y="30232"/>
                    </a:lnTo>
                    <a:lnTo>
                      <a:pt x="34920" y="30589"/>
                    </a:lnTo>
                    <a:lnTo>
                      <a:pt x="35735" y="30885"/>
                    </a:lnTo>
                    <a:lnTo>
                      <a:pt x="36550" y="31130"/>
                    </a:lnTo>
                    <a:lnTo>
                      <a:pt x="37378" y="31323"/>
                    </a:lnTo>
                    <a:lnTo>
                      <a:pt x="38192" y="31466"/>
                    </a:lnTo>
                    <a:lnTo>
                      <a:pt x="39020" y="31558"/>
                    </a:lnTo>
                    <a:lnTo>
                      <a:pt x="39821" y="31589"/>
                    </a:lnTo>
                    <a:lnTo>
                      <a:pt x="40222" y="31578"/>
                    </a:lnTo>
                    <a:lnTo>
                      <a:pt x="40609" y="31558"/>
                    </a:lnTo>
                    <a:lnTo>
                      <a:pt x="41010" y="31527"/>
                    </a:lnTo>
                    <a:lnTo>
                      <a:pt x="41384" y="31476"/>
                    </a:lnTo>
                    <a:lnTo>
                      <a:pt x="41571" y="31446"/>
                    </a:lnTo>
                    <a:lnTo>
                      <a:pt x="41771" y="31405"/>
                    </a:lnTo>
                    <a:lnTo>
                      <a:pt x="41958" y="31364"/>
                    </a:lnTo>
                    <a:lnTo>
                      <a:pt x="42172" y="31303"/>
                    </a:lnTo>
                    <a:lnTo>
                      <a:pt x="42586" y="31181"/>
                    </a:lnTo>
                    <a:lnTo>
                      <a:pt x="43013" y="31038"/>
                    </a:lnTo>
                    <a:lnTo>
                      <a:pt x="43427" y="30874"/>
                    </a:lnTo>
                    <a:lnTo>
                      <a:pt x="43868" y="30691"/>
                    </a:lnTo>
                    <a:lnTo>
                      <a:pt x="44295" y="30487"/>
                    </a:lnTo>
                    <a:lnTo>
                      <a:pt x="44722" y="30293"/>
                    </a:lnTo>
                    <a:lnTo>
                      <a:pt x="45136" y="30068"/>
                    </a:lnTo>
                    <a:lnTo>
                      <a:pt x="45550" y="29844"/>
                    </a:lnTo>
                    <a:lnTo>
                      <a:pt x="45951" y="29630"/>
                    </a:lnTo>
                    <a:lnTo>
                      <a:pt x="46338" y="29405"/>
                    </a:lnTo>
                    <a:lnTo>
                      <a:pt x="47033" y="28987"/>
                    </a:lnTo>
                    <a:lnTo>
                      <a:pt x="47660" y="28599"/>
                    </a:lnTo>
                    <a:lnTo>
                      <a:pt x="47727" y="28568"/>
                    </a:lnTo>
                    <a:lnTo>
                      <a:pt x="48275" y="28201"/>
                    </a:lnTo>
                    <a:lnTo>
                      <a:pt x="48809" y="27824"/>
                    </a:lnTo>
                    <a:lnTo>
                      <a:pt x="49356" y="27426"/>
                    </a:lnTo>
                    <a:lnTo>
                      <a:pt x="49917" y="26987"/>
                    </a:lnTo>
                    <a:lnTo>
                      <a:pt x="50465" y="26538"/>
                    </a:lnTo>
                    <a:lnTo>
                      <a:pt x="51026" y="26069"/>
                    </a:lnTo>
                    <a:lnTo>
                      <a:pt x="51600" y="25569"/>
                    </a:lnTo>
                    <a:lnTo>
                      <a:pt x="52161" y="25059"/>
                    </a:lnTo>
                    <a:lnTo>
                      <a:pt x="52735" y="24528"/>
                    </a:lnTo>
                    <a:lnTo>
                      <a:pt x="53296" y="23987"/>
                    </a:lnTo>
                    <a:lnTo>
                      <a:pt x="53870" y="23426"/>
                    </a:lnTo>
                    <a:lnTo>
                      <a:pt x="54444" y="22855"/>
                    </a:lnTo>
                    <a:lnTo>
                      <a:pt x="55018" y="22273"/>
                    </a:lnTo>
                    <a:lnTo>
                      <a:pt x="55593" y="21661"/>
                    </a:lnTo>
                    <a:lnTo>
                      <a:pt x="56167" y="21049"/>
                    </a:lnTo>
                    <a:lnTo>
                      <a:pt x="56741" y="20416"/>
                    </a:lnTo>
                    <a:lnTo>
                      <a:pt x="57890" y="19151"/>
                    </a:lnTo>
                    <a:lnTo>
                      <a:pt x="59051" y="17835"/>
                    </a:lnTo>
                    <a:lnTo>
                      <a:pt x="60200" y="16488"/>
                    </a:lnTo>
                    <a:lnTo>
                      <a:pt x="61335" y="15151"/>
                    </a:lnTo>
                    <a:lnTo>
                      <a:pt x="62470" y="13774"/>
                    </a:lnTo>
                    <a:lnTo>
                      <a:pt x="63592" y="12427"/>
                    </a:lnTo>
                    <a:lnTo>
                      <a:pt x="64687" y="11070"/>
                    </a:lnTo>
                    <a:lnTo>
                      <a:pt x="65782" y="9723"/>
                    </a:lnTo>
                    <a:lnTo>
                      <a:pt x="66276" y="9121"/>
                    </a:lnTo>
                    <a:lnTo>
                      <a:pt x="66757" y="8529"/>
                    </a:lnTo>
                    <a:lnTo>
                      <a:pt x="67237" y="7938"/>
                    </a:lnTo>
                    <a:lnTo>
                      <a:pt x="67718" y="7356"/>
                    </a:lnTo>
                    <a:lnTo>
                      <a:pt x="68172" y="6785"/>
                    </a:lnTo>
                    <a:lnTo>
                      <a:pt x="68640" y="6213"/>
                    </a:lnTo>
                    <a:lnTo>
                      <a:pt x="69107" y="5662"/>
                    </a:lnTo>
                    <a:lnTo>
                      <a:pt x="69574" y="5111"/>
                    </a:lnTo>
                    <a:lnTo>
                      <a:pt x="70028" y="4581"/>
                    </a:lnTo>
                    <a:lnTo>
                      <a:pt x="70456" y="4050"/>
                    </a:lnTo>
                    <a:lnTo>
                      <a:pt x="70896" y="3540"/>
                    </a:lnTo>
                    <a:lnTo>
                      <a:pt x="71337" y="3050"/>
                    </a:lnTo>
                    <a:lnTo>
                      <a:pt x="71751" y="2561"/>
                    </a:lnTo>
                    <a:lnTo>
                      <a:pt x="72165" y="2091"/>
                    </a:lnTo>
                    <a:lnTo>
                      <a:pt x="72566" y="1642"/>
                    </a:lnTo>
                    <a:lnTo>
                      <a:pt x="72980" y="1203"/>
                    </a:lnTo>
                    <a:lnTo>
                      <a:pt x="73100" y="1061"/>
                    </a:lnTo>
                    <a:lnTo>
                      <a:pt x="73260" y="928"/>
                    </a:lnTo>
                    <a:lnTo>
                      <a:pt x="73420" y="806"/>
                    </a:lnTo>
                    <a:lnTo>
                      <a:pt x="73594" y="683"/>
                    </a:lnTo>
                    <a:lnTo>
                      <a:pt x="73794" y="591"/>
                    </a:lnTo>
                    <a:lnTo>
                      <a:pt x="73981" y="489"/>
                    </a:lnTo>
                    <a:lnTo>
                      <a:pt x="74182" y="387"/>
                    </a:lnTo>
                    <a:lnTo>
                      <a:pt x="74395" y="316"/>
                    </a:lnTo>
                    <a:lnTo>
                      <a:pt x="74622" y="244"/>
                    </a:lnTo>
                    <a:lnTo>
                      <a:pt x="74849" y="183"/>
                    </a:lnTo>
                    <a:lnTo>
                      <a:pt x="75090" y="122"/>
                    </a:lnTo>
                    <a:lnTo>
                      <a:pt x="75343" y="81"/>
                    </a:lnTo>
                    <a:lnTo>
                      <a:pt x="75584" y="51"/>
                    </a:lnTo>
                    <a:lnTo>
                      <a:pt x="75851" y="30"/>
                    </a:lnTo>
                    <a:lnTo>
                      <a:pt x="76131" y="0"/>
                    </a:lnTo>
                    <a:lnTo>
                      <a:pt x="76398" y="0"/>
                    </a:lnTo>
                    <a:lnTo>
                      <a:pt x="76786" y="10"/>
                    </a:lnTo>
                    <a:lnTo>
                      <a:pt x="77160" y="40"/>
                    </a:lnTo>
                    <a:lnTo>
                      <a:pt x="77533" y="81"/>
                    </a:lnTo>
                    <a:lnTo>
                      <a:pt x="77921" y="132"/>
                    </a:lnTo>
                    <a:lnTo>
                      <a:pt x="78281" y="214"/>
                    </a:lnTo>
                    <a:lnTo>
                      <a:pt x="78655" y="306"/>
                    </a:lnTo>
                    <a:lnTo>
                      <a:pt x="79016" y="397"/>
                    </a:lnTo>
                    <a:lnTo>
                      <a:pt x="79376" y="510"/>
                    </a:lnTo>
                    <a:lnTo>
                      <a:pt x="79737" y="642"/>
                    </a:lnTo>
                    <a:lnTo>
                      <a:pt x="80071" y="785"/>
                    </a:lnTo>
                    <a:lnTo>
                      <a:pt x="80405" y="938"/>
                    </a:lnTo>
                    <a:lnTo>
                      <a:pt x="80725" y="1101"/>
                    </a:lnTo>
                    <a:lnTo>
                      <a:pt x="81006" y="1295"/>
                    </a:lnTo>
                    <a:lnTo>
                      <a:pt x="81299" y="1479"/>
                    </a:lnTo>
                    <a:lnTo>
                      <a:pt x="81580" y="1683"/>
                    </a:lnTo>
                    <a:lnTo>
                      <a:pt x="81820" y="1887"/>
                    </a:lnTo>
                    <a:lnTo>
                      <a:pt x="81954" y="2010"/>
                    </a:lnTo>
                    <a:lnTo>
                      <a:pt x="82087" y="2142"/>
                    </a:lnTo>
                    <a:lnTo>
                      <a:pt x="82221" y="2275"/>
                    </a:lnTo>
                    <a:lnTo>
                      <a:pt x="82341" y="2428"/>
                    </a:lnTo>
                    <a:lnTo>
                      <a:pt x="82461" y="2581"/>
                    </a:lnTo>
                    <a:lnTo>
                      <a:pt x="82581" y="2734"/>
                    </a:lnTo>
                    <a:lnTo>
                      <a:pt x="82675" y="2918"/>
                    </a:lnTo>
                    <a:lnTo>
                      <a:pt x="82782" y="3091"/>
                    </a:lnTo>
                    <a:lnTo>
                      <a:pt x="82875" y="3295"/>
                    </a:lnTo>
                    <a:lnTo>
                      <a:pt x="82942" y="3479"/>
                    </a:lnTo>
                    <a:lnTo>
                      <a:pt x="82995" y="3683"/>
                    </a:lnTo>
                    <a:lnTo>
                      <a:pt x="83049" y="3897"/>
                    </a:lnTo>
                    <a:lnTo>
                      <a:pt x="83062" y="4122"/>
                    </a:lnTo>
                    <a:lnTo>
                      <a:pt x="83062" y="4346"/>
                    </a:lnTo>
                    <a:lnTo>
                      <a:pt x="83049" y="4591"/>
                    </a:lnTo>
                    <a:lnTo>
                      <a:pt x="83009" y="4836"/>
                    </a:lnTo>
                    <a:lnTo>
                      <a:pt x="82835" y="5611"/>
                    </a:lnTo>
                    <a:lnTo>
                      <a:pt x="82635" y="6377"/>
                    </a:lnTo>
                    <a:lnTo>
                      <a:pt x="82421" y="7142"/>
                    </a:lnTo>
                    <a:lnTo>
                      <a:pt x="82181" y="7897"/>
                    </a:lnTo>
                    <a:lnTo>
                      <a:pt x="81927" y="8662"/>
                    </a:lnTo>
                    <a:lnTo>
                      <a:pt x="81633" y="9407"/>
                    </a:lnTo>
                    <a:lnTo>
                      <a:pt x="81326" y="10152"/>
                    </a:lnTo>
                    <a:lnTo>
                      <a:pt x="81006" y="10897"/>
                    </a:lnTo>
                    <a:lnTo>
                      <a:pt x="80672" y="11631"/>
                    </a:lnTo>
                    <a:lnTo>
                      <a:pt x="80311" y="12366"/>
                    </a:lnTo>
                    <a:lnTo>
                      <a:pt x="79951" y="13090"/>
                    </a:lnTo>
                    <a:lnTo>
                      <a:pt x="79563" y="13815"/>
                    </a:lnTo>
                    <a:lnTo>
                      <a:pt x="79163" y="14529"/>
                    </a:lnTo>
                    <a:lnTo>
                      <a:pt x="78749" y="15233"/>
                    </a:lnTo>
                    <a:lnTo>
                      <a:pt x="78321" y="15947"/>
                    </a:lnTo>
                    <a:lnTo>
                      <a:pt x="77881" y="16651"/>
                    </a:lnTo>
                    <a:lnTo>
                      <a:pt x="77440" y="17345"/>
                    </a:lnTo>
                    <a:lnTo>
                      <a:pt x="76986" y="18039"/>
                    </a:lnTo>
                    <a:lnTo>
                      <a:pt x="76519" y="18733"/>
                    </a:lnTo>
                    <a:lnTo>
                      <a:pt x="76038" y="19406"/>
                    </a:lnTo>
                    <a:lnTo>
                      <a:pt x="75557" y="20090"/>
                    </a:lnTo>
                    <a:lnTo>
                      <a:pt x="75063" y="20763"/>
                    </a:lnTo>
                    <a:lnTo>
                      <a:pt x="74582" y="21426"/>
                    </a:lnTo>
                    <a:lnTo>
                      <a:pt x="74088" y="22079"/>
                    </a:lnTo>
                    <a:lnTo>
                      <a:pt x="73087" y="23395"/>
                    </a:lnTo>
                    <a:lnTo>
                      <a:pt x="72085" y="24691"/>
                    </a:lnTo>
                    <a:lnTo>
                      <a:pt x="71083" y="25956"/>
                    </a:lnTo>
                    <a:lnTo>
                      <a:pt x="70082" y="27201"/>
                    </a:lnTo>
                    <a:lnTo>
                      <a:pt x="68947" y="28640"/>
                    </a:lnTo>
                    <a:lnTo>
                      <a:pt x="67825" y="30048"/>
                    </a:lnTo>
                    <a:lnTo>
                      <a:pt x="67291" y="30742"/>
                    </a:lnTo>
                    <a:lnTo>
                      <a:pt x="66770" y="31425"/>
                    </a:lnTo>
                    <a:lnTo>
                      <a:pt x="66263" y="32109"/>
                    </a:lnTo>
                    <a:lnTo>
                      <a:pt x="65768" y="32782"/>
                    </a:lnTo>
                    <a:lnTo>
                      <a:pt x="65288" y="33456"/>
                    </a:lnTo>
                    <a:lnTo>
                      <a:pt x="64834" y="34119"/>
                    </a:lnTo>
                    <a:lnTo>
                      <a:pt x="64406" y="34772"/>
                    </a:lnTo>
                    <a:lnTo>
                      <a:pt x="63979" y="35415"/>
                    </a:lnTo>
                    <a:lnTo>
                      <a:pt x="63592" y="36058"/>
                    </a:lnTo>
                    <a:lnTo>
                      <a:pt x="63218" y="36690"/>
                    </a:lnTo>
                    <a:lnTo>
                      <a:pt x="62884" y="37313"/>
                    </a:lnTo>
                    <a:lnTo>
                      <a:pt x="62563" y="37935"/>
                    </a:lnTo>
                    <a:lnTo>
                      <a:pt x="62296" y="38537"/>
                    </a:lnTo>
                    <a:lnTo>
                      <a:pt x="62043" y="39149"/>
                    </a:lnTo>
                    <a:lnTo>
                      <a:pt x="61829" y="39741"/>
                    </a:lnTo>
                    <a:lnTo>
                      <a:pt x="61655" y="40323"/>
                    </a:lnTo>
                    <a:lnTo>
                      <a:pt x="61522" y="40914"/>
                    </a:lnTo>
                    <a:lnTo>
                      <a:pt x="61402" y="41486"/>
                    </a:lnTo>
                    <a:lnTo>
                      <a:pt x="61348" y="42047"/>
                    </a:lnTo>
                    <a:lnTo>
                      <a:pt x="61335" y="42598"/>
                    </a:lnTo>
                    <a:lnTo>
                      <a:pt x="61348" y="43149"/>
                    </a:lnTo>
                    <a:lnTo>
                      <a:pt x="61402" y="43690"/>
                    </a:lnTo>
                    <a:lnTo>
                      <a:pt x="61522" y="44220"/>
                    </a:lnTo>
                    <a:lnTo>
                      <a:pt x="61682" y="44741"/>
                    </a:lnTo>
                    <a:lnTo>
                      <a:pt x="61896" y="45251"/>
                    </a:lnTo>
                    <a:lnTo>
                      <a:pt x="62150" y="45761"/>
                    </a:lnTo>
                    <a:lnTo>
                      <a:pt x="62470" y="46261"/>
                    </a:lnTo>
                    <a:lnTo>
                      <a:pt x="62831" y="46740"/>
                    </a:lnTo>
                    <a:lnTo>
                      <a:pt x="63124" y="47077"/>
                    </a:lnTo>
                    <a:lnTo>
                      <a:pt x="63432" y="47393"/>
                    </a:lnTo>
                    <a:lnTo>
                      <a:pt x="63752" y="47689"/>
                    </a:lnTo>
                    <a:lnTo>
                      <a:pt x="64086" y="47995"/>
                    </a:lnTo>
                    <a:lnTo>
                      <a:pt x="64433" y="48281"/>
                    </a:lnTo>
                    <a:lnTo>
                      <a:pt x="64780" y="48557"/>
                    </a:lnTo>
                    <a:lnTo>
                      <a:pt x="65154" y="48822"/>
                    </a:lnTo>
                    <a:lnTo>
                      <a:pt x="65555" y="49057"/>
                    </a:lnTo>
                    <a:lnTo>
                      <a:pt x="65955" y="49301"/>
                    </a:lnTo>
                    <a:lnTo>
                      <a:pt x="66383" y="49536"/>
                    </a:lnTo>
                    <a:lnTo>
                      <a:pt x="66810" y="49771"/>
                    </a:lnTo>
                    <a:lnTo>
                      <a:pt x="67251" y="49975"/>
                    </a:lnTo>
                    <a:lnTo>
                      <a:pt x="67718" y="50179"/>
                    </a:lnTo>
                    <a:lnTo>
                      <a:pt x="68199" y="50363"/>
                    </a:lnTo>
                    <a:lnTo>
                      <a:pt x="68693" y="50536"/>
                    </a:lnTo>
                    <a:lnTo>
                      <a:pt x="69200" y="50720"/>
                    </a:lnTo>
                    <a:lnTo>
                      <a:pt x="69721" y="50873"/>
                    </a:lnTo>
                    <a:lnTo>
                      <a:pt x="70255" y="51016"/>
                    </a:lnTo>
                    <a:lnTo>
                      <a:pt x="70803" y="51158"/>
                    </a:lnTo>
                    <a:lnTo>
                      <a:pt x="71377" y="51281"/>
                    </a:lnTo>
                    <a:lnTo>
                      <a:pt x="71951" y="51403"/>
                    </a:lnTo>
                    <a:lnTo>
                      <a:pt x="72552" y="51505"/>
                    </a:lnTo>
                    <a:lnTo>
                      <a:pt x="73180" y="51607"/>
                    </a:lnTo>
                    <a:lnTo>
                      <a:pt x="73808" y="51689"/>
                    </a:lnTo>
                    <a:lnTo>
                      <a:pt x="74435" y="51760"/>
                    </a:lnTo>
                    <a:lnTo>
                      <a:pt x="75116" y="51832"/>
                    </a:lnTo>
                    <a:lnTo>
                      <a:pt x="75784" y="51883"/>
                    </a:lnTo>
                    <a:lnTo>
                      <a:pt x="76478" y="51924"/>
                    </a:lnTo>
                    <a:lnTo>
                      <a:pt x="77173" y="51975"/>
                    </a:lnTo>
                    <a:lnTo>
                      <a:pt x="77894" y="51995"/>
                    </a:lnTo>
                    <a:lnTo>
                      <a:pt x="78642" y="52005"/>
                    </a:lnTo>
                    <a:lnTo>
                      <a:pt x="79403" y="52015"/>
                    </a:lnTo>
                    <a:lnTo>
                      <a:pt x="80178" y="52005"/>
                    </a:lnTo>
                    <a:lnTo>
                      <a:pt x="80979" y="51995"/>
                    </a:lnTo>
                    <a:lnTo>
                      <a:pt x="81780" y="51964"/>
                    </a:lnTo>
                    <a:lnTo>
                      <a:pt x="82595" y="51924"/>
                    </a:lnTo>
                    <a:lnTo>
                      <a:pt x="83396" y="51883"/>
                    </a:lnTo>
                    <a:lnTo>
                      <a:pt x="84224" y="51832"/>
                    </a:lnTo>
                    <a:lnTo>
                      <a:pt x="85038" y="51771"/>
                    </a:lnTo>
                    <a:lnTo>
                      <a:pt x="85866" y="51699"/>
                    </a:lnTo>
                    <a:lnTo>
                      <a:pt x="86694" y="51618"/>
                    </a:lnTo>
                    <a:lnTo>
                      <a:pt x="87522" y="51546"/>
                    </a:lnTo>
                    <a:lnTo>
                      <a:pt x="88364" y="51444"/>
                    </a:lnTo>
                    <a:lnTo>
                      <a:pt x="89192" y="51342"/>
                    </a:lnTo>
                    <a:lnTo>
                      <a:pt x="90861" y="51138"/>
                    </a:lnTo>
                    <a:lnTo>
                      <a:pt x="92530" y="50903"/>
                    </a:lnTo>
                    <a:lnTo>
                      <a:pt x="94186" y="50648"/>
                    </a:lnTo>
                    <a:lnTo>
                      <a:pt x="95829" y="50383"/>
                    </a:lnTo>
                    <a:lnTo>
                      <a:pt x="97471" y="50107"/>
                    </a:lnTo>
                    <a:lnTo>
                      <a:pt x="99087" y="49822"/>
                    </a:lnTo>
                    <a:lnTo>
                      <a:pt x="100676" y="49536"/>
                    </a:lnTo>
                    <a:lnTo>
                      <a:pt x="102225" y="49250"/>
                    </a:lnTo>
                    <a:lnTo>
                      <a:pt x="103734" y="48955"/>
                    </a:lnTo>
                    <a:lnTo>
                      <a:pt x="105217" y="48679"/>
                    </a:lnTo>
                    <a:lnTo>
                      <a:pt x="106552" y="48424"/>
                    </a:lnTo>
                    <a:lnTo>
                      <a:pt x="107847" y="48169"/>
                    </a:lnTo>
                    <a:lnTo>
                      <a:pt x="109089" y="47934"/>
                    </a:lnTo>
                    <a:lnTo>
                      <a:pt x="110278" y="47730"/>
                    </a:lnTo>
                    <a:lnTo>
                      <a:pt x="111399" y="47526"/>
                    </a:lnTo>
                    <a:lnTo>
                      <a:pt x="112468" y="47353"/>
                    </a:lnTo>
                    <a:lnTo>
                      <a:pt x="113469" y="47200"/>
                    </a:lnTo>
                    <a:lnTo>
                      <a:pt x="114431" y="47067"/>
                    </a:lnTo>
                    <a:lnTo>
                      <a:pt x="114578" y="47057"/>
                    </a:lnTo>
                    <a:lnTo>
                      <a:pt x="114738" y="47047"/>
                    </a:lnTo>
                    <a:lnTo>
                      <a:pt x="114885" y="47036"/>
                    </a:lnTo>
                    <a:lnTo>
                      <a:pt x="115032" y="47036"/>
                    </a:lnTo>
                    <a:lnTo>
                      <a:pt x="115232" y="47036"/>
                    </a:lnTo>
                    <a:lnTo>
                      <a:pt x="115432" y="47057"/>
                    </a:lnTo>
                    <a:lnTo>
                      <a:pt x="115633" y="47077"/>
                    </a:lnTo>
                    <a:lnTo>
                      <a:pt x="115833" y="47098"/>
                    </a:lnTo>
                    <a:lnTo>
                      <a:pt x="116020" y="47138"/>
                    </a:lnTo>
                    <a:lnTo>
                      <a:pt x="116207" y="47189"/>
                    </a:lnTo>
                    <a:lnTo>
                      <a:pt x="116394" y="47240"/>
                    </a:lnTo>
                    <a:lnTo>
                      <a:pt x="116581" y="47291"/>
                    </a:lnTo>
                    <a:lnTo>
                      <a:pt x="116754" y="47363"/>
                    </a:lnTo>
                    <a:lnTo>
                      <a:pt x="116928" y="47444"/>
                    </a:lnTo>
                    <a:lnTo>
                      <a:pt x="117088" y="47516"/>
                    </a:lnTo>
                    <a:lnTo>
                      <a:pt x="117262" y="47608"/>
                    </a:lnTo>
                    <a:lnTo>
                      <a:pt x="117422" y="47689"/>
                    </a:lnTo>
                    <a:lnTo>
                      <a:pt x="117582" y="47791"/>
                    </a:lnTo>
                    <a:lnTo>
                      <a:pt x="117729" y="47893"/>
                    </a:lnTo>
                    <a:lnTo>
                      <a:pt x="117876" y="47995"/>
                    </a:lnTo>
                    <a:lnTo>
                      <a:pt x="118170" y="48220"/>
                    </a:lnTo>
                    <a:lnTo>
                      <a:pt x="118424" y="48465"/>
                    </a:lnTo>
                    <a:lnTo>
                      <a:pt x="118677" y="48720"/>
                    </a:lnTo>
                    <a:lnTo>
                      <a:pt x="118904" y="48985"/>
                    </a:lnTo>
                    <a:lnTo>
                      <a:pt x="119105" y="49261"/>
                    </a:lnTo>
                    <a:lnTo>
                      <a:pt x="119305" y="49536"/>
                    </a:lnTo>
                    <a:lnTo>
                      <a:pt x="119465" y="49822"/>
                    </a:lnTo>
                    <a:lnTo>
                      <a:pt x="119586" y="50107"/>
                    </a:lnTo>
                    <a:lnTo>
                      <a:pt x="119719" y="50403"/>
                    </a:lnTo>
                    <a:lnTo>
                      <a:pt x="119826" y="50720"/>
                    </a:lnTo>
                    <a:lnTo>
                      <a:pt x="119893" y="51036"/>
                    </a:lnTo>
                    <a:lnTo>
                      <a:pt x="119959" y="51352"/>
                    </a:lnTo>
                    <a:lnTo>
                      <a:pt x="119986" y="51689"/>
                    </a:lnTo>
                    <a:lnTo>
                      <a:pt x="120000" y="52015"/>
                    </a:lnTo>
                    <a:lnTo>
                      <a:pt x="119986" y="52179"/>
                    </a:lnTo>
                    <a:lnTo>
                      <a:pt x="119973" y="52352"/>
                    </a:lnTo>
                    <a:lnTo>
                      <a:pt x="119946" y="52515"/>
                    </a:lnTo>
                    <a:lnTo>
                      <a:pt x="119906" y="52679"/>
                    </a:lnTo>
                    <a:lnTo>
                      <a:pt x="119866" y="52842"/>
                    </a:lnTo>
                    <a:lnTo>
                      <a:pt x="119826" y="53005"/>
                    </a:lnTo>
                    <a:lnTo>
                      <a:pt x="119759" y="53179"/>
                    </a:lnTo>
                    <a:lnTo>
                      <a:pt x="119692" y="53332"/>
                    </a:lnTo>
                    <a:lnTo>
                      <a:pt x="119626" y="53495"/>
                    </a:lnTo>
                    <a:lnTo>
                      <a:pt x="119532" y="53648"/>
                    </a:lnTo>
                    <a:lnTo>
                      <a:pt x="119425" y="53801"/>
                    </a:lnTo>
                    <a:lnTo>
                      <a:pt x="119332" y="53954"/>
                    </a:lnTo>
                    <a:lnTo>
                      <a:pt x="119212" y="54097"/>
                    </a:lnTo>
                    <a:lnTo>
                      <a:pt x="119078" y="54240"/>
                    </a:lnTo>
                    <a:lnTo>
                      <a:pt x="118958" y="54393"/>
                    </a:lnTo>
                    <a:lnTo>
                      <a:pt x="118798" y="54536"/>
                    </a:lnTo>
                    <a:lnTo>
                      <a:pt x="118637" y="54668"/>
                    </a:lnTo>
                    <a:lnTo>
                      <a:pt x="118464" y="54791"/>
                    </a:lnTo>
                    <a:lnTo>
                      <a:pt x="118277" y="54913"/>
                    </a:lnTo>
                    <a:lnTo>
                      <a:pt x="118077" y="55036"/>
                    </a:lnTo>
                    <a:lnTo>
                      <a:pt x="117329" y="55464"/>
                    </a:lnTo>
                    <a:lnTo>
                      <a:pt x="116567" y="55862"/>
                    </a:lnTo>
                    <a:lnTo>
                      <a:pt x="115780" y="56240"/>
                    </a:lnTo>
                    <a:lnTo>
                      <a:pt x="115005" y="56607"/>
                    </a:lnTo>
                    <a:lnTo>
                      <a:pt x="114204" y="56944"/>
                    </a:lnTo>
                    <a:lnTo>
                      <a:pt x="113403" y="57280"/>
                    </a:lnTo>
                    <a:lnTo>
                      <a:pt x="112575" y="57586"/>
                    </a:lnTo>
                    <a:lnTo>
                      <a:pt x="111747" y="57872"/>
                    </a:lnTo>
                    <a:lnTo>
                      <a:pt x="110919" y="58148"/>
                    </a:lnTo>
                    <a:lnTo>
                      <a:pt x="110064" y="58403"/>
                    </a:lnTo>
                    <a:lnTo>
                      <a:pt x="109196" y="58658"/>
                    </a:lnTo>
                    <a:lnTo>
                      <a:pt x="108328" y="58872"/>
                    </a:lnTo>
                    <a:lnTo>
                      <a:pt x="107460" y="59097"/>
                    </a:lnTo>
                    <a:lnTo>
                      <a:pt x="106565" y="59311"/>
                    </a:lnTo>
                    <a:lnTo>
                      <a:pt x="105671" y="59494"/>
                    </a:lnTo>
                    <a:lnTo>
                      <a:pt x="104762" y="59678"/>
                    </a:lnTo>
                    <a:lnTo>
                      <a:pt x="103854" y="59852"/>
                    </a:lnTo>
                    <a:lnTo>
                      <a:pt x="102933" y="60015"/>
                    </a:lnTo>
                    <a:lnTo>
                      <a:pt x="102012" y="60158"/>
                    </a:lnTo>
                    <a:lnTo>
                      <a:pt x="101077" y="60300"/>
                    </a:lnTo>
                    <a:lnTo>
                      <a:pt x="100129" y="60443"/>
                    </a:lnTo>
                    <a:lnTo>
                      <a:pt x="99194" y="60566"/>
                    </a:lnTo>
                    <a:lnTo>
                      <a:pt x="98232" y="60688"/>
                    </a:lnTo>
                    <a:lnTo>
                      <a:pt x="97271" y="60811"/>
                    </a:lnTo>
                    <a:lnTo>
                      <a:pt x="95334" y="61015"/>
                    </a:lnTo>
                    <a:lnTo>
                      <a:pt x="93371" y="61229"/>
                    </a:lnTo>
                    <a:lnTo>
                      <a:pt x="91395" y="61413"/>
                    </a:lnTo>
                    <a:lnTo>
                      <a:pt x="89405" y="61596"/>
                    </a:lnTo>
                    <a:lnTo>
                      <a:pt x="86921" y="61841"/>
                    </a:lnTo>
                    <a:lnTo>
                      <a:pt x="84451" y="62086"/>
                    </a:lnTo>
                    <a:lnTo>
                      <a:pt x="83209" y="62219"/>
                    </a:lnTo>
                    <a:lnTo>
                      <a:pt x="81967" y="62351"/>
                    </a:lnTo>
                    <a:lnTo>
                      <a:pt x="80738" y="62504"/>
                    </a:lnTo>
                    <a:lnTo>
                      <a:pt x="79496" y="62657"/>
                    </a:lnTo>
                    <a:lnTo>
                      <a:pt x="78281" y="62821"/>
                    </a:lnTo>
                    <a:lnTo>
                      <a:pt x="77053" y="63015"/>
                    </a:lnTo>
                    <a:lnTo>
                      <a:pt x="75837" y="63208"/>
                    </a:lnTo>
                    <a:lnTo>
                      <a:pt x="74636" y="63423"/>
                    </a:lnTo>
                    <a:lnTo>
                      <a:pt x="73434" y="63637"/>
                    </a:lnTo>
                    <a:lnTo>
                      <a:pt x="72245" y="63892"/>
                    </a:lnTo>
                    <a:lnTo>
                      <a:pt x="71070" y="64157"/>
                    </a:lnTo>
                    <a:lnTo>
                      <a:pt x="69908" y="64443"/>
                    </a:lnTo>
                    <a:lnTo>
                      <a:pt x="68746" y="64759"/>
                    </a:lnTo>
                    <a:lnTo>
                      <a:pt x="67611" y="65086"/>
                    </a:lnTo>
                    <a:lnTo>
                      <a:pt x="66476" y="65453"/>
                    </a:lnTo>
                    <a:lnTo>
                      <a:pt x="65368" y="65841"/>
                    </a:lnTo>
                    <a:lnTo>
                      <a:pt x="64273" y="66249"/>
                    </a:lnTo>
                    <a:lnTo>
                      <a:pt x="63191" y="66688"/>
                    </a:lnTo>
                    <a:lnTo>
                      <a:pt x="62136" y="67157"/>
                    </a:lnTo>
                    <a:lnTo>
                      <a:pt x="61081" y="67667"/>
                    </a:lnTo>
                    <a:lnTo>
                      <a:pt x="60066" y="68208"/>
                    </a:lnTo>
                    <a:lnTo>
                      <a:pt x="59065" y="68779"/>
                    </a:lnTo>
                    <a:lnTo>
                      <a:pt x="58090" y="69392"/>
                    </a:lnTo>
                    <a:lnTo>
                      <a:pt x="57128" y="70034"/>
                    </a:lnTo>
                    <a:lnTo>
                      <a:pt x="56194" y="70728"/>
                    </a:lnTo>
                    <a:lnTo>
                      <a:pt x="55286" y="71463"/>
                    </a:lnTo>
                    <a:lnTo>
                      <a:pt x="54404" y="72218"/>
                    </a:lnTo>
                    <a:lnTo>
                      <a:pt x="53549" y="73034"/>
                    </a:lnTo>
                    <a:lnTo>
                      <a:pt x="52388" y="74401"/>
                    </a:lnTo>
                    <a:lnTo>
                      <a:pt x="51293" y="75809"/>
                    </a:lnTo>
                    <a:lnTo>
                      <a:pt x="50278" y="77248"/>
                    </a:lnTo>
                    <a:lnTo>
                      <a:pt x="49330" y="78717"/>
                    </a:lnTo>
                    <a:lnTo>
                      <a:pt x="48435" y="80217"/>
                    </a:lnTo>
                    <a:lnTo>
                      <a:pt x="47620" y="81737"/>
                    </a:lnTo>
                    <a:lnTo>
                      <a:pt x="46846" y="83268"/>
                    </a:lnTo>
                    <a:lnTo>
                      <a:pt x="46151" y="84829"/>
                    </a:lnTo>
                    <a:lnTo>
                      <a:pt x="45497" y="86380"/>
                    </a:lnTo>
                    <a:lnTo>
                      <a:pt x="44896" y="87951"/>
                    </a:lnTo>
                    <a:lnTo>
                      <a:pt x="44362" y="89522"/>
                    </a:lnTo>
                    <a:lnTo>
                      <a:pt x="43868" y="91094"/>
                    </a:lnTo>
                    <a:lnTo>
                      <a:pt x="43414" y="92645"/>
                    </a:lnTo>
                    <a:lnTo>
                      <a:pt x="43026" y="94196"/>
                    </a:lnTo>
                    <a:lnTo>
                      <a:pt x="42666" y="95726"/>
                    </a:lnTo>
                    <a:lnTo>
                      <a:pt x="42345" y="97236"/>
                    </a:lnTo>
                    <a:lnTo>
                      <a:pt x="42065" y="98736"/>
                    </a:lnTo>
                    <a:lnTo>
                      <a:pt x="41825" y="100195"/>
                    </a:lnTo>
                    <a:lnTo>
                      <a:pt x="41598" y="101624"/>
                    </a:lnTo>
                    <a:lnTo>
                      <a:pt x="41424" y="103011"/>
                    </a:lnTo>
                    <a:lnTo>
                      <a:pt x="41277" y="104368"/>
                    </a:lnTo>
                    <a:lnTo>
                      <a:pt x="41144" y="105684"/>
                    </a:lnTo>
                    <a:lnTo>
                      <a:pt x="41063" y="106939"/>
                    </a:lnTo>
                    <a:lnTo>
                      <a:pt x="40970" y="108154"/>
                    </a:lnTo>
                    <a:lnTo>
                      <a:pt x="40930" y="109296"/>
                    </a:lnTo>
                    <a:lnTo>
                      <a:pt x="40890" y="110398"/>
                    </a:lnTo>
                    <a:lnTo>
                      <a:pt x="40863" y="111419"/>
                    </a:lnTo>
                    <a:lnTo>
                      <a:pt x="40863" y="112367"/>
                    </a:lnTo>
                    <a:lnTo>
                      <a:pt x="40863" y="113245"/>
                    </a:lnTo>
                    <a:lnTo>
                      <a:pt x="40876" y="114051"/>
                    </a:lnTo>
                    <a:lnTo>
                      <a:pt x="40890" y="114786"/>
                    </a:lnTo>
                    <a:lnTo>
                      <a:pt x="40916" y="115408"/>
                    </a:lnTo>
                    <a:lnTo>
                      <a:pt x="40903" y="115755"/>
                    </a:lnTo>
                    <a:lnTo>
                      <a:pt x="40863" y="116092"/>
                    </a:lnTo>
                    <a:lnTo>
                      <a:pt x="40756" y="116439"/>
                    </a:lnTo>
                    <a:lnTo>
                      <a:pt x="40623" y="116765"/>
                    </a:lnTo>
                    <a:lnTo>
                      <a:pt x="40436" y="117102"/>
                    </a:lnTo>
                    <a:lnTo>
                      <a:pt x="40235" y="117408"/>
                    </a:lnTo>
                    <a:lnTo>
                      <a:pt x="39982" y="117714"/>
                    </a:lnTo>
                    <a:lnTo>
                      <a:pt x="39715" y="118010"/>
                    </a:lnTo>
                    <a:lnTo>
                      <a:pt x="39407" y="118285"/>
                    </a:lnTo>
                    <a:lnTo>
                      <a:pt x="39087" y="118551"/>
                    </a:lnTo>
                    <a:lnTo>
                      <a:pt x="38740" y="118806"/>
                    </a:lnTo>
                    <a:lnTo>
                      <a:pt x="38366" y="119040"/>
                    </a:lnTo>
                    <a:lnTo>
                      <a:pt x="37979" y="119244"/>
                    </a:lnTo>
                    <a:lnTo>
                      <a:pt x="37578" y="119438"/>
                    </a:lnTo>
                    <a:lnTo>
                      <a:pt x="37151" y="119602"/>
                    </a:lnTo>
                    <a:lnTo>
                      <a:pt x="36737" y="119734"/>
                    </a:lnTo>
                    <a:lnTo>
                      <a:pt x="36309" y="119846"/>
                    </a:lnTo>
                    <a:lnTo>
                      <a:pt x="35869" y="119938"/>
                    </a:lnTo>
                    <a:lnTo>
                      <a:pt x="35441" y="119979"/>
                    </a:lnTo>
                    <a:lnTo>
                      <a:pt x="35001" y="120000"/>
                    </a:lnTo>
                    <a:lnTo>
                      <a:pt x="34573" y="119989"/>
                    </a:lnTo>
                    <a:lnTo>
                      <a:pt x="34146" y="119938"/>
                    </a:lnTo>
                    <a:lnTo>
                      <a:pt x="33719" y="119846"/>
                    </a:lnTo>
                    <a:lnTo>
                      <a:pt x="33318" y="119724"/>
                    </a:lnTo>
                    <a:lnTo>
                      <a:pt x="32931" y="119551"/>
                    </a:lnTo>
                    <a:lnTo>
                      <a:pt x="32557" y="119336"/>
                    </a:lnTo>
                    <a:lnTo>
                      <a:pt x="32196" y="119081"/>
                    </a:lnTo>
                    <a:lnTo>
                      <a:pt x="31862" y="118785"/>
                    </a:lnTo>
                    <a:lnTo>
                      <a:pt x="31555" y="118438"/>
                    </a:lnTo>
                    <a:lnTo>
                      <a:pt x="31275" y="118040"/>
                    </a:lnTo>
                    <a:lnTo>
                      <a:pt x="31021" y="117581"/>
                    </a:lnTo>
                    <a:lnTo>
                      <a:pt x="30807" y="117092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lIns="60941" tIns="30462" rIns="60941" bIns="30462" anchor="t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200">
                  <a:solidFill>
                    <a:schemeClr val="dk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iS1ide-Shape 2363">
              <a:extLst>
                <a:ext uri="{FF2B5EF4-FFF2-40B4-BE49-F238E27FC236}">
                  <a16:creationId xmlns:a16="http://schemas.microsoft.com/office/drawing/2014/main" id="{A9E7E6B1-EE59-4C10-906E-41998F25B8C3}"/>
                </a:ext>
              </a:extLst>
            </p:cNvPr>
            <p:cNvSpPr/>
            <p:nvPr/>
          </p:nvSpPr>
          <p:spPr>
            <a:xfrm flipH="1">
              <a:off x="4511824" y="3996885"/>
              <a:ext cx="621146" cy="6354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38"/>
                  </a:moveTo>
                  <a:lnTo>
                    <a:pt x="119923" y="63127"/>
                  </a:lnTo>
                  <a:lnTo>
                    <a:pt x="119693" y="66177"/>
                  </a:lnTo>
                  <a:lnTo>
                    <a:pt x="119309" y="69189"/>
                  </a:lnTo>
                  <a:lnTo>
                    <a:pt x="118772" y="72123"/>
                  </a:lnTo>
                  <a:lnTo>
                    <a:pt x="118120" y="75057"/>
                  </a:lnTo>
                  <a:lnTo>
                    <a:pt x="117276" y="77915"/>
                  </a:lnTo>
                  <a:lnTo>
                    <a:pt x="116355" y="80694"/>
                  </a:lnTo>
                  <a:lnTo>
                    <a:pt x="115281" y="83397"/>
                  </a:lnTo>
                  <a:lnTo>
                    <a:pt x="114053" y="86023"/>
                  </a:lnTo>
                  <a:lnTo>
                    <a:pt x="112749" y="88610"/>
                  </a:lnTo>
                  <a:lnTo>
                    <a:pt x="111329" y="91119"/>
                  </a:lnTo>
                  <a:lnTo>
                    <a:pt x="109718" y="93590"/>
                  </a:lnTo>
                  <a:lnTo>
                    <a:pt x="108069" y="95907"/>
                  </a:lnTo>
                  <a:lnTo>
                    <a:pt x="106304" y="98185"/>
                  </a:lnTo>
                  <a:lnTo>
                    <a:pt x="104424" y="100386"/>
                  </a:lnTo>
                  <a:lnTo>
                    <a:pt x="102429" y="102432"/>
                  </a:lnTo>
                  <a:lnTo>
                    <a:pt x="100319" y="104440"/>
                  </a:lnTo>
                  <a:lnTo>
                    <a:pt x="98171" y="106332"/>
                  </a:lnTo>
                  <a:lnTo>
                    <a:pt x="95907" y="108108"/>
                  </a:lnTo>
                  <a:lnTo>
                    <a:pt x="93529" y="109768"/>
                  </a:lnTo>
                  <a:lnTo>
                    <a:pt x="91112" y="111312"/>
                  </a:lnTo>
                  <a:lnTo>
                    <a:pt x="88618" y="112779"/>
                  </a:lnTo>
                  <a:lnTo>
                    <a:pt x="86010" y="114131"/>
                  </a:lnTo>
                  <a:lnTo>
                    <a:pt x="83363" y="115289"/>
                  </a:lnTo>
                  <a:lnTo>
                    <a:pt x="80639" y="116370"/>
                  </a:lnTo>
                  <a:lnTo>
                    <a:pt x="77838" y="117335"/>
                  </a:lnTo>
                  <a:lnTo>
                    <a:pt x="75000" y="118146"/>
                  </a:lnTo>
                  <a:lnTo>
                    <a:pt x="72084" y="118803"/>
                  </a:lnTo>
                  <a:lnTo>
                    <a:pt x="69168" y="119343"/>
                  </a:lnTo>
                  <a:lnTo>
                    <a:pt x="66138" y="119729"/>
                  </a:lnTo>
                  <a:lnTo>
                    <a:pt x="63107" y="119922"/>
                  </a:lnTo>
                  <a:lnTo>
                    <a:pt x="60000" y="119999"/>
                  </a:lnTo>
                  <a:lnTo>
                    <a:pt x="56930" y="119922"/>
                  </a:lnTo>
                  <a:lnTo>
                    <a:pt x="53861" y="119729"/>
                  </a:lnTo>
                  <a:lnTo>
                    <a:pt x="50869" y="119343"/>
                  </a:lnTo>
                  <a:lnTo>
                    <a:pt x="47915" y="118803"/>
                  </a:lnTo>
                  <a:lnTo>
                    <a:pt x="45038" y="118146"/>
                  </a:lnTo>
                  <a:lnTo>
                    <a:pt x="42161" y="117335"/>
                  </a:lnTo>
                  <a:lnTo>
                    <a:pt x="39360" y="116370"/>
                  </a:lnTo>
                  <a:lnTo>
                    <a:pt x="36636" y="115289"/>
                  </a:lnTo>
                  <a:lnTo>
                    <a:pt x="33951" y="114131"/>
                  </a:lnTo>
                  <a:lnTo>
                    <a:pt x="31381" y="112779"/>
                  </a:lnTo>
                  <a:lnTo>
                    <a:pt x="28887" y="111312"/>
                  </a:lnTo>
                  <a:lnTo>
                    <a:pt x="26432" y="109768"/>
                  </a:lnTo>
                  <a:lnTo>
                    <a:pt x="24053" y="108108"/>
                  </a:lnTo>
                  <a:lnTo>
                    <a:pt x="21828" y="106332"/>
                  </a:lnTo>
                  <a:lnTo>
                    <a:pt x="19641" y="104440"/>
                  </a:lnTo>
                  <a:lnTo>
                    <a:pt x="17570" y="102432"/>
                  </a:lnTo>
                  <a:lnTo>
                    <a:pt x="15537" y="100386"/>
                  </a:lnTo>
                  <a:lnTo>
                    <a:pt x="13657" y="98185"/>
                  </a:lnTo>
                  <a:lnTo>
                    <a:pt x="11930" y="95907"/>
                  </a:lnTo>
                  <a:lnTo>
                    <a:pt x="10242" y="93590"/>
                  </a:lnTo>
                  <a:lnTo>
                    <a:pt x="8670" y="91119"/>
                  </a:lnTo>
                  <a:lnTo>
                    <a:pt x="7212" y="88610"/>
                  </a:lnTo>
                  <a:lnTo>
                    <a:pt x="5907" y="86023"/>
                  </a:lnTo>
                  <a:lnTo>
                    <a:pt x="4680" y="83397"/>
                  </a:lnTo>
                  <a:lnTo>
                    <a:pt x="3606" y="80694"/>
                  </a:lnTo>
                  <a:lnTo>
                    <a:pt x="2685" y="77915"/>
                  </a:lnTo>
                  <a:lnTo>
                    <a:pt x="1879" y="75057"/>
                  </a:lnTo>
                  <a:lnTo>
                    <a:pt x="1189" y="72123"/>
                  </a:lnTo>
                  <a:lnTo>
                    <a:pt x="690" y="69189"/>
                  </a:lnTo>
                  <a:lnTo>
                    <a:pt x="268" y="66177"/>
                  </a:lnTo>
                  <a:lnTo>
                    <a:pt x="76" y="63127"/>
                  </a:lnTo>
                  <a:lnTo>
                    <a:pt x="0" y="60038"/>
                  </a:lnTo>
                  <a:lnTo>
                    <a:pt x="76" y="56949"/>
                  </a:lnTo>
                  <a:lnTo>
                    <a:pt x="268" y="53899"/>
                  </a:lnTo>
                  <a:lnTo>
                    <a:pt x="690" y="50888"/>
                  </a:lnTo>
                  <a:lnTo>
                    <a:pt x="1189" y="47953"/>
                  </a:lnTo>
                  <a:lnTo>
                    <a:pt x="1879" y="45057"/>
                  </a:lnTo>
                  <a:lnTo>
                    <a:pt x="2685" y="42200"/>
                  </a:lnTo>
                  <a:lnTo>
                    <a:pt x="3606" y="39420"/>
                  </a:lnTo>
                  <a:lnTo>
                    <a:pt x="4680" y="36718"/>
                  </a:lnTo>
                  <a:lnTo>
                    <a:pt x="5907" y="34015"/>
                  </a:lnTo>
                  <a:lnTo>
                    <a:pt x="7212" y="31428"/>
                  </a:lnTo>
                  <a:lnTo>
                    <a:pt x="8670" y="28957"/>
                  </a:lnTo>
                  <a:lnTo>
                    <a:pt x="10242" y="26486"/>
                  </a:lnTo>
                  <a:lnTo>
                    <a:pt x="11930" y="24131"/>
                  </a:lnTo>
                  <a:lnTo>
                    <a:pt x="13657" y="21891"/>
                  </a:lnTo>
                  <a:lnTo>
                    <a:pt x="15537" y="19729"/>
                  </a:lnTo>
                  <a:lnTo>
                    <a:pt x="17570" y="17644"/>
                  </a:lnTo>
                  <a:lnTo>
                    <a:pt x="19641" y="15637"/>
                  </a:lnTo>
                  <a:lnTo>
                    <a:pt x="21828" y="13745"/>
                  </a:lnTo>
                  <a:lnTo>
                    <a:pt x="24053" y="11969"/>
                  </a:lnTo>
                  <a:lnTo>
                    <a:pt x="26432" y="10270"/>
                  </a:lnTo>
                  <a:lnTo>
                    <a:pt x="28887" y="8725"/>
                  </a:lnTo>
                  <a:lnTo>
                    <a:pt x="31381" y="7297"/>
                  </a:lnTo>
                  <a:lnTo>
                    <a:pt x="33951" y="5945"/>
                  </a:lnTo>
                  <a:lnTo>
                    <a:pt x="36636" y="4749"/>
                  </a:lnTo>
                  <a:lnTo>
                    <a:pt x="39360" y="3706"/>
                  </a:lnTo>
                  <a:lnTo>
                    <a:pt x="42161" y="2741"/>
                  </a:lnTo>
                  <a:lnTo>
                    <a:pt x="45038" y="1930"/>
                  </a:lnTo>
                  <a:lnTo>
                    <a:pt x="47915" y="1274"/>
                  </a:lnTo>
                  <a:lnTo>
                    <a:pt x="50869" y="733"/>
                  </a:lnTo>
                  <a:lnTo>
                    <a:pt x="53861" y="347"/>
                  </a:lnTo>
                  <a:lnTo>
                    <a:pt x="56930" y="115"/>
                  </a:lnTo>
                  <a:lnTo>
                    <a:pt x="60000" y="0"/>
                  </a:lnTo>
                  <a:lnTo>
                    <a:pt x="63107" y="115"/>
                  </a:lnTo>
                  <a:lnTo>
                    <a:pt x="66138" y="347"/>
                  </a:lnTo>
                  <a:lnTo>
                    <a:pt x="69168" y="733"/>
                  </a:lnTo>
                  <a:lnTo>
                    <a:pt x="72084" y="1274"/>
                  </a:lnTo>
                  <a:lnTo>
                    <a:pt x="75000" y="1930"/>
                  </a:lnTo>
                  <a:lnTo>
                    <a:pt x="77838" y="2741"/>
                  </a:lnTo>
                  <a:lnTo>
                    <a:pt x="80639" y="3706"/>
                  </a:lnTo>
                  <a:lnTo>
                    <a:pt x="83363" y="4749"/>
                  </a:lnTo>
                  <a:lnTo>
                    <a:pt x="86010" y="5945"/>
                  </a:lnTo>
                  <a:lnTo>
                    <a:pt x="88618" y="7297"/>
                  </a:lnTo>
                  <a:lnTo>
                    <a:pt x="91112" y="8725"/>
                  </a:lnTo>
                  <a:lnTo>
                    <a:pt x="93529" y="10270"/>
                  </a:lnTo>
                  <a:lnTo>
                    <a:pt x="95907" y="11969"/>
                  </a:lnTo>
                  <a:lnTo>
                    <a:pt x="98171" y="13745"/>
                  </a:lnTo>
                  <a:lnTo>
                    <a:pt x="100319" y="15637"/>
                  </a:lnTo>
                  <a:lnTo>
                    <a:pt x="102429" y="17644"/>
                  </a:lnTo>
                  <a:lnTo>
                    <a:pt x="104424" y="19729"/>
                  </a:lnTo>
                  <a:lnTo>
                    <a:pt x="106304" y="21891"/>
                  </a:lnTo>
                  <a:lnTo>
                    <a:pt x="108069" y="24131"/>
                  </a:lnTo>
                  <a:lnTo>
                    <a:pt x="109718" y="26486"/>
                  </a:lnTo>
                  <a:lnTo>
                    <a:pt x="111329" y="28957"/>
                  </a:lnTo>
                  <a:lnTo>
                    <a:pt x="112749" y="31428"/>
                  </a:lnTo>
                  <a:lnTo>
                    <a:pt x="114053" y="34015"/>
                  </a:lnTo>
                  <a:lnTo>
                    <a:pt x="115281" y="36718"/>
                  </a:lnTo>
                  <a:lnTo>
                    <a:pt x="116355" y="39420"/>
                  </a:lnTo>
                  <a:lnTo>
                    <a:pt x="117276" y="42200"/>
                  </a:lnTo>
                  <a:lnTo>
                    <a:pt x="118120" y="45057"/>
                  </a:lnTo>
                  <a:lnTo>
                    <a:pt x="118772" y="47953"/>
                  </a:lnTo>
                  <a:lnTo>
                    <a:pt x="119309" y="50888"/>
                  </a:lnTo>
                  <a:lnTo>
                    <a:pt x="119693" y="53899"/>
                  </a:lnTo>
                  <a:lnTo>
                    <a:pt x="119923" y="56949"/>
                  </a:lnTo>
                  <a:lnTo>
                    <a:pt x="120000" y="6003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14" name="iS1ide-Shape 2364">
              <a:extLst>
                <a:ext uri="{FF2B5EF4-FFF2-40B4-BE49-F238E27FC236}">
                  <a16:creationId xmlns:a16="http://schemas.microsoft.com/office/drawing/2014/main" id="{3A5B1FE4-3329-42EC-BCCA-F836801EEF7E}"/>
                </a:ext>
              </a:extLst>
            </p:cNvPr>
            <p:cNvSpPr/>
            <p:nvPr/>
          </p:nvSpPr>
          <p:spPr>
            <a:xfrm flipH="1">
              <a:off x="4997336" y="3579822"/>
              <a:ext cx="438911" cy="44897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9972"/>
                  </a:moveTo>
                  <a:lnTo>
                    <a:pt x="119945" y="63088"/>
                  </a:lnTo>
                  <a:lnTo>
                    <a:pt x="119674" y="66095"/>
                  </a:lnTo>
                  <a:lnTo>
                    <a:pt x="119294" y="69157"/>
                  </a:lnTo>
                  <a:lnTo>
                    <a:pt x="118751" y="72109"/>
                  </a:lnTo>
                  <a:lnTo>
                    <a:pt x="118100" y="75006"/>
                  </a:lnTo>
                  <a:lnTo>
                    <a:pt x="117286" y="77904"/>
                  </a:lnTo>
                  <a:lnTo>
                    <a:pt x="116309" y="80637"/>
                  </a:lnTo>
                  <a:lnTo>
                    <a:pt x="115278" y="83371"/>
                  </a:lnTo>
                  <a:lnTo>
                    <a:pt x="114084" y="86050"/>
                  </a:lnTo>
                  <a:lnTo>
                    <a:pt x="112727" y="88619"/>
                  </a:lnTo>
                  <a:lnTo>
                    <a:pt x="111316" y="91134"/>
                  </a:lnTo>
                  <a:lnTo>
                    <a:pt x="109687" y="93594"/>
                  </a:lnTo>
                  <a:lnTo>
                    <a:pt x="108059" y="95890"/>
                  </a:lnTo>
                  <a:lnTo>
                    <a:pt x="106268" y="98186"/>
                  </a:lnTo>
                  <a:lnTo>
                    <a:pt x="104369" y="100373"/>
                  </a:lnTo>
                  <a:lnTo>
                    <a:pt x="102360" y="102451"/>
                  </a:lnTo>
                  <a:lnTo>
                    <a:pt x="100298" y="104419"/>
                  </a:lnTo>
                  <a:lnTo>
                    <a:pt x="98127" y="106332"/>
                  </a:lnTo>
                  <a:lnTo>
                    <a:pt x="95902" y="108082"/>
                  </a:lnTo>
                  <a:lnTo>
                    <a:pt x="93514" y="109776"/>
                  </a:lnTo>
                  <a:lnTo>
                    <a:pt x="91126" y="111307"/>
                  </a:lnTo>
                  <a:lnTo>
                    <a:pt x="88575" y="112783"/>
                  </a:lnTo>
                  <a:lnTo>
                    <a:pt x="85970" y="114095"/>
                  </a:lnTo>
                  <a:lnTo>
                    <a:pt x="83310" y="115298"/>
                  </a:lnTo>
                  <a:lnTo>
                    <a:pt x="80597" y="116337"/>
                  </a:lnTo>
                  <a:lnTo>
                    <a:pt x="77829" y="117321"/>
                  </a:lnTo>
                  <a:lnTo>
                    <a:pt x="74952" y="118141"/>
                  </a:lnTo>
                  <a:lnTo>
                    <a:pt x="72075" y="118797"/>
                  </a:lnTo>
                  <a:lnTo>
                    <a:pt x="69145" y="119289"/>
                  </a:lnTo>
                  <a:lnTo>
                    <a:pt x="66105" y="119726"/>
                  </a:lnTo>
                  <a:lnTo>
                    <a:pt x="63066" y="119945"/>
                  </a:lnTo>
                  <a:lnTo>
                    <a:pt x="59972" y="120000"/>
                  </a:lnTo>
                  <a:lnTo>
                    <a:pt x="56933" y="119945"/>
                  </a:lnTo>
                  <a:lnTo>
                    <a:pt x="53839" y="119726"/>
                  </a:lnTo>
                  <a:lnTo>
                    <a:pt x="50800" y="119289"/>
                  </a:lnTo>
                  <a:lnTo>
                    <a:pt x="47869" y="118797"/>
                  </a:lnTo>
                  <a:lnTo>
                    <a:pt x="44993" y="118141"/>
                  </a:lnTo>
                  <a:lnTo>
                    <a:pt x="42116" y="117321"/>
                  </a:lnTo>
                  <a:lnTo>
                    <a:pt x="39348" y="116337"/>
                  </a:lnTo>
                  <a:lnTo>
                    <a:pt x="36635" y="115298"/>
                  </a:lnTo>
                  <a:lnTo>
                    <a:pt x="33921" y="114095"/>
                  </a:lnTo>
                  <a:lnTo>
                    <a:pt x="31370" y="112783"/>
                  </a:lnTo>
                  <a:lnTo>
                    <a:pt x="28873" y="111307"/>
                  </a:lnTo>
                  <a:lnTo>
                    <a:pt x="26431" y="109776"/>
                  </a:lnTo>
                  <a:lnTo>
                    <a:pt x="24097" y="108082"/>
                  </a:lnTo>
                  <a:lnTo>
                    <a:pt x="21818" y="106332"/>
                  </a:lnTo>
                  <a:lnTo>
                    <a:pt x="19647" y="104419"/>
                  </a:lnTo>
                  <a:lnTo>
                    <a:pt x="17584" y="102451"/>
                  </a:lnTo>
                  <a:lnTo>
                    <a:pt x="15576" y="100373"/>
                  </a:lnTo>
                  <a:lnTo>
                    <a:pt x="13677" y="98186"/>
                  </a:lnTo>
                  <a:lnTo>
                    <a:pt x="11886" y="95890"/>
                  </a:lnTo>
                  <a:lnTo>
                    <a:pt x="10257" y="93594"/>
                  </a:lnTo>
                  <a:lnTo>
                    <a:pt x="8629" y="91134"/>
                  </a:lnTo>
                  <a:lnTo>
                    <a:pt x="7218" y="88619"/>
                  </a:lnTo>
                  <a:lnTo>
                    <a:pt x="5861" y="86050"/>
                  </a:lnTo>
                  <a:lnTo>
                    <a:pt x="4721" y="83371"/>
                  </a:lnTo>
                  <a:lnTo>
                    <a:pt x="3636" y="80637"/>
                  </a:lnTo>
                  <a:lnTo>
                    <a:pt x="2713" y="77904"/>
                  </a:lnTo>
                  <a:lnTo>
                    <a:pt x="1845" y="75006"/>
                  </a:lnTo>
                  <a:lnTo>
                    <a:pt x="1194" y="72109"/>
                  </a:lnTo>
                  <a:lnTo>
                    <a:pt x="705" y="69157"/>
                  </a:lnTo>
                  <a:lnTo>
                    <a:pt x="271" y="66095"/>
                  </a:lnTo>
                  <a:lnTo>
                    <a:pt x="54" y="63088"/>
                  </a:lnTo>
                  <a:lnTo>
                    <a:pt x="0" y="59972"/>
                  </a:lnTo>
                  <a:lnTo>
                    <a:pt x="54" y="56911"/>
                  </a:lnTo>
                  <a:lnTo>
                    <a:pt x="271" y="53904"/>
                  </a:lnTo>
                  <a:lnTo>
                    <a:pt x="705" y="50897"/>
                  </a:lnTo>
                  <a:lnTo>
                    <a:pt x="1194" y="47945"/>
                  </a:lnTo>
                  <a:lnTo>
                    <a:pt x="1845" y="45047"/>
                  </a:lnTo>
                  <a:lnTo>
                    <a:pt x="2713" y="42150"/>
                  </a:lnTo>
                  <a:lnTo>
                    <a:pt x="3636" y="39362"/>
                  </a:lnTo>
                  <a:lnTo>
                    <a:pt x="4721" y="36628"/>
                  </a:lnTo>
                  <a:lnTo>
                    <a:pt x="5861" y="33949"/>
                  </a:lnTo>
                  <a:lnTo>
                    <a:pt x="7218" y="31380"/>
                  </a:lnTo>
                  <a:lnTo>
                    <a:pt x="8629" y="28865"/>
                  </a:lnTo>
                  <a:lnTo>
                    <a:pt x="10257" y="26460"/>
                  </a:lnTo>
                  <a:lnTo>
                    <a:pt x="11886" y="24109"/>
                  </a:lnTo>
                  <a:lnTo>
                    <a:pt x="13677" y="21813"/>
                  </a:lnTo>
                  <a:lnTo>
                    <a:pt x="15576" y="19681"/>
                  </a:lnTo>
                  <a:lnTo>
                    <a:pt x="17584" y="17548"/>
                  </a:lnTo>
                  <a:lnTo>
                    <a:pt x="19647" y="15580"/>
                  </a:lnTo>
                  <a:lnTo>
                    <a:pt x="21818" y="13722"/>
                  </a:lnTo>
                  <a:lnTo>
                    <a:pt x="24097" y="11917"/>
                  </a:lnTo>
                  <a:lnTo>
                    <a:pt x="26431" y="10223"/>
                  </a:lnTo>
                  <a:lnTo>
                    <a:pt x="28873" y="8692"/>
                  </a:lnTo>
                  <a:lnTo>
                    <a:pt x="31370" y="7216"/>
                  </a:lnTo>
                  <a:lnTo>
                    <a:pt x="33921" y="5904"/>
                  </a:lnTo>
                  <a:lnTo>
                    <a:pt x="36635" y="4701"/>
                  </a:lnTo>
                  <a:lnTo>
                    <a:pt x="39348" y="3662"/>
                  </a:lnTo>
                  <a:lnTo>
                    <a:pt x="42116" y="2733"/>
                  </a:lnTo>
                  <a:lnTo>
                    <a:pt x="44993" y="1913"/>
                  </a:lnTo>
                  <a:lnTo>
                    <a:pt x="47869" y="1257"/>
                  </a:lnTo>
                  <a:lnTo>
                    <a:pt x="50800" y="710"/>
                  </a:lnTo>
                  <a:lnTo>
                    <a:pt x="53839" y="273"/>
                  </a:lnTo>
                  <a:lnTo>
                    <a:pt x="56933" y="54"/>
                  </a:lnTo>
                  <a:lnTo>
                    <a:pt x="59972" y="0"/>
                  </a:lnTo>
                  <a:lnTo>
                    <a:pt x="63066" y="54"/>
                  </a:lnTo>
                  <a:lnTo>
                    <a:pt x="66105" y="273"/>
                  </a:lnTo>
                  <a:lnTo>
                    <a:pt x="69145" y="710"/>
                  </a:lnTo>
                  <a:lnTo>
                    <a:pt x="72075" y="1257"/>
                  </a:lnTo>
                  <a:lnTo>
                    <a:pt x="74952" y="1913"/>
                  </a:lnTo>
                  <a:lnTo>
                    <a:pt x="77829" y="2733"/>
                  </a:lnTo>
                  <a:lnTo>
                    <a:pt x="80597" y="3662"/>
                  </a:lnTo>
                  <a:lnTo>
                    <a:pt x="83310" y="4701"/>
                  </a:lnTo>
                  <a:lnTo>
                    <a:pt x="85970" y="5904"/>
                  </a:lnTo>
                  <a:lnTo>
                    <a:pt x="88575" y="7216"/>
                  </a:lnTo>
                  <a:lnTo>
                    <a:pt x="91126" y="8692"/>
                  </a:lnTo>
                  <a:lnTo>
                    <a:pt x="93514" y="10223"/>
                  </a:lnTo>
                  <a:lnTo>
                    <a:pt x="95902" y="11917"/>
                  </a:lnTo>
                  <a:lnTo>
                    <a:pt x="98127" y="13722"/>
                  </a:lnTo>
                  <a:lnTo>
                    <a:pt x="100298" y="15580"/>
                  </a:lnTo>
                  <a:lnTo>
                    <a:pt x="102360" y="17548"/>
                  </a:lnTo>
                  <a:lnTo>
                    <a:pt x="104369" y="19681"/>
                  </a:lnTo>
                  <a:lnTo>
                    <a:pt x="106268" y="21813"/>
                  </a:lnTo>
                  <a:lnTo>
                    <a:pt x="108059" y="24109"/>
                  </a:lnTo>
                  <a:lnTo>
                    <a:pt x="109687" y="26460"/>
                  </a:lnTo>
                  <a:lnTo>
                    <a:pt x="111316" y="28865"/>
                  </a:lnTo>
                  <a:lnTo>
                    <a:pt x="112727" y="31380"/>
                  </a:lnTo>
                  <a:lnTo>
                    <a:pt x="114084" y="33949"/>
                  </a:lnTo>
                  <a:lnTo>
                    <a:pt x="115278" y="36628"/>
                  </a:lnTo>
                  <a:lnTo>
                    <a:pt x="116309" y="39362"/>
                  </a:lnTo>
                  <a:lnTo>
                    <a:pt x="117286" y="42150"/>
                  </a:lnTo>
                  <a:lnTo>
                    <a:pt x="118100" y="45047"/>
                  </a:lnTo>
                  <a:lnTo>
                    <a:pt x="118751" y="47945"/>
                  </a:lnTo>
                  <a:lnTo>
                    <a:pt x="119294" y="50897"/>
                  </a:lnTo>
                  <a:lnTo>
                    <a:pt x="119674" y="53904"/>
                  </a:lnTo>
                  <a:lnTo>
                    <a:pt x="119945" y="56911"/>
                  </a:lnTo>
                  <a:lnTo>
                    <a:pt x="120000" y="5997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15" name="iS1ide-Shape 2365">
              <a:extLst>
                <a:ext uri="{FF2B5EF4-FFF2-40B4-BE49-F238E27FC236}">
                  <a16:creationId xmlns:a16="http://schemas.microsoft.com/office/drawing/2014/main" id="{1718BF5A-ACED-45EA-A3B5-B27E2B47CE75}"/>
                </a:ext>
              </a:extLst>
            </p:cNvPr>
            <p:cNvSpPr/>
            <p:nvPr/>
          </p:nvSpPr>
          <p:spPr>
            <a:xfrm flipH="1">
              <a:off x="5333070" y="2580652"/>
              <a:ext cx="908791" cy="93045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9973"/>
                  </a:moveTo>
                  <a:lnTo>
                    <a:pt x="119921" y="63059"/>
                  </a:lnTo>
                  <a:lnTo>
                    <a:pt x="119685" y="66118"/>
                  </a:lnTo>
                  <a:lnTo>
                    <a:pt x="119318" y="69098"/>
                  </a:lnTo>
                  <a:lnTo>
                    <a:pt x="118768" y="72079"/>
                  </a:lnTo>
                  <a:lnTo>
                    <a:pt x="118113" y="74980"/>
                  </a:lnTo>
                  <a:lnTo>
                    <a:pt x="117327" y="77828"/>
                  </a:lnTo>
                  <a:lnTo>
                    <a:pt x="116358" y="80624"/>
                  </a:lnTo>
                  <a:lnTo>
                    <a:pt x="115283" y="83340"/>
                  </a:lnTo>
                  <a:lnTo>
                    <a:pt x="114104" y="85978"/>
                  </a:lnTo>
                  <a:lnTo>
                    <a:pt x="112768" y="88562"/>
                  </a:lnTo>
                  <a:lnTo>
                    <a:pt x="111301" y="91094"/>
                  </a:lnTo>
                  <a:lnTo>
                    <a:pt x="109755" y="93547"/>
                  </a:lnTo>
                  <a:lnTo>
                    <a:pt x="108078" y="95868"/>
                  </a:lnTo>
                  <a:lnTo>
                    <a:pt x="106323" y="98162"/>
                  </a:lnTo>
                  <a:lnTo>
                    <a:pt x="104410" y="100325"/>
                  </a:lnTo>
                  <a:lnTo>
                    <a:pt x="102445" y="102408"/>
                  </a:lnTo>
                  <a:lnTo>
                    <a:pt x="100349" y="104386"/>
                  </a:lnTo>
                  <a:lnTo>
                    <a:pt x="98148" y="106285"/>
                  </a:lnTo>
                  <a:lnTo>
                    <a:pt x="95895" y="108079"/>
                  </a:lnTo>
                  <a:lnTo>
                    <a:pt x="93537" y="109740"/>
                  </a:lnTo>
                  <a:lnTo>
                    <a:pt x="91126" y="111296"/>
                  </a:lnTo>
                  <a:lnTo>
                    <a:pt x="88611" y="112747"/>
                  </a:lnTo>
                  <a:lnTo>
                    <a:pt x="86017" y="114065"/>
                  </a:lnTo>
                  <a:lnTo>
                    <a:pt x="83371" y="115252"/>
                  </a:lnTo>
                  <a:lnTo>
                    <a:pt x="80620" y="116334"/>
                  </a:lnTo>
                  <a:lnTo>
                    <a:pt x="77842" y="117283"/>
                  </a:lnTo>
                  <a:lnTo>
                    <a:pt x="75013" y="118074"/>
                  </a:lnTo>
                  <a:lnTo>
                    <a:pt x="72104" y="118760"/>
                  </a:lnTo>
                  <a:lnTo>
                    <a:pt x="69144" y="119287"/>
                  </a:lnTo>
                  <a:lnTo>
                    <a:pt x="66131" y="119683"/>
                  </a:lnTo>
                  <a:lnTo>
                    <a:pt x="63091" y="119894"/>
                  </a:lnTo>
                  <a:lnTo>
                    <a:pt x="60000" y="120000"/>
                  </a:lnTo>
                  <a:lnTo>
                    <a:pt x="56908" y="119894"/>
                  </a:lnTo>
                  <a:lnTo>
                    <a:pt x="53842" y="119683"/>
                  </a:lnTo>
                  <a:lnTo>
                    <a:pt x="50855" y="119287"/>
                  </a:lnTo>
                  <a:lnTo>
                    <a:pt x="47921" y="118760"/>
                  </a:lnTo>
                  <a:lnTo>
                    <a:pt x="45013" y="118074"/>
                  </a:lnTo>
                  <a:lnTo>
                    <a:pt x="42157" y="117283"/>
                  </a:lnTo>
                  <a:lnTo>
                    <a:pt x="39379" y="116334"/>
                  </a:lnTo>
                  <a:lnTo>
                    <a:pt x="36628" y="115252"/>
                  </a:lnTo>
                  <a:lnTo>
                    <a:pt x="33982" y="114065"/>
                  </a:lnTo>
                  <a:lnTo>
                    <a:pt x="31388" y="112747"/>
                  </a:lnTo>
                  <a:lnTo>
                    <a:pt x="28873" y="111296"/>
                  </a:lnTo>
                  <a:lnTo>
                    <a:pt x="26462" y="109740"/>
                  </a:lnTo>
                  <a:lnTo>
                    <a:pt x="24078" y="108079"/>
                  </a:lnTo>
                  <a:lnTo>
                    <a:pt x="21825" y="106285"/>
                  </a:lnTo>
                  <a:lnTo>
                    <a:pt x="19676" y="104386"/>
                  </a:lnTo>
                  <a:lnTo>
                    <a:pt x="17554" y="102408"/>
                  </a:lnTo>
                  <a:lnTo>
                    <a:pt x="15589" y="100325"/>
                  </a:lnTo>
                  <a:lnTo>
                    <a:pt x="13703" y="98162"/>
                  </a:lnTo>
                  <a:lnTo>
                    <a:pt x="11921" y="95868"/>
                  </a:lnTo>
                  <a:lnTo>
                    <a:pt x="10218" y="93547"/>
                  </a:lnTo>
                  <a:lnTo>
                    <a:pt x="8698" y="91094"/>
                  </a:lnTo>
                  <a:lnTo>
                    <a:pt x="7231" y="88562"/>
                  </a:lnTo>
                  <a:lnTo>
                    <a:pt x="5895" y="85978"/>
                  </a:lnTo>
                  <a:lnTo>
                    <a:pt x="4689" y="83340"/>
                  </a:lnTo>
                  <a:lnTo>
                    <a:pt x="3641" y="80624"/>
                  </a:lnTo>
                  <a:lnTo>
                    <a:pt x="2698" y="77828"/>
                  </a:lnTo>
                  <a:lnTo>
                    <a:pt x="1886" y="74980"/>
                  </a:lnTo>
                  <a:lnTo>
                    <a:pt x="1231" y="72079"/>
                  </a:lnTo>
                  <a:lnTo>
                    <a:pt x="681" y="69098"/>
                  </a:lnTo>
                  <a:lnTo>
                    <a:pt x="314" y="66118"/>
                  </a:lnTo>
                  <a:lnTo>
                    <a:pt x="78" y="63059"/>
                  </a:lnTo>
                  <a:lnTo>
                    <a:pt x="0" y="59973"/>
                  </a:lnTo>
                  <a:lnTo>
                    <a:pt x="78" y="56914"/>
                  </a:lnTo>
                  <a:lnTo>
                    <a:pt x="314" y="53854"/>
                  </a:lnTo>
                  <a:lnTo>
                    <a:pt x="681" y="50821"/>
                  </a:lnTo>
                  <a:lnTo>
                    <a:pt x="1231" y="47894"/>
                  </a:lnTo>
                  <a:lnTo>
                    <a:pt x="1886" y="44993"/>
                  </a:lnTo>
                  <a:lnTo>
                    <a:pt x="2698" y="42145"/>
                  </a:lnTo>
                  <a:lnTo>
                    <a:pt x="3641" y="39349"/>
                  </a:lnTo>
                  <a:lnTo>
                    <a:pt x="4689" y="36632"/>
                  </a:lnTo>
                  <a:lnTo>
                    <a:pt x="5895" y="33969"/>
                  </a:lnTo>
                  <a:lnTo>
                    <a:pt x="7231" y="31384"/>
                  </a:lnTo>
                  <a:lnTo>
                    <a:pt x="8698" y="28879"/>
                  </a:lnTo>
                  <a:lnTo>
                    <a:pt x="10218" y="26426"/>
                  </a:lnTo>
                  <a:lnTo>
                    <a:pt x="11921" y="24079"/>
                  </a:lnTo>
                  <a:lnTo>
                    <a:pt x="13703" y="21810"/>
                  </a:lnTo>
                  <a:lnTo>
                    <a:pt x="15589" y="19648"/>
                  </a:lnTo>
                  <a:lnTo>
                    <a:pt x="17554" y="17564"/>
                  </a:lnTo>
                  <a:lnTo>
                    <a:pt x="19650" y="15560"/>
                  </a:lnTo>
                  <a:lnTo>
                    <a:pt x="21825" y="13687"/>
                  </a:lnTo>
                  <a:lnTo>
                    <a:pt x="24078" y="11920"/>
                  </a:lnTo>
                  <a:lnTo>
                    <a:pt x="26462" y="10232"/>
                  </a:lnTo>
                  <a:lnTo>
                    <a:pt x="28873" y="8703"/>
                  </a:lnTo>
                  <a:lnTo>
                    <a:pt x="31388" y="7252"/>
                  </a:lnTo>
                  <a:lnTo>
                    <a:pt x="33982" y="5907"/>
                  </a:lnTo>
                  <a:lnTo>
                    <a:pt x="36628" y="4694"/>
                  </a:lnTo>
                  <a:lnTo>
                    <a:pt x="39379" y="3639"/>
                  </a:lnTo>
                  <a:lnTo>
                    <a:pt x="42157" y="2716"/>
                  </a:lnTo>
                  <a:lnTo>
                    <a:pt x="45013" y="1872"/>
                  </a:lnTo>
                  <a:lnTo>
                    <a:pt x="47921" y="1213"/>
                  </a:lnTo>
                  <a:lnTo>
                    <a:pt x="50855" y="685"/>
                  </a:lnTo>
                  <a:lnTo>
                    <a:pt x="53842" y="316"/>
                  </a:lnTo>
                  <a:lnTo>
                    <a:pt x="56908" y="79"/>
                  </a:lnTo>
                  <a:lnTo>
                    <a:pt x="60000" y="0"/>
                  </a:lnTo>
                  <a:lnTo>
                    <a:pt x="63091" y="79"/>
                  </a:lnTo>
                  <a:lnTo>
                    <a:pt x="66131" y="316"/>
                  </a:lnTo>
                  <a:lnTo>
                    <a:pt x="69144" y="685"/>
                  </a:lnTo>
                  <a:lnTo>
                    <a:pt x="72104" y="1213"/>
                  </a:lnTo>
                  <a:lnTo>
                    <a:pt x="75013" y="1872"/>
                  </a:lnTo>
                  <a:lnTo>
                    <a:pt x="77842" y="2716"/>
                  </a:lnTo>
                  <a:lnTo>
                    <a:pt x="80620" y="3639"/>
                  </a:lnTo>
                  <a:lnTo>
                    <a:pt x="83371" y="4694"/>
                  </a:lnTo>
                  <a:lnTo>
                    <a:pt x="86017" y="5907"/>
                  </a:lnTo>
                  <a:lnTo>
                    <a:pt x="88611" y="7252"/>
                  </a:lnTo>
                  <a:lnTo>
                    <a:pt x="91126" y="8703"/>
                  </a:lnTo>
                  <a:lnTo>
                    <a:pt x="93537" y="10232"/>
                  </a:lnTo>
                  <a:lnTo>
                    <a:pt x="95895" y="11920"/>
                  </a:lnTo>
                  <a:lnTo>
                    <a:pt x="98148" y="13687"/>
                  </a:lnTo>
                  <a:lnTo>
                    <a:pt x="100349" y="15560"/>
                  </a:lnTo>
                  <a:lnTo>
                    <a:pt x="102445" y="17564"/>
                  </a:lnTo>
                  <a:lnTo>
                    <a:pt x="104410" y="19648"/>
                  </a:lnTo>
                  <a:lnTo>
                    <a:pt x="106323" y="21810"/>
                  </a:lnTo>
                  <a:lnTo>
                    <a:pt x="108078" y="24079"/>
                  </a:lnTo>
                  <a:lnTo>
                    <a:pt x="109755" y="26426"/>
                  </a:lnTo>
                  <a:lnTo>
                    <a:pt x="111301" y="28879"/>
                  </a:lnTo>
                  <a:lnTo>
                    <a:pt x="112768" y="31384"/>
                  </a:lnTo>
                  <a:lnTo>
                    <a:pt x="114104" y="33969"/>
                  </a:lnTo>
                  <a:lnTo>
                    <a:pt x="115283" y="36632"/>
                  </a:lnTo>
                  <a:lnTo>
                    <a:pt x="116358" y="39349"/>
                  </a:lnTo>
                  <a:lnTo>
                    <a:pt x="117327" y="42145"/>
                  </a:lnTo>
                  <a:lnTo>
                    <a:pt x="118113" y="44993"/>
                  </a:lnTo>
                  <a:lnTo>
                    <a:pt x="118768" y="47894"/>
                  </a:lnTo>
                  <a:lnTo>
                    <a:pt x="119318" y="50821"/>
                  </a:lnTo>
                  <a:lnTo>
                    <a:pt x="119685" y="53854"/>
                  </a:lnTo>
                  <a:lnTo>
                    <a:pt x="119921" y="56914"/>
                  </a:lnTo>
                  <a:lnTo>
                    <a:pt x="120000" y="599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16" name="iS1ide-Shape 2366">
              <a:extLst>
                <a:ext uri="{FF2B5EF4-FFF2-40B4-BE49-F238E27FC236}">
                  <a16:creationId xmlns:a16="http://schemas.microsoft.com/office/drawing/2014/main" id="{0B458C90-27C9-4C3A-B30B-75AA75FF07F1}"/>
                </a:ext>
              </a:extLst>
            </p:cNvPr>
            <p:cNvSpPr/>
            <p:nvPr/>
          </p:nvSpPr>
          <p:spPr>
            <a:xfrm flipH="1">
              <a:off x="4812370" y="3049061"/>
              <a:ext cx="454992" cy="46553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52"/>
                  </a:moveTo>
                  <a:lnTo>
                    <a:pt x="119895" y="63107"/>
                  </a:lnTo>
                  <a:lnTo>
                    <a:pt x="119686" y="66110"/>
                  </a:lnTo>
                  <a:lnTo>
                    <a:pt x="119267" y="69165"/>
                  </a:lnTo>
                  <a:lnTo>
                    <a:pt x="118744" y="72115"/>
                  </a:lnTo>
                  <a:lnTo>
                    <a:pt x="118063" y="75013"/>
                  </a:lnTo>
                  <a:lnTo>
                    <a:pt x="117278" y="77857"/>
                  </a:lnTo>
                  <a:lnTo>
                    <a:pt x="116336" y="80649"/>
                  </a:lnTo>
                  <a:lnTo>
                    <a:pt x="115290" y="83388"/>
                  </a:lnTo>
                  <a:lnTo>
                    <a:pt x="114086" y="86022"/>
                  </a:lnTo>
                  <a:lnTo>
                    <a:pt x="112725" y="88604"/>
                  </a:lnTo>
                  <a:lnTo>
                    <a:pt x="111312" y="91132"/>
                  </a:lnTo>
                  <a:lnTo>
                    <a:pt x="109742" y="93503"/>
                  </a:lnTo>
                  <a:lnTo>
                    <a:pt x="108068" y="95926"/>
                  </a:lnTo>
                  <a:lnTo>
                    <a:pt x="106288" y="98191"/>
                  </a:lnTo>
                  <a:lnTo>
                    <a:pt x="104404" y="100351"/>
                  </a:lnTo>
                  <a:lnTo>
                    <a:pt x="102416" y="102405"/>
                  </a:lnTo>
                  <a:lnTo>
                    <a:pt x="100322" y="104407"/>
                  </a:lnTo>
                  <a:lnTo>
                    <a:pt x="98124" y="106251"/>
                  </a:lnTo>
                  <a:lnTo>
                    <a:pt x="95874" y="108094"/>
                  </a:lnTo>
                  <a:lnTo>
                    <a:pt x="93519" y="109727"/>
                  </a:lnTo>
                  <a:lnTo>
                    <a:pt x="91059" y="111255"/>
                  </a:lnTo>
                  <a:lnTo>
                    <a:pt x="88547" y="112783"/>
                  </a:lnTo>
                  <a:lnTo>
                    <a:pt x="85983" y="114047"/>
                  </a:lnTo>
                  <a:lnTo>
                    <a:pt x="83314" y="115258"/>
                  </a:lnTo>
                  <a:lnTo>
                    <a:pt x="80593" y="116365"/>
                  </a:lnTo>
                  <a:lnTo>
                    <a:pt x="77819" y="117313"/>
                  </a:lnTo>
                  <a:lnTo>
                    <a:pt x="74941" y="118103"/>
                  </a:lnTo>
                  <a:lnTo>
                    <a:pt x="72062" y="118788"/>
                  </a:lnTo>
                  <a:lnTo>
                    <a:pt x="69132" y="119315"/>
                  </a:lnTo>
                  <a:lnTo>
                    <a:pt x="66149" y="119683"/>
                  </a:lnTo>
                  <a:lnTo>
                    <a:pt x="63061" y="119947"/>
                  </a:lnTo>
                  <a:lnTo>
                    <a:pt x="59973" y="120000"/>
                  </a:lnTo>
                  <a:lnTo>
                    <a:pt x="56886" y="119947"/>
                  </a:lnTo>
                  <a:lnTo>
                    <a:pt x="53850" y="119683"/>
                  </a:lnTo>
                  <a:lnTo>
                    <a:pt x="50867" y="119315"/>
                  </a:lnTo>
                  <a:lnTo>
                    <a:pt x="47937" y="118788"/>
                  </a:lnTo>
                  <a:lnTo>
                    <a:pt x="45006" y="118103"/>
                  </a:lnTo>
                  <a:lnTo>
                    <a:pt x="42180" y="117313"/>
                  </a:lnTo>
                  <a:lnTo>
                    <a:pt x="39354" y="116365"/>
                  </a:lnTo>
                  <a:lnTo>
                    <a:pt x="36633" y="115258"/>
                  </a:lnTo>
                  <a:lnTo>
                    <a:pt x="33964" y="114047"/>
                  </a:lnTo>
                  <a:lnTo>
                    <a:pt x="31399" y="112783"/>
                  </a:lnTo>
                  <a:lnTo>
                    <a:pt x="28887" y="111255"/>
                  </a:lnTo>
                  <a:lnTo>
                    <a:pt x="26428" y="109727"/>
                  </a:lnTo>
                  <a:lnTo>
                    <a:pt x="24125" y="108094"/>
                  </a:lnTo>
                  <a:lnTo>
                    <a:pt x="21822" y="106251"/>
                  </a:lnTo>
                  <a:lnTo>
                    <a:pt x="19677" y="104407"/>
                  </a:lnTo>
                  <a:lnTo>
                    <a:pt x="17583" y="102405"/>
                  </a:lnTo>
                  <a:lnTo>
                    <a:pt x="15542" y="100351"/>
                  </a:lnTo>
                  <a:lnTo>
                    <a:pt x="13711" y="98191"/>
                  </a:lnTo>
                  <a:lnTo>
                    <a:pt x="11931" y="95926"/>
                  </a:lnTo>
                  <a:lnTo>
                    <a:pt x="10257" y="93503"/>
                  </a:lnTo>
                  <a:lnTo>
                    <a:pt x="8687" y="91132"/>
                  </a:lnTo>
                  <a:lnTo>
                    <a:pt x="7274" y="88604"/>
                  </a:lnTo>
                  <a:lnTo>
                    <a:pt x="5965" y="86022"/>
                  </a:lnTo>
                  <a:lnTo>
                    <a:pt x="4762" y="83336"/>
                  </a:lnTo>
                  <a:lnTo>
                    <a:pt x="3663" y="80649"/>
                  </a:lnTo>
                  <a:lnTo>
                    <a:pt x="2721" y="77857"/>
                  </a:lnTo>
                  <a:lnTo>
                    <a:pt x="1883" y="75013"/>
                  </a:lnTo>
                  <a:lnTo>
                    <a:pt x="1203" y="72115"/>
                  </a:lnTo>
                  <a:lnTo>
                    <a:pt x="680" y="69165"/>
                  </a:lnTo>
                  <a:lnTo>
                    <a:pt x="366" y="66110"/>
                  </a:lnTo>
                  <a:lnTo>
                    <a:pt x="52" y="63107"/>
                  </a:lnTo>
                  <a:lnTo>
                    <a:pt x="0" y="60052"/>
                  </a:lnTo>
                  <a:lnTo>
                    <a:pt x="52" y="56944"/>
                  </a:lnTo>
                  <a:lnTo>
                    <a:pt x="366" y="53889"/>
                  </a:lnTo>
                  <a:lnTo>
                    <a:pt x="680" y="50886"/>
                  </a:lnTo>
                  <a:lnTo>
                    <a:pt x="1203" y="47884"/>
                  </a:lnTo>
                  <a:lnTo>
                    <a:pt x="1883" y="44986"/>
                  </a:lnTo>
                  <a:lnTo>
                    <a:pt x="2721" y="42142"/>
                  </a:lnTo>
                  <a:lnTo>
                    <a:pt x="3663" y="39402"/>
                  </a:lnTo>
                  <a:lnTo>
                    <a:pt x="4762" y="36663"/>
                  </a:lnTo>
                  <a:lnTo>
                    <a:pt x="5965" y="34029"/>
                  </a:lnTo>
                  <a:lnTo>
                    <a:pt x="7274" y="31448"/>
                  </a:lnTo>
                  <a:lnTo>
                    <a:pt x="8687" y="28867"/>
                  </a:lnTo>
                  <a:lnTo>
                    <a:pt x="10257" y="26496"/>
                  </a:lnTo>
                  <a:lnTo>
                    <a:pt x="11931" y="24126"/>
                  </a:lnTo>
                  <a:lnTo>
                    <a:pt x="13711" y="21861"/>
                  </a:lnTo>
                  <a:lnTo>
                    <a:pt x="15542" y="19648"/>
                  </a:lnTo>
                  <a:lnTo>
                    <a:pt x="17583" y="17594"/>
                  </a:lnTo>
                  <a:lnTo>
                    <a:pt x="19677" y="15592"/>
                  </a:lnTo>
                  <a:lnTo>
                    <a:pt x="21822" y="13748"/>
                  </a:lnTo>
                  <a:lnTo>
                    <a:pt x="24125" y="11957"/>
                  </a:lnTo>
                  <a:lnTo>
                    <a:pt x="26428" y="10272"/>
                  </a:lnTo>
                  <a:lnTo>
                    <a:pt x="28887" y="8744"/>
                  </a:lnTo>
                  <a:lnTo>
                    <a:pt x="31399" y="7269"/>
                  </a:lnTo>
                  <a:lnTo>
                    <a:pt x="33964" y="5952"/>
                  </a:lnTo>
                  <a:lnTo>
                    <a:pt x="36633" y="4741"/>
                  </a:lnTo>
                  <a:lnTo>
                    <a:pt x="39354" y="3634"/>
                  </a:lnTo>
                  <a:lnTo>
                    <a:pt x="42180" y="2739"/>
                  </a:lnTo>
                  <a:lnTo>
                    <a:pt x="45006" y="1896"/>
                  </a:lnTo>
                  <a:lnTo>
                    <a:pt x="47937" y="1264"/>
                  </a:lnTo>
                  <a:lnTo>
                    <a:pt x="50867" y="684"/>
                  </a:lnTo>
                  <a:lnTo>
                    <a:pt x="53850" y="368"/>
                  </a:lnTo>
                  <a:lnTo>
                    <a:pt x="56886" y="105"/>
                  </a:lnTo>
                  <a:lnTo>
                    <a:pt x="59973" y="0"/>
                  </a:lnTo>
                  <a:lnTo>
                    <a:pt x="63061" y="105"/>
                  </a:lnTo>
                  <a:lnTo>
                    <a:pt x="66149" y="368"/>
                  </a:lnTo>
                  <a:lnTo>
                    <a:pt x="69132" y="684"/>
                  </a:lnTo>
                  <a:lnTo>
                    <a:pt x="72062" y="1264"/>
                  </a:lnTo>
                  <a:lnTo>
                    <a:pt x="74941" y="1896"/>
                  </a:lnTo>
                  <a:lnTo>
                    <a:pt x="77819" y="2739"/>
                  </a:lnTo>
                  <a:lnTo>
                    <a:pt x="80593" y="3634"/>
                  </a:lnTo>
                  <a:lnTo>
                    <a:pt x="83314" y="4741"/>
                  </a:lnTo>
                  <a:lnTo>
                    <a:pt x="85983" y="5952"/>
                  </a:lnTo>
                  <a:lnTo>
                    <a:pt x="88547" y="7269"/>
                  </a:lnTo>
                  <a:lnTo>
                    <a:pt x="91059" y="8744"/>
                  </a:lnTo>
                  <a:lnTo>
                    <a:pt x="93519" y="10272"/>
                  </a:lnTo>
                  <a:lnTo>
                    <a:pt x="95874" y="11957"/>
                  </a:lnTo>
                  <a:lnTo>
                    <a:pt x="98124" y="13748"/>
                  </a:lnTo>
                  <a:lnTo>
                    <a:pt x="100322" y="15592"/>
                  </a:lnTo>
                  <a:lnTo>
                    <a:pt x="102416" y="17594"/>
                  </a:lnTo>
                  <a:lnTo>
                    <a:pt x="104404" y="19648"/>
                  </a:lnTo>
                  <a:lnTo>
                    <a:pt x="106288" y="21861"/>
                  </a:lnTo>
                  <a:lnTo>
                    <a:pt x="108068" y="24126"/>
                  </a:lnTo>
                  <a:lnTo>
                    <a:pt x="109742" y="26496"/>
                  </a:lnTo>
                  <a:lnTo>
                    <a:pt x="111312" y="28867"/>
                  </a:lnTo>
                  <a:lnTo>
                    <a:pt x="112725" y="31448"/>
                  </a:lnTo>
                  <a:lnTo>
                    <a:pt x="114086" y="34029"/>
                  </a:lnTo>
                  <a:lnTo>
                    <a:pt x="115290" y="36663"/>
                  </a:lnTo>
                  <a:lnTo>
                    <a:pt x="116336" y="39402"/>
                  </a:lnTo>
                  <a:lnTo>
                    <a:pt x="117278" y="42142"/>
                  </a:lnTo>
                  <a:lnTo>
                    <a:pt x="118063" y="44986"/>
                  </a:lnTo>
                  <a:lnTo>
                    <a:pt x="118744" y="47884"/>
                  </a:lnTo>
                  <a:lnTo>
                    <a:pt x="119267" y="50886"/>
                  </a:lnTo>
                  <a:lnTo>
                    <a:pt x="119686" y="53889"/>
                  </a:lnTo>
                  <a:lnTo>
                    <a:pt x="119895" y="56944"/>
                  </a:lnTo>
                  <a:lnTo>
                    <a:pt x="120000" y="6005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17" name="iS1ide-Shape 2367">
              <a:extLst>
                <a:ext uri="{FF2B5EF4-FFF2-40B4-BE49-F238E27FC236}">
                  <a16:creationId xmlns:a16="http://schemas.microsoft.com/office/drawing/2014/main" id="{A4992CBF-2CE4-4791-9EB0-EF5AF204B746}"/>
                </a:ext>
              </a:extLst>
            </p:cNvPr>
            <p:cNvSpPr/>
            <p:nvPr/>
          </p:nvSpPr>
          <p:spPr>
            <a:xfrm flipH="1">
              <a:off x="6315198" y="2677620"/>
              <a:ext cx="400200" cy="40972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29"/>
                  </a:moveTo>
                  <a:lnTo>
                    <a:pt x="119940" y="63085"/>
                  </a:lnTo>
                  <a:lnTo>
                    <a:pt x="119643" y="66140"/>
                  </a:lnTo>
                  <a:lnTo>
                    <a:pt x="119345" y="69136"/>
                  </a:lnTo>
                  <a:lnTo>
                    <a:pt x="118751" y="72131"/>
                  </a:lnTo>
                  <a:lnTo>
                    <a:pt x="118097" y="75007"/>
                  </a:lnTo>
                  <a:lnTo>
                    <a:pt x="117324" y="77883"/>
                  </a:lnTo>
                  <a:lnTo>
                    <a:pt x="116372" y="80639"/>
                  </a:lnTo>
                  <a:lnTo>
                    <a:pt x="115242" y="83394"/>
                  </a:lnTo>
                  <a:lnTo>
                    <a:pt x="114112" y="86030"/>
                  </a:lnTo>
                  <a:lnTo>
                    <a:pt x="112745" y="88607"/>
                  </a:lnTo>
                  <a:lnTo>
                    <a:pt x="111318" y="91063"/>
                  </a:lnTo>
                  <a:lnTo>
                    <a:pt x="109772" y="93579"/>
                  </a:lnTo>
                  <a:lnTo>
                    <a:pt x="108107" y="95856"/>
                  </a:lnTo>
                  <a:lnTo>
                    <a:pt x="106263" y="98132"/>
                  </a:lnTo>
                  <a:lnTo>
                    <a:pt x="104420" y="100349"/>
                  </a:lnTo>
                  <a:lnTo>
                    <a:pt x="102457" y="102446"/>
                  </a:lnTo>
                  <a:lnTo>
                    <a:pt x="100317" y="104423"/>
                  </a:lnTo>
                  <a:lnTo>
                    <a:pt x="98176" y="106280"/>
                  </a:lnTo>
                  <a:lnTo>
                    <a:pt x="95916" y="108137"/>
                  </a:lnTo>
                  <a:lnTo>
                    <a:pt x="93538" y="109755"/>
                  </a:lnTo>
                  <a:lnTo>
                    <a:pt x="91159" y="111313"/>
                  </a:lnTo>
                  <a:lnTo>
                    <a:pt x="88602" y="112810"/>
                  </a:lnTo>
                  <a:lnTo>
                    <a:pt x="86045" y="114068"/>
                  </a:lnTo>
                  <a:lnTo>
                    <a:pt x="83369" y="115327"/>
                  </a:lnTo>
                  <a:lnTo>
                    <a:pt x="80634" y="116345"/>
                  </a:lnTo>
                  <a:lnTo>
                    <a:pt x="77898" y="117304"/>
                  </a:lnTo>
                  <a:lnTo>
                    <a:pt x="75044" y="118082"/>
                  </a:lnTo>
                  <a:lnTo>
                    <a:pt x="72130" y="118801"/>
                  </a:lnTo>
                  <a:lnTo>
                    <a:pt x="69157" y="119340"/>
                  </a:lnTo>
                  <a:lnTo>
                    <a:pt x="66184" y="119700"/>
                  </a:lnTo>
                  <a:lnTo>
                    <a:pt x="63092" y="119880"/>
                  </a:lnTo>
                  <a:lnTo>
                    <a:pt x="60000" y="120000"/>
                  </a:lnTo>
                  <a:lnTo>
                    <a:pt x="56907" y="119880"/>
                  </a:lnTo>
                  <a:lnTo>
                    <a:pt x="53875" y="119700"/>
                  </a:lnTo>
                  <a:lnTo>
                    <a:pt x="50901" y="119340"/>
                  </a:lnTo>
                  <a:lnTo>
                    <a:pt x="47928" y="118801"/>
                  </a:lnTo>
                  <a:lnTo>
                    <a:pt x="45014" y="118082"/>
                  </a:lnTo>
                  <a:lnTo>
                    <a:pt x="42160" y="117304"/>
                  </a:lnTo>
                  <a:lnTo>
                    <a:pt x="39365" y="116345"/>
                  </a:lnTo>
                  <a:lnTo>
                    <a:pt x="36630" y="115327"/>
                  </a:lnTo>
                  <a:lnTo>
                    <a:pt x="34013" y="114068"/>
                  </a:lnTo>
                  <a:lnTo>
                    <a:pt x="31397" y="112810"/>
                  </a:lnTo>
                  <a:lnTo>
                    <a:pt x="28899" y="111313"/>
                  </a:lnTo>
                  <a:lnTo>
                    <a:pt x="26521" y="109755"/>
                  </a:lnTo>
                  <a:lnTo>
                    <a:pt x="24083" y="108137"/>
                  </a:lnTo>
                  <a:lnTo>
                    <a:pt x="21823" y="106280"/>
                  </a:lnTo>
                  <a:lnTo>
                    <a:pt x="19682" y="104423"/>
                  </a:lnTo>
                  <a:lnTo>
                    <a:pt x="17542" y="102446"/>
                  </a:lnTo>
                  <a:lnTo>
                    <a:pt x="15639" y="100349"/>
                  </a:lnTo>
                  <a:lnTo>
                    <a:pt x="13736" y="98132"/>
                  </a:lnTo>
                  <a:lnTo>
                    <a:pt x="11952" y="95856"/>
                  </a:lnTo>
                  <a:lnTo>
                    <a:pt x="10227" y="93579"/>
                  </a:lnTo>
                  <a:lnTo>
                    <a:pt x="8681" y="91063"/>
                  </a:lnTo>
                  <a:lnTo>
                    <a:pt x="7254" y="88607"/>
                  </a:lnTo>
                  <a:lnTo>
                    <a:pt x="5887" y="86030"/>
                  </a:lnTo>
                  <a:lnTo>
                    <a:pt x="4757" y="83394"/>
                  </a:lnTo>
                  <a:lnTo>
                    <a:pt x="3627" y="80639"/>
                  </a:lnTo>
                  <a:lnTo>
                    <a:pt x="2735" y="77883"/>
                  </a:lnTo>
                  <a:lnTo>
                    <a:pt x="1902" y="75007"/>
                  </a:lnTo>
                  <a:lnTo>
                    <a:pt x="1248" y="72131"/>
                  </a:lnTo>
                  <a:lnTo>
                    <a:pt x="713" y="69136"/>
                  </a:lnTo>
                  <a:lnTo>
                    <a:pt x="356" y="66140"/>
                  </a:lnTo>
                  <a:lnTo>
                    <a:pt x="118" y="63085"/>
                  </a:lnTo>
                  <a:lnTo>
                    <a:pt x="0" y="60029"/>
                  </a:lnTo>
                  <a:lnTo>
                    <a:pt x="118" y="56914"/>
                  </a:lnTo>
                  <a:lnTo>
                    <a:pt x="356" y="53859"/>
                  </a:lnTo>
                  <a:lnTo>
                    <a:pt x="713" y="50863"/>
                  </a:lnTo>
                  <a:lnTo>
                    <a:pt x="1248" y="47868"/>
                  </a:lnTo>
                  <a:lnTo>
                    <a:pt x="1902" y="44992"/>
                  </a:lnTo>
                  <a:lnTo>
                    <a:pt x="2735" y="42116"/>
                  </a:lnTo>
                  <a:lnTo>
                    <a:pt x="3627" y="39360"/>
                  </a:lnTo>
                  <a:lnTo>
                    <a:pt x="4757" y="36605"/>
                  </a:lnTo>
                  <a:lnTo>
                    <a:pt x="5887" y="33969"/>
                  </a:lnTo>
                  <a:lnTo>
                    <a:pt x="7254" y="31392"/>
                  </a:lnTo>
                  <a:lnTo>
                    <a:pt x="8681" y="28876"/>
                  </a:lnTo>
                  <a:lnTo>
                    <a:pt x="10227" y="26420"/>
                  </a:lnTo>
                  <a:lnTo>
                    <a:pt x="11952" y="24083"/>
                  </a:lnTo>
                  <a:lnTo>
                    <a:pt x="13736" y="21807"/>
                  </a:lnTo>
                  <a:lnTo>
                    <a:pt x="15639" y="19590"/>
                  </a:lnTo>
                  <a:lnTo>
                    <a:pt x="17542" y="17493"/>
                  </a:lnTo>
                  <a:lnTo>
                    <a:pt x="19682" y="15576"/>
                  </a:lnTo>
                  <a:lnTo>
                    <a:pt x="21823" y="13659"/>
                  </a:lnTo>
                  <a:lnTo>
                    <a:pt x="24083" y="11862"/>
                  </a:lnTo>
                  <a:lnTo>
                    <a:pt x="26521" y="10184"/>
                  </a:lnTo>
                  <a:lnTo>
                    <a:pt x="28899" y="8627"/>
                  </a:lnTo>
                  <a:lnTo>
                    <a:pt x="31397" y="7249"/>
                  </a:lnTo>
                  <a:lnTo>
                    <a:pt x="34013" y="5871"/>
                  </a:lnTo>
                  <a:lnTo>
                    <a:pt x="36630" y="4613"/>
                  </a:lnTo>
                  <a:lnTo>
                    <a:pt x="39365" y="3594"/>
                  </a:lnTo>
                  <a:lnTo>
                    <a:pt x="42160" y="2636"/>
                  </a:lnTo>
                  <a:lnTo>
                    <a:pt x="45014" y="1857"/>
                  </a:lnTo>
                  <a:lnTo>
                    <a:pt x="47928" y="1198"/>
                  </a:lnTo>
                  <a:lnTo>
                    <a:pt x="50901" y="599"/>
                  </a:lnTo>
                  <a:lnTo>
                    <a:pt x="53875" y="239"/>
                  </a:lnTo>
                  <a:lnTo>
                    <a:pt x="56907" y="59"/>
                  </a:lnTo>
                  <a:lnTo>
                    <a:pt x="60000" y="0"/>
                  </a:lnTo>
                  <a:lnTo>
                    <a:pt x="63092" y="59"/>
                  </a:lnTo>
                  <a:lnTo>
                    <a:pt x="66184" y="239"/>
                  </a:lnTo>
                  <a:lnTo>
                    <a:pt x="69157" y="599"/>
                  </a:lnTo>
                  <a:lnTo>
                    <a:pt x="72130" y="1198"/>
                  </a:lnTo>
                  <a:lnTo>
                    <a:pt x="75044" y="1857"/>
                  </a:lnTo>
                  <a:lnTo>
                    <a:pt x="77898" y="2636"/>
                  </a:lnTo>
                  <a:lnTo>
                    <a:pt x="80634" y="3594"/>
                  </a:lnTo>
                  <a:lnTo>
                    <a:pt x="83369" y="4613"/>
                  </a:lnTo>
                  <a:lnTo>
                    <a:pt x="86045" y="5871"/>
                  </a:lnTo>
                  <a:lnTo>
                    <a:pt x="88602" y="7249"/>
                  </a:lnTo>
                  <a:lnTo>
                    <a:pt x="91159" y="8627"/>
                  </a:lnTo>
                  <a:lnTo>
                    <a:pt x="93538" y="10184"/>
                  </a:lnTo>
                  <a:lnTo>
                    <a:pt x="95916" y="11862"/>
                  </a:lnTo>
                  <a:lnTo>
                    <a:pt x="98176" y="13659"/>
                  </a:lnTo>
                  <a:lnTo>
                    <a:pt x="100317" y="15576"/>
                  </a:lnTo>
                  <a:lnTo>
                    <a:pt x="102457" y="17493"/>
                  </a:lnTo>
                  <a:lnTo>
                    <a:pt x="104420" y="19590"/>
                  </a:lnTo>
                  <a:lnTo>
                    <a:pt x="106263" y="21807"/>
                  </a:lnTo>
                  <a:lnTo>
                    <a:pt x="108107" y="24083"/>
                  </a:lnTo>
                  <a:lnTo>
                    <a:pt x="109772" y="26420"/>
                  </a:lnTo>
                  <a:lnTo>
                    <a:pt x="111318" y="28876"/>
                  </a:lnTo>
                  <a:lnTo>
                    <a:pt x="112745" y="31392"/>
                  </a:lnTo>
                  <a:lnTo>
                    <a:pt x="114112" y="33969"/>
                  </a:lnTo>
                  <a:lnTo>
                    <a:pt x="115242" y="36605"/>
                  </a:lnTo>
                  <a:lnTo>
                    <a:pt x="116372" y="39360"/>
                  </a:lnTo>
                  <a:lnTo>
                    <a:pt x="117324" y="42116"/>
                  </a:lnTo>
                  <a:lnTo>
                    <a:pt x="118097" y="44992"/>
                  </a:lnTo>
                  <a:lnTo>
                    <a:pt x="118751" y="47868"/>
                  </a:lnTo>
                  <a:lnTo>
                    <a:pt x="119345" y="50863"/>
                  </a:lnTo>
                  <a:lnTo>
                    <a:pt x="119643" y="53859"/>
                  </a:lnTo>
                  <a:lnTo>
                    <a:pt x="119940" y="56914"/>
                  </a:lnTo>
                  <a:lnTo>
                    <a:pt x="120000" y="6002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18" name="iS1ide-Shape 2368">
              <a:extLst>
                <a:ext uri="{FF2B5EF4-FFF2-40B4-BE49-F238E27FC236}">
                  <a16:creationId xmlns:a16="http://schemas.microsoft.com/office/drawing/2014/main" id="{89E6B228-1CCB-4959-AE6D-5A4A2826FC97}"/>
                </a:ext>
              </a:extLst>
            </p:cNvPr>
            <p:cNvSpPr/>
            <p:nvPr/>
          </p:nvSpPr>
          <p:spPr>
            <a:xfrm flipH="1">
              <a:off x="6526682" y="3070399"/>
              <a:ext cx="686059" cy="70167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17"/>
                  </a:moveTo>
                  <a:lnTo>
                    <a:pt x="119930" y="63128"/>
                  </a:lnTo>
                  <a:lnTo>
                    <a:pt x="119687" y="66169"/>
                  </a:lnTo>
                  <a:lnTo>
                    <a:pt x="119270" y="69175"/>
                  </a:lnTo>
                  <a:lnTo>
                    <a:pt x="118784" y="72111"/>
                  </a:lnTo>
                  <a:lnTo>
                    <a:pt x="118125" y="75013"/>
                  </a:lnTo>
                  <a:lnTo>
                    <a:pt x="117291" y="77844"/>
                  </a:lnTo>
                  <a:lnTo>
                    <a:pt x="116319" y="80640"/>
                  </a:lnTo>
                  <a:lnTo>
                    <a:pt x="115277" y="83367"/>
                  </a:lnTo>
                  <a:lnTo>
                    <a:pt x="114062" y="86058"/>
                  </a:lnTo>
                  <a:lnTo>
                    <a:pt x="112743" y="88610"/>
                  </a:lnTo>
                  <a:lnTo>
                    <a:pt x="111319" y="91162"/>
                  </a:lnTo>
                  <a:lnTo>
                    <a:pt x="109756" y="93574"/>
                  </a:lnTo>
                  <a:lnTo>
                    <a:pt x="108055" y="95916"/>
                  </a:lnTo>
                  <a:lnTo>
                    <a:pt x="106284" y="98188"/>
                  </a:lnTo>
                  <a:lnTo>
                    <a:pt x="104409" y="100355"/>
                  </a:lnTo>
                  <a:lnTo>
                    <a:pt x="102430" y="102452"/>
                  </a:lnTo>
                  <a:lnTo>
                    <a:pt x="100347" y="104410"/>
                  </a:lnTo>
                  <a:lnTo>
                    <a:pt x="98159" y="106297"/>
                  </a:lnTo>
                  <a:lnTo>
                    <a:pt x="95902" y="108115"/>
                  </a:lnTo>
                  <a:lnTo>
                    <a:pt x="93541" y="109793"/>
                  </a:lnTo>
                  <a:lnTo>
                    <a:pt x="91111" y="111331"/>
                  </a:lnTo>
                  <a:lnTo>
                    <a:pt x="88611" y="112764"/>
                  </a:lnTo>
                  <a:lnTo>
                    <a:pt x="86006" y="114092"/>
                  </a:lnTo>
                  <a:lnTo>
                    <a:pt x="83333" y="115281"/>
                  </a:lnTo>
                  <a:lnTo>
                    <a:pt x="80625" y="116399"/>
                  </a:lnTo>
                  <a:lnTo>
                    <a:pt x="77847" y="117343"/>
                  </a:lnTo>
                  <a:lnTo>
                    <a:pt x="75000" y="118112"/>
                  </a:lnTo>
                  <a:lnTo>
                    <a:pt x="72083" y="118811"/>
                  </a:lnTo>
                  <a:lnTo>
                    <a:pt x="69131" y="119335"/>
                  </a:lnTo>
                  <a:lnTo>
                    <a:pt x="66111" y="119720"/>
                  </a:lnTo>
                  <a:lnTo>
                    <a:pt x="63090" y="119930"/>
                  </a:lnTo>
                  <a:lnTo>
                    <a:pt x="60000" y="120000"/>
                  </a:lnTo>
                  <a:lnTo>
                    <a:pt x="56909" y="119930"/>
                  </a:lnTo>
                  <a:lnTo>
                    <a:pt x="53888" y="119720"/>
                  </a:lnTo>
                  <a:lnTo>
                    <a:pt x="50868" y="119335"/>
                  </a:lnTo>
                  <a:lnTo>
                    <a:pt x="47916" y="118811"/>
                  </a:lnTo>
                  <a:lnTo>
                    <a:pt x="45000" y="118112"/>
                  </a:lnTo>
                  <a:lnTo>
                    <a:pt x="42152" y="117343"/>
                  </a:lnTo>
                  <a:lnTo>
                    <a:pt x="39375" y="116399"/>
                  </a:lnTo>
                  <a:lnTo>
                    <a:pt x="36666" y="115281"/>
                  </a:lnTo>
                  <a:lnTo>
                    <a:pt x="33958" y="114092"/>
                  </a:lnTo>
                  <a:lnTo>
                    <a:pt x="31388" y="112764"/>
                  </a:lnTo>
                  <a:lnTo>
                    <a:pt x="28854" y="111331"/>
                  </a:lnTo>
                  <a:lnTo>
                    <a:pt x="26458" y="109793"/>
                  </a:lnTo>
                  <a:lnTo>
                    <a:pt x="24097" y="108115"/>
                  </a:lnTo>
                  <a:lnTo>
                    <a:pt x="21840" y="106297"/>
                  </a:lnTo>
                  <a:lnTo>
                    <a:pt x="19652" y="104410"/>
                  </a:lnTo>
                  <a:lnTo>
                    <a:pt x="17569" y="102452"/>
                  </a:lnTo>
                  <a:lnTo>
                    <a:pt x="15555" y="100355"/>
                  </a:lnTo>
                  <a:lnTo>
                    <a:pt x="13680" y="98188"/>
                  </a:lnTo>
                  <a:lnTo>
                    <a:pt x="11909" y="95916"/>
                  </a:lnTo>
                  <a:lnTo>
                    <a:pt x="10243" y="93574"/>
                  </a:lnTo>
                  <a:lnTo>
                    <a:pt x="8680" y="91162"/>
                  </a:lnTo>
                  <a:lnTo>
                    <a:pt x="7256" y="88610"/>
                  </a:lnTo>
                  <a:lnTo>
                    <a:pt x="5902" y="86058"/>
                  </a:lnTo>
                  <a:lnTo>
                    <a:pt x="4722" y="83367"/>
                  </a:lnTo>
                  <a:lnTo>
                    <a:pt x="3611" y="80640"/>
                  </a:lnTo>
                  <a:lnTo>
                    <a:pt x="2673" y="77844"/>
                  </a:lnTo>
                  <a:lnTo>
                    <a:pt x="1875" y="75013"/>
                  </a:lnTo>
                  <a:lnTo>
                    <a:pt x="1215" y="72111"/>
                  </a:lnTo>
                  <a:lnTo>
                    <a:pt x="694" y="69175"/>
                  </a:lnTo>
                  <a:lnTo>
                    <a:pt x="312" y="66169"/>
                  </a:lnTo>
                  <a:lnTo>
                    <a:pt x="69" y="63128"/>
                  </a:lnTo>
                  <a:lnTo>
                    <a:pt x="0" y="60017"/>
                  </a:lnTo>
                  <a:lnTo>
                    <a:pt x="69" y="56941"/>
                  </a:lnTo>
                  <a:lnTo>
                    <a:pt x="312" y="53900"/>
                  </a:lnTo>
                  <a:lnTo>
                    <a:pt x="694" y="50859"/>
                  </a:lnTo>
                  <a:lnTo>
                    <a:pt x="1215" y="47923"/>
                  </a:lnTo>
                  <a:lnTo>
                    <a:pt x="1875" y="45021"/>
                  </a:lnTo>
                  <a:lnTo>
                    <a:pt x="2673" y="42190"/>
                  </a:lnTo>
                  <a:lnTo>
                    <a:pt x="3611" y="39394"/>
                  </a:lnTo>
                  <a:lnTo>
                    <a:pt x="4722" y="36667"/>
                  </a:lnTo>
                  <a:lnTo>
                    <a:pt x="5902" y="34011"/>
                  </a:lnTo>
                  <a:lnTo>
                    <a:pt x="7256" y="31424"/>
                  </a:lnTo>
                  <a:lnTo>
                    <a:pt x="8680" y="28907"/>
                  </a:lnTo>
                  <a:lnTo>
                    <a:pt x="10243" y="26460"/>
                  </a:lnTo>
                  <a:lnTo>
                    <a:pt x="11909" y="24118"/>
                  </a:lnTo>
                  <a:lnTo>
                    <a:pt x="13680" y="21846"/>
                  </a:lnTo>
                  <a:lnTo>
                    <a:pt x="15555" y="19644"/>
                  </a:lnTo>
                  <a:lnTo>
                    <a:pt x="17569" y="17582"/>
                  </a:lnTo>
                  <a:lnTo>
                    <a:pt x="19652" y="15624"/>
                  </a:lnTo>
                  <a:lnTo>
                    <a:pt x="21840" y="13737"/>
                  </a:lnTo>
                  <a:lnTo>
                    <a:pt x="24097" y="11954"/>
                  </a:lnTo>
                  <a:lnTo>
                    <a:pt x="26458" y="10241"/>
                  </a:lnTo>
                  <a:lnTo>
                    <a:pt x="28854" y="8703"/>
                  </a:lnTo>
                  <a:lnTo>
                    <a:pt x="31388" y="7270"/>
                  </a:lnTo>
                  <a:lnTo>
                    <a:pt x="33958" y="5942"/>
                  </a:lnTo>
                  <a:lnTo>
                    <a:pt x="36666" y="4753"/>
                  </a:lnTo>
                  <a:lnTo>
                    <a:pt x="39375" y="3635"/>
                  </a:lnTo>
                  <a:lnTo>
                    <a:pt x="42152" y="2691"/>
                  </a:lnTo>
                  <a:lnTo>
                    <a:pt x="45000" y="1887"/>
                  </a:lnTo>
                  <a:lnTo>
                    <a:pt x="47916" y="1223"/>
                  </a:lnTo>
                  <a:lnTo>
                    <a:pt x="50868" y="699"/>
                  </a:lnTo>
                  <a:lnTo>
                    <a:pt x="53888" y="314"/>
                  </a:lnTo>
                  <a:lnTo>
                    <a:pt x="56909" y="104"/>
                  </a:lnTo>
                  <a:lnTo>
                    <a:pt x="60000" y="0"/>
                  </a:lnTo>
                  <a:lnTo>
                    <a:pt x="63090" y="104"/>
                  </a:lnTo>
                  <a:lnTo>
                    <a:pt x="66111" y="314"/>
                  </a:lnTo>
                  <a:lnTo>
                    <a:pt x="69131" y="699"/>
                  </a:lnTo>
                  <a:lnTo>
                    <a:pt x="72083" y="1223"/>
                  </a:lnTo>
                  <a:lnTo>
                    <a:pt x="75000" y="1887"/>
                  </a:lnTo>
                  <a:lnTo>
                    <a:pt x="77847" y="2691"/>
                  </a:lnTo>
                  <a:lnTo>
                    <a:pt x="80625" y="3635"/>
                  </a:lnTo>
                  <a:lnTo>
                    <a:pt x="83333" y="4753"/>
                  </a:lnTo>
                  <a:lnTo>
                    <a:pt x="86006" y="5942"/>
                  </a:lnTo>
                  <a:lnTo>
                    <a:pt x="88611" y="7270"/>
                  </a:lnTo>
                  <a:lnTo>
                    <a:pt x="91111" y="8703"/>
                  </a:lnTo>
                  <a:lnTo>
                    <a:pt x="93541" y="10241"/>
                  </a:lnTo>
                  <a:lnTo>
                    <a:pt x="95902" y="11954"/>
                  </a:lnTo>
                  <a:lnTo>
                    <a:pt x="98159" y="13737"/>
                  </a:lnTo>
                  <a:lnTo>
                    <a:pt x="100347" y="15624"/>
                  </a:lnTo>
                  <a:lnTo>
                    <a:pt x="102430" y="17582"/>
                  </a:lnTo>
                  <a:lnTo>
                    <a:pt x="104409" y="19644"/>
                  </a:lnTo>
                  <a:lnTo>
                    <a:pt x="106284" y="21846"/>
                  </a:lnTo>
                  <a:lnTo>
                    <a:pt x="108055" y="24118"/>
                  </a:lnTo>
                  <a:lnTo>
                    <a:pt x="109756" y="26460"/>
                  </a:lnTo>
                  <a:lnTo>
                    <a:pt x="111319" y="28907"/>
                  </a:lnTo>
                  <a:lnTo>
                    <a:pt x="112743" y="31424"/>
                  </a:lnTo>
                  <a:lnTo>
                    <a:pt x="114062" y="34011"/>
                  </a:lnTo>
                  <a:lnTo>
                    <a:pt x="115277" y="36667"/>
                  </a:lnTo>
                  <a:lnTo>
                    <a:pt x="116319" y="39394"/>
                  </a:lnTo>
                  <a:lnTo>
                    <a:pt x="117291" y="42190"/>
                  </a:lnTo>
                  <a:lnTo>
                    <a:pt x="118125" y="45021"/>
                  </a:lnTo>
                  <a:lnTo>
                    <a:pt x="118784" y="47923"/>
                  </a:lnTo>
                  <a:lnTo>
                    <a:pt x="119270" y="50859"/>
                  </a:lnTo>
                  <a:lnTo>
                    <a:pt x="119687" y="53900"/>
                  </a:lnTo>
                  <a:lnTo>
                    <a:pt x="119930" y="56941"/>
                  </a:lnTo>
                  <a:lnTo>
                    <a:pt x="120000" y="6001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19" name="iS1ide-Shape 2369">
              <a:extLst>
                <a:ext uri="{FF2B5EF4-FFF2-40B4-BE49-F238E27FC236}">
                  <a16:creationId xmlns:a16="http://schemas.microsoft.com/office/drawing/2014/main" id="{5C144868-5BBB-4193-B0D9-89387935B196}"/>
                </a:ext>
              </a:extLst>
            </p:cNvPr>
            <p:cNvSpPr/>
            <p:nvPr/>
          </p:nvSpPr>
          <p:spPr>
            <a:xfrm flipH="1">
              <a:off x="6601168" y="4346853"/>
              <a:ext cx="545512" cy="55815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99" y="60000"/>
                  </a:moveTo>
                  <a:lnTo>
                    <a:pt x="119956" y="63076"/>
                  </a:lnTo>
                  <a:lnTo>
                    <a:pt x="119737" y="66153"/>
                  </a:lnTo>
                  <a:lnTo>
                    <a:pt x="119344" y="69142"/>
                  </a:lnTo>
                  <a:lnTo>
                    <a:pt x="118820" y="72087"/>
                  </a:lnTo>
                  <a:lnTo>
                    <a:pt x="118121" y="74989"/>
                  </a:lnTo>
                  <a:lnTo>
                    <a:pt x="117291" y="77846"/>
                  </a:lnTo>
                  <a:lnTo>
                    <a:pt x="116417" y="80615"/>
                  </a:lnTo>
                  <a:lnTo>
                    <a:pt x="115282" y="83340"/>
                  </a:lnTo>
                  <a:lnTo>
                    <a:pt x="114102" y="85978"/>
                  </a:lnTo>
                  <a:lnTo>
                    <a:pt x="112792" y="88615"/>
                  </a:lnTo>
                  <a:lnTo>
                    <a:pt x="111306" y="91120"/>
                  </a:lnTo>
                  <a:lnTo>
                    <a:pt x="109777" y="93538"/>
                  </a:lnTo>
                  <a:lnTo>
                    <a:pt x="108074" y="95868"/>
                  </a:lnTo>
                  <a:lnTo>
                    <a:pt x="106326" y="98153"/>
                  </a:lnTo>
                  <a:lnTo>
                    <a:pt x="104404" y="100351"/>
                  </a:lnTo>
                  <a:lnTo>
                    <a:pt x="102482" y="102417"/>
                  </a:lnTo>
                  <a:lnTo>
                    <a:pt x="100385" y="104439"/>
                  </a:lnTo>
                  <a:lnTo>
                    <a:pt x="98201" y="106285"/>
                  </a:lnTo>
                  <a:lnTo>
                    <a:pt x="95930" y="108087"/>
                  </a:lnTo>
                  <a:lnTo>
                    <a:pt x="93571" y="109758"/>
                  </a:lnTo>
                  <a:lnTo>
                    <a:pt x="91124" y="111340"/>
                  </a:lnTo>
                  <a:lnTo>
                    <a:pt x="88591" y="112747"/>
                  </a:lnTo>
                  <a:lnTo>
                    <a:pt x="86013" y="114065"/>
                  </a:lnTo>
                  <a:lnTo>
                    <a:pt x="83349" y="115252"/>
                  </a:lnTo>
                  <a:lnTo>
                    <a:pt x="80640" y="116351"/>
                  </a:lnTo>
                  <a:lnTo>
                    <a:pt x="77844" y="117318"/>
                  </a:lnTo>
                  <a:lnTo>
                    <a:pt x="75005" y="118109"/>
                  </a:lnTo>
                  <a:lnTo>
                    <a:pt x="72078" y="118769"/>
                  </a:lnTo>
                  <a:lnTo>
                    <a:pt x="69151" y="119296"/>
                  </a:lnTo>
                  <a:lnTo>
                    <a:pt x="66137" y="119692"/>
                  </a:lnTo>
                  <a:lnTo>
                    <a:pt x="63079" y="119912"/>
                  </a:lnTo>
                  <a:lnTo>
                    <a:pt x="59978" y="120000"/>
                  </a:lnTo>
                  <a:lnTo>
                    <a:pt x="56876" y="119912"/>
                  </a:lnTo>
                  <a:lnTo>
                    <a:pt x="53818" y="119692"/>
                  </a:lnTo>
                  <a:lnTo>
                    <a:pt x="50848" y="119296"/>
                  </a:lnTo>
                  <a:lnTo>
                    <a:pt x="47877" y="118769"/>
                  </a:lnTo>
                  <a:lnTo>
                    <a:pt x="44994" y="118109"/>
                  </a:lnTo>
                  <a:lnTo>
                    <a:pt x="42155" y="117318"/>
                  </a:lnTo>
                  <a:lnTo>
                    <a:pt x="39359" y="116351"/>
                  </a:lnTo>
                  <a:lnTo>
                    <a:pt x="36650" y="115252"/>
                  </a:lnTo>
                  <a:lnTo>
                    <a:pt x="33986" y="114065"/>
                  </a:lnTo>
                  <a:lnTo>
                    <a:pt x="31408" y="112747"/>
                  </a:lnTo>
                  <a:lnTo>
                    <a:pt x="28875" y="111340"/>
                  </a:lnTo>
                  <a:lnTo>
                    <a:pt x="26428" y="109758"/>
                  </a:lnTo>
                  <a:lnTo>
                    <a:pt x="24069" y="108087"/>
                  </a:lnTo>
                  <a:lnTo>
                    <a:pt x="21798" y="106285"/>
                  </a:lnTo>
                  <a:lnTo>
                    <a:pt x="19614" y="104439"/>
                  </a:lnTo>
                  <a:lnTo>
                    <a:pt x="17560" y="102417"/>
                  </a:lnTo>
                  <a:lnTo>
                    <a:pt x="15595" y="100351"/>
                  </a:lnTo>
                  <a:lnTo>
                    <a:pt x="13673" y="98153"/>
                  </a:lnTo>
                  <a:lnTo>
                    <a:pt x="11925" y="95868"/>
                  </a:lnTo>
                  <a:lnTo>
                    <a:pt x="10265" y="93538"/>
                  </a:lnTo>
                  <a:lnTo>
                    <a:pt x="8693" y="91120"/>
                  </a:lnTo>
                  <a:lnTo>
                    <a:pt x="7207" y="88615"/>
                  </a:lnTo>
                  <a:lnTo>
                    <a:pt x="5897" y="85978"/>
                  </a:lnTo>
                  <a:lnTo>
                    <a:pt x="4674" y="83340"/>
                  </a:lnTo>
                  <a:lnTo>
                    <a:pt x="3582" y="80615"/>
                  </a:lnTo>
                  <a:lnTo>
                    <a:pt x="2708" y="77846"/>
                  </a:lnTo>
                  <a:lnTo>
                    <a:pt x="1878" y="74989"/>
                  </a:lnTo>
                  <a:lnTo>
                    <a:pt x="1223" y="72087"/>
                  </a:lnTo>
                  <a:lnTo>
                    <a:pt x="655" y="69142"/>
                  </a:lnTo>
                  <a:lnTo>
                    <a:pt x="262" y="66153"/>
                  </a:lnTo>
                  <a:lnTo>
                    <a:pt x="87" y="63076"/>
                  </a:lnTo>
                  <a:lnTo>
                    <a:pt x="0" y="60000"/>
                  </a:lnTo>
                  <a:lnTo>
                    <a:pt x="87" y="56923"/>
                  </a:lnTo>
                  <a:lnTo>
                    <a:pt x="262" y="53890"/>
                  </a:lnTo>
                  <a:lnTo>
                    <a:pt x="655" y="50901"/>
                  </a:lnTo>
                  <a:lnTo>
                    <a:pt x="1223" y="47956"/>
                  </a:lnTo>
                  <a:lnTo>
                    <a:pt x="1878" y="45054"/>
                  </a:lnTo>
                  <a:lnTo>
                    <a:pt x="2708" y="42197"/>
                  </a:lnTo>
                  <a:lnTo>
                    <a:pt x="3582" y="39384"/>
                  </a:lnTo>
                  <a:lnTo>
                    <a:pt x="4674" y="36659"/>
                  </a:lnTo>
                  <a:lnTo>
                    <a:pt x="5897" y="34021"/>
                  </a:lnTo>
                  <a:lnTo>
                    <a:pt x="7207" y="31384"/>
                  </a:lnTo>
                  <a:lnTo>
                    <a:pt x="8693" y="28879"/>
                  </a:lnTo>
                  <a:lnTo>
                    <a:pt x="10265" y="26461"/>
                  </a:lnTo>
                  <a:lnTo>
                    <a:pt x="11925" y="24131"/>
                  </a:lnTo>
                  <a:lnTo>
                    <a:pt x="13673" y="21846"/>
                  </a:lnTo>
                  <a:lnTo>
                    <a:pt x="15595" y="19692"/>
                  </a:lnTo>
                  <a:lnTo>
                    <a:pt x="17560" y="17582"/>
                  </a:lnTo>
                  <a:lnTo>
                    <a:pt x="19614" y="15604"/>
                  </a:lnTo>
                  <a:lnTo>
                    <a:pt x="21798" y="13714"/>
                  </a:lnTo>
                  <a:lnTo>
                    <a:pt x="24069" y="11912"/>
                  </a:lnTo>
                  <a:lnTo>
                    <a:pt x="26428" y="10241"/>
                  </a:lnTo>
                  <a:lnTo>
                    <a:pt x="28875" y="8703"/>
                  </a:lnTo>
                  <a:lnTo>
                    <a:pt x="31408" y="7252"/>
                  </a:lnTo>
                  <a:lnTo>
                    <a:pt x="33986" y="5934"/>
                  </a:lnTo>
                  <a:lnTo>
                    <a:pt x="36650" y="4703"/>
                  </a:lnTo>
                  <a:lnTo>
                    <a:pt x="39359" y="3648"/>
                  </a:lnTo>
                  <a:lnTo>
                    <a:pt x="42155" y="2725"/>
                  </a:lnTo>
                  <a:lnTo>
                    <a:pt x="44994" y="1890"/>
                  </a:lnTo>
                  <a:lnTo>
                    <a:pt x="47877" y="1230"/>
                  </a:lnTo>
                  <a:lnTo>
                    <a:pt x="50848" y="703"/>
                  </a:lnTo>
                  <a:lnTo>
                    <a:pt x="53818" y="351"/>
                  </a:lnTo>
                  <a:lnTo>
                    <a:pt x="56876" y="87"/>
                  </a:lnTo>
                  <a:lnTo>
                    <a:pt x="59978" y="0"/>
                  </a:lnTo>
                  <a:lnTo>
                    <a:pt x="63079" y="87"/>
                  </a:lnTo>
                  <a:lnTo>
                    <a:pt x="66137" y="351"/>
                  </a:lnTo>
                  <a:lnTo>
                    <a:pt x="69151" y="703"/>
                  </a:lnTo>
                  <a:lnTo>
                    <a:pt x="72078" y="1230"/>
                  </a:lnTo>
                  <a:lnTo>
                    <a:pt x="75005" y="1890"/>
                  </a:lnTo>
                  <a:lnTo>
                    <a:pt x="77844" y="2725"/>
                  </a:lnTo>
                  <a:lnTo>
                    <a:pt x="80640" y="3648"/>
                  </a:lnTo>
                  <a:lnTo>
                    <a:pt x="83349" y="4703"/>
                  </a:lnTo>
                  <a:lnTo>
                    <a:pt x="86013" y="5934"/>
                  </a:lnTo>
                  <a:lnTo>
                    <a:pt x="88591" y="7252"/>
                  </a:lnTo>
                  <a:lnTo>
                    <a:pt x="91124" y="8703"/>
                  </a:lnTo>
                  <a:lnTo>
                    <a:pt x="93571" y="10241"/>
                  </a:lnTo>
                  <a:lnTo>
                    <a:pt x="95930" y="11912"/>
                  </a:lnTo>
                  <a:lnTo>
                    <a:pt x="98201" y="13714"/>
                  </a:lnTo>
                  <a:lnTo>
                    <a:pt x="100385" y="15604"/>
                  </a:lnTo>
                  <a:lnTo>
                    <a:pt x="102482" y="17582"/>
                  </a:lnTo>
                  <a:lnTo>
                    <a:pt x="104404" y="19692"/>
                  </a:lnTo>
                  <a:lnTo>
                    <a:pt x="106326" y="21846"/>
                  </a:lnTo>
                  <a:lnTo>
                    <a:pt x="108074" y="24131"/>
                  </a:lnTo>
                  <a:lnTo>
                    <a:pt x="109777" y="26461"/>
                  </a:lnTo>
                  <a:lnTo>
                    <a:pt x="111306" y="28879"/>
                  </a:lnTo>
                  <a:lnTo>
                    <a:pt x="112792" y="31384"/>
                  </a:lnTo>
                  <a:lnTo>
                    <a:pt x="114102" y="34021"/>
                  </a:lnTo>
                  <a:lnTo>
                    <a:pt x="115282" y="36659"/>
                  </a:lnTo>
                  <a:lnTo>
                    <a:pt x="116417" y="39384"/>
                  </a:lnTo>
                  <a:lnTo>
                    <a:pt x="117291" y="42197"/>
                  </a:lnTo>
                  <a:lnTo>
                    <a:pt x="118121" y="45054"/>
                  </a:lnTo>
                  <a:lnTo>
                    <a:pt x="118820" y="47956"/>
                  </a:lnTo>
                  <a:lnTo>
                    <a:pt x="119344" y="50901"/>
                  </a:lnTo>
                  <a:lnTo>
                    <a:pt x="119737" y="53890"/>
                  </a:lnTo>
                  <a:lnTo>
                    <a:pt x="119956" y="56923"/>
                  </a:lnTo>
                  <a:lnTo>
                    <a:pt x="119999" y="60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20" name="iS1ide-Shape 2370">
              <a:extLst>
                <a:ext uri="{FF2B5EF4-FFF2-40B4-BE49-F238E27FC236}">
                  <a16:creationId xmlns:a16="http://schemas.microsoft.com/office/drawing/2014/main" id="{B620891B-1DB5-45A6-862C-5CFBCAC21763}"/>
                </a:ext>
              </a:extLst>
            </p:cNvPr>
            <p:cNvSpPr/>
            <p:nvPr/>
          </p:nvSpPr>
          <p:spPr>
            <a:xfrm flipH="1">
              <a:off x="6898144" y="3865804"/>
              <a:ext cx="345412" cy="35329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00"/>
                  </a:moveTo>
                  <a:lnTo>
                    <a:pt x="119930" y="63125"/>
                  </a:lnTo>
                  <a:lnTo>
                    <a:pt x="119723" y="66111"/>
                  </a:lnTo>
                  <a:lnTo>
                    <a:pt x="119309" y="69166"/>
                  </a:lnTo>
                  <a:lnTo>
                    <a:pt x="118826" y="72152"/>
                  </a:lnTo>
                  <a:lnTo>
                    <a:pt x="118136" y="75069"/>
                  </a:lnTo>
                  <a:lnTo>
                    <a:pt x="117308" y="77847"/>
                  </a:lnTo>
                  <a:lnTo>
                    <a:pt x="116342" y="80694"/>
                  </a:lnTo>
                  <a:lnTo>
                    <a:pt x="115238" y="83402"/>
                  </a:lnTo>
                  <a:lnTo>
                    <a:pt x="114065" y="85972"/>
                  </a:lnTo>
                  <a:lnTo>
                    <a:pt x="112823" y="88611"/>
                  </a:lnTo>
                  <a:lnTo>
                    <a:pt x="111305" y="91111"/>
                  </a:lnTo>
                  <a:lnTo>
                    <a:pt x="109787" y="93611"/>
                  </a:lnTo>
                  <a:lnTo>
                    <a:pt x="108062" y="95902"/>
                  </a:lnTo>
                  <a:lnTo>
                    <a:pt x="106336" y="98194"/>
                  </a:lnTo>
                  <a:lnTo>
                    <a:pt x="104404" y="100347"/>
                  </a:lnTo>
                  <a:lnTo>
                    <a:pt x="102403" y="102430"/>
                  </a:lnTo>
                  <a:lnTo>
                    <a:pt x="100333" y="104375"/>
                  </a:lnTo>
                  <a:lnTo>
                    <a:pt x="98125" y="106319"/>
                  </a:lnTo>
                  <a:lnTo>
                    <a:pt x="95917" y="108055"/>
                  </a:lnTo>
                  <a:lnTo>
                    <a:pt x="93571" y="109791"/>
                  </a:lnTo>
                  <a:lnTo>
                    <a:pt x="91086" y="111319"/>
                  </a:lnTo>
                  <a:lnTo>
                    <a:pt x="88602" y="112777"/>
                  </a:lnTo>
                  <a:lnTo>
                    <a:pt x="85980" y="114097"/>
                  </a:lnTo>
                  <a:lnTo>
                    <a:pt x="83358" y="115277"/>
                  </a:lnTo>
                  <a:lnTo>
                    <a:pt x="80667" y="116388"/>
                  </a:lnTo>
                  <a:lnTo>
                    <a:pt x="77906" y="117291"/>
                  </a:lnTo>
                  <a:lnTo>
                    <a:pt x="75008" y="118125"/>
                  </a:lnTo>
                  <a:lnTo>
                    <a:pt x="72110" y="118819"/>
                  </a:lnTo>
                  <a:lnTo>
                    <a:pt x="69143" y="119305"/>
                  </a:lnTo>
                  <a:lnTo>
                    <a:pt x="66175" y="119722"/>
                  </a:lnTo>
                  <a:lnTo>
                    <a:pt x="63070" y="119930"/>
                  </a:lnTo>
                  <a:lnTo>
                    <a:pt x="60034" y="120000"/>
                  </a:lnTo>
                  <a:lnTo>
                    <a:pt x="56929" y="119930"/>
                  </a:lnTo>
                  <a:lnTo>
                    <a:pt x="53824" y="119722"/>
                  </a:lnTo>
                  <a:lnTo>
                    <a:pt x="50856" y="119305"/>
                  </a:lnTo>
                  <a:lnTo>
                    <a:pt x="47889" y="118819"/>
                  </a:lnTo>
                  <a:lnTo>
                    <a:pt x="44991" y="118125"/>
                  </a:lnTo>
                  <a:lnTo>
                    <a:pt x="42162" y="117291"/>
                  </a:lnTo>
                  <a:lnTo>
                    <a:pt x="39332" y="116388"/>
                  </a:lnTo>
                  <a:lnTo>
                    <a:pt x="36641" y="115277"/>
                  </a:lnTo>
                  <a:lnTo>
                    <a:pt x="33950" y="114097"/>
                  </a:lnTo>
                  <a:lnTo>
                    <a:pt x="31397" y="112777"/>
                  </a:lnTo>
                  <a:lnTo>
                    <a:pt x="28844" y="111319"/>
                  </a:lnTo>
                  <a:lnTo>
                    <a:pt x="26428" y="109791"/>
                  </a:lnTo>
                  <a:lnTo>
                    <a:pt x="24082" y="108055"/>
                  </a:lnTo>
                  <a:lnTo>
                    <a:pt x="21805" y="106319"/>
                  </a:lnTo>
                  <a:lnTo>
                    <a:pt x="19597" y="104375"/>
                  </a:lnTo>
                  <a:lnTo>
                    <a:pt x="17596" y="102430"/>
                  </a:lnTo>
                  <a:lnTo>
                    <a:pt x="15526" y="100347"/>
                  </a:lnTo>
                  <a:lnTo>
                    <a:pt x="13663" y="98194"/>
                  </a:lnTo>
                  <a:lnTo>
                    <a:pt x="11868" y="95902"/>
                  </a:lnTo>
                  <a:lnTo>
                    <a:pt x="10212" y="93611"/>
                  </a:lnTo>
                  <a:lnTo>
                    <a:pt x="8625" y="91111"/>
                  </a:lnTo>
                  <a:lnTo>
                    <a:pt x="7245" y="88611"/>
                  </a:lnTo>
                  <a:lnTo>
                    <a:pt x="5865" y="85972"/>
                  </a:lnTo>
                  <a:lnTo>
                    <a:pt x="4761" y="83402"/>
                  </a:lnTo>
                  <a:lnTo>
                    <a:pt x="3588" y="80694"/>
                  </a:lnTo>
                  <a:lnTo>
                    <a:pt x="2691" y="77847"/>
                  </a:lnTo>
                  <a:lnTo>
                    <a:pt x="1863" y="75069"/>
                  </a:lnTo>
                  <a:lnTo>
                    <a:pt x="1242" y="72152"/>
                  </a:lnTo>
                  <a:lnTo>
                    <a:pt x="690" y="69166"/>
                  </a:lnTo>
                  <a:lnTo>
                    <a:pt x="276" y="66111"/>
                  </a:lnTo>
                  <a:lnTo>
                    <a:pt x="69" y="63125"/>
                  </a:lnTo>
                  <a:lnTo>
                    <a:pt x="0" y="60000"/>
                  </a:lnTo>
                  <a:lnTo>
                    <a:pt x="69" y="56944"/>
                  </a:lnTo>
                  <a:lnTo>
                    <a:pt x="276" y="53888"/>
                  </a:lnTo>
                  <a:lnTo>
                    <a:pt x="690" y="50902"/>
                  </a:lnTo>
                  <a:lnTo>
                    <a:pt x="1242" y="47916"/>
                  </a:lnTo>
                  <a:lnTo>
                    <a:pt x="1863" y="45000"/>
                  </a:lnTo>
                  <a:lnTo>
                    <a:pt x="2691" y="42152"/>
                  </a:lnTo>
                  <a:lnTo>
                    <a:pt x="3588" y="39375"/>
                  </a:lnTo>
                  <a:lnTo>
                    <a:pt x="4761" y="36666"/>
                  </a:lnTo>
                  <a:lnTo>
                    <a:pt x="5865" y="33958"/>
                  </a:lnTo>
                  <a:lnTo>
                    <a:pt x="7245" y="31458"/>
                  </a:lnTo>
                  <a:lnTo>
                    <a:pt x="8625" y="28888"/>
                  </a:lnTo>
                  <a:lnTo>
                    <a:pt x="10212" y="26458"/>
                  </a:lnTo>
                  <a:lnTo>
                    <a:pt x="11868" y="24097"/>
                  </a:lnTo>
                  <a:lnTo>
                    <a:pt x="13663" y="21805"/>
                  </a:lnTo>
                  <a:lnTo>
                    <a:pt x="15526" y="19652"/>
                  </a:lnTo>
                  <a:lnTo>
                    <a:pt x="17596" y="17569"/>
                  </a:lnTo>
                  <a:lnTo>
                    <a:pt x="19597" y="15625"/>
                  </a:lnTo>
                  <a:lnTo>
                    <a:pt x="21805" y="13750"/>
                  </a:lnTo>
                  <a:lnTo>
                    <a:pt x="24082" y="11944"/>
                  </a:lnTo>
                  <a:lnTo>
                    <a:pt x="26428" y="10277"/>
                  </a:lnTo>
                  <a:lnTo>
                    <a:pt x="28844" y="8680"/>
                  </a:lnTo>
                  <a:lnTo>
                    <a:pt x="31397" y="7291"/>
                  </a:lnTo>
                  <a:lnTo>
                    <a:pt x="33950" y="5902"/>
                  </a:lnTo>
                  <a:lnTo>
                    <a:pt x="36641" y="4722"/>
                  </a:lnTo>
                  <a:lnTo>
                    <a:pt x="39332" y="3680"/>
                  </a:lnTo>
                  <a:lnTo>
                    <a:pt x="42162" y="2708"/>
                  </a:lnTo>
                  <a:lnTo>
                    <a:pt x="44991" y="1875"/>
                  </a:lnTo>
                  <a:lnTo>
                    <a:pt x="47889" y="1180"/>
                  </a:lnTo>
                  <a:lnTo>
                    <a:pt x="50856" y="625"/>
                  </a:lnTo>
                  <a:lnTo>
                    <a:pt x="53824" y="277"/>
                  </a:lnTo>
                  <a:lnTo>
                    <a:pt x="56929" y="69"/>
                  </a:lnTo>
                  <a:lnTo>
                    <a:pt x="60034" y="0"/>
                  </a:lnTo>
                  <a:lnTo>
                    <a:pt x="63070" y="69"/>
                  </a:lnTo>
                  <a:lnTo>
                    <a:pt x="66175" y="277"/>
                  </a:lnTo>
                  <a:lnTo>
                    <a:pt x="69143" y="625"/>
                  </a:lnTo>
                  <a:lnTo>
                    <a:pt x="72110" y="1180"/>
                  </a:lnTo>
                  <a:lnTo>
                    <a:pt x="75008" y="1875"/>
                  </a:lnTo>
                  <a:lnTo>
                    <a:pt x="77906" y="2708"/>
                  </a:lnTo>
                  <a:lnTo>
                    <a:pt x="80667" y="3680"/>
                  </a:lnTo>
                  <a:lnTo>
                    <a:pt x="83358" y="4722"/>
                  </a:lnTo>
                  <a:lnTo>
                    <a:pt x="85980" y="5902"/>
                  </a:lnTo>
                  <a:lnTo>
                    <a:pt x="88602" y="7291"/>
                  </a:lnTo>
                  <a:lnTo>
                    <a:pt x="91086" y="8680"/>
                  </a:lnTo>
                  <a:lnTo>
                    <a:pt x="93571" y="10277"/>
                  </a:lnTo>
                  <a:lnTo>
                    <a:pt x="95917" y="11944"/>
                  </a:lnTo>
                  <a:lnTo>
                    <a:pt x="98125" y="13750"/>
                  </a:lnTo>
                  <a:lnTo>
                    <a:pt x="100333" y="15625"/>
                  </a:lnTo>
                  <a:lnTo>
                    <a:pt x="102403" y="17569"/>
                  </a:lnTo>
                  <a:lnTo>
                    <a:pt x="104404" y="19652"/>
                  </a:lnTo>
                  <a:lnTo>
                    <a:pt x="106336" y="21805"/>
                  </a:lnTo>
                  <a:lnTo>
                    <a:pt x="108062" y="24097"/>
                  </a:lnTo>
                  <a:lnTo>
                    <a:pt x="109787" y="26458"/>
                  </a:lnTo>
                  <a:lnTo>
                    <a:pt x="111305" y="28888"/>
                  </a:lnTo>
                  <a:lnTo>
                    <a:pt x="112823" y="31458"/>
                  </a:lnTo>
                  <a:lnTo>
                    <a:pt x="114065" y="33958"/>
                  </a:lnTo>
                  <a:lnTo>
                    <a:pt x="115238" y="36666"/>
                  </a:lnTo>
                  <a:lnTo>
                    <a:pt x="116342" y="39375"/>
                  </a:lnTo>
                  <a:lnTo>
                    <a:pt x="117308" y="42152"/>
                  </a:lnTo>
                  <a:lnTo>
                    <a:pt x="118136" y="45000"/>
                  </a:lnTo>
                  <a:lnTo>
                    <a:pt x="118826" y="47916"/>
                  </a:lnTo>
                  <a:lnTo>
                    <a:pt x="119309" y="50902"/>
                  </a:lnTo>
                  <a:lnTo>
                    <a:pt x="119723" y="53888"/>
                  </a:lnTo>
                  <a:lnTo>
                    <a:pt x="119930" y="56944"/>
                  </a:lnTo>
                  <a:lnTo>
                    <a:pt x="120000" y="6000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21" name="iS1ide-Freeform 428">
              <a:extLst>
                <a:ext uri="{FF2B5EF4-FFF2-40B4-BE49-F238E27FC236}">
                  <a16:creationId xmlns:a16="http://schemas.microsoft.com/office/drawing/2014/main" id="{34E8F339-2C4B-4BDB-836D-360B109649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8338" y="3247260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7198">
                <a:cs typeface="+mn-ea"/>
                <a:sym typeface="+mn-lt"/>
              </a:endParaRPr>
            </a:p>
          </p:txBody>
        </p:sp>
        <p:sp>
          <p:nvSpPr>
            <p:cNvPr id="22" name="iS1ide-university7">
              <a:extLst>
                <a:ext uri="{FF2B5EF4-FFF2-40B4-BE49-F238E27FC236}">
                  <a16:creationId xmlns:a16="http://schemas.microsoft.com/office/drawing/2014/main" id="{2A0855FB-94B9-4C9E-B3E0-1E7D17B63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8532" y="2766317"/>
              <a:ext cx="554844" cy="534416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iS1ide-Freeform 70">
              <a:extLst>
                <a:ext uri="{FF2B5EF4-FFF2-40B4-BE49-F238E27FC236}">
                  <a16:creationId xmlns:a16="http://schemas.microsoft.com/office/drawing/2014/main" id="{E85662A4-B645-4C56-9FC1-866FDF5D59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4866" y="4493802"/>
              <a:ext cx="307238" cy="295926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288000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343">
                <a:lnSpc>
                  <a:spcPct val="150000"/>
                </a:lnSpc>
              </a:pPr>
              <a:endParaRPr lang="en-GB" sz="3599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iS1ide-AutoShape 75">
              <a:extLst>
                <a:ext uri="{FF2B5EF4-FFF2-40B4-BE49-F238E27FC236}">
                  <a16:creationId xmlns:a16="http://schemas.microsoft.com/office/drawing/2014/main" id="{C831ED8D-60E9-4552-8192-69238284F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0143" y="4158322"/>
              <a:ext cx="324508" cy="312560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21888" tIns="121888" rIns="121888" bIns="121888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zh-CN" sz="6398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B2C997E-A209-4532-9F66-1B4640F9D9E9}"/>
              </a:ext>
            </a:extLst>
          </p:cNvPr>
          <p:cNvGrpSpPr/>
          <p:nvPr/>
        </p:nvGrpSpPr>
        <p:grpSpPr>
          <a:xfrm>
            <a:off x="2652119" y="952826"/>
            <a:ext cx="3839762" cy="705527"/>
            <a:chOff x="3536159" y="3725012"/>
            <a:chExt cx="5119683" cy="940703"/>
          </a:xfrm>
        </p:grpSpPr>
        <p:sp>
          <p:nvSpPr>
            <p:cNvPr id="10" name="iS1ide-Rectangle 9">
              <a:extLst>
                <a:ext uri="{FF2B5EF4-FFF2-40B4-BE49-F238E27FC236}">
                  <a16:creationId xmlns:a16="http://schemas.microsoft.com/office/drawing/2014/main" id="{891F8445-C181-41E1-B9CE-699AF01499AF}"/>
                </a:ext>
              </a:extLst>
            </p:cNvPr>
            <p:cNvSpPr/>
            <p:nvPr/>
          </p:nvSpPr>
          <p:spPr>
            <a:xfrm>
              <a:off x="3536160" y="3725012"/>
              <a:ext cx="5119682" cy="423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 anchorCtr="0">
              <a:normAutofit fontScale="92500" lnSpcReduction="10000"/>
            </a:bodyPr>
            <a:lstStyle/>
            <a:p>
              <a:pPr algn="ctr">
                <a:buSzPct val="25000"/>
              </a:pPr>
              <a:r>
                <a:rPr lang="zh-CN" altLang="en-US" sz="2400" b="1" dirty="0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iS1ide-文本框 26">
              <a:extLst>
                <a:ext uri="{FF2B5EF4-FFF2-40B4-BE49-F238E27FC236}">
                  <a16:creationId xmlns:a16="http://schemas.microsoft.com/office/drawing/2014/main" id="{932F411B-357E-41BC-AD25-98A7AD4E1EB5}"/>
                </a:ext>
              </a:extLst>
            </p:cNvPr>
            <p:cNvSpPr txBox="1"/>
            <p:nvPr/>
          </p:nvSpPr>
          <p:spPr>
            <a:xfrm>
              <a:off x="3536159" y="4148027"/>
              <a:ext cx="5119682" cy="5176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85000" lnSpcReduction="20000"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点击输入替换内容</a:t>
              </a:r>
              <a:r>
                <a:rPr lang="en-US" altLang="zh-CN" sz="1200" dirty="0">
                  <a:cs typeface="+mn-ea"/>
                  <a:sym typeface="+mn-lt"/>
                </a:rPr>
                <a:t>58pic.com 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点击输入替换内容</a:t>
              </a:r>
              <a:r>
                <a:rPr lang="en-US" altLang="zh-CN" sz="1200" dirty="0">
                  <a:cs typeface="+mn-ea"/>
                  <a:sym typeface="+mn-lt"/>
                </a:rPr>
                <a:t>58pic.com 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9" name="iS1ide-Rounded Rectangle 8">
            <a:extLst>
              <a:ext uri="{FF2B5EF4-FFF2-40B4-BE49-F238E27FC236}">
                <a16:creationId xmlns:a16="http://schemas.microsoft.com/office/drawing/2014/main" id="{0E9B0464-6F2C-4D62-A8CB-24669D00AD7F}"/>
              </a:ext>
            </a:extLst>
          </p:cNvPr>
          <p:cNvSpPr/>
          <p:nvPr/>
        </p:nvSpPr>
        <p:spPr>
          <a:xfrm>
            <a:off x="4452687" y="4270329"/>
            <a:ext cx="810090" cy="317149"/>
          </a:xfrm>
          <a:prstGeom prst="roundRect">
            <a:avLst>
              <a:gd name="adj" fmla="val 13693"/>
            </a:avLst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zh-CN" altLang="en-US">
                <a:cs typeface="+mn-ea"/>
                <a:sym typeface="+mn-lt"/>
              </a:rPr>
              <a:t>关键词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6D05391-9E66-40AF-9D8C-86D65A7E61B6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13864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îṣļîḑé-Oval 1">
            <a:extLst>
              <a:ext uri="{FF2B5EF4-FFF2-40B4-BE49-F238E27FC236}">
                <a16:creationId xmlns:a16="http://schemas.microsoft.com/office/drawing/2014/main" id="{17408231-D647-4515-9476-1FBD0C114D1F}"/>
              </a:ext>
            </a:extLst>
          </p:cNvPr>
          <p:cNvSpPr/>
          <p:nvPr/>
        </p:nvSpPr>
        <p:spPr>
          <a:xfrm>
            <a:off x="5332464" y="3077907"/>
            <a:ext cx="2493284" cy="35709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14300" dist="17653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7" name="Group 2">
            <a:extLst>
              <a:ext uri="{FF2B5EF4-FFF2-40B4-BE49-F238E27FC236}">
                <a16:creationId xmlns:a16="http://schemas.microsoft.com/office/drawing/2014/main" id="{4E7C0D43-EFC3-46E5-A2C7-305F7D4AAC1B}"/>
              </a:ext>
            </a:extLst>
          </p:cNvPr>
          <p:cNvGrpSpPr/>
          <p:nvPr/>
        </p:nvGrpSpPr>
        <p:grpSpPr>
          <a:xfrm>
            <a:off x="5541908" y="1841171"/>
            <a:ext cx="2305674" cy="1133809"/>
            <a:chOff x="7920054" y="2672021"/>
            <a:chExt cx="2904933" cy="1428493"/>
          </a:xfrm>
        </p:grpSpPr>
        <p:grpSp>
          <p:nvGrpSpPr>
            <p:cNvPr id="39" name="Group 3">
              <a:extLst>
                <a:ext uri="{FF2B5EF4-FFF2-40B4-BE49-F238E27FC236}">
                  <a16:creationId xmlns:a16="http://schemas.microsoft.com/office/drawing/2014/main" id="{057F6B98-BB39-4107-8097-93FBF59534A1}"/>
                </a:ext>
              </a:extLst>
            </p:cNvPr>
            <p:cNvGrpSpPr/>
            <p:nvPr/>
          </p:nvGrpSpPr>
          <p:grpSpPr>
            <a:xfrm rot="16200000" flipH="1">
              <a:off x="8658274" y="1933802"/>
              <a:ext cx="1428493" cy="2904932"/>
              <a:chOff x="8645978" y="2272708"/>
              <a:chExt cx="1652155" cy="3359761"/>
            </a:xfrm>
            <a:solidFill>
              <a:schemeClr val="accent2"/>
            </a:solidFill>
          </p:grpSpPr>
          <p:sp>
            <p:nvSpPr>
              <p:cNvPr id="42" name="îṣļîḑé-Freeform: Shape 6">
                <a:extLst>
                  <a:ext uri="{FF2B5EF4-FFF2-40B4-BE49-F238E27FC236}">
                    <a16:creationId xmlns:a16="http://schemas.microsoft.com/office/drawing/2014/main" id="{3CB0E0DB-C284-4346-BC2C-19F48B7FC7A0}"/>
                  </a:ext>
                </a:extLst>
              </p:cNvPr>
              <p:cNvSpPr/>
              <p:nvPr/>
            </p:nvSpPr>
            <p:spPr>
              <a:xfrm rot="10800000">
                <a:off x="8972361" y="2272708"/>
                <a:ext cx="999386" cy="1018309"/>
              </a:xfrm>
              <a:custGeom>
                <a:avLst/>
                <a:gdLst>
                  <a:gd name="connsiteX0" fmla="*/ 4153 w 826077"/>
                  <a:gd name="connsiteY0" fmla="*/ 1018309 h 1018309"/>
                  <a:gd name="connsiteX1" fmla="*/ 0 w 826077"/>
                  <a:gd name="connsiteY1" fmla="*/ 1018309 h 1018309"/>
                  <a:gd name="connsiteX2" fmla="*/ 0 w 826077"/>
                  <a:gd name="connsiteY2" fmla="*/ 0 h 1018309"/>
                  <a:gd name="connsiteX3" fmla="*/ 826077 w 826077"/>
                  <a:gd name="connsiteY3" fmla="*/ 0 h 1018309"/>
                  <a:gd name="connsiteX4" fmla="*/ 826077 w 826077"/>
                  <a:gd name="connsiteY4" fmla="*/ 196385 h 1018309"/>
                  <a:gd name="connsiteX5" fmla="*/ 4153 w 826077"/>
                  <a:gd name="connsiteY5" fmla="*/ 1018309 h 1018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6077" h="1018309">
                    <a:moveTo>
                      <a:pt x="4153" y="1018309"/>
                    </a:moveTo>
                    <a:lnTo>
                      <a:pt x="0" y="1018309"/>
                    </a:lnTo>
                    <a:lnTo>
                      <a:pt x="0" y="0"/>
                    </a:lnTo>
                    <a:lnTo>
                      <a:pt x="826077" y="0"/>
                    </a:lnTo>
                    <a:lnTo>
                      <a:pt x="826077" y="196385"/>
                    </a:lnTo>
                    <a:lnTo>
                      <a:pt x="4153" y="101830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îṣļîḑé-Freeform: Shape 7">
                <a:extLst>
                  <a:ext uri="{FF2B5EF4-FFF2-40B4-BE49-F238E27FC236}">
                    <a16:creationId xmlns:a16="http://schemas.microsoft.com/office/drawing/2014/main" id="{02112916-D1F2-49F6-A066-0B715C1F8E01}"/>
                  </a:ext>
                </a:extLst>
              </p:cNvPr>
              <p:cNvSpPr/>
              <p:nvPr/>
            </p:nvSpPr>
            <p:spPr>
              <a:xfrm rot="10800000">
                <a:off x="8972361" y="3291018"/>
                <a:ext cx="999385" cy="1593680"/>
              </a:xfrm>
              <a:custGeom>
                <a:avLst/>
                <a:gdLst>
                  <a:gd name="connsiteX0" fmla="*/ 826077 w 826077"/>
                  <a:gd name="connsiteY0" fmla="*/ 1312966 h 1312966"/>
                  <a:gd name="connsiteX1" fmla="*/ 0 w 826077"/>
                  <a:gd name="connsiteY1" fmla="*/ 1312966 h 1312966"/>
                  <a:gd name="connsiteX2" fmla="*/ 0 w 826077"/>
                  <a:gd name="connsiteY2" fmla="*/ 0 h 1312966"/>
                  <a:gd name="connsiteX3" fmla="*/ 826077 w 826077"/>
                  <a:gd name="connsiteY3" fmla="*/ 0 h 1312966"/>
                  <a:gd name="connsiteX4" fmla="*/ 826077 w 826077"/>
                  <a:gd name="connsiteY4" fmla="*/ 1312966 h 1312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077" h="1312966">
                    <a:moveTo>
                      <a:pt x="826077" y="1312966"/>
                    </a:moveTo>
                    <a:lnTo>
                      <a:pt x="0" y="1312966"/>
                    </a:lnTo>
                    <a:lnTo>
                      <a:pt x="0" y="0"/>
                    </a:lnTo>
                    <a:lnTo>
                      <a:pt x="826077" y="0"/>
                    </a:lnTo>
                    <a:lnTo>
                      <a:pt x="826077" y="13129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îṣļîḑé-Freeform: Shape 8">
                <a:extLst>
                  <a:ext uri="{FF2B5EF4-FFF2-40B4-BE49-F238E27FC236}">
                    <a16:creationId xmlns:a16="http://schemas.microsoft.com/office/drawing/2014/main" id="{C0B7361D-6EA0-4311-985C-99954556D7B9}"/>
                  </a:ext>
                </a:extLst>
              </p:cNvPr>
              <p:cNvSpPr/>
              <p:nvPr/>
            </p:nvSpPr>
            <p:spPr>
              <a:xfrm rot="10800000">
                <a:off x="8645978" y="4794517"/>
                <a:ext cx="1652155" cy="837952"/>
              </a:xfrm>
              <a:custGeom>
                <a:avLst/>
                <a:gdLst>
                  <a:gd name="connsiteX0" fmla="*/ 1239116 w 1652155"/>
                  <a:gd name="connsiteY0" fmla="*/ 837952 h 837952"/>
                  <a:gd name="connsiteX1" fmla="*/ 413039 w 1652155"/>
                  <a:gd name="connsiteY1" fmla="*/ 837952 h 837952"/>
                  <a:gd name="connsiteX2" fmla="*/ 413039 w 1652155"/>
                  <a:gd name="connsiteY2" fmla="*/ 826078 h 837952"/>
                  <a:gd name="connsiteX3" fmla="*/ 0 w 1652155"/>
                  <a:gd name="connsiteY3" fmla="*/ 826078 h 837952"/>
                  <a:gd name="connsiteX4" fmla="*/ 826078 w 1652155"/>
                  <a:gd name="connsiteY4" fmla="*/ 0 h 837952"/>
                  <a:gd name="connsiteX5" fmla="*/ 1652155 w 1652155"/>
                  <a:gd name="connsiteY5" fmla="*/ 826078 h 837952"/>
                  <a:gd name="connsiteX6" fmla="*/ 1239116 w 1652155"/>
                  <a:gd name="connsiteY6" fmla="*/ 826078 h 837952"/>
                  <a:gd name="connsiteX7" fmla="*/ 1239116 w 1652155"/>
                  <a:gd name="connsiteY7" fmla="*/ 837952 h 837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2155" h="837952">
                    <a:moveTo>
                      <a:pt x="1239116" y="837952"/>
                    </a:moveTo>
                    <a:lnTo>
                      <a:pt x="413039" y="837952"/>
                    </a:lnTo>
                    <a:lnTo>
                      <a:pt x="413039" y="826078"/>
                    </a:lnTo>
                    <a:lnTo>
                      <a:pt x="0" y="826078"/>
                    </a:lnTo>
                    <a:lnTo>
                      <a:pt x="826078" y="0"/>
                    </a:lnTo>
                    <a:lnTo>
                      <a:pt x="1652155" y="826078"/>
                    </a:lnTo>
                    <a:lnTo>
                      <a:pt x="1239116" y="826078"/>
                    </a:lnTo>
                    <a:lnTo>
                      <a:pt x="1239116" y="8379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0" name="îṣļîḑé-TextBox 4">
              <a:extLst>
                <a:ext uri="{FF2B5EF4-FFF2-40B4-BE49-F238E27FC236}">
                  <a16:creationId xmlns:a16="http://schemas.microsoft.com/office/drawing/2014/main" id="{00456763-1A10-42CB-B522-C0871F373069}"/>
                </a:ext>
              </a:extLst>
            </p:cNvPr>
            <p:cNvSpPr txBox="1"/>
            <p:nvPr/>
          </p:nvSpPr>
          <p:spPr>
            <a:xfrm>
              <a:off x="9603841" y="3251291"/>
              <a:ext cx="757666" cy="43624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  <a:cs typeface="+mn-ea"/>
                  <a:sym typeface="+mn-lt"/>
                </a:rPr>
                <a:t>72%</a:t>
              </a:r>
            </a:p>
          </p:txBody>
        </p:sp>
        <p:sp>
          <p:nvSpPr>
            <p:cNvPr id="41" name="îṣļîḑé-Parallelogram 5">
              <a:extLst>
                <a:ext uri="{FF2B5EF4-FFF2-40B4-BE49-F238E27FC236}">
                  <a16:creationId xmlns:a16="http://schemas.microsoft.com/office/drawing/2014/main" id="{A03D7BA6-42FF-416D-B20C-2AB04056A517}"/>
                </a:ext>
              </a:extLst>
            </p:cNvPr>
            <p:cNvSpPr/>
            <p:nvPr/>
          </p:nvSpPr>
          <p:spPr>
            <a:xfrm>
              <a:off x="7920054" y="2961815"/>
              <a:ext cx="2102446" cy="839017"/>
            </a:xfrm>
            <a:prstGeom prst="parallelogram">
              <a:avLst>
                <a:gd name="adj" fmla="val 83852"/>
              </a:avLst>
            </a:prstGeom>
            <a:gradFill flip="none" rotWithShape="1">
              <a:gsLst>
                <a:gs pos="59000">
                  <a:schemeClr val="accent2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" name="Group 9">
            <a:extLst>
              <a:ext uri="{FF2B5EF4-FFF2-40B4-BE49-F238E27FC236}">
                <a16:creationId xmlns:a16="http://schemas.microsoft.com/office/drawing/2014/main" id="{79147E13-4005-4E10-8DE5-FB65F629DEE4}"/>
              </a:ext>
            </a:extLst>
          </p:cNvPr>
          <p:cNvGrpSpPr/>
          <p:nvPr/>
        </p:nvGrpSpPr>
        <p:grpSpPr>
          <a:xfrm>
            <a:off x="4572001" y="1161360"/>
            <a:ext cx="2651748" cy="1133808"/>
            <a:chOff x="6698064" y="1815523"/>
            <a:chExt cx="3340952" cy="1428493"/>
          </a:xfrm>
        </p:grpSpPr>
        <p:grpSp>
          <p:nvGrpSpPr>
            <p:cNvPr id="33" name="Group 10">
              <a:extLst>
                <a:ext uri="{FF2B5EF4-FFF2-40B4-BE49-F238E27FC236}">
                  <a16:creationId xmlns:a16="http://schemas.microsoft.com/office/drawing/2014/main" id="{79EA9445-9A71-419B-9BF8-535B6B096C73}"/>
                </a:ext>
              </a:extLst>
            </p:cNvPr>
            <p:cNvGrpSpPr/>
            <p:nvPr/>
          </p:nvGrpSpPr>
          <p:grpSpPr>
            <a:xfrm rot="5400000">
              <a:off x="7646037" y="867550"/>
              <a:ext cx="1428493" cy="3324439"/>
              <a:chOff x="6468835" y="2272708"/>
              <a:chExt cx="1652155" cy="3844952"/>
            </a:xfrm>
            <a:solidFill>
              <a:schemeClr val="accent1"/>
            </a:solidFill>
          </p:grpSpPr>
          <p:sp>
            <p:nvSpPr>
              <p:cNvPr id="36" name="îṣļîḑé-Freeform: Shape 13">
                <a:extLst>
                  <a:ext uri="{FF2B5EF4-FFF2-40B4-BE49-F238E27FC236}">
                    <a16:creationId xmlns:a16="http://schemas.microsoft.com/office/drawing/2014/main" id="{8EF6BBA2-827E-4958-96BC-97899B9217EE}"/>
                  </a:ext>
                </a:extLst>
              </p:cNvPr>
              <p:cNvSpPr/>
              <p:nvPr/>
            </p:nvSpPr>
            <p:spPr>
              <a:xfrm rot="10800000">
                <a:off x="6795218" y="2272708"/>
                <a:ext cx="999386" cy="1018309"/>
              </a:xfrm>
              <a:custGeom>
                <a:avLst/>
                <a:gdLst>
                  <a:gd name="connsiteX0" fmla="*/ 4153 w 826077"/>
                  <a:gd name="connsiteY0" fmla="*/ 1018309 h 1018309"/>
                  <a:gd name="connsiteX1" fmla="*/ 0 w 826077"/>
                  <a:gd name="connsiteY1" fmla="*/ 1018309 h 1018309"/>
                  <a:gd name="connsiteX2" fmla="*/ 0 w 826077"/>
                  <a:gd name="connsiteY2" fmla="*/ 0 h 1018309"/>
                  <a:gd name="connsiteX3" fmla="*/ 826077 w 826077"/>
                  <a:gd name="connsiteY3" fmla="*/ 0 h 1018309"/>
                  <a:gd name="connsiteX4" fmla="*/ 826077 w 826077"/>
                  <a:gd name="connsiteY4" fmla="*/ 196385 h 1018309"/>
                  <a:gd name="connsiteX5" fmla="*/ 4153 w 826077"/>
                  <a:gd name="connsiteY5" fmla="*/ 1018309 h 1018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6077" h="1018309">
                    <a:moveTo>
                      <a:pt x="4153" y="1018309"/>
                    </a:moveTo>
                    <a:lnTo>
                      <a:pt x="0" y="1018309"/>
                    </a:lnTo>
                    <a:lnTo>
                      <a:pt x="0" y="0"/>
                    </a:lnTo>
                    <a:lnTo>
                      <a:pt x="826077" y="0"/>
                    </a:lnTo>
                    <a:lnTo>
                      <a:pt x="826077" y="196385"/>
                    </a:lnTo>
                    <a:lnTo>
                      <a:pt x="4153" y="101830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îṣļîḑé-Freeform: Shape 14">
                <a:extLst>
                  <a:ext uri="{FF2B5EF4-FFF2-40B4-BE49-F238E27FC236}">
                    <a16:creationId xmlns:a16="http://schemas.microsoft.com/office/drawing/2014/main" id="{3444FA1B-2DFB-4CAC-B85A-53DD30DAE707}"/>
                  </a:ext>
                </a:extLst>
              </p:cNvPr>
              <p:cNvSpPr/>
              <p:nvPr/>
            </p:nvSpPr>
            <p:spPr>
              <a:xfrm rot="10800000">
                <a:off x="6795220" y="3291018"/>
                <a:ext cx="999385" cy="2179121"/>
              </a:xfrm>
              <a:custGeom>
                <a:avLst/>
                <a:gdLst>
                  <a:gd name="connsiteX0" fmla="*/ 826077 w 826077"/>
                  <a:gd name="connsiteY0" fmla="*/ 1312966 h 1312966"/>
                  <a:gd name="connsiteX1" fmla="*/ 0 w 826077"/>
                  <a:gd name="connsiteY1" fmla="*/ 1312966 h 1312966"/>
                  <a:gd name="connsiteX2" fmla="*/ 0 w 826077"/>
                  <a:gd name="connsiteY2" fmla="*/ 0 h 1312966"/>
                  <a:gd name="connsiteX3" fmla="*/ 826077 w 826077"/>
                  <a:gd name="connsiteY3" fmla="*/ 0 h 1312966"/>
                  <a:gd name="connsiteX4" fmla="*/ 826077 w 826077"/>
                  <a:gd name="connsiteY4" fmla="*/ 1312966 h 1312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077" h="1312966">
                    <a:moveTo>
                      <a:pt x="826077" y="1312966"/>
                    </a:moveTo>
                    <a:lnTo>
                      <a:pt x="0" y="1312966"/>
                    </a:lnTo>
                    <a:lnTo>
                      <a:pt x="0" y="0"/>
                    </a:lnTo>
                    <a:lnTo>
                      <a:pt x="826077" y="0"/>
                    </a:lnTo>
                    <a:lnTo>
                      <a:pt x="826077" y="13129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îṣļîḑé-Freeform: Shape 15">
                <a:extLst>
                  <a:ext uri="{FF2B5EF4-FFF2-40B4-BE49-F238E27FC236}">
                    <a16:creationId xmlns:a16="http://schemas.microsoft.com/office/drawing/2014/main" id="{447711C6-CF06-483A-B804-1005B65FC309}"/>
                  </a:ext>
                </a:extLst>
              </p:cNvPr>
              <p:cNvSpPr/>
              <p:nvPr/>
            </p:nvSpPr>
            <p:spPr>
              <a:xfrm rot="10800000">
                <a:off x="6468835" y="5279708"/>
                <a:ext cx="1652155" cy="837952"/>
              </a:xfrm>
              <a:custGeom>
                <a:avLst/>
                <a:gdLst>
                  <a:gd name="connsiteX0" fmla="*/ 1239116 w 1652155"/>
                  <a:gd name="connsiteY0" fmla="*/ 837952 h 837952"/>
                  <a:gd name="connsiteX1" fmla="*/ 413039 w 1652155"/>
                  <a:gd name="connsiteY1" fmla="*/ 837952 h 837952"/>
                  <a:gd name="connsiteX2" fmla="*/ 413039 w 1652155"/>
                  <a:gd name="connsiteY2" fmla="*/ 826078 h 837952"/>
                  <a:gd name="connsiteX3" fmla="*/ 0 w 1652155"/>
                  <a:gd name="connsiteY3" fmla="*/ 826078 h 837952"/>
                  <a:gd name="connsiteX4" fmla="*/ 826078 w 1652155"/>
                  <a:gd name="connsiteY4" fmla="*/ 0 h 837952"/>
                  <a:gd name="connsiteX5" fmla="*/ 1652155 w 1652155"/>
                  <a:gd name="connsiteY5" fmla="*/ 826078 h 837952"/>
                  <a:gd name="connsiteX6" fmla="*/ 1239116 w 1652155"/>
                  <a:gd name="connsiteY6" fmla="*/ 826078 h 837952"/>
                  <a:gd name="connsiteX7" fmla="*/ 1239116 w 1652155"/>
                  <a:gd name="connsiteY7" fmla="*/ 837952 h 837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2155" h="837952">
                    <a:moveTo>
                      <a:pt x="1239116" y="837952"/>
                    </a:moveTo>
                    <a:lnTo>
                      <a:pt x="413039" y="837952"/>
                    </a:lnTo>
                    <a:lnTo>
                      <a:pt x="413039" y="826078"/>
                    </a:lnTo>
                    <a:lnTo>
                      <a:pt x="0" y="826078"/>
                    </a:lnTo>
                    <a:lnTo>
                      <a:pt x="826078" y="0"/>
                    </a:lnTo>
                    <a:lnTo>
                      <a:pt x="1652155" y="826078"/>
                    </a:lnTo>
                    <a:lnTo>
                      <a:pt x="1239116" y="826078"/>
                    </a:lnTo>
                    <a:lnTo>
                      <a:pt x="1239116" y="8379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4" name="îṣļîḑé-TextBox 11">
              <a:extLst>
                <a:ext uri="{FF2B5EF4-FFF2-40B4-BE49-F238E27FC236}">
                  <a16:creationId xmlns:a16="http://schemas.microsoft.com/office/drawing/2014/main" id="{8F6BC152-A99C-4539-BB49-3FC0C683215A}"/>
                </a:ext>
              </a:extLst>
            </p:cNvPr>
            <p:cNvSpPr txBox="1"/>
            <p:nvPr/>
          </p:nvSpPr>
          <p:spPr>
            <a:xfrm>
              <a:off x="6935552" y="2376077"/>
              <a:ext cx="757666" cy="43624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  <a:cs typeface="+mn-ea"/>
                  <a:sym typeface="+mn-lt"/>
                </a:rPr>
                <a:t>20%</a:t>
              </a:r>
            </a:p>
          </p:txBody>
        </p:sp>
        <p:sp>
          <p:nvSpPr>
            <p:cNvPr id="35" name="îṣļîḑé-Parallelogram 12">
              <a:extLst>
                <a:ext uri="{FF2B5EF4-FFF2-40B4-BE49-F238E27FC236}">
                  <a16:creationId xmlns:a16="http://schemas.microsoft.com/office/drawing/2014/main" id="{91C09BB5-780A-43C8-ADD2-52066933622C}"/>
                </a:ext>
              </a:extLst>
            </p:cNvPr>
            <p:cNvSpPr/>
            <p:nvPr/>
          </p:nvSpPr>
          <p:spPr>
            <a:xfrm flipH="1">
              <a:off x="7936570" y="2100726"/>
              <a:ext cx="2102446" cy="861089"/>
            </a:xfrm>
            <a:prstGeom prst="parallelogram">
              <a:avLst>
                <a:gd name="adj" fmla="val 83852"/>
              </a:avLst>
            </a:prstGeom>
            <a:gradFill flip="none" rotWithShape="1">
              <a:gsLst>
                <a:gs pos="59000">
                  <a:schemeClr val="accent2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9" name="Group 16">
            <a:extLst>
              <a:ext uri="{FF2B5EF4-FFF2-40B4-BE49-F238E27FC236}">
                <a16:creationId xmlns:a16="http://schemas.microsoft.com/office/drawing/2014/main" id="{DC624DB6-2AFF-4E71-B978-9C404C0C870A}"/>
              </a:ext>
            </a:extLst>
          </p:cNvPr>
          <p:cNvGrpSpPr/>
          <p:nvPr/>
        </p:nvGrpSpPr>
        <p:grpSpPr>
          <a:xfrm>
            <a:off x="4875971" y="2519154"/>
            <a:ext cx="2340470" cy="1133808"/>
            <a:chOff x="7081037" y="3526217"/>
            <a:chExt cx="2948770" cy="1428493"/>
          </a:xfrm>
        </p:grpSpPr>
        <p:grpSp>
          <p:nvGrpSpPr>
            <p:cNvPr id="27" name="Group 17">
              <a:extLst>
                <a:ext uri="{FF2B5EF4-FFF2-40B4-BE49-F238E27FC236}">
                  <a16:creationId xmlns:a16="http://schemas.microsoft.com/office/drawing/2014/main" id="{1BE4D951-66DD-4126-85AD-F06B2AD50AF9}"/>
                </a:ext>
              </a:extLst>
            </p:cNvPr>
            <p:cNvGrpSpPr/>
            <p:nvPr/>
          </p:nvGrpSpPr>
          <p:grpSpPr>
            <a:xfrm rot="5400000" flipH="1">
              <a:off x="7837521" y="2769733"/>
              <a:ext cx="1428493" cy="2941462"/>
              <a:chOff x="6468835" y="2272708"/>
              <a:chExt cx="1652155" cy="3402010"/>
            </a:xfrm>
            <a:solidFill>
              <a:schemeClr val="accent3"/>
            </a:solidFill>
          </p:grpSpPr>
          <p:sp>
            <p:nvSpPr>
              <p:cNvPr id="30" name="îṣļîḑé-Freeform: Shape 20">
                <a:extLst>
                  <a:ext uri="{FF2B5EF4-FFF2-40B4-BE49-F238E27FC236}">
                    <a16:creationId xmlns:a16="http://schemas.microsoft.com/office/drawing/2014/main" id="{74B6619D-E51C-4F71-824C-8AB16BF01205}"/>
                  </a:ext>
                </a:extLst>
              </p:cNvPr>
              <p:cNvSpPr/>
              <p:nvPr/>
            </p:nvSpPr>
            <p:spPr>
              <a:xfrm rot="10800000">
                <a:off x="6795218" y="2272708"/>
                <a:ext cx="999386" cy="1018309"/>
              </a:xfrm>
              <a:custGeom>
                <a:avLst/>
                <a:gdLst>
                  <a:gd name="connsiteX0" fmla="*/ 4153 w 826077"/>
                  <a:gd name="connsiteY0" fmla="*/ 1018309 h 1018309"/>
                  <a:gd name="connsiteX1" fmla="*/ 0 w 826077"/>
                  <a:gd name="connsiteY1" fmla="*/ 1018309 h 1018309"/>
                  <a:gd name="connsiteX2" fmla="*/ 0 w 826077"/>
                  <a:gd name="connsiteY2" fmla="*/ 0 h 1018309"/>
                  <a:gd name="connsiteX3" fmla="*/ 826077 w 826077"/>
                  <a:gd name="connsiteY3" fmla="*/ 0 h 1018309"/>
                  <a:gd name="connsiteX4" fmla="*/ 826077 w 826077"/>
                  <a:gd name="connsiteY4" fmla="*/ 196385 h 1018309"/>
                  <a:gd name="connsiteX5" fmla="*/ 4153 w 826077"/>
                  <a:gd name="connsiteY5" fmla="*/ 1018309 h 1018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6077" h="1018309">
                    <a:moveTo>
                      <a:pt x="4153" y="1018309"/>
                    </a:moveTo>
                    <a:lnTo>
                      <a:pt x="0" y="1018309"/>
                    </a:lnTo>
                    <a:lnTo>
                      <a:pt x="0" y="0"/>
                    </a:lnTo>
                    <a:lnTo>
                      <a:pt x="826077" y="0"/>
                    </a:lnTo>
                    <a:lnTo>
                      <a:pt x="826077" y="196385"/>
                    </a:lnTo>
                    <a:lnTo>
                      <a:pt x="4153" y="101830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ïşḻïďê-Freeform: Shape 21">
                <a:extLst>
                  <a:ext uri="{FF2B5EF4-FFF2-40B4-BE49-F238E27FC236}">
                    <a16:creationId xmlns:a16="http://schemas.microsoft.com/office/drawing/2014/main" id="{98ED9A02-4B43-4C76-A836-02CB6B3367F1}"/>
                  </a:ext>
                </a:extLst>
              </p:cNvPr>
              <p:cNvSpPr/>
              <p:nvPr/>
            </p:nvSpPr>
            <p:spPr>
              <a:xfrm rot="10800000">
                <a:off x="6795220" y="3291018"/>
                <a:ext cx="999385" cy="1593680"/>
              </a:xfrm>
              <a:custGeom>
                <a:avLst/>
                <a:gdLst>
                  <a:gd name="connsiteX0" fmla="*/ 826077 w 826077"/>
                  <a:gd name="connsiteY0" fmla="*/ 1312966 h 1312966"/>
                  <a:gd name="connsiteX1" fmla="*/ 0 w 826077"/>
                  <a:gd name="connsiteY1" fmla="*/ 1312966 h 1312966"/>
                  <a:gd name="connsiteX2" fmla="*/ 0 w 826077"/>
                  <a:gd name="connsiteY2" fmla="*/ 0 h 1312966"/>
                  <a:gd name="connsiteX3" fmla="*/ 826077 w 826077"/>
                  <a:gd name="connsiteY3" fmla="*/ 0 h 1312966"/>
                  <a:gd name="connsiteX4" fmla="*/ 826077 w 826077"/>
                  <a:gd name="connsiteY4" fmla="*/ 1312966 h 1312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077" h="1312966">
                    <a:moveTo>
                      <a:pt x="826077" y="1312966"/>
                    </a:moveTo>
                    <a:lnTo>
                      <a:pt x="0" y="1312966"/>
                    </a:lnTo>
                    <a:lnTo>
                      <a:pt x="0" y="0"/>
                    </a:lnTo>
                    <a:lnTo>
                      <a:pt x="826077" y="0"/>
                    </a:lnTo>
                    <a:lnTo>
                      <a:pt x="826077" y="13129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ïşḻïďê-Freeform: Shape 22">
                <a:extLst>
                  <a:ext uri="{FF2B5EF4-FFF2-40B4-BE49-F238E27FC236}">
                    <a16:creationId xmlns:a16="http://schemas.microsoft.com/office/drawing/2014/main" id="{A7862227-936D-4B83-A289-24C3BBA80001}"/>
                  </a:ext>
                </a:extLst>
              </p:cNvPr>
              <p:cNvSpPr/>
              <p:nvPr/>
            </p:nvSpPr>
            <p:spPr>
              <a:xfrm rot="10800000">
                <a:off x="6468835" y="4836766"/>
                <a:ext cx="1652155" cy="837952"/>
              </a:xfrm>
              <a:custGeom>
                <a:avLst/>
                <a:gdLst>
                  <a:gd name="connsiteX0" fmla="*/ 1239116 w 1652155"/>
                  <a:gd name="connsiteY0" fmla="*/ 837952 h 837952"/>
                  <a:gd name="connsiteX1" fmla="*/ 413039 w 1652155"/>
                  <a:gd name="connsiteY1" fmla="*/ 837952 h 837952"/>
                  <a:gd name="connsiteX2" fmla="*/ 413039 w 1652155"/>
                  <a:gd name="connsiteY2" fmla="*/ 826078 h 837952"/>
                  <a:gd name="connsiteX3" fmla="*/ 0 w 1652155"/>
                  <a:gd name="connsiteY3" fmla="*/ 826078 h 837952"/>
                  <a:gd name="connsiteX4" fmla="*/ 826078 w 1652155"/>
                  <a:gd name="connsiteY4" fmla="*/ 0 h 837952"/>
                  <a:gd name="connsiteX5" fmla="*/ 1652155 w 1652155"/>
                  <a:gd name="connsiteY5" fmla="*/ 826078 h 837952"/>
                  <a:gd name="connsiteX6" fmla="*/ 1239116 w 1652155"/>
                  <a:gd name="connsiteY6" fmla="*/ 826078 h 837952"/>
                  <a:gd name="connsiteX7" fmla="*/ 1239116 w 1652155"/>
                  <a:gd name="connsiteY7" fmla="*/ 837952 h 837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2155" h="837952">
                    <a:moveTo>
                      <a:pt x="1239116" y="837952"/>
                    </a:moveTo>
                    <a:lnTo>
                      <a:pt x="413039" y="837952"/>
                    </a:lnTo>
                    <a:lnTo>
                      <a:pt x="413039" y="826078"/>
                    </a:lnTo>
                    <a:lnTo>
                      <a:pt x="0" y="826078"/>
                    </a:lnTo>
                    <a:lnTo>
                      <a:pt x="826078" y="0"/>
                    </a:lnTo>
                    <a:lnTo>
                      <a:pt x="1652155" y="826078"/>
                    </a:lnTo>
                    <a:lnTo>
                      <a:pt x="1239116" y="826078"/>
                    </a:lnTo>
                    <a:lnTo>
                      <a:pt x="1239116" y="8379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8" name="ïşḻïďê-TextBox 18">
              <a:extLst>
                <a:ext uri="{FF2B5EF4-FFF2-40B4-BE49-F238E27FC236}">
                  <a16:creationId xmlns:a16="http://schemas.microsoft.com/office/drawing/2014/main" id="{32278535-33D8-4746-82F8-86AC7324F822}"/>
                </a:ext>
              </a:extLst>
            </p:cNvPr>
            <p:cNvSpPr txBox="1"/>
            <p:nvPr/>
          </p:nvSpPr>
          <p:spPr>
            <a:xfrm>
              <a:off x="7318530" y="4108919"/>
              <a:ext cx="757666" cy="43624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  <a:cs typeface="+mn-ea"/>
                  <a:sym typeface="+mn-lt"/>
                </a:rPr>
                <a:t>15%</a:t>
              </a:r>
            </a:p>
          </p:txBody>
        </p:sp>
        <p:sp>
          <p:nvSpPr>
            <p:cNvPr id="29" name="ïşḻïďê-Parallelogram 19">
              <a:extLst>
                <a:ext uri="{FF2B5EF4-FFF2-40B4-BE49-F238E27FC236}">
                  <a16:creationId xmlns:a16="http://schemas.microsoft.com/office/drawing/2014/main" id="{3F5B8A48-B620-433B-91E8-35CB3F7E3C86}"/>
                </a:ext>
              </a:extLst>
            </p:cNvPr>
            <p:cNvSpPr/>
            <p:nvPr/>
          </p:nvSpPr>
          <p:spPr>
            <a:xfrm flipH="1" flipV="1">
              <a:off x="7927361" y="3816002"/>
              <a:ext cx="2102446" cy="839017"/>
            </a:xfrm>
            <a:prstGeom prst="parallelogram">
              <a:avLst>
                <a:gd name="adj" fmla="val 83852"/>
              </a:avLst>
            </a:prstGeom>
            <a:gradFill flip="none" rotWithShape="1">
              <a:gsLst>
                <a:gs pos="59000">
                  <a:schemeClr val="accent2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0" name="Group 23">
            <a:extLst>
              <a:ext uri="{FF2B5EF4-FFF2-40B4-BE49-F238E27FC236}">
                <a16:creationId xmlns:a16="http://schemas.microsoft.com/office/drawing/2014/main" id="{84AB968D-1968-40B7-A5BD-0B511E6EE7EF}"/>
              </a:ext>
            </a:extLst>
          </p:cNvPr>
          <p:cNvGrpSpPr/>
          <p:nvPr/>
        </p:nvGrpSpPr>
        <p:grpSpPr>
          <a:xfrm>
            <a:off x="5512914" y="3199619"/>
            <a:ext cx="2667636" cy="1133809"/>
            <a:chOff x="7883524" y="4383540"/>
            <a:chExt cx="3360970" cy="1428493"/>
          </a:xfrm>
        </p:grpSpPr>
        <p:grpSp>
          <p:nvGrpSpPr>
            <p:cNvPr id="21" name="Group 24">
              <a:extLst>
                <a:ext uri="{FF2B5EF4-FFF2-40B4-BE49-F238E27FC236}">
                  <a16:creationId xmlns:a16="http://schemas.microsoft.com/office/drawing/2014/main" id="{814B78A7-F65E-4C9C-840B-E2AC5CC833E0}"/>
                </a:ext>
              </a:extLst>
            </p:cNvPr>
            <p:cNvGrpSpPr/>
            <p:nvPr/>
          </p:nvGrpSpPr>
          <p:grpSpPr>
            <a:xfrm rot="16200000">
              <a:off x="8868028" y="3435567"/>
              <a:ext cx="1428493" cy="3324439"/>
              <a:chOff x="8645978" y="2272708"/>
              <a:chExt cx="1652155" cy="3844952"/>
            </a:xfrm>
            <a:solidFill>
              <a:schemeClr val="accent4"/>
            </a:solidFill>
          </p:grpSpPr>
          <p:sp>
            <p:nvSpPr>
              <p:cNvPr id="24" name="ïşḻïďê-Freeform: Shape 27">
                <a:extLst>
                  <a:ext uri="{FF2B5EF4-FFF2-40B4-BE49-F238E27FC236}">
                    <a16:creationId xmlns:a16="http://schemas.microsoft.com/office/drawing/2014/main" id="{A306AC45-4626-453C-9E07-013F818F632F}"/>
                  </a:ext>
                </a:extLst>
              </p:cNvPr>
              <p:cNvSpPr/>
              <p:nvPr/>
            </p:nvSpPr>
            <p:spPr>
              <a:xfrm rot="10800000">
                <a:off x="8972361" y="2272708"/>
                <a:ext cx="999386" cy="1018309"/>
              </a:xfrm>
              <a:custGeom>
                <a:avLst/>
                <a:gdLst>
                  <a:gd name="connsiteX0" fmla="*/ 4153 w 826077"/>
                  <a:gd name="connsiteY0" fmla="*/ 1018309 h 1018309"/>
                  <a:gd name="connsiteX1" fmla="*/ 0 w 826077"/>
                  <a:gd name="connsiteY1" fmla="*/ 1018309 h 1018309"/>
                  <a:gd name="connsiteX2" fmla="*/ 0 w 826077"/>
                  <a:gd name="connsiteY2" fmla="*/ 0 h 1018309"/>
                  <a:gd name="connsiteX3" fmla="*/ 826077 w 826077"/>
                  <a:gd name="connsiteY3" fmla="*/ 0 h 1018309"/>
                  <a:gd name="connsiteX4" fmla="*/ 826077 w 826077"/>
                  <a:gd name="connsiteY4" fmla="*/ 196385 h 1018309"/>
                  <a:gd name="connsiteX5" fmla="*/ 4153 w 826077"/>
                  <a:gd name="connsiteY5" fmla="*/ 1018309 h 1018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6077" h="1018309">
                    <a:moveTo>
                      <a:pt x="4153" y="1018309"/>
                    </a:moveTo>
                    <a:lnTo>
                      <a:pt x="0" y="1018309"/>
                    </a:lnTo>
                    <a:lnTo>
                      <a:pt x="0" y="0"/>
                    </a:lnTo>
                    <a:lnTo>
                      <a:pt x="826077" y="0"/>
                    </a:lnTo>
                    <a:lnTo>
                      <a:pt x="826077" y="196385"/>
                    </a:lnTo>
                    <a:lnTo>
                      <a:pt x="4153" y="101830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ïşḻïďê-Freeform: Shape 28">
                <a:extLst>
                  <a:ext uri="{FF2B5EF4-FFF2-40B4-BE49-F238E27FC236}">
                    <a16:creationId xmlns:a16="http://schemas.microsoft.com/office/drawing/2014/main" id="{A7060799-C68F-4F20-B725-BF9A189F2994}"/>
                  </a:ext>
                </a:extLst>
              </p:cNvPr>
              <p:cNvSpPr/>
              <p:nvPr/>
            </p:nvSpPr>
            <p:spPr>
              <a:xfrm rot="10800000">
                <a:off x="8972363" y="3291018"/>
                <a:ext cx="999385" cy="2179121"/>
              </a:xfrm>
              <a:custGeom>
                <a:avLst/>
                <a:gdLst>
                  <a:gd name="connsiteX0" fmla="*/ 826077 w 826077"/>
                  <a:gd name="connsiteY0" fmla="*/ 1312966 h 1312966"/>
                  <a:gd name="connsiteX1" fmla="*/ 0 w 826077"/>
                  <a:gd name="connsiteY1" fmla="*/ 1312966 h 1312966"/>
                  <a:gd name="connsiteX2" fmla="*/ 0 w 826077"/>
                  <a:gd name="connsiteY2" fmla="*/ 0 h 1312966"/>
                  <a:gd name="connsiteX3" fmla="*/ 826077 w 826077"/>
                  <a:gd name="connsiteY3" fmla="*/ 0 h 1312966"/>
                  <a:gd name="connsiteX4" fmla="*/ 826077 w 826077"/>
                  <a:gd name="connsiteY4" fmla="*/ 1312966 h 1312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077" h="1312966">
                    <a:moveTo>
                      <a:pt x="826077" y="1312966"/>
                    </a:moveTo>
                    <a:lnTo>
                      <a:pt x="0" y="1312966"/>
                    </a:lnTo>
                    <a:lnTo>
                      <a:pt x="0" y="0"/>
                    </a:lnTo>
                    <a:lnTo>
                      <a:pt x="826077" y="0"/>
                    </a:lnTo>
                    <a:lnTo>
                      <a:pt x="826077" y="13129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ïşḻïďê-Freeform: Shape 29">
                <a:extLst>
                  <a:ext uri="{FF2B5EF4-FFF2-40B4-BE49-F238E27FC236}">
                    <a16:creationId xmlns:a16="http://schemas.microsoft.com/office/drawing/2014/main" id="{A3FA05ED-FB86-44B6-84F8-25471EF6EE71}"/>
                  </a:ext>
                </a:extLst>
              </p:cNvPr>
              <p:cNvSpPr/>
              <p:nvPr/>
            </p:nvSpPr>
            <p:spPr>
              <a:xfrm rot="10800000">
                <a:off x="8645978" y="5279708"/>
                <a:ext cx="1652155" cy="837952"/>
              </a:xfrm>
              <a:custGeom>
                <a:avLst/>
                <a:gdLst>
                  <a:gd name="connsiteX0" fmla="*/ 1239116 w 1652155"/>
                  <a:gd name="connsiteY0" fmla="*/ 837952 h 837952"/>
                  <a:gd name="connsiteX1" fmla="*/ 413039 w 1652155"/>
                  <a:gd name="connsiteY1" fmla="*/ 837952 h 837952"/>
                  <a:gd name="connsiteX2" fmla="*/ 413039 w 1652155"/>
                  <a:gd name="connsiteY2" fmla="*/ 826078 h 837952"/>
                  <a:gd name="connsiteX3" fmla="*/ 0 w 1652155"/>
                  <a:gd name="connsiteY3" fmla="*/ 826078 h 837952"/>
                  <a:gd name="connsiteX4" fmla="*/ 826078 w 1652155"/>
                  <a:gd name="connsiteY4" fmla="*/ 0 h 837952"/>
                  <a:gd name="connsiteX5" fmla="*/ 1652155 w 1652155"/>
                  <a:gd name="connsiteY5" fmla="*/ 826078 h 837952"/>
                  <a:gd name="connsiteX6" fmla="*/ 1239116 w 1652155"/>
                  <a:gd name="connsiteY6" fmla="*/ 826078 h 837952"/>
                  <a:gd name="connsiteX7" fmla="*/ 1239116 w 1652155"/>
                  <a:gd name="connsiteY7" fmla="*/ 837952 h 837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2155" h="837952">
                    <a:moveTo>
                      <a:pt x="1239116" y="837952"/>
                    </a:moveTo>
                    <a:lnTo>
                      <a:pt x="413039" y="837952"/>
                    </a:lnTo>
                    <a:lnTo>
                      <a:pt x="413039" y="826078"/>
                    </a:lnTo>
                    <a:lnTo>
                      <a:pt x="0" y="826078"/>
                    </a:lnTo>
                    <a:lnTo>
                      <a:pt x="826078" y="0"/>
                    </a:lnTo>
                    <a:lnTo>
                      <a:pt x="1652155" y="826078"/>
                    </a:lnTo>
                    <a:lnTo>
                      <a:pt x="1239116" y="826078"/>
                    </a:lnTo>
                    <a:lnTo>
                      <a:pt x="1239116" y="8379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2" name="ïşḻïďê-TextBox 25">
              <a:extLst>
                <a:ext uri="{FF2B5EF4-FFF2-40B4-BE49-F238E27FC236}">
                  <a16:creationId xmlns:a16="http://schemas.microsoft.com/office/drawing/2014/main" id="{7CD30310-AB66-435F-86DA-9949FCD2796B}"/>
                </a:ext>
              </a:extLst>
            </p:cNvPr>
            <p:cNvSpPr txBox="1"/>
            <p:nvPr/>
          </p:nvSpPr>
          <p:spPr>
            <a:xfrm>
              <a:off x="10079253" y="4979901"/>
              <a:ext cx="757666" cy="43624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  <a:cs typeface="+mn-ea"/>
                  <a:sym typeface="+mn-lt"/>
                </a:rPr>
                <a:t>72%</a:t>
              </a:r>
            </a:p>
          </p:txBody>
        </p:sp>
        <p:sp>
          <p:nvSpPr>
            <p:cNvPr id="23" name="ïşḻïďê-Parallelogram 26">
              <a:extLst>
                <a:ext uri="{FF2B5EF4-FFF2-40B4-BE49-F238E27FC236}">
                  <a16:creationId xmlns:a16="http://schemas.microsoft.com/office/drawing/2014/main" id="{7BC9293D-DBEC-494B-BF79-729D8B523DB7}"/>
                </a:ext>
              </a:extLst>
            </p:cNvPr>
            <p:cNvSpPr/>
            <p:nvPr/>
          </p:nvSpPr>
          <p:spPr>
            <a:xfrm flipV="1">
              <a:off x="7883524" y="4662602"/>
              <a:ext cx="2102446" cy="839017"/>
            </a:xfrm>
            <a:prstGeom prst="parallelogram">
              <a:avLst>
                <a:gd name="adj" fmla="val 83852"/>
              </a:avLst>
            </a:prstGeom>
            <a:gradFill flip="none" rotWithShape="1">
              <a:gsLst>
                <a:gs pos="59000">
                  <a:schemeClr val="accent2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" name="ïşḻïďê-TextBox 43">
            <a:extLst>
              <a:ext uri="{FF2B5EF4-FFF2-40B4-BE49-F238E27FC236}">
                <a16:creationId xmlns:a16="http://schemas.microsoft.com/office/drawing/2014/main" id="{1ACB20AB-2693-441B-8DD3-BA0B464D0AB6}"/>
              </a:ext>
            </a:extLst>
          </p:cNvPr>
          <p:cNvSpPr txBox="1"/>
          <p:nvPr/>
        </p:nvSpPr>
        <p:spPr>
          <a:xfrm>
            <a:off x="1479596" y="1167597"/>
            <a:ext cx="1061829" cy="253915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" name="ïşḻïďê-Rectangle 44">
            <a:extLst>
              <a:ext uri="{FF2B5EF4-FFF2-40B4-BE49-F238E27FC236}">
                <a16:creationId xmlns:a16="http://schemas.microsoft.com/office/drawing/2014/main" id="{692D7C4A-B5C8-40F4-9B60-5B1D9996631E}"/>
              </a:ext>
            </a:extLst>
          </p:cNvPr>
          <p:cNvSpPr/>
          <p:nvPr/>
        </p:nvSpPr>
        <p:spPr>
          <a:xfrm>
            <a:off x="1479596" y="1384437"/>
            <a:ext cx="2625224" cy="484748"/>
          </a:xfrm>
          <a:prstGeom prst="rect">
            <a:avLst/>
          </a:prstGeom>
        </p:spPr>
        <p:txBody>
          <a:bodyPr wrap="square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</p:txBody>
      </p:sp>
      <p:sp>
        <p:nvSpPr>
          <p:cNvPr id="6" name="ïşḻïďê-TextBox 46">
            <a:extLst>
              <a:ext uri="{FF2B5EF4-FFF2-40B4-BE49-F238E27FC236}">
                <a16:creationId xmlns:a16="http://schemas.microsoft.com/office/drawing/2014/main" id="{103168DE-65BC-477E-A87E-6890C3826911}"/>
              </a:ext>
            </a:extLst>
          </p:cNvPr>
          <p:cNvSpPr txBox="1"/>
          <p:nvPr/>
        </p:nvSpPr>
        <p:spPr>
          <a:xfrm>
            <a:off x="1479596" y="2011092"/>
            <a:ext cx="1061829" cy="253915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6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" name="ïşḻïďê-Rectangle 47">
            <a:extLst>
              <a:ext uri="{FF2B5EF4-FFF2-40B4-BE49-F238E27FC236}">
                <a16:creationId xmlns:a16="http://schemas.microsoft.com/office/drawing/2014/main" id="{4173C135-A604-4DE8-A187-CCD37E47F553}"/>
              </a:ext>
            </a:extLst>
          </p:cNvPr>
          <p:cNvSpPr/>
          <p:nvPr/>
        </p:nvSpPr>
        <p:spPr>
          <a:xfrm>
            <a:off x="1479596" y="2227934"/>
            <a:ext cx="2625224" cy="484748"/>
          </a:xfrm>
          <a:prstGeom prst="rect">
            <a:avLst/>
          </a:prstGeom>
        </p:spPr>
        <p:txBody>
          <a:bodyPr wrap="square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</p:txBody>
      </p:sp>
      <p:sp>
        <p:nvSpPr>
          <p:cNvPr id="8" name="ïşḻïďê-TextBox 49">
            <a:extLst>
              <a:ext uri="{FF2B5EF4-FFF2-40B4-BE49-F238E27FC236}">
                <a16:creationId xmlns:a16="http://schemas.microsoft.com/office/drawing/2014/main" id="{7B5E5E1D-1F63-4CB7-9507-FEA1138DFBC1}"/>
              </a:ext>
            </a:extLst>
          </p:cNvPr>
          <p:cNvSpPr txBox="1"/>
          <p:nvPr/>
        </p:nvSpPr>
        <p:spPr>
          <a:xfrm>
            <a:off x="1479596" y="2941860"/>
            <a:ext cx="1061829" cy="253915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6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" name="ïşḻïďê-Rectangle 50">
            <a:extLst>
              <a:ext uri="{FF2B5EF4-FFF2-40B4-BE49-F238E27FC236}">
                <a16:creationId xmlns:a16="http://schemas.microsoft.com/office/drawing/2014/main" id="{E8CDC8A5-7E17-46BD-9E0F-8378FEEE5CD7}"/>
              </a:ext>
            </a:extLst>
          </p:cNvPr>
          <p:cNvSpPr/>
          <p:nvPr/>
        </p:nvSpPr>
        <p:spPr>
          <a:xfrm>
            <a:off x="1479596" y="3158702"/>
            <a:ext cx="2625224" cy="484748"/>
          </a:xfrm>
          <a:prstGeom prst="rect">
            <a:avLst/>
          </a:prstGeom>
        </p:spPr>
        <p:txBody>
          <a:bodyPr wrap="square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</p:txBody>
      </p:sp>
      <p:sp>
        <p:nvSpPr>
          <p:cNvPr id="10" name="ïşḻïďê-TextBox 52">
            <a:extLst>
              <a:ext uri="{FF2B5EF4-FFF2-40B4-BE49-F238E27FC236}">
                <a16:creationId xmlns:a16="http://schemas.microsoft.com/office/drawing/2014/main" id="{EAA334DE-C80B-4F29-8169-D6495AD1276D}"/>
              </a:ext>
            </a:extLst>
          </p:cNvPr>
          <p:cNvSpPr txBox="1"/>
          <p:nvPr/>
        </p:nvSpPr>
        <p:spPr>
          <a:xfrm>
            <a:off x="1482833" y="3817907"/>
            <a:ext cx="1061829" cy="253915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6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" name="ïşḻïďê-Rectangle 53">
            <a:extLst>
              <a:ext uri="{FF2B5EF4-FFF2-40B4-BE49-F238E27FC236}">
                <a16:creationId xmlns:a16="http://schemas.microsoft.com/office/drawing/2014/main" id="{F09CFC80-A582-4CC6-B758-3EDD2B294970}"/>
              </a:ext>
            </a:extLst>
          </p:cNvPr>
          <p:cNvSpPr/>
          <p:nvPr/>
        </p:nvSpPr>
        <p:spPr>
          <a:xfrm>
            <a:off x="1482833" y="4034748"/>
            <a:ext cx="2625224" cy="484748"/>
          </a:xfrm>
          <a:prstGeom prst="rect">
            <a:avLst/>
          </a:prstGeom>
        </p:spPr>
        <p:txBody>
          <a:bodyPr wrap="square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</p:txBody>
      </p:sp>
      <p:sp>
        <p:nvSpPr>
          <p:cNvPr id="12" name="ïşḻïďê-Freeform: Shape 59">
            <a:extLst>
              <a:ext uri="{FF2B5EF4-FFF2-40B4-BE49-F238E27FC236}">
                <a16:creationId xmlns:a16="http://schemas.microsoft.com/office/drawing/2014/main" id="{6F478988-72C7-49A0-A22A-BAD1153608F2}"/>
              </a:ext>
            </a:extLst>
          </p:cNvPr>
          <p:cNvSpPr>
            <a:spLocks/>
          </p:cNvSpPr>
          <p:nvPr/>
        </p:nvSpPr>
        <p:spPr bwMode="auto">
          <a:xfrm flipH="1">
            <a:off x="1022654" y="1253809"/>
            <a:ext cx="365519" cy="299262"/>
          </a:xfrm>
          <a:custGeom>
            <a:avLst/>
            <a:gdLst>
              <a:gd name="T0" fmla="*/ 100 w 176"/>
              <a:gd name="T1" fmla="*/ 120 h 144"/>
              <a:gd name="T2" fmla="*/ 116 w 176"/>
              <a:gd name="T3" fmla="*/ 120 h 144"/>
              <a:gd name="T4" fmla="*/ 120 w 176"/>
              <a:gd name="T5" fmla="*/ 116 h 144"/>
              <a:gd name="T6" fmla="*/ 120 w 176"/>
              <a:gd name="T7" fmla="*/ 100 h 144"/>
              <a:gd name="T8" fmla="*/ 116 w 176"/>
              <a:gd name="T9" fmla="*/ 96 h 144"/>
              <a:gd name="T10" fmla="*/ 100 w 176"/>
              <a:gd name="T11" fmla="*/ 96 h 144"/>
              <a:gd name="T12" fmla="*/ 96 w 176"/>
              <a:gd name="T13" fmla="*/ 100 h 144"/>
              <a:gd name="T14" fmla="*/ 96 w 176"/>
              <a:gd name="T15" fmla="*/ 116 h 144"/>
              <a:gd name="T16" fmla="*/ 100 w 176"/>
              <a:gd name="T17" fmla="*/ 120 h 144"/>
              <a:gd name="T18" fmla="*/ 28 w 176"/>
              <a:gd name="T19" fmla="*/ 104 h 144"/>
              <a:gd name="T20" fmla="*/ 76 w 176"/>
              <a:gd name="T21" fmla="*/ 104 h 144"/>
              <a:gd name="T22" fmla="*/ 80 w 176"/>
              <a:gd name="T23" fmla="*/ 100 h 144"/>
              <a:gd name="T24" fmla="*/ 76 w 176"/>
              <a:gd name="T25" fmla="*/ 96 h 144"/>
              <a:gd name="T26" fmla="*/ 28 w 176"/>
              <a:gd name="T27" fmla="*/ 96 h 144"/>
              <a:gd name="T28" fmla="*/ 24 w 176"/>
              <a:gd name="T29" fmla="*/ 100 h 144"/>
              <a:gd name="T30" fmla="*/ 28 w 176"/>
              <a:gd name="T31" fmla="*/ 104 h 144"/>
              <a:gd name="T32" fmla="*/ 28 w 176"/>
              <a:gd name="T33" fmla="*/ 120 h 144"/>
              <a:gd name="T34" fmla="*/ 60 w 176"/>
              <a:gd name="T35" fmla="*/ 120 h 144"/>
              <a:gd name="T36" fmla="*/ 64 w 176"/>
              <a:gd name="T37" fmla="*/ 116 h 144"/>
              <a:gd name="T38" fmla="*/ 60 w 176"/>
              <a:gd name="T39" fmla="*/ 112 h 144"/>
              <a:gd name="T40" fmla="*/ 28 w 176"/>
              <a:gd name="T41" fmla="*/ 112 h 144"/>
              <a:gd name="T42" fmla="*/ 24 w 176"/>
              <a:gd name="T43" fmla="*/ 116 h 144"/>
              <a:gd name="T44" fmla="*/ 28 w 176"/>
              <a:gd name="T45" fmla="*/ 120 h 144"/>
              <a:gd name="T46" fmla="*/ 136 w 176"/>
              <a:gd name="T47" fmla="*/ 32 h 144"/>
              <a:gd name="T48" fmla="*/ 8 w 176"/>
              <a:gd name="T49" fmla="*/ 32 h 144"/>
              <a:gd name="T50" fmla="*/ 0 w 176"/>
              <a:gd name="T51" fmla="*/ 40 h 144"/>
              <a:gd name="T52" fmla="*/ 0 w 176"/>
              <a:gd name="T53" fmla="*/ 136 h 144"/>
              <a:gd name="T54" fmla="*/ 8 w 176"/>
              <a:gd name="T55" fmla="*/ 144 h 144"/>
              <a:gd name="T56" fmla="*/ 136 w 176"/>
              <a:gd name="T57" fmla="*/ 144 h 144"/>
              <a:gd name="T58" fmla="*/ 144 w 176"/>
              <a:gd name="T59" fmla="*/ 136 h 144"/>
              <a:gd name="T60" fmla="*/ 144 w 176"/>
              <a:gd name="T61" fmla="*/ 40 h 144"/>
              <a:gd name="T62" fmla="*/ 136 w 176"/>
              <a:gd name="T63" fmla="*/ 32 h 144"/>
              <a:gd name="T64" fmla="*/ 136 w 176"/>
              <a:gd name="T65" fmla="*/ 136 h 144"/>
              <a:gd name="T66" fmla="*/ 8 w 176"/>
              <a:gd name="T67" fmla="*/ 136 h 144"/>
              <a:gd name="T68" fmla="*/ 8 w 176"/>
              <a:gd name="T69" fmla="*/ 80 h 144"/>
              <a:gd name="T70" fmla="*/ 136 w 176"/>
              <a:gd name="T71" fmla="*/ 80 h 144"/>
              <a:gd name="T72" fmla="*/ 136 w 176"/>
              <a:gd name="T73" fmla="*/ 136 h 144"/>
              <a:gd name="T74" fmla="*/ 136 w 176"/>
              <a:gd name="T75" fmla="*/ 56 h 144"/>
              <a:gd name="T76" fmla="*/ 8 w 176"/>
              <a:gd name="T77" fmla="*/ 56 h 144"/>
              <a:gd name="T78" fmla="*/ 8 w 176"/>
              <a:gd name="T79" fmla="*/ 40 h 144"/>
              <a:gd name="T80" fmla="*/ 136 w 176"/>
              <a:gd name="T81" fmla="*/ 40 h 144"/>
              <a:gd name="T82" fmla="*/ 136 w 176"/>
              <a:gd name="T83" fmla="*/ 56 h 144"/>
              <a:gd name="T84" fmla="*/ 168 w 176"/>
              <a:gd name="T85" fmla="*/ 0 h 144"/>
              <a:gd name="T86" fmla="*/ 40 w 176"/>
              <a:gd name="T87" fmla="*/ 0 h 144"/>
              <a:gd name="T88" fmla="*/ 32 w 176"/>
              <a:gd name="T89" fmla="*/ 8 h 144"/>
              <a:gd name="T90" fmla="*/ 32 w 176"/>
              <a:gd name="T91" fmla="*/ 20 h 144"/>
              <a:gd name="T92" fmla="*/ 36 w 176"/>
              <a:gd name="T93" fmla="*/ 24 h 144"/>
              <a:gd name="T94" fmla="*/ 40 w 176"/>
              <a:gd name="T95" fmla="*/ 20 h 144"/>
              <a:gd name="T96" fmla="*/ 40 w 176"/>
              <a:gd name="T97" fmla="*/ 8 h 144"/>
              <a:gd name="T98" fmla="*/ 168 w 176"/>
              <a:gd name="T99" fmla="*/ 8 h 144"/>
              <a:gd name="T100" fmla="*/ 168 w 176"/>
              <a:gd name="T101" fmla="*/ 104 h 144"/>
              <a:gd name="T102" fmla="*/ 156 w 176"/>
              <a:gd name="T103" fmla="*/ 104 h 144"/>
              <a:gd name="T104" fmla="*/ 152 w 176"/>
              <a:gd name="T105" fmla="*/ 108 h 144"/>
              <a:gd name="T106" fmla="*/ 156 w 176"/>
              <a:gd name="T107" fmla="*/ 112 h 144"/>
              <a:gd name="T108" fmla="*/ 168 w 176"/>
              <a:gd name="T109" fmla="*/ 112 h 144"/>
              <a:gd name="T110" fmla="*/ 176 w 176"/>
              <a:gd name="T111" fmla="*/ 104 h 144"/>
              <a:gd name="T112" fmla="*/ 176 w 176"/>
              <a:gd name="T113" fmla="*/ 8 h 144"/>
              <a:gd name="T114" fmla="*/ 168 w 176"/>
              <a:gd name="T11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6" h="144">
                <a:moveTo>
                  <a:pt x="100" y="120"/>
                </a:moveTo>
                <a:cubicBezTo>
                  <a:pt x="116" y="120"/>
                  <a:pt x="116" y="120"/>
                  <a:pt x="116" y="120"/>
                </a:cubicBezTo>
                <a:cubicBezTo>
                  <a:pt x="118" y="120"/>
                  <a:pt x="120" y="118"/>
                  <a:pt x="120" y="116"/>
                </a:cubicBezTo>
                <a:cubicBezTo>
                  <a:pt x="120" y="100"/>
                  <a:pt x="120" y="100"/>
                  <a:pt x="120" y="100"/>
                </a:cubicBezTo>
                <a:cubicBezTo>
                  <a:pt x="120" y="98"/>
                  <a:pt x="118" y="96"/>
                  <a:pt x="116" y="96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98" y="96"/>
                  <a:pt x="96" y="98"/>
                  <a:pt x="96" y="100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96" y="118"/>
                  <a:pt x="98" y="120"/>
                  <a:pt x="100" y="120"/>
                </a:cubicBezTo>
                <a:moveTo>
                  <a:pt x="28" y="104"/>
                </a:moveTo>
                <a:cubicBezTo>
                  <a:pt x="76" y="104"/>
                  <a:pt x="76" y="104"/>
                  <a:pt x="76" y="104"/>
                </a:cubicBezTo>
                <a:cubicBezTo>
                  <a:pt x="78" y="104"/>
                  <a:pt x="80" y="102"/>
                  <a:pt x="80" y="100"/>
                </a:cubicBezTo>
                <a:cubicBezTo>
                  <a:pt x="80" y="98"/>
                  <a:pt x="78" y="96"/>
                  <a:pt x="76" y="96"/>
                </a:cubicBezTo>
                <a:cubicBezTo>
                  <a:pt x="28" y="96"/>
                  <a:pt x="28" y="96"/>
                  <a:pt x="28" y="96"/>
                </a:cubicBezTo>
                <a:cubicBezTo>
                  <a:pt x="26" y="96"/>
                  <a:pt x="24" y="98"/>
                  <a:pt x="24" y="100"/>
                </a:cubicBezTo>
                <a:cubicBezTo>
                  <a:pt x="24" y="102"/>
                  <a:pt x="26" y="104"/>
                  <a:pt x="28" y="104"/>
                </a:cubicBezTo>
                <a:moveTo>
                  <a:pt x="28" y="120"/>
                </a:moveTo>
                <a:cubicBezTo>
                  <a:pt x="60" y="120"/>
                  <a:pt x="60" y="120"/>
                  <a:pt x="60" y="120"/>
                </a:cubicBezTo>
                <a:cubicBezTo>
                  <a:pt x="62" y="120"/>
                  <a:pt x="64" y="118"/>
                  <a:pt x="64" y="116"/>
                </a:cubicBezTo>
                <a:cubicBezTo>
                  <a:pt x="64" y="114"/>
                  <a:pt x="62" y="112"/>
                  <a:pt x="60" y="112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26" y="112"/>
                  <a:pt x="24" y="114"/>
                  <a:pt x="24" y="116"/>
                </a:cubicBezTo>
                <a:cubicBezTo>
                  <a:pt x="24" y="118"/>
                  <a:pt x="26" y="120"/>
                  <a:pt x="28" y="120"/>
                </a:cubicBezTo>
                <a:moveTo>
                  <a:pt x="136" y="32"/>
                </a:moveTo>
                <a:cubicBezTo>
                  <a:pt x="8" y="32"/>
                  <a:pt x="8" y="32"/>
                  <a:pt x="8" y="32"/>
                </a:cubicBezTo>
                <a:cubicBezTo>
                  <a:pt x="4" y="32"/>
                  <a:pt x="0" y="36"/>
                  <a:pt x="0" y="40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0"/>
                  <a:pt x="4" y="144"/>
                  <a:pt x="8" y="144"/>
                </a:cubicBezTo>
                <a:cubicBezTo>
                  <a:pt x="136" y="144"/>
                  <a:pt x="136" y="144"/>
                  <a:pt x="136" y="144"/>
                </a:cubicBezTo>
                <a:cubicBezTo>
                  <a:pt x="140" y="144"/>
                  <a:pt x="144" y="140"/>
                  <a:pt x="144" y="136"/>
                </a:cubicBezTo>
                <a:cubicBezTo>
                  <a:pt x="144" y="40"/>
                  <a:pt x="144" y="40"/>
                  <a:pt x="144" y="40"/>
                </a:cubicBezTo>
                <a:cubicBezTo>
                  <a:pt x="144" y="36"/>
                  <a:pt x="140" y="32"/>
                  <a:pt x="136" y="32"/>
                </a:cubicBezTo>
                <a:moveTo>
                  <a:pt x="136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80"/>
                  <a:pt x="8" y="80"/>
                  <a:pt x="8" y="80"/>
                </a:cubicBezTo>
                <a:cubicBezTo>
                  <a:pt x="136" y="80"/>
                  <a:pt x="136" y="80"/>
                  <a:pt x="136" y="80"/>
                </a:cubicBezTo>
                <a:lnTo>
                  <a:pt x="136" y="136"/>
                </a:lnTo>
                <a:close/>
                <a:moveTo>
                  <a:pt x="136" y="56"/>
                </a:moveTo>
                <a:cubicBezTo>
                  <a:pt x="8" y="56"/>
                  <a:pt x="8" y="56"/>
                  <a:pt x="8" y="56"/>
                </a:cubicBezTo>
                <a:cubicBezTo>
                  <a:pt x="8" y="40"/>
                  <a:pt x="8" y="40"/>
                  <a:pt x="8" y="40"/>
                </a:cubicBezTo>
                <a:cubicBezTo>
                  <a:pt x="136" y="40"/>
                  <a:pt x="136" y="40"/>
                  <a:pt x="136" y="40"/>
                </a:cubicBezTo>
                <a:lnTo>
                  <a:pt x="136" y="56"/>
                </a:lnTo>
                <a:close/>
                <a:moveTo>
                  <a:pt x="168" y="0"/>
                </a:moveTo>
                <a:cubicBezTo>
                  <a:pt x="40" y="0"/>
                  <a:pt x="40" y="0"/>
                  <a:pt x="40" y="0"/>
                </a:cubicBezTo>
                <a:cubicBezTo>
                  <a:pt x="36" y="0"/>
                  <a:pt x="32" y="4"/>
                  <a:pt x="32" y="8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8"/>
                  <a:pt x="40" y="8"/>
                  <a:pt x="40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104"/>
                  <a:pt x="168" y="104"/>
                  <a:pt x="168" y="104"/>
                </a:cubicBezTo>
                <a:cubicBezTo>
                  <a:pt x="156" y="104"/>
                  <a:pt x="156" y="104"/>
                  <a:pt x="156" y="104"/>
                </a:cubicBezTo>
                <a:cubicBezTo>
                  <a:pt x="154" y="104"/>
                  <a:pt x="152" y="106"/>
                  <a:pt x="152" y="108"/>
                </a:cubicBezTo>
                <a:cubicBezTo>
                  <a:pt x="152" y="110"/>
                  <a:pt x="154" y="112"/>
                  <a:pt x="156" y="11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72" y="112"/>
                  <a:pt x="176" y="108"/>
                  <a:pt x="176" y="104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ïşḻïďê-Freeform: Shape 60">
            <a:extLst>
              <a:ext uri="{FF2B5EF4-FFF2-40B4-BE49-F238E27FC236}">
                <a16:creationId xmlns:a16="http://schemas.microsoft.com/office/drawing/2014/main" id="{C60CD603-92ED-4C97-B247-35B9C333CF54}"/>
              </a:ext>
            </a:extLst>
          </p:cNvPr>
          <p:cNvSpPr>
            <a:spLocks/>
          </p:cNvSpPr>
          <p:nvPr/>
        </p:nvSpPr>
        <p:spPr bwMode="auto">
          <a:xfrm flipH="1">
            <a:off x="1022654" y="2132226"/>
            <a:ext cx="365519" cy="266134"/>
          </a:xfrm>
          <a:custGeom>
            <a:avLst/>
            <a:gdLst>
              <a:gd name="T0" fmla="*/ 156 w 176"/>
              <a:gd name="T1" fmla="*/ 24 h 128"/>
              <a:gd name="T2" fmla="*/ 156 w 176"/>
              <a:gd name="T3" fmla="*/ 16 h 128"/>
              <a:gd name="T4" fmla="*/ 16 w 176"/>
              <a:gd name="T5" fmla="*/ 20 h 128"/>
              <a:gd name="T6" fmla="*/ 36 w 176"/>
              <a:gd name="T7" fmla="*/ 8 h 128"/>
              <a:gd name="T8" fmla="*/ 144 w 176"/>
              <a:gd name="T9" fmla="*/ 4 h 128"/>
              <a:gd name="T10" fmla="*/ 36 w 176"/>
              <a:gd name="T11" fmla="*/ 0 h 128"/>
              <a:gd name="T12" fmla="*/ 36 w 176"/>
              <a:gd name="T13" fmla="*/ 8 h 128"/>
              <a:gd name="T14" fmla="*/ 132 w 176"/>
              <a:gd name="T15" fmla="*/ 104 h 128"/>
              <a:gd name="T16" fmla="*/ 132 w 176"/>
              <a:gd name="T17" fmla="*/ 112 h 128"/>
              <a:gd name="T18" fmla="*/ 144 w 176"/>
              <a:gd name="T19" fmla="*/ 108 h 128"/>
              <a:gd name="T20" fmla="*/ 168 w 176"/>
              <a:gd name="T21" fmla="*/ 32 h 128"/>
              <a:gd name="T22" fmla="*/ 0 w 176"/>
              <a:gd name="T23" fmla="*/ 40 h 128"/>
              <a:gd name="T24" fmla="*/ 8 w 176"/>
              <a:gd name="T25" fmla="*/ 128 h 128"/>
              <a:gd name="T26" fmla="*/ 176 w 176"/>
              <a:gd name="T27" fmla="*/ 120 h 128"/>
              <a:gd name="T28" fmla="*/ 168 w 176"/>
              <a:gd name="T29" fmla="*/ 32 h 128"/>
              <a:gd name="T30" fmla="*/ 16 w 176"/>
              <a:gd name="T31" fmla="*/ 44 h 128"/>
              <a:gd name="T32" fmla="*/ 8 w 176"/>
              <a:gd name="T33" fmla="*/ 44 h 128"/>
              <a:gd name="T34" fmla="*/ 12 w 176"/>
              <a:gd name="T35" fmla="*/ 120 h 128"/>
              <a:gd name="T36" fmla="*/ 12 w 176"/>
              <a:gd name="T37" fmla="*/ 112 h 128"/>
              <a:gd name="T38" fmla="*/ 12 w 176"/>
              <a:gd name="T39" fmla="*/ 120 h 128"/>
              <a:gd name="T40" fmla="*/ 160 w 176"/>
              <a:gd name="T41" fmla="*/ 116 h 128"/>
              <a:gd name="T42" fmla="*/ 168 w 176"/>
              <a:gd name="T43" fmla="*/ 116 h 128"/>
              <a:gd name="T44" fmla="*/ 168 w 176"/>
              <a:gd name="T45" fmla="*/ 105 h 128"/>
              <a:gd name="T46" fmla="*/ 152 w 176"/>
              <a:gd name="T47" fmla="*/ 116 h 128"/>
              <a:gd name="T48" fmla="*/ 23 w 176"/>
              <a:gd name="T49" fmla="*/ 120 h 128"/>
              <a:gd name="T50" fmla="*/ 12 w 176"/>
              <a:gd name="T51" fmla="*/ 104 h 128"/>
              <a:gd name="T52" fmla="*/ 8 w 176"/>
              <a:gd name="T53" fmla="*/ 55 h 128"/>
              <a:gd name="T54" fmla="*/ 24 w 176"/>
              <a:gd name="T55" fmla="*/ 44 h 128"/>
              <a:gd name="T56" fmla="*/ 153 w 176"/>
              <a:gd name="T57" fmla="*/ 40 h 128"/>
              <a:gd name="T58" fmla="*/ 164 w 176"/>
              <a:gd name="T59" fmla="*/ 56 h 128"/>
              <a:gd name="T60" fmla="*/ 168 w 176"/>
              <a:gd name="T61" fmla="*/ 105 h 128"/>
              <a:gd name="T62" fmla="*/ 160 w 176"/>
              <a:gd name="T63" fmla="*/ 44 h 128"/>
              <a:gd name="T64" fmla="*/ 168 w 176"/>
              <a:gd name="T65" fmla="*/ 44 h 128"/>
              <a:gd name="T66" fmla="*/ 88 w 176"/>
              <a:gd name="T67" fmla="*/ 48 h 128"/>
              <a:gd name="T68" fmla="*/ 88 w 176"/>
              <a:gd name="T69" fmla="*/ 112 h 128"/>
              <a:gd name="T70" fmla="*/ 88 w 176"/>
              <a:gd name="T71" fmla="*/ 48 h 128"/>
              <a:gd name="T72" fmla="*/ 95 w 176"/>
              <a:gd name="T73" fmla="*/ 78 h 128"/>
              <a:gd name="T74" fmla="*/ 81 w 176"/>
              <a:gd name="T75" fmla="*/ 79 h 128"/>
              <a:gd name="T76" fmla="*/ 81 w 176"/>
              <a:gd name="T77" fmla="*/ 82 h 128"/>
              <a:gd name="T78" fmla="*/ 93 w 176"/>
              <a:gd name="T79" fmla="*/ 85 h 128"/>
              <a:gd name="T80" fmla="*/ 84 w 176"/>
              <a:gd name="T81" fmla="*/ 92 h 128"/>
              <a:gd name="T82" fmla="*/ 96 w 176"/>
              <a:gd name="T83" fmla="*/ 94 h 128"/>
              <a:gd name="T84" fmla="*/ 100 w 176"/>
              <a:gd name="T85" fmla="*/ 98 h 128"/>
              <a:gd name="T86" fmla="*/ 79 w 176"/>
              <a:gd name="T87" fmla="*/ 95 h 128"/>
              <a:gd name="T88" fmla="*/ 70 w 176"/>
              <a:gd name="T89" fmla="*/ 85 h 128"/>
              <a:gd name="T90" fmla="*/ 74 w 176"/>
              <a:gd name="T91" fmla="*/ 82 h 128"/>
              <a:gd name="T92" fmla="*/ 74 w 176"/>
              <a:gd name="T93" fmla="*/ 80 h 128"/>
              <a:gd name="T94" fmla="*/ 74 w 176"/>
              <a:gd name="T95" fmla="*/ 78 h 128"/>
              <a:gd name="T96" fmla="*/ 71 w 176"/>
              <a:gd name="T97" fmla="*/ 74 h 128"/>
              <a:gd name="T98" fmla="*/ 80 w 176"/>
              <a:gd name="T99" fmla="*/ 64 h 128"/>
              <a:gd name="T100" fmla="*/ 102 w 176"/>
              <a:gd name="T101" fmla="*/ 63 h 128"/>
              <a:gd name="T102" fmla="*/ 91 w 176"/>
              <a:gd name="T103" fmla="*/ 65 h 128"/>
              <a:gd name="T104" fmla="*/ 81 w 176"/>
              <a:gd name="T105" fmla="*/ 74 h 128"/>
              <a:gd name="T106" fmla="*/ 44 w 176"/>
              <a:gd name="T107" fmla="*/ 48 h 128"/>
              <a:gd name="T108" fmla="*/ 32 w 176"/>
              <a:gd name="T109" fmla="*/ 52 h 128"/>
              <a:gd name="T110" fmla="*/ 44 w 176"/>
              <a:gd name="T111" fmla="*/ 56 h 128"/>
              <a:gd name="T112" fmla="*/ 44 w 176"/>
              <a:gd name="T113" fmla="*/ 4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28">
                <a:moveTo>
                  <a:pt x="20" y="24"/>
                </a:move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moveTo>
                  <a:pt x="36" y="8"/>
                </a:moveTo>
                <a:cubicBezTo>
                  <a:pt x="140" y="8"/>
                  <a:pt x="140" y="8"/>
                  <a:pt x="140" y="8"/>
                </a:cubicBezTo>
                <a:cubicBezTo>
                  <a:pt x="142" y="8"/>
                  <a:pt x="144" y="6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6"/>
                  <a:pt x="34" y="8"/>
                  <a:pt x="36" y="8"/>
                </a:cubicBezTo>
                <a:moveTo>
                  <a:pt x="140" y="104"/>
                </a:moveTo>
                <a:cubicBezTo>
                  <a:pt x="132" y="104"/>
                  <a:pt x="132" y="104"/>
                  <a:pt x="132" y="104"/>
                </a:cubicBezTo>
                <a:cubicBezTo>
                  <a:pt x="130" y="104"/>
                  <a:pt x="128" y="106"/>
                  <a:pt x="128" y="108"/>
                </a:cubicBezTo>
                <a:cubicBezTo>
                  <a:pt x="128" y="110"/>
                  <a:pt x="130" y="112"/>
                  <a:pt x="132" y="112"/>
                </a:cubicBezTo>
                <a:cubicBezTo>
                  <a:pt x="140" y="112"/>
                  <a:pt x="140" y="112"/>
                  <a:pt x="140" y="112"/>
                </a:cubicBezTo>
                <a:cubicBezTo>
                  <a:pt x="142" y="112"/>
                  <a:pt x="144" y="110"/>
                  <a:pt x="144" y="108"/>
                </a:cubicBezTo>
                <a:cubicBezTo>
                  <a:pt x="144" y="106"/>
                  <a:pt x="142" y="104"/>
                  <a:pt x="140" y="104"/>
                </a:cubicBezTo>
                <a:moveTo>
                  <a:pt x="168" y="32"/>
                </a:moveTo>
                <a:cubicBezTo>
                  <a:pt x="8" y="32"/>
                  <a:pt x="8" y="32"/>
                  <a:pt x="8" y="32"/>
                </a:cubicBezTo>
                <a:cubicBezTo>
                  <a:pt x="4" y="32"/>
                  <a:pt x="0" y="36"/>
                  <a:pt x="0" y="4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2" y="128"/>
                  <a:pt x="176" y="124"/>
                  <a:pt x="176" y="120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2" y="40"/>
                </a:moveTo>
                <a:cubicBezTo>
                  <a:pt x="14" y="40"/>
                  <a:pt x="16" y="42"/>
                  <a:pt x="16" y="44"/>
                </a:cubicBezTo>
                <a:cubicBezTo>
                  <a:pt x="16" y="46"/>
                  <a:pt x="14" y="48"/>
                  <a:pt x="12" y="48"/>
                </a:cubicBezTo>
                <a:cubicBezTo>
                  <a:pt x="10" y="48"/>
                  <a:pt x="8" y="46"/>
                  <a:pt x="8" y="44"/>
                </a:cubicBezTo>
                <a:cubicBezTo>
                  <a:pt x="8" y="42"/>
                  <a:pt x="10" y="40"/>
                  <a:pt x="12" y="40"/>
                </a:cubicBezTo>
                <a:moveTo>
                  <a:pt x="12" y="120"/>
                </a:moveTo>
                <a:cubicBezTo>
                  <a:pt x="10" y="120"/>
                  <a:pt x="8" y="118"/>
                  <a:pt x="8" y="116"/>
                </a:cubicBezTo>
                <a:cubicBezTo>
                  <a:pt x="8" y="114"/>
                  <a:pt x="10" y="112"/>
                  <a:pt x="12" y="112"/>
                </a:cubicBezTo>
                <a:cubicBezTo>
                  <a:pt x="14" y="112"/>
                  <a:pt x="16" y="114"/>
                  <a:pt x="16" y="116"/>
                </a:cubicBezTo>
                <a:cubicBezTo>
                  <a:pt x="16" y="118"/>
                  <a:pt x="14" y="120"/>
                  <a:pt x="12" y="120"/>
                </a:cubicBezTo>
                <a:moveTo>
                  <a:pt x="164" y="120"/>
                </a:moveTo>
                <a:cubicBezTo>
                  <a:pt x="162" y="120"/>
                  <a:pt x="160" y="118"/>
                  <a:pt x="160" y="116"/>
                </a:cubicBezTo>
                <a:cubicBezTo>
                  <a:pt x="160" y="114"/>
                  <a:pt x="162" y="112"/>
                  <a:pt x="164" y="112"/>
                </a:cubicBezTo>
                <a:cubicBezTo>
                  <a:pt x="166" y="112"/>
                  <a:pt x="168" y="114"/>
                  <a:pt x="168" y="116"/>
                </a:cubicBezTo>
                <a:cubicBezTo>
                  <a:pt x="168" y="118"/>
                  <a:pt x="166" y="120"/>
                  <a:pt x="164" y="120"/>
                </a:cubicBezTo>
                <a:moveTo>
                  <a:pt x="168" y="105"/>
                </a:moveTo>
                <a:cubicBezTo>
                  <a:pt x="167" y="104"/>
                  <a:pt x="165" y="104"/>
                  <a:pt x="164" y="104"/>
                </a:cubicBezTo>
                <a:cubicBezTo>
                  <a:pt x="157" y="104"/>
                  <a:pt x="152" y="109"/>
                  <a:pt x="152" y="116"/>
                </a:cubicBezTo>
                <a:cubicBezTo>
                  <a:pt x="152" y="117"/>
                  <a:pt x="152" y="119"/>
                  <a:pt x="153" y="120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4" y="119"/>
                  <a:pt x="24" y="117"/>
                  <a:pt x="24" y="116"/>
                </a:cubicBezTo>
                <a:cubicBezTo>
                  <a:pt x="24" y="109"/>
                  <a:pt x="19" y="104"/>
                  <a:pt x="12" y="104"/>
                </a:cubicBezTo>
                <a:cubicBezTo>
                  <a:pt x="11" y="104"/>
                  <a:pt x="9" y="104"/>
                  <a:pt x="8" y="105"/>
                </a:cubicBezTo>
                <a:cubicBezTo>
                  <a:pt x="8" y="55"/>
                  <a:pt x="8" y="55"/>
                  <a:pt x="8" y="55"/>
                </a:cubicBezTo>
                <a:cubicBezTo>
                  <a:pt x="9" y="56"/>
                  <a:pt x="11" y="56"/>
                  <a:pt x="12" y="56"/>
                </a:cubicBezTo>
                <a:cubicBezTo>
                  <a:pt x="19" y="56"/>
                  <a:pt x="24" y="51"/>
                  <a:pt x="24" y="44"/>
                </a:cubicBezTo>
                <a:cubicBezTo>
                  <a:pt x="24" y="43"/>
                  <a:pt x="24" y="41"/>
                  <a:pt x="23" y="40"/>
                </a:cubicBezTo>
                <a:cubicBezTo>
                  <a:pt x="153" y="40"/>
                  <a:pt x="153" y="40"/>
                  <a:pt x="153" y="40"/>
                </a:cubicBezTo>
                <a:cubicBezTo>
                  <a:pt x="152" y="41"/>
                  <a:pt x="152" y="43"/>
                  <a:pt x="152" y="44"/>
                </a:cubicBezTo>
                <a:cubicBezTo>
                  <a:pt x="152" y="51"/>
                  <a:pt x="157" y="56"/>
                  <a:pt x="164" y="56"/>
                </a:cubicBezTo>
                <a:cubicBezTo>
                  <a:pt x="165" y="56"/>
                  <a:pt x="167" y="56"/>
                  <a:pt x="168" y="55"/>
                </a:cubicBezTo>
                <a:lnTo>
                  <a:pt x="168" y="105"/>
                </a:lnTo>
                <a:close/>
                <a:moveTo>
                  <a:pt x="164" y="48"/>
                </a:moveTo>
                <a:cubicBezTo>
                  <a:pt x="162" y="48"/>
                  <a:pt x="160" y="46"/>
                  <a:pt x="160" y="44"/>
                </a:cubicBezTo>
                <a:cubicBezTo>
                  <a:pt x="160" y="42"/>
                  <a:pt x="162" y="40"/>
                  <a:pt x="164" y="40"/>
                </a:cubicBezTo>
                <a:cubicBezTo>
                  <a:pt x="166" y="40"/>
                  <a:pt x="168" y="42"/>
                  <a:pt x="168" y="44"/>
                </a:cubicBezTo>
                <a:cubicBezTo>
                  <a:pt x="168" y="46"/>
                  <a:pt x="166" y="48"/>
                  <a:pt x="164" y="48"/>
                </a:cubicBezTo>
                <a:moveTo>
                  <a:pt x="88" y="48"/>
                </a:moveTo>
                <a:cubicBezTo>
                  <a:pt x="70" y="48"/>
                  <a:pt x="56" y="62"/>
                  <a:pt x="56" y="80"/>
                </a:cubicBezTo>
                <a:cubicBezTo>
                  <a:pt x="56" y="98"/>
                  <a:pt x="70" y="112"/>
                  <a:pt x="88" y="112"/>
                </a:cubicBezTo>
                <a:cubicBezTo>
                  <a:pt x="106" y="112"/>
                  <a:pt x="120" y="98"/>
                  <a:pt x="120" y="80"/>
                </a:cubicBezTo>
                <a:cubicBezTo>
                  <a:pt x="120" y="62"/>
                  <a:pt x="106" y="48"/>
                  <a:pt x="88" y="48"/>
                </a:cubicBezTo>
                <a:moveTo>
                  <a:pt x="97" y="74"/>
                </a:moveTo>
                <a:cubicBezTo>
                  <a:pt x="95" y="78"/>
                  <a:pt x="95" y="78"/>
                  <a:pt x="95" y="78"/>
                </a:cubicBezTo>
                <a:cubicBezTo>
                  <a:pt x="81" y="78"/>
                  <a:pt x="81" y="78"/>
                  <a:pt x="81" y="78"/>
                </a:cubicBezTo>
                <a:cubicBezTo>
                  <a:pt x="81" y="78"/>
                  <a:pt x="81" y="78"/>
                  <a:pt x="81" y="79"/>
                </a:cubicBezTo>
                <a:cubicBezTo>
                  <a:pt x="81" y="80"/>
                  <a:pt x="81" y="80"/>
                  <a:pt x="81" y="80"/>
                </a:cubicBezTo>
                <a:cubicBezTo>
                  <a:pt x="81" y="81"/>
                  <a:pt x="81" y="81"/>
                  <a:pt x="81" y="82"/>
                </a:cubicBezTo>
                <a:cubicBezTo>
                  <a:pt x="94" y="82"/>
                  <a:pt x="94" y="82"/>
                  <a:pt x="94" y="82"/>
                </a:cubicBezTo>
                <a:cubicBezTo>
                  <a:pt x="93" y="85"/>
                  <a:pt x="93" y="85"/>
                  <a:pt x="93" y="85"/>
                </a:cubicBezTo>
                <a:cubicBezTo>
                  <a:pt x="81" y="85"/>
                  <a:pt x="81" y="85"/>
                  <a:pt x="81" y="85"/>
                </a:cubicBezTo>
                <a:cubicBezTo>
                  <a:pt x="81" y="88"/>
                  <a:pt x="82" y="90"/>
                  <a:pt x="84" y="92"/>
                </a:cubicBezTo>
                <a:cubicBezTo>
                  <a:pt x="86" y="94"/>
                  <a:pt x="88" y="95"/>
                  <a:pt x="91" y="95"/>
                </a:cubicBezTo>
                <a:cubicBezTo>
                  <a:pt x="93" y="95"/>
                  <a:pt x="95" y="95"/>
                  <a:pt x="96" y="94"/>
                </a:cubicBezTo>
                <a:cubicBezTo>
                  <a:pt x="97" y="94"/>
                  <a:pt x="99" y="93"/>
                  <a:pt x="100" y="91"/>
                </a:cubicBezTo>
                <a:cubicBezTo>
                  <a:pt x="100" y="98"/>
                  <a:pt x="100" y="98"/>
                  <a:pt x="100" y="98"/>
                </a:cubicBezTo>
                <a:cubicBezTo>
                  <a:pt x="97" y="99"/>
                  <a:pt x="94" y="100"/>
                  <a:pt x="91" y="100"/>
                </a:cubicBezTo>
                <a:cubicBezTo>
                  <a:pt x="86" y="100"/>
                  <a:pt x="82" y="99"/>
                  <a:pt x="79" y="95"/>
                </a:cubicBezTo>
                <a:cubicBezTo>
                  <a:pt x="76" y="93"/>
                  <a:pt x="75" y="89"/>
                  <a:pt x="74" y="85"/>
                </a:cubicBezTo>
                <a:cubicBezTo>
                  <a:pt x="70" y="85"/>
                  <a:pt x="70" y="85"/>
                  <a:pt x="70" y="85"/>
                </a:cubicBezTo>
                <a:cubicBezTo>
                  <a:pt x="71" y="82"/>
                  <a:pt x="71" y="82"/>
                  <a:pt x="71" y="82"/>
                </a:cubicBezTo>
                <a:cubicBezTo>
                  <a:pt x="74" y="82"/>
                  <a:pt x="74" y="82"/>
                  <a:pt x="74" y="82"/>
                </a:cubicBezTo>
                <a:cubicBezTo>
                  <a:pt x="74" y="81"/>
                  <a:pt x="74" y="81"/>
                  <a:pt x="74" y="81"/>
                </a:cubicBezTo>
                <a:cubicBezTo>
                  <a:pt x="74" y="80"/>
                  <a:pt x="74" y="80"/>
                  <a:pt x="74" y="80"/>
                </a:cubicBezTo>
                <a:cubicBezTo>
                  <a:pt x="74" y="79"/>
                  <a:pt x="74" y="79"/>
                  <a:pt x="74" y="79"/>
                </a:cubicBezTo>
                <a:cubicBezTo>
                  <a:pt x="74" y="79"/>
                  <a:pt x="74" y="78"/>
                  <a:pt x="74" y="78"/>
                </a:cubicBezTo>
                <a:cubicBezTo>
                  <a:pt x="70" y="78"/>
                  <a:pt x="70" y="78"/>
                  <a:pt x="70" y="78"/>
                </a:cubicBezTo>
                <a:cubicBezTo>
                  <a:pt x="71" y="74"/>
                  <a:pt x="71" y="74"/>
                  <a:pt x="71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75" y="70"/>
                  <a:pt x="77" y="67"/>
                  <a:pt x="80" y="64"/>
                </a:cubicBezTo>
                <a:cubicBezTo>
                  <a:pt x="83" y="61"/>
                  <a:pt x="86" y="60"/>
                  <a:pt x="91" y="60"/>
                </a:cubicBezTo>
                <a:cubicBezTo>
                  <a:pt x="95" y="60"/>
                  <a:pt x="98" y="61"/>
                  <a:pt x="102" y="63"/>
                </a:cubicBezTo>
                <a:cubicBezTo>
                  <a:pt x="99" y="68"/>
                  <a:pt x="99" y="68"/>
                  <a:pt x="99" y="68"/>
                </a:cubicBezTo>
                <a:cubicBezTo>
                  <a:pt x="96" y="66"/>
                  <a:pt x="94" y="65"/>
                  <a:pt x="91" y="65"/>
                </a:cubicBezTo>
                <a:cubicBezTo>
                  <a:pt x="88" y="65"/>
                  <a:pt x="86" y="66"/>
                  <a:pt x="84" y="68"/>
                </a:cubicBezTo>
                <a:cubicBezTo>
                  <a:pt x="83" y="70"/>
                  <a:pt x="82" y="72"/>
                  <a:pt x="81" y="74"/>
                </a:cubicBezTo>
                <a:lnTo>
                  <a:pt x="97" y="74"/>
                </a:lnTo>
                <a:close/>
                <a:moveTo>
                  <a:pt x="44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4" y="48"/>
                  <a:pt x="32" y="50"/>
                  <a:pt x="32" y="52"/>
                </a:cubicBezTo>
                <a:cubicBezTo>
                  <a:pt x="32" y="54"/>
                  <a:pt x="34" y="56"/>
                  <a:pt x="36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6" y="56"/>
                  <a:pt x="48" y="54"/>
                  <a:pt x="48" y="52"/>
                </a:cubicBezTo>
                <a:cubicBezTo>
                  <a:pt x="48" y="50"/>
                  <a:pt x="46" y="48"/>
                  <a:pt x="44" y="48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ïşḻïďê-Freeform: Shape 61">
            <a:extLst>
              <a:ext uri="{FF2B5EF4-FFF2-40B4-BE49-F238E27FC236}">
                <a16:creationId xmlns:a16="http://schemas.microsoft.com/office/drawing/2014/main" id="{3995504E-B4F5-4410-9B91-F0BA13ADAEE6}"/>
              </a:ext>
            </a:extLst>
          </p:cNvPr>
          <p:cNvSpPr>
            <a:spLocks/>
          </p:cNvSpPr>
          <p:nvPr/>
        </p:nvSpPr>
        <p:spPr bwMode="auto">
          <a:xfrm flipH="1">
            <a:off x="1022654" y="2977515"/>
            <a:ext cx="365519" cy="332391"/>
          </a:xfrm>
          <a:custGeom>
            <a:avLst/>
            <a:gdLst>
              <a:gd name="T0" fmla="*/ 104 w 176"/>
              <a:gd name="T1" fmla="*/ 28 h 160"/>
              <a:gd name="T2" fmla="*/ 108 w 176"/>
              <a:gd name="T3" fmla="*/ 48 h 160"/>
              <a:gd name="T4" fmla="*/ 112 w 176"/>
              <a:gd name="T5" fmla="*/ 28 h 160"/>
              <a:gd name="T6" fmla="*/ 132 w 176"/>
              <a:gd name="T7" fmla="*/ 24 h 160"/>
              <a:gd name="T8" fmla="*/ 112 w 176"/>
              <a:gd name="T9" fmla="*/ 20 h 160"/>
              <a:gd name="T10" fmla="*/ 108 w 176"/>
              <a:gd name="T11" fmla="*/ 0 h 160"/>
              <a:gd name="T12" fmla="*/ 104 w 176"/>
              <a:gd name="T13" fmla="*/ 20 h 160"/>
              <a:gd name="T14" fmla="*/ 84 w 176"/>
              <a:gd name="T15" fmla="*/ 24 h 160"/>
              <a:gd name="T16" fmla="*/ 160 w 176"/>
              <a:gd name="T17" fmla="*/ 133 h 160"/>
              <a:gd name="T18" fmla="*/ 176 w 176"/>
              <a:gd name="T19" fmla="*/ 61 h 160"/>
              <a:gd name="T20" fmla="*/ 176 w 176"/>
              <a:gd name="T21" fmla="*/ 60 h 160"/>
              <a:gd name="T22" fmla="*/ 44 w 176"/>
              <a:gd name="T23" fmla="*/ 56 h 160"/>
              <a:gd name="T24" fmla="*/ 38 w 176"/>
              <a:gd name="T25" fmla="*/ 35 h 160"/>
              <a:gd name="T26" fmla="*/ 4 w 176"/>
              <a:gd name="T27" fmla="*/ 32 h 160"/>
              <a:gd name="T28" fmla="*/ 4 w 176"/>
              <a:gd name="T29" fmla="*/ 40 h 160"/>
              <a:gd name="T30" fmla="*/ 56 w 176"/>
              <a:gd name="T31" fmla="*/ 133 h 160"/>
              <a:gd name="T32" fmla="*/ 58 w 176"/>
              <a:gd name="T33" fmla="*/ 136 h 160"/>
              <a:gd name="T34" fmla="*/ 72 w 176"/>
              <a:gd name="T35" fmla="*/ 160 h 160"/>
              <a:gd name="T36" fmla="*/ 86 w 176"/>
              <a:gd name="T37" fmla="*/ 136 h 160"/>
              <a:gd name="T38" fmla="*/ 128 w 176"/>
              <a:gd name="T39" fmla="*/ 144 h 160"/>
              <a:gd name="T40" fmla="*/ 160 w 176"/>
              <a:gd name="T41" fmla="*/ 144 h 160"/>
              <a:gd name="T42" fmla="*/ 160 w 176"/>
              <a:gd name="T43" fmla="*/ 133 h 160"/>
              <a:gd name="T44" fmla="*/ 167 w 176"/>
              <a:gd name="T45" fmla="*/ 64 h 160"/>
              <a:gd name="T46" fmla="*/ 142 w 176"/>
              <a:gd name="T47" fmla="*/ 80 h 160"/>
              <a:gd name="T48" fmla="*/ 46 w 176"/>
              <a:gd name="T49" fmla="*/ 64 h 160"/>
              <a:gd name="T50" fmla="*/ 74 w 176"/>
              <a:gd name="T51" fmla="*/ 80 h 160"/>
              <a:gd name="T52" fmla="*/ 46 w 176"/>
              <a:gd name="T53" fmla="*/ 64 h 160"/>
              <a:gd name="T54" fmla="*/ 52 w 176"/>
              <a:gd name="T55" fmla="*/ 88 h 160"/>
              <a:gd name="T56" fmla="*/ 77 w 176"/>
              <a:gd name="T57" fmla="*/ 104 h 160"/>
              <a:gd name="T58" fmla="*/ 59 w 176"/>
              <a:gd name="T59" fmla="*/ 112 h 160"/>
              <a:gd name="T60" fmla="*/ 80 w 176"/>
              <a:gd name="T61" fmla="*/ 128 h 160"/>
              <a:gd name="T62" fmla="*/ 59 w 176"/>
              <a:gd name="T63" fmla="*/ 112 h 160"/>
              <a:gd name="T64" fmla="*/ 64 w 176"/>
              <a:gd name="T65" fmla="*/ 144 h 160"/>
              <a:gd name="T66" fmla="*/ 80 w 176"/>
              <a:gd name="T67" fmla="*/ 144 h 160"/>
              <a:gd name="T68" fmla="*/ 104 w 176"/>
              <a:gd name="T69" fmla="*/ 128 h 160"/>
              <a:gd name="T70" fmla="*/ 86 w 176"/>
              <a:gd name="T71" fmla="*/ 112 h 160"/>
              <a:gd name="T72" fmla="*/ 104 w 176"/>
              <a:gd name="T73" fmla="*/ 128 h 160"/>
              <a:gd name="T74" fmla="*/ 85 w 176"/>
              <a:gd name="T75" fmla="*/ 104 h 160"/>
              <a:gd name="T76" fmla="*/ 104 w 176"/>
              <a:gd name="T77" fmla="*/ 88 h 160"/>
              <a:gd name="T78" fmla="*/ 104 w 176"/>
              <a:gd name="T79" fmla="*/ 80 h 160"/>
              <a:gd name="T80" fmla="*/ 80 w 176"/>
              <a:gd name="T81" fmla="*/ 64 h 160"/>
              <a:gd name="T82" fmla="*/ 104 w 176"/>
              <a:gd name="T83" fmla="*/ 80 h 160"/>
              <a:gd name="T84" fmla="*/ 112 w 176"/>
              <a:gd name="T85" fmla="*/ 128 h 160"/>
              <a:gd name="T86" fmla="*/ 130 w 176"/>
              <a:gd name="T87" fmla="*/ 112 h 160"/>
              <a:gd name="T88" fmla="*/ 131 w 176"/>
              <a:gd name="T89" fmla="*/ 104 h 160"/>
              <a:gd name="T90" fmla="*/ 112 w 176"/>
              <a:gd name="T91" fmla="*/ 88 h 160"/>
              <a:gd name="T92" fmla="*/ 131 w 176"/>
              <a:gd name="T93" fmla="*/ 104 h 160"/>
              <a:gd name="T94" fmla="*/ 112 w 176"/>
              <a:gd name="T95" fmla="*/ 80 h 160"/>
              <a:gd name="T96" fmla="*/ 136 w 176"/>
              <a:gd name="T97" fmla="*/ 64 h 160"/>
              <a:gd name="T98" fmla="*/ 144 w 176"/>
              <a:gd name="T99" fmla="*/ 152 h 160"/>
              <a:gd name="T100" fmla="*/ 144 w 176"/>
              <a:gd name="T101" fmla="*/ 136 h 160"/>
              <a:gd name="T102" fmla="*/ 144 w 176"/>
              <a:gd name="T103" fmla="*/ 152 h 160"/>
              <a:gd name="T104" fmla="*/ 136 w 176"/>
              <a:gd name="T105" fmla="*/ 128 h 160"/>
              <a:gd name="T106" fmla="*/ 156 w 176"/>
              <a:gd name="T107" fmla="*/ 112 h 160"/>
              <a:gd name="T108" fmla="*/ 139 w 176"/>
              <a:gd name="T109" fmla="*/ 104 h 160"/>
              <a:gd name="T110" fmla="*/ 162 w 176"/>
              <a:gd name="T111" fmla="*/ 88 h 160"/>
              <a:gd name="T112" fmla="*/ 139 w 176"/>
              <a:gd name="T113" fmla="*/ 10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60">
                <a:moveTo>
                  <a:pt x="88" y="28"/>
                </a:moveTo>
                <a:cubicBezTo>
                  <a:pt x="104" y="28"/>
                  <a:pt x="104" y="28"/>
                  <a:pt x="104" y="28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4" y="46"/>
                  <a:pt x="106" y="48"/>
                  <a:pt x="108" y="48"/>
                </a:cubicBezTo>
                <a:cubicBezTo>
                  <a:pt x="110" y="48"/>
                  <a:pt x="112" y="46"/>
                  <a:pt x="112" y="44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30" y="28"/>
                  <a:pt x="132" y="26"/>
                  <a:pt x="132" y="24"/>
                </a:cubicBezTo>
                <a:cubicBezTo>
                  <a:pt x="132" y="22"/>
                  <a:pt x="130" y="20"/>
                  <a:pt x="128" y="20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2" y="4"/>
                  <a:pt x="112" y="4"/>
                  <a:pt x="112" y="4"/>
                </a:cubicBezTo>
                <a:cubicBezTo>
                  <a:pt x="112" y="2"/>
                  <a:pt x="110" y="0"/>
                  <a:pt x="108" y="0"/>
                </a:cubicBezTo>
                <a:cubicBezTo>
                  <a:pt x="106" y="0"/>
                  <a:pt x="104" y="2"/>
                  <a:pt x="104" y="4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6" y="20"/>
                  <a:pt x="84" y="22"/>
                  <a:pt x="84" y="24"/>
                </a:cubicBezTo>
                <a:cubicBezTo>
                  <a:pt x="84" y="26"/>
                  <a:pt x="86" y="28"/>
                  <a:pt x="88" y="28"/>
                </a:cubicBezTo>
                <a:moveTo>
                  <a:pt x="160" y="133"/>
                </a:moveTo>
                <a:cubicBezTo>
                  <a:pt x="160" y="133"/>
                  <a:pt x="160" y="133"/>
                  <a:pt x="160" y="133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0"/>
                  <a:pt x="176" y="60"/>
                </a:cubicBezTo>
                <a:cubicBezTo>
                  <a:pt x="176" y="58"/>
                  <a:pt x="174" y="56"/>
                  <a:pt x="172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3"/>
                  <a:pt x="36" y="32"/>
                  <a:pt x="3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7" y="134"/>
                  <a:pt x="57" y="135"/>
                  <a:pt x="58" y="136"/>
                </a:cubicBezTo>
                <a:cubicBezTo>
                  <a:pt x="57" y="138"/>
                  <a:pt x="56" y="141"/>
                  <a:pt x="56" y="144"/>
                </a:cubicBezTo>
                <a:cubicBezTo>
                  <a:pt x="56" y="153"/>
                  <a:pt x="63" y="160"/>
                  <a:pt x="72" y="160"/>
                </a:cubicBezTo>
                <a:cubicBezTo>
                  <a:pt x="81" y="160"/>
                  <a:pt x="88" y="153"/>
                  <a:pt x="88" y="144"/>
                </a:cubicBezTo>
                <a:cubicBezTo>
                  <a:pt x="88" y="141"/>
                  <a:pt x="87" y="138"/>
                  <a:pt x="86" y="136"/>
                </a:cubicBezTo>
                <a:cubicBezTo>
                  <a:pt x="130" y="136"/>
                  <a:pt x="130" y="136"/>
                  <a:pt x="130" y="136"/>
                </a:cubicBezTo>
                <a:cubicBezTo>
                  <a:pt x="129" y="138"/>
                  <a:pt x="128" y="141"/>
                  <a:pt x="128" y="144"/>
                </a:cubicBezTo>
                <a:cubicBezTo>
                  <a:pt x="128" y="153"/>
                  <a:pt x="135" y="160"/>
                  <a:pt x="144" y="160"/>
                </a:cubicBezTo>
                <a:cubicBezTo>
                  <a:pt x="153" y="160"/>
                  <a:pt x="160" y="153"/>
                  <a:pt x="160" y="144"/>
                </a:cubicBezTo>
                <a:cubicBezTo>
                  <a:pt x="160" y="141"/>
                  <a:pt x="159" y="138"/>
                  <a:pt x="158" y="136"/>
                </a:cubicBezTo>
                <a:cubicBezTo>
                  <a:pt x="159" y="135"/>
                  <a:pt x="160" y="134"/>
                  <a:pt x="160" y="133"/>
                </a:cubicBezTo>
                <a:moveTo>
                  <a:pt x="144" y="64"/>
                </a:moveTo>
                <a:cubicBezTo>
                  <a:pt x="167" y="64"/>
                  <a:pt x="167" y="64"/>
                  <a:pt x="167" y="64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42" y="80"/>
                  <a:pt x="142" y="80"/>
                  <a:pt x="142" y="80"/>
                </a:cubicBezTo>
                <a:lnTo>
                  <a:pt x="144" y="64"/>
                </a:lnTo>
                <a:close/>
                <a:moveTo>
                  <a:pt x="46" y="64"/>
                </a:moveTo>
                <a:cubicBezTo>
                  <a:pt x="72" y="64"/>
                  <a:pt x="72" y="64"/>
                  <a:pt x="72" y="64"/>
                </a:cubicBezTo>
                <a:cubicBezTo>
                  <a:pt x="74" y="80"/>
                  <a:pt x="74" y="80"/>
                  <a:pt x="74" y="80"/>
                </a:cubicBezTo>
                <a:cubicBezTo>
                  <a:pt x="50" y="80"/>
                  <a:pt x="50" y="80"/>
                  <a:pt x="50" y="80"/>
                </a:cubicBezTo>
                <a:lnTo>
                  <a:pt x="46" y="64"/>
                </a:lnTo>
                <a:close/>
                <a:moveTo>
                  <a:pt x="57" y="104"/>
                </a:moveTo>
                <a:cubicBezTo>
                  <a:pt x="52" y="88"/>
                  <a:pt x="52" y="88"/>
                  <a:pt x="52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7" y="104"/>
                  <a:pt x="77" y="104"/>
                  <a:pt x="77" y="104"/>
                </a:cubicBezTo>
                <a:lnTo>
                  <a:pt x="57" y="104"/>
                </a:lnTo>
                <a:close/>
                <a:moveTo>
                  <a:pt x="59" y="112"/>
                </a:moveTo>
                <a:cubicBezTo>
                  <a:pt x="78" y="112"/>
                  <a:pt x="78" y="112"/>
                  <a:pt x="78" y="112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63" y="128"/>
                  <a:pt x="63" y="128"/>
                  <a:pt x="63" y="128"/>
                </a:cubicBezTo>
                <a:lnTo>
                  <a:pt x="59" y="112"/>
                </a:lnTo>
                <a:close/>
                <a:moveTo>
                  <a:pt x="72" y="152"/>
                </a:moveTo>
                <a:cubicBezTo>
                  <a:pt x="68" y="152"/>
                  <a:pt x="64" y="148"/>
                  <a:pt x="64" y="144"/>
                </a:cubicBezTo>
                <a:cubicBezTo>
                  <a:pt x="64" y="140"/>
                  <a:pt x="68" y="136"/>
                  <a:pt x="72" y="136"/>
                </a:cubicBezTo>
                <a:cubicBezTo>
                  <a:pt x="76" y="136"/>
                  <a:pt x="80" y="140"/>
                  <a:pt x="80" y="144"/>
                </a:cubicBezTo>
                <a:cubicBezTo>
                  <a:pt x="80" y="148"/>
                  <a:pt x="76" y="152"/>
                  <a:pt x="72" y="152"/>
                </a:cubicBezTo>
                <a:moveTo>
                  <a:pt x="104" y="128"/>
                </a:moveTo>
                <a:cubicBezTo>
                  <a:pt x="88" y="128"/>
                  <a:pt x="88" y="128"/>
                  <a:pt x="88" y="128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104" y="112"/>
                  <a:pt x="104" y="112"/>
                  <a:pt x="104" y="112"/>
                </a:cubicBezTo>
                <a:lnTo>
                  <a:pt x="104" y="128"/>
                </a:lnTo>
                <a:close/>
                <a:moveTo>
                  <a:pt x="104" y="104"/>
                </a:moveTo>
                <a:cubicBezTo>
                  <a:pt x="85" y="104"/>
                  <a:pt x="85" y="104"/>
                  <a:pt x="85" y="104"/>
                </a:cubicBezTo>
                <a:cubicBezTo>
                  <a:pt x="83" y="88"/>
                  <a:pt x="83" y="88"/>
                  <a:pt x="83" y="88"/>
                </a:cubicBezTo>
                <a:cubicBezTo>
                  <a:pt x="104" y="88"/>
                  <a:pt x="104" y="88"/>
                  <a:pt x="104" y="88"/>
                </a:cubicBezTo>
                <a:lnTo>
                  <a:pt x="104" y="104"/>
                </a:lnTo>
                <a:close/>
                <a:moveTo>
                  <a:pt x="104" y="80"/>
                </a:moveTo>
                <a:cubicBezTo>
                  <a:pt x="82" y="80"/>
                  <a:pt x="82" y="80"/>
                  <a:pt x="82" y="80"/>
                </a:cubicBezTo>
                <a:cubicBezTo>
                  <a:pt x="80" y="64"/>
                  <a:pt x="80" y="64"/>
                  <a:pt x="80" y="64"/>
                </a:cubicBezTo>
                <a:cubicBezTo>
                  <a:pt x="104" y="64"/>
                  <a:pt x="104" y="64"/>
                  <a:pt x="104" y="64"/>
                </a:cubicBezTo>
                <a:lnTo>
                  <a:pt x="104" y="80"/>
                </a:lnTo>
                <a:close/>
                <a:moveTo>
                  <a:pt x="128" y="128"/>
                </a:moveTo>
                <a:cubicBezTo>
                  <a:pt x="112" y="128"/>
                  <a:pt x="112" y="128"/>
                  <a:pt x="112" y="128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30" y="112"/>
                  <a:pt x="130" y="112"/>
                  <a:pt x="130" y="112"/>
                </a:cubicBezTo>
                <a:lnTo>
                  <a:pt x="128" y="128"/>
                </a:lnTo>
                <a:close/>
                <a:moveTo>
                  <a:pt x="131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33" y="88"/>
                  <a:pt x="133" y="88"/>
                  <a:pt x="133" y="88"/>
                </a:cubicBezTo>
                <a:lnTo>
                  <a:pt x="131" y="104"/>
                </a:lnTo>
                <a:close/>
                <a:moveTo>
                  <a:pt x="134" y="80"/>
                </a:moveTo>
                <a:cubicBezTo>
                  <a:pt x="112" y="80"/>
                  <a:pt x="112" y="80"/>
                  <a:pt x="112" y="80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36" y="64"/>
                  <a:pt x="136" y="64"/>
                  <a:pt x="136" y="64"/>
                </a:cubicBezTo>
                <a:lnTo>
                  <a:pt x="134" y="80"/>
                </a:lnTo>
                <a:close/>
                <a:moveTo>
                  <a:pt x="144" y="152"/>
                </a:moveTo>
                <a:cubicBezTo>
                  <a:pt x="140" y="152"/>
                  <a:pt x="136" y="148"/>
                  <a:pt x="136" y="144"/>
                </a:cubicBezTo>
                <a:cubicBezTo>
                  <a:pt x="136" y="140"/>
                  <a:pt x="140" y="136"/>
                  <a:pt x="144" y="136"/>
                </a:cubicBezTo>
                <a:cubicBezTo>
                  <a:pt x="148" y="136"/>
                  <a:pt x="152" y="140"/>
                  <a:pt x="152" y="144"/>
                </a:cubicBezTo>
                <a:cubicBezTo>
                  <a:pt x="152" y="148"/>
                  <a:pt x="148" y="152"/>
                  <a:pt x="144" y="152"/>
                </a:cubicBezTo>
                <a:moveTo>
                  <a:pt x="153" y="128"/>
                </a:moveTo>
                <a:cubicBezTo>
                  <a:pt x="136" y="128"/>
                  <a:pt x="136" y="128"/>
                  <a:pt x="136" y="128"/>
                </a:cubicBezTo>
                <a:cubicBezTo>
                  <a:pt x="138" y="112"/>
                  <a:pt x="138" y="112"/>
                  <a:pt x="138" y="112"/>
                </a:cubicBezTo>
                <a:cubicBezTo>
                  <a:pt x="156" y="112"/>
                  <a:pt x="156" y="112"/>
                  <a:pt x="156" y="112"/>
                </a:cubicBezTo>
                <a:lnTo>
                  <a:pt x="153" y="128"/>
                </a:lnTo>
                <a:close/>
                <a:moveTo>
                  <a:pt x="139" y="104"/>
                </a:moveTo>
                <a:cubicBezTo>
                  <a:pt x="141" y="88"/>
                  <a:pt x="141" y="88"/>
                  <a:pt x="141" y="88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8" y="104"/>
                  <a:pt x="158" y="104"/>
                  <a:pt x="158" y="104"/>
                </a:cubicBezTo>
                <a:lnTo>
                  <a:pt x="139" y="1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ïşḻïďê-Freeform: Shape 62">
            <a:extLst>
              <a:ext uri="{FF2B5EF4-FFF2-40B4-BE49-F238E27FC236}">
                <a16:creationId xmlns:a16="http://schemas.microsoft.com/office/drawing/2014/main" id="{193AC51C-B9F6-474A-85A3-9E44E5BE6803}"/>
              </a:ext>
            </a:extLst>
          </p:cNvPr>
          <p:cNvSpPr>
            <a:spLocks/>
          </p:cNvSpPr>
          <p:nvPr/>
        </p:nvSpPr>
        <p:spPr bwMode="auto">
          <a:xfrm flipH="1">
            <a:off x="1022654" y="3889063"/>
            <a:ext cx="365519" cy="365519"/>
          </a:xfrm>
          <a:custGeom>
            <a:avLst/>
            <a:gdLst>
              <a:gd name="T0" fmla="*/ 136 w 176"/>
              <a:gd name="T1" fmla="*/ 67 h 176"/>
              <a:gd name="T2" fmla="*/ 132 w 176"/>
              <a:gd name="T3" fmla="*/ 64 h 176"/>
              <a:gd name="T4" fmla="*/ 104 w 176"/>
              <a:gd name="T5" fmla="*/ 56 h 176"/>
              <a:gd name="T6" fmla="*/ 40 w 176"/>
              <a:gd name="T7" fmla="*/ 56 h 176"/>
              <a:gd name="T8" fmla="*/ 12 w 176"/>
              <a:gd name="T9" fmla="*/ 64 h 176"/>
              <a:gd name="T10" fmla="*/ 8 w 176"/>
              <a:gd name="T11" fmla="*/ 67 h 176"/>
              <a:gd name="T12" fmla="*/ 0 w 176"/>
              <a:gd name="T13" fmla="*/ 171 h 176"/>
              <a:gd name="T14" fmla="*/ 4 w 176"/>
              <a:gd name="T15" fmla="*/ 176 h 176"/>
              <a:gd name="T16" fmla="*/ 144 w 176"/>
              <a:gd name="T17" fmla="*/ 172 h 176"/>
              <a:gd name="T18" fmla="*/ 48 w 176"/>
              <a:gd name="T19" fmla="*/ 56 h 176"/>
              <a:gd name="T20" fmla="*/ 96 w 176"/>
              <a:gd name="T21" fmla="*/ 56 h 176"/>
              <a:gd name="T22" fmla="*/ 48 w 176"/>
              <a:gd name="T23" fmla="*/ 64 h 176"/>
              <a:gd name="T24" fmla="*/ 16 w 176"/>
              <a:gd name="T25" fmla="*/ 72 h 176"/>
              <a:gd name="T26" fmla="*/ 40 w 176"/>
              <a:gd name="T27" fmla="*/ 89 h 176"/>
              <a:gd name="T28" fmla="*/ 44 w 176"/>
              <a:gd name="T29" fmla="*/ 104 h 176"/>
              <a:gd name="T30" fmla="*/ 48 w 176"/>
              <a:gd name="T31" fmla="*/ 89 h 176"/>
              <a:gd name="T32" fmla="*/ 96 w 176"/>
              <a:gd name="T33" fmla="*/ 72 h 176"/>
              <a:gd name="T34" fmla="*/ 92 w 176"/>
              <a:gd name="T35" fmla="*/ 96 h 176"/>
              <a:gd name="T36" fmla="*/ 108 w 176"/>
              <a:gd name="T37" fmla="*/ 96 h 176"/>
              <a:gd name="T38" fmla="*/ 104 w 176"/>
              <a:gd name="T39" fmla="*/ 72 h 176"/>
              <a:gd name="T40" fmla="*/ 134 w 176"/>
              <a:gd name="T41" fmla="*/ 152 h 176"/>
              <a:gd name="T42" fmla="*/ 16 w 176"/>
              <a:gd name="T43" fmla="*/ 72 h 176"/>
              <a:gd name="T44" fmla="*/ 9 w 176"/>
              <a:gd name="T45" fmla="*/ 160 h 176"/>
              <a:gd name="T46" fmla="*/ 136 w 176"/>
              <a:gd name="T47" fmla="*/ 168 h 176"/>
              <a:gd name="T48" fmla="*/ 176 w 176"/>
              <a:gd name="T49" fmla="*/ 147 h 176"/>
              <a:gd name="T50" fmla="*/ 168 w 176"/>
              <a:gd name="T51" fmla="*/ 43 h 176"/>
              <a:gd name="T52" fmla="*/ 164 w 176"/>
              <a:gd name="T53" fmla="*/ 40 h 176"/>
              <a:gd name="T54" fmla="*/ 136 w 176"/>
              <a:gd name="T55" fmla="*/ 32 h 176"/>
              <a:gd name="T56" fmla="*/ 76 w 176"/>
              <a:gd name="T57" fmla="*/ 16 h 176"/>
              <a:gd name="T58" fmla="*/ 104 w 176"/>
              <a:gd name="T59" fmla="*/ 8 h 176"/>
              <a:gd name="T60" fmla="*/ 128 w 176"/>
              <a:gd name="T61" fmla="*/ 40 h 176"/>
              <a:gd name="T62" fmla="*/ 111 w 176"/>
              <a:gd name="T63" fmla="*/ 48 h 176"/>
              <a:gd name="T64" fmla="*/ 128 w 176"/>
              <a:gd name="T65" fmla="*/ 56 h 176"/>
              <a:gd name="T66" fmla="*/ 136 w 176"/>
              <a:gd name="T67" fmla="*/ 57 h 176"/>
              <a:gd name="T68" fmla="*/ 160 w 176"/>
              <a:gd name="T69" fmla="*/ 48 h 176"/>
              <a:gd name="T70" fmla="*/ 149 w 176"/>
              <a:gd name="T71" fmla="*/ 128 h 176"/>
              <a:gd name="T72" fmla="*/ 167 w 176"/>
              <a:gd name="T73" fmla="*/ 136 h 176"/>
              <a:gd name="T74" fmla="*/ 150 w 176"/>
              <a:gd name="T75" fmla="*/ 144 h 176"/>
              <a:gd name="T76" fmla="*/ 172 w 176"/>
              <a:gd name="T77" fmla="*/ 152 h 176"/>
              <a:gd name="T78" fmla="*/ 176 w 176"/>
              <a:gd name="T79" fmla="*/ 14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6">
                <a:moveTo>
                  <a:pt x="144" y="171"/>
                </a:moveTo>
                <a:cubicBezTo>
                  <a:pt x="136" y="67"/>
                  <a:pt x="136" y="67"/>
                  <a:pt x="136" y="67"/>
                </a:cubicBezTo>
                <a:cubicBezTo>
                  <a:pt x="136" y="67"/>
                  <a:pt x="136" y="67"/>
                  <a:pt x="136" y="67"/>
                </a:cubicBezTo>
                <a:cubicBezTo>
                  <a:pt x="136" y="66"/>
                  <a:pt x="134" y="64"/>
                  <a:pt x="132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4" y="38"/>
                  <a:pt x="90" y="24"/>
                  <a:pt x="72" y="24"/>
                </a:cubicBezTo>
                <a:cubicBezTo>
                  <a:pt x="54" y="24"/>
                  <a:pt x="40" y="38"/>
                  <a:pt x="40" y="56"/>
                </a:cubicBezTo>
                <a:cubicBezTo>
                  <a:pt x="40" y="64"/>
                  <a:pt x="40" y="64"/>
                  <a:pt x="40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0" y="64"/>
                  <a:pt x="8" y="66"/>
                  <a:pt x="8" y="67"/>
                </a:cubicBezTo>
                <a:cubicBezTo>
                  <a:pt x="8" y="67"/>
                  <a:pt x="8" y="67"/>
                  <a:pt x="8" y="67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40" y="176"/>
                  <a:pt x="140" y="176"/>
                  <a:pt x="140" y="176"/>
                </a:cubicBezTo>
                <a:cubicBezTo>
                  <a:pt x="142" y="176"/>
                  <a:pt x="144" y="174"/>
                  <a:pt x="144" y="172"/>
                </a:cubicBezTo>
                <a:cubicBezTo>
                  <a:pt x="144" y="172"/>
                  <a:pt x="144" y="172"/>
                  <a:pt x="144" y="171"/>
                </a:cubicBezTo>
                <a:close/>
                <a:moveTo>
                  <a:pt x="48" y="56"/>
                </a:moveTo>
                <a:cubicBezTo>
                  <a:pt x="48" y="43"/>
                  <a:pt x="59" y="32"/>
                  <a:pt x="72" y="32"/>
                </a:cubicBezTo>
                <a:cubicBezTo>
                  <a:pt x="85" y="32"/>
                  <a:pt x="96" y="43"/>
                  <a:pt x="96" y="56"/>
                </a:cubicBezTo>
                <a:cubicBezTo>
                  <a:pt x="96" y="64"/>
                  <a:pt x="96" y="64"/>
                  <a:pt x="96" y="64"/>
                </a:cubicBezTo>
                <a:cubicBezTo>
                  <a:pt x="48" y="64"/>
                  <a:pt x="48" y="64"/>
                  <a:pt x="48" y="64"/>
                </a:cubicBezTo>
                <a:lnTo>
                  <a:pt x="48" y="56"/>
                </a:lnTo>
                <a:close/>
                <a:moveTo>
                  <a:pt x="16" y="72"/>
                </a:moveTo>
                <a:cubicBezTo>
                  <a:pt x="40" y="72"/>
                  <a:pt x="40" y="72"/>
                  <a:pt x="40" y="72"/>
                </a:cubicBezTo>
                <a:cubicBezTo>
                  <a:pt x="40" y="89"/>
                  <a:pt x="40" y="89"/>
                  <a:pt x="40" y="89"/>
                </a:cubicBezTo>
                <a:cubicBezTo>
                  <a:pt x="38" y="90"/>
                  <a:pt x="36" y="93"/>
                  <a:pt x="36" y="96"/>
                </a:cubicBezTo>
                <a:cubicBezTo>
                  <a:pt x="36" y="100"/>
                  <a:pt x="40" y="104"/>
                  <a:pt x="44" y="104"/>
                </a:cubicBezTo>
                <a:cubicBezTo>
                  <a:pt x="48" y="104"/>
                  <a:pt x="52" y="100"/>
                  <a:pt x="52" y="96"/>
                </a:cubicBezTo>
                <a:cubicBezTo>
                  <a:pt x="52" y="93"/>
                  <a:pt x="50" y="90"/>
                  <a:pt x="48" y="89"/>
                </a:cubicBezTo>
                <a:cubicBezTo>
                  <a:pt x="48" y="72"/>
                  <a:pt x="48" y="72"/>
                  <a:pt x="48" y="72"/>
                </a:cubicBezTo>
                <a:cubicBezTo>
                  <a:pt x="96" y="72"/>
                  <a:pt x="96" y="72"/>
                  <a:pt x="96" y="72"/>
                </a:cubicBezTo>
                <a:cubicBezTo>
                  <a:pt x="96" y="89"/>
                  <a:pt x="96" y="89"/>
                  <a:pt x="96" y="89"/>
                </a:cubicBezTo>
                <a:cubicBezTo>
                  <a:pt x="94" y="90"/>
                  <a:pt x="92" y="93"/>
                  <a:pt x="92" y="96"/>
                </a:cubicBezTo>
                <a:cubicBezTo>
                  <a:pt x="92" y="100"/>
                  <a:pt x="96" y="104"/>
                  <a:pt x="100" y="104"/>
                </a:cubicBezTo>
                <a:cubicBezTo>
                  <a:pt x="104" y="104"/>
                  <a:pt x="108" y="100"/>
                  <a:pt x="108" y="96"/>
                </a:cubicBezTo>
                <a:cubicBezTo>
                  <a:pt x="108" y="93"/>
                  <a:pt x="106" y="90"/>
                  <a:pt x="104" y="89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34" y="152"/>
                  <a:pt x="134" y="152"/>
                  <a:pt x="134" y="152"/>
                </a:cubicBezTo>
                <a:cubicBezTo>
                  <a:pt x="10" y="152"/>
                  <a:pt x="10" y="152"/>
                  <a:pt x="10" y="152"/>
                </a:cubicBezTo>
                <a:lnTo>
                  <a:pt x="16" y="72"/>
                </a:lnTo>
                <a:close/>
                <a:moveTo>
                  <a:pt x="8" y="168"/>
                </a:moveTo>
                <a:cubicBezTo>
                  <a:pt x="9" y="160"/>
                  <a:pt x="9" y="160"/>
                  <a:pt x="9" y="16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6" y="168"/>
                  <a:pt x="136" y="168"/>
                  <a:pt x="136" y="168"/>
                </a:cubicBezTo>
                <a:lnTo>
                  <a:pt x="8" y="168"/>
                </a:lnTo>
                <a:close/>
                <a:moveTo>
                  <a:pt x="176" y="147"/>
                </a:moveTo>
                <a:cubicBezTo>
                  <a:pt x="176" y="147"/>
                  <a:pt x="176" y="147"/>
                  <a:pt x="176" y="147"/>
                </a:cubicBezTo>
                <a:cubicBezTo>
                  <a:pt x="168" y="43"/>
                  <a:pt x="168" y="43"/>
                  <a:pt x="168" y="43"/>
                </a:cubicBezTo>
                <a:cubicBezTo>
                  <a:pt x="168" y="43"/>
                  <a:pt x="168" y="43"/>
                  <a:pt x="168" y="43"/>
                </a:cubicBezTo>
                <a:cubicBezTo>
                  <a:pt x="168" y="42"/>
                  <a:pt x="166" y="40"/>
                  <a:pt x="164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36" y="14"/>
                  <a:pt x="122" y="0"/>
                  <a:pt x="104" y="0"/>
                </a:cubicBezTo>
                <a:cubicBezTo>
                  <a:pt x="92" y="0"/>
                  <a:pt x="82" y="7"/>
                  <a:pt x="76" y="16"/>
                </a:cubicBezTo>
                <a:cubicBezTo>
                  <a:pt x="79" y="17"/>
                  <a:pt x="82" y="17"/>
                  <a:pt x="85" y="18"/>
                </a:cubicBezTo>
                <a:cubicBezTo>
                  <a:pt x="89" y="12"/>
                  <a:pt x="96" y="8"/>
                  <a:pt x="104" y="8"/>
                </a:cubicBezTo>
                <a:cubicBezTo>
                  <a:pt x="117" y="8"/>
                  <a:pt x="128" y="19"/>
                  <a:pt x="128" y="32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09" y="40"/>
                  <a:pt x="109" y="40"/>
                  <a:pt x="109" y="40"/>
                </a:cubicBezTo>
                <a:cubicBezTo>
                  <a:pt x="110" y="43"/>
                  <a:pt x="111" y="45"/>
                  <a:pt x="111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2" y="56"/>
                  <a:pt x="132" y="56"/>
                  <a:pt x="132" y="56"/>
                </a:cubicBezTo>
                <a:cubicBezTo>
                  <a:pt x="133" y="56"/>
                  <a:pt x="135" y="56"/>
                  <a:pt x="136" y="57"/>
                </a:cubicBezTo>
                <a:cubicBezTo>
                  <a:pt x="136" y="48"/>
                  <a:pt x="136" y="48"/>
                  <a:pt x="136" y="48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66" y="128"/>
                  <a:pt x="166" y="128"/>
                  <a:pt x="166" y="128"/>
                </a:cubicBezTo>
                <a:cubicBezTo>
                  <a:pt x="149" y="128"/>
                  <a:pt x="149" y="128"/>
                  <a:pt x="149" y="128"/>
                </a:cubicBezTo>
                <a:cubicBezTo>
                  <a:pt x="149" y="136"/>
                  <a:pt x="149" y="136"/>
                  <a:pt x="149" y="136"/>
                </a:cubicBezTo>
                <a:cubicBezTo>
                  <a:pt x="167" y="136"/>
                  <a:pt x="167" y="136"/>
                  <a:pt x="167" y="136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50" y="144"/>
                  <a:pt x="150" y="144"/>
                  <a:pt x="150" y="144"/>
                </a:cubicBezTo>
                <a:cubicBezTo>
                  <a:pt x="151" y="152"/>
                  <a:pt x="151" y="152"/>
                  <a:pt x="151" y="152"/>
                </a:cubicBezTo>
                <a:cubicBezTo>
                  <a:pt x="172" y="152"/>
                  <a:pt x="172" y="152"/>
                  <a:pt x="172" y="152"/>
                </a:cubicBezTo>
                <a:cubicBezTo>
                  <a:pt x="174" y="152"/>
                  <a:pt x="176" y="150"/>
                  <a:pt x="176" y="148"/>
                </a:cubicBezTo>
                <a:cubicBezTo>
                  <a:pt x="176" y="148"/>
                  <a:pt x="176" y="148"/>
                  <a:pt x="176" y="147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06D05391-9E66-40AF-9D8C-86D65A7E61B6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41521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 animBg="1"/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ślíḋè-Freeform 2">
            <a:extLst>
              <a:ext uri="{FF2B5EF4-FFF2-40B4-BE49-F238E27FC236}">
                <a16:creationId xmlns:a16="http://schemas.microsoft.com/office/drawing/2014/main" id="{BE204259-61A9-449C-99A2-9F9650214428}"/>
              </a:ext>
            </a:extLst>
          </p:cNvPr>
          <p:cNvSpPr/>
          <p:nvPr/>
        </p:nvSpPr>
        <p:spPr>
          <a:xfrm>
            <a:off x="0" y="1604915"/>
            <a:ext cx="5244127" cy="1933670"/>
          </a:xfrm>
          <a:custGeom>
            <a:avLst/>
            <a:gdLst>
              <a:gd name="connsiteX0" fmla="*/ 0 w 7322107"/>
              <a:gd name="connsiteY0" fmla="*/ 0 h 2578227"/>
              <a:gd name="connsiteX1" fmla="*/ 7322107 w 7322107"/>
              <a:gd name="connsiteY1" fmla="*/ 0 h 2578227"/>
              <a:gd name="connsiteX2" fmla="*/ 7322107 w 7322107"/>
              <a:gd name="connsiteY2" fmla="*/ 2578227 h 2578227"/>
              <a:gd name="connsiteX3" fmla="*/ 0 w 7322107"/>
              <a:gd name="connsiteY3" fmla="*/ 2578227 h 2578227"/>
              <a:gd name="connsiteX4" fmla="*/ 0 w 7322107"/>
              <a:gd name="connsiteY4" fmla="*/ 0 h 2578227"/>
              <a:gd name="connsiteX0" fmla="*/ 0 w 7322107"/>
              <a:gd name="connsiteY0" fmla="*/ 0 h 2578227"/>
              <a:gd name="connsiteX1" fmla="*/ 7322107 w 7322107"/>
              <a:gd name="connsiteY1" fmla="*/ 0 h 2578227"/>
              <a:gd name="connsiteX2" fmla="*/ 5078528 w 7322107"/>
              <a:gd name="connsiteY2" fmla="*/ 2578227 h 2578227"/>
              <a:gd name="connsiteX3" fmla="*/ 0 w 7322107"/>
              <a:gd name="connsiteY3" fmla="*/ 2578227 h 2578227"/>
              <a:gd name="connsiteX4" fmla="*/ 0 w 7322107"/>
              <a:gd name="connsiteY4" fmla="*/ 0 h 2578227"/>
              <a:gd name="connsiteX0" fmla="*/ 0 w 6992169"/>
              <a:gd name="connsiteY0" fmla="*/ 0 h 2578227"/>
              <a:gd name="connsiteX1" fmla="*/ 6992169 w 6992169"/>
              <a:gd name="connsiteY1" fmla="*/ 9427 h 2578227"/>
              <a:gd name="connsiteX2" fmla="*/ 5078528 w 6992169"/>
              <a:gd name="connsiteY2" fmla="*/ 2578227 h 2578227"/>
              <a:gd name="connsiteX3" fmla="*/ 0 w 6992169"/>
              <a:gd name="connsiteY3" fmla="*/ 2578227 h 2578227"/>
              <a:gd name="connsiteX4" fmla="*/ 0 w 6992169"/>
              <a:gd name="connsiteY4" fmla="*/ 0 h 2578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2169" h="2578227">
                <a:moveTo>
                  <a:pt x="0" y="0"/>
                </a:moveTo>
                <a:lnTo>
                  <a:pt x="6992169" y="9427"/>
                </a:lnTo>
                <a:lnTo>
                  <a:pt x="5078528" y="2578227"/>
                </a:lnTo>
                <a:lnTo>
                  <a:pt x="0" y="257822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9000" b="-17000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" name="íślíḋè-Freeform 3">
            <a:extLst>
              <a:ext uri="{FF2B5EF4-FFF2-40B4-BE49-F238E27FC236}">
                <a16:creationId xmlns:a16="http://schemas.microsoft.com/office/drawing/2014/main" id="{599FB5D2-7E1F-420A-8D3E-7C80F2A71765}"/>
              </a:ext>
            </a:extLst>
          </p:cNvPr>
          <p:cNvSpPr/>
          <p:nvPr/>
        </p:nvSpPr>
        <p:spPr>
          <a:xfrm>
            <a:off x="2843808" y="1604914"/>
            <a:ext cx="2456879" cy="1933670"/>
          </a:xfrm>
          <a:custGeom>
            <a:avLst/>
            <a:gdLst>
              <a:gd name="connsiteX0" fmla="*/ 0 w 3530363"/>
              <a:gd name="connsiteY0" fmla="*/ 2578227 h 2578227"/>
              <a:gd name="connsiteX1" fmla="*/ 2133509 w 3530363"/>
              <a:gd name="connsiteY1" fmla="*/ 0 h 2578227"/>
              <a:gd name="connsiteX2" fmla="*/ 3530363 w 3530363"/>
              <a:gd name="connsiteY2" fmla="*/ 0 h 2578227"/>
              <a:gd name="connsiteX3" fmla="*/ 1396854 w 3530363"/>
              <a:gd name="connsiteY3" fmla="*/ 2578227 h 2578227"/>
              <a:gd name="connsiteX4" fmla="*/ 0 w 3530363"/>
              <a:gd name="connsiteY4" fmla="*/ 2578227 h 2578227"/>
              <a:gd name="connsiteX0" fmla="*/ 0 w 3275839"/>
              <a:gd name="connsiteY0" fmla="*/ 2578227 h 2578227"/>
              <a:gd name="connsiteX1" fmla="*/ 2133509 w 3275839"/>
              <a:gd name="connsiteY1" fmla="*/ 0 h 2578227"/>
              <a:gd name="connsiteX2" fmla="*/ 3275839 w 3275839"/>
              <a:gd name="connsiteY2" fmla="*/ 0 h 2578227"/>
              <a:gd name="connsiteX3" fmla="*/ 1396854 w 3275839"/>
              <a:gd name="connsiteY3" fmla="*/ 2578227 h 2578227"/>
              <a:gd name="connsiteX4" fmla="*/ 0 w 3275839"/>
              <a:gd name="connsiteY4" fmla="*/ 2578227 h 2578227"/>
              <a:gd name="connsiteX0" fmla="*/ 0 w 3275839"/>
              <a:gd name="connsiteY0" fmla="*/ 2578227 h 2578227"/>
              <a:gd name="connsiteX1" fmla="*/ 2139224 w 3275839"/>
              <a:gd name="connsiteY1" fmla="*/ 3810 h 2578227"/>
              <a:gd name="connsiteX2" fmla="*/ 3275839 w 3275839"/>
              <a:gd name="connsiteY2" fmla="*/ 0 h 2578227"/>
              <a:gd name="connsiteX3" fmla="*/ 1396854 w 3275839"/>
              <a:gd name="connsiteY3" fmla="*/ 2578227 h 2578227"/>
              <a:gd name="connsiteX4" fmla="*/ 0 w 3275839"/>
              <a:gd name="connsiteY4" fmla="*/ 2578227 h 2578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5839" h="2578227">
                <a:moveTo>
                  <a:pt x="0" y="2578227"/>
                </a:moveTo>
                <a:lnTo>
                  <a:pt x="2139224" y="3810"/>
                </a:lnTo>
                <a:lnTo>
                  <a:pt x="3275839" y="0"/>
                </a:lnTo>
                <a:lnTo>
                  <a:pt x="1396854" y="2578227"/>
                </a:lnTo>
                <a:lnTo>
                  <a:pt x="0" y="2578227"/>
                </a:lnTo>
                <a:close/>
              </a:path>
            </a:pathLst>
          </a:cu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ślíḋè-Freeform 4">
            <a:extLst>
              <a:ext uri="{FF2B5EF4-FFF2-40B4-BE49-F238E27FC236}">
                <a16:creationId xmlns:a16="http://schemas.microsoft.com/office/drawing/2014/main" id="{C46DA139-83A1-453C-8F39-91A2BB9D48DB}"/>
              </a:ext>
            </a:extLst>
          </p:cNvPr>
          <p:cNvSpPr/>
          <p:nvPr/>
        </p:nvSpPr>
        <p:spPr>
          <a:xfrm>
            <a:off x="3213901" y="1604913"/>
            <a:ext cx="1795150" cy="1933671"/>
          </a:xfrm>
          <a:custGeom>
            <a:avLst/>
            <a:gdLst>
              <a:gd name="connsiteX0" fmla="*/ 0 w 2808312"/>
              <a:gd name="connsiteY0" fmla="*/ 2578228 h 2578228"/>
              <a:gd name="connsiteX1" fmla="*/ 1840777 w 2808312"/>
              <a:gd name="connsiteY1" fmla="*/ 0 h 2578228"/>
              <a:gd name="connsiteX2" fmla="*/ 2808312 w 2808312"/>
              <a:gd name="connsiteY2" fmla="*/ 0 h 2578228"/>
              <a:gd name="connsiteX3" fmla="*/ 967535 w 2808312"/>
              <a:gd name="connsiteY3" fmla="*/ 2578228 h 2578228"/>
              <a:gd name="connsiteX4" fmla="*/ 0 w 2808312"/>
              <a:gd name="connsiteY4" fmla="*/ 2578228 h 2578228"/>
              <a:gd name="connsiteX0" fmla="*/ 0 w 2393533"/>
              <a:gd name="connsiteY0" fmla="*/ 2578228 h 2578228"/>
              <a:gd name="connsiteX1" fmla="*/ 1840777 w 2393533"/>
              <a:gd name="connsiteY1" fmla="*/ 0 h 2578228"/>
              <a:gd name="connsiteX2" fmla="*/ 2393533 w 2393533"/>
              <a:gd name="connsiteY2" fmla="*/ 0 h 2578228"/>
              <a:gd name="connsiteX3" fmla="*/ 967535 w 2393533"/>
              <a:gd name="connsiteY3" fmla="*/ 2578228 h 2578228"/>
              <a:gd name="connsiteX4" fmla="*/ 0 w 2393533"/>
              <a:gd name="connsiteY4" fmla="*/ 2578228 h 2578228"/>
              <a:gd name="connsiteX0" fmla="*/ 0 w 2393533"/>
              <a:gd name="connsiteY0" fmla="*/ 2578228 h 2578228"/>
              <a:gd name="connsiteX1" fmla="*/ 1435424 w 2393533"/>
              <a:gd name="connsiteY1" fmla="*/ 18853 h 2578228"/>
              <a:gd name="connsiteX2" fmla="*/ 2393533 w 2393533"/>
              <a:gd name="connsiteY2" fmla="*/ 0 h 2578228"/>
              <a:gd name="connsiteX3" fmla="*/ 967535 w 2393533"/>
              <a:gd name="connsiteY3" fmla="*/ 2578228 h 2578228"/>
              <a:gd name="connsiteX4" fmla="*/ 0 w 2393533"/>
              <a:gd name="connsiteY4" fmla="*/ 2578228 h 2578228"/>
              <a:gd name="connsiteX0" fmla="*/ 0 w 2393533"/>
              <a:gd name="connsiteY0" fmla="*/ 2578228 h 2578228"/>
              <a:gd name="connsiteX1" fmla="*/ 1435424 w 2393533"/>
              <a:gd name="connsiteY1" fmla="*/ 3613 h 2578228"/>
              <a:gd name="connsiteX2" fmla="*/ 2393533 w 2393533"/>
              <a:gd name="connsiteY2" fmla="*/ 0 h 2578228"/>
              <a:gd name="connsiteX3" fmla="*/ 967535 w 2393533"/>
              <a:gd name="connsiteY3" fmla="*/ 2578228 h 2578228"/>
              <a:gd name="connsiteX4" fmla="*/ 0 w 2393533"/>
              <a:gd name="connsiteY4" fmla="*/ 2578228 h 2578228"/>
              <a:gd name="connsiteX0" fmla="*/ 0 w 2393533"/>
              <a:gd name="connsiteY0" fmla="*/ 2578228 h 2578228"/>
              <a:gd name="connsiteX1" fmla="*/ 1433519 w 2393533"/>
              <a:gd name="connsiteY1" fmla="*/ 9328 h 2578228"/>
              <a:gd name="connsiteX2" fmla="*/ 2393533 w 2393533"/>
              <a:gd name="connsiteY2" fmla="*/ 0 h 2578228"/>
              <a:gd name="connsiteX3" fmla="*/ 967535 w 2393533"/>
              <a:gd name="connsiteY3" fmla="*/ 2578228 h 2578228"/>
              <a:gd name="connsiteX4" fmla="*/ 0 w 2393533"/>
              <a:gd name="connsiteY4" fmla="*/ 2578228 h 257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3533" h="2578228">
                <a:moveTo>
                  <a:pt x="0" y="2578228"/>
                </a:moveTo>
                <a:lnTo>
                  <a:pt x="1433519" y="9328"/>
                </a:lnTo>
                <a:lnTo>
                  <a:pt x="2393533" y="0"/>
                </a:lnTo>
                <a:lnTo>
                  <a:pt x="967535" y="2578228"/>
                </a:lnTo>
                <a:lnTo>
                  <a:pt x="0" y="2578228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D005200-B149-4563-9D07-08023F67CA61}"/>
              </a:ext>
            </a:extLst>
          </p:cNvPr>
          <p:cNvGrpSpPr/>
          <p:nvPr/>
        </p:nvGrpSpPr>
        <p:grpSpPr>
          <a:xfrm>
            <a:off x="5603543" y="1365589"/>
            <a:ext cx="2825669" cy="632713"/>
            <a:chOff x="5871033" y="1810977"/>
            <a:chExt cx="3767559" cy="843618"/>
          </a:xfrm>
        </p:grpSpPr>
        <p:sp>
          <p:nvSpPr>
            <p:cNvPr id="13" name="íślíḋè-Rectangle 12">
              <a:extLst>
                <a:ext uri="{FF2B5EF4-FFF2-40B4-BE49-F238E27FC236}">
                  <a16:creationId xmlns:a16="http://schemas.microsoft.com/office/drawing/2014/main" id="{103ADC07-5DBE-4674-945F-E452F838F7DD}"/>
                </a:ext>
              </a:extLst>
            </p:cNvPr>
            <p:cNvSpPr/>
            <p:nvPr/>
          </p:nvSpPr>
          <p:spPr>
            <a:xfrm>
              <a:off x="5871033" y="2155997"/>
              <a:ext cx="3681352" cy="498598"/>
            </a:xfrm>
            <a:prstGeom prst="rect">
              <a:avLst/>
            </a:prstGeom>
          </p:spPr>
          <p:txBody>
            <a:bodyPr wrap="square">
              <a:normAutofit fontScale="62500" lnSpcReduction="20000"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 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 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14" name="íślíḋè-Rounded Rectangle 13">
              <a:extLst>
                <a:ext uri="{FF2B5EF4-FFF2-40B4-BE49-F238E27FC236}">
                  <a16:creationId xmlns:a16="http://schemas.microsoft.com/office/drawing/2014/main" id="{794CFAF2-93AA-42F4-852A-91F920B80F57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0CDBD6D-2574-45F3-9AE4-D730405F4EFC}"/>
              </a:ext>
            </a:extLst>
          </p:cNvPr>
          <p:cNvGrpSpPr/>
          <p:nvPr/>
        </p:nvGrpSpPr>
        <p:grpSpPr>
          <a:xfrm>
            <a:off x="5603543" y="2332007"/>
            <a:ext cx="2825669" cy="619585"/>
            <a:chOff x="5871033" y="1810977"/>
            <a:chExt cx="3767559" cy="826114"/>
          </a:xfrm>
        </p:grpSpPr>
        <p:sp>
          <p:nvSpPr>
            <p:cNvPr id="11" name="íślíḋè-Rectangle 10">
              <a:extLst>
                <a:ext uri="{FF2B5EF4-FFF2-40B4-BE49-F238E27FC236}">
                  <a16:creationId xmlns:a16="http://schemas.microsoft.com/office/drawing/2014/main" id="{D864FE95-2EF8-4712-BD1B-3483C1710F5E}"/>
                </a:ext>
              </a:extLst>
            </p:cNvPr>
            <p:cNvSpPr/>
            <p:nvPr/>
          </p:nvSpPr>
          <p:spPr>
            <a:xfrm>
              <a:off x="5871033" y="2155997"/>
              <a:ext cx="3681352" cy="481094"/>
            </a:xfrm>
            <a:prstGeom prst="rect">
              <a:avLst/>
            </a:prstGeom>
          </p:spPr>
          <p:txBody>
            <a:bodyPr wrap="square">
              <a:normAutofit fontScale="62500" lnSpcReduction="20000"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 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 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12" name="íślíḋè-Rounded Rectangle 11">
              <a:extLst>
                <a:ext uri="{FF2B5EF4-FFF2-40B4-BE49-F238E27FC236}">
                  <a16:creationId xmlns:a16="http://schemas.microsoft.com/office/drawing/2014/main" id="{100D9DBA-A195-4EB4-AE3C-6C8B43433DA7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C942579-A864-4504-B74E-6331A9480A3F}"/>
              </a:ext>
            </a:extLst>
          </p:cNvPr>
          <p:cNvGrpSpPr/>
          <p:nvPr/>
        </p:nvGrpSpPr>
        <p:grpSpPr>
          <a:xfrm>
            <a:off x="5603543" y="3298427"/>
            <a:ext cx="2825669" cy="619585"/>
            <a:chOff x="5871033" y="1810977"/>
            <a:chExt cx="3767559" cy="826114"/>
          </a:xfrm>
        </p:grpSpPr>
        <p:sp>
          <p:nvSpPr>
            <p:cNvPr id="9" name="íślíḋè-Rectangle 8">
              <a:extLst>
                <a:ext uri="{FF2B5EF4-FFF2-40B4-BE49-F238E27FC236}">
                  <a16:creationId xmlns:a16="http://schemas.microsoft.com/office/drawing/2014/main" id="{C5D55111-86A9-4069-AE55-AAC2BC05DD25}"/>
                </a:ext>
              </a:extLst>
            </p:cNvPr>
            <p:cNvSpPr/>
            <p:nvPr/>
          </p:nvSpPr>
          <p:spPr>
            <a:xfrm>
              <a:off x="5871033" y="2155997"/>
              <a:ext cx="3681352" cy="481094"/>
            </a:xfrm>
            <a:prstGeom prst="rect">
              <a:avLst/>
            </a:prstGeom>
          </p:spPr>
          <p:txBody>
            <a:bodyPr wrap="square">
              <a:normAutofit fontScale="62500" lnSpcReduction="20000"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 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 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10" name="íślíḋè-Rounded Rectangle 9">
              <a:extLst>
                <a:ext uri="{FF2B5EF4-FFF2-40B4-BE49-F238E27FC236}">
                  <a16:creationId xmlns:a16="http://schemas.microsoft.com/office/drawing/2014/main" id="{3C604964-C19C-4350-823E-AEC1AF5E63C2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06D05391-9E66-40AF-9D8C-86D65A7E61B6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87732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260F7C8-6327-4F04-AA4D-376AE32AA9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87624" y="-20539"/>
            <a:ext cx="8352928" cy="5191839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9941851D-920E-4831-8521-9D5762E9A3A8}"/>
              </a:ext>
            </a:extLst>
          </p:cNvPr>
          <p:cNvGrpSpPr/>
          <p:nvPr/>
        </p:nvGrpSpPr>
        <p:grpSpPr>
          <a:xfrm rot="16200000">
            <a:off x="580948" y="1737303"/>
            <a:ext cx="2845723" cy="770200"/>
            <a:chOff x="5591515" y="1114424"/>
            <a:chExt cx="2276928" cy="1077233"/>
          </a:xfrm>
          <a:solidFill>
            <a:srgbClr val="67618E"/>
          </a:solidFill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7DA0C854-C826-491E-982E-1B1343A28CAD}"/>
                </a:ext>
              </a:extLst>
            </p:cNvPr>
            <p:cNvSpPr/>
            <p:nvPr/>
          </p:nvSpPr>
          <p:spPr>
            <a:xfrm>
              <a:off x="5591515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984F703-67A2-4469-92FD-EBD384A0CE3A}"/>
                </a:ext>
              </a:extLst>
            </p:cNvPr>
            <p:cNvSpPr/>
            <p:nvPr/>
          </p:nvSpPr>
          <p:spPr>
            <a:xfrm>
              <a:off x="7849699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52D4D691-C590-4E6C-8615-DC43E08B455B}"/>
                </a:ext>
              </a:extLst>
            </p:cNvPr>
            <p:cNvSpPr/>
            <p:nvPr/>
          </p:nvSpPr>
          <p:spPr>
            <a:xfrm rot="16200000">
              <a:off x="6703945" y="1994"/>
              <a:ext cx="45719" cy="22705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303DE5C-964C-4E00-93B7-283F911F6B8B}"/>
              </a:ext>
            </a:extLst>
          </p:cNvPr>
          <p:cNvGrpSpPr/>
          <p:nvPr/>
        </p:nvGrpSpPr>
        <p:grpSpPr>
          <a:xfrm rot="5400000" flipH="1">
            <a:off x="3750262" y="1737303"/>
            <a:ext cx="2845723" cy="770200"/>
            <a:chOff x="5591515" y="1114424"/>
            <a:chExt cx="2276928" cy="1077233"/>
          </a:xfrm>
          <a:solidFill>
            <a:srgbClr val="966173"/>
          </a:solidFill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25BA06F6-B789-4C76-B588-A9F0F3A1D100}"/>
                </a:ext>
              </a:extLst>
            </p:cNvPr>
            <p:cNvSpPr/>
            <p:nvPr/>
          </p:nvSpPr>
          <p:spPr>
            <a:xfrm>
              <a:off x="5591515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8F3A9CD6-2F77-40BB-B0A1-AB6AC6ABA6B4}"/>
                </a:ext>
              </a:extLst>
            </p:cNvPr>
            <p:cNvSpPr/>
            <p:nvPr/>
          </p:nvSpPr>
          <p:spPr>
            <a:xfrm>
              <a:off x="7849699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80175D7-714B-4ADD-AD5D-E8C6AB0EC6DC}"/>
                </a:ext>
              </a:extLst>
            </p:cNvPr>
            <p:cNvSpPr/>
            <p:nvPr/>
          </p:nvSpPr>
          <p:spPr>
            <a:xfrm rot="16200000">
              <a:off x="6703945" y="1994"/>
              <a:ext cx="45719" cy="22705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78F55B0F-662F-4DC6-9A19-FB6A3CCCA0AB}"/>
              </a:ext>
            </a:extLst>
          </p:cNvPr>
          <p:cNvSpPr/>
          <p:nvPr/>
        </p:nvSpPr>
        <p:spPr>
          <a:xfrm>
            <a:off x="3127952" y="1354340"/>
            <a:ext cx="176800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spc="300" dirty="0">
                <a:solidFill>
                  <a:srgbClr val="67618E"/>
                </a:solidFill>
                <a:latin typeface="Bernard MT Condensed" panose="02050806060905020404" pitchFamily="18" charset="0"/>
                <a:cs typeface="Arabic Typesetting" panose="03020402040406030203" pitchFamily="66" charset="-78"/>
                <a:sym typeface="+mn-lt"/>
              </a:rPr>
              <a:t>03</a:t>
            </a:r>
            <a:endParaRPr lang="zh-CN" altLang="en-US" sz="6600" spc="300" dirty="0">
              <a:solidFill>
                <a:srgbClr val="67618E"/>
              </a:solidFill>
              <a:latin typeface="Bernard MT Condensed" panose="02050806060905020404" pitchFamily="18" charset="0"/>
              <a:cs typeface="Arabic Typesetting" panose="03020402040406030203" pitchFamily="66" charset="-78"/>
              <a:sym typeface="+mn-lt"/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1B779C63-C360-4B63-94D8-B6E93761A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644" y="2362452"/>
            <a:ext cx="383473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rgbClr val="67618E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+mn-ea"/>
                <a:sym typeface="+mn-lt"/>
              </a:rPr>
              <a:t>成功项目展示</a:t>
            </a:r>
          </a:p>
        </p:txBody>
      </p:sp>
    </p:spTree>
    <p:extLst>
      <p:ext uri="{BB962C8B-B14F-4D97-AF65-F5344CB8AC3E}">
        <p14:creationId xmlns:p14="http://schemas.microsoft.com/office/powerpoint/2010/main" val="258165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1ide-Oval 2">
            <a:extLst>
              <a:ext uri="{FF2B5EF4-FFF2-40B4-BE49-F238E27FC236}">
                <a16:creationId xmlns:a16="http://schemas.microsoft.com/office/drawing/2014/main" id="{EF49EDCF-74CA-4955-BA6F-8844C135A010}"/>
              </a:ext>
            </a:extLst>
          </p:cNvPr>
          <p:cNvSpPr/>
          <p:nvPr/>
        </p:nvSpPr>
        <p:spPr>
          <a:xfrm>
            <a:off x="3459710" y="1402491"/>
            <a:ext cx="2224578" cy="222457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is1ide-Oval 3">
            <a:extLst>
              <a:ext uri="{FF2B5EF4-FFF2-40B4-BE49-F238E27FC236}">
                <a16:creationId xmlns:a16="http://schemas.microsoft.com/office/drawing/2014/main" id="{862BF4B3-69D5-45A0-A50B-1BAF1409C655}"/>
              </a:ext>
            </a:extLst>
          </p:cNvPr>
          <p:cNvSpPr/>
          <p:nvPr/>
        </p:nvSpPr>
        <p:spPr>
          <a:xfrm>
            <a:off x="3707903" y="1898877"/>
            <a:ext cx="1728192" cy="172819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is1ide-Oval 4">
            <a:extLst>
              <a:ext uri="{FF2B5EF4-FFF2-40B4-BE49-F238E27FC236}">
                <a16:creationId xmlns:a16="http://schemas.microsoft.com/office/drawing/2014/main" id="{90BFE664-463E-4DAF-BC2C-880CFAE1F9F0}"/>
              </a:ext>
            </a:extLst>
          </p:cNvPr>
          <p:cNvSpPr/>
          <p:nvPr/>
        </p:nvSpPr>
        <p:spPr>
          <a:xfrm>
            <a:off x="3930215" y="2343501"/>
            <a:ext cx="1283568" cy="128356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is1ide-Oval 5">
            <a:extLst>
              <a:ext uri="{FF2B5EF4-FFF2-40B4-BE49-F238E27FC236}">
                <a16:creationId xmlns:a16="http://schemas.microsoft.com/office/drawing/2014/main" id="{EF4A0CE3-7193-4107-81A9-9C3B6215F1C0}"/>
              </a:ext>
            </a:extLst>
          </p:cNvPr>
          <p:cNvSpPr/>
          <p:nvPr/>
        </p:nvSpPr>
        <p:spPr>
          <a:xfrm>
            <a:off x="4211464" y="2905998"/>
            <a:ext cx="721071" cy="72107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is1ide-Rounded Rectangle 6">
            <a:extLst>
              <a:ext uri="{FF2B5EF4-FFF2-40B4-BE49-F238E27FC236}">
                <a16:creationId xmlns:a16="http://schemas.microsoft.com/office/drawing/2014/main" id="{18534438-739E-46C5-B6C6-4A01B757695F}"/>
              </a:ext>
            </a:extLst>
          </p:cNvPr>
          <p:cNvSpPr/>
          <p:nvPr/>
        </p:nvSpPr>
        <p:spPr>
          <a:xfrm>
            <a:off x="4166954" y="3631543"/>
            <a:ext cx="810090" cy="317150"/>
          </a:xfrm>
          <a:prstGeom prst="roundRect">
            <a:avLst>
              <a:gd name="adj" fmla="val 1369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关键词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006772E-4ED6-4DB4-9E45-C981B332E795}"/>
              </a:ext>
            </a:extLst>
          </p:cNvPr>
          <p:cNvGrpSpPr/>
          <p:nvPr/>
        </p:nvGrpSpPr>
        <p:grpSpPr>
          <a:xfrm>
            <a:off x="729924" y="2155968"/>
            <a:ext cx="2171368" cy="588005"/>
            <a:chOff x="251866" y="1988839"/>
            <a:chExt cx="3998947" cy="784007"/>
          </a:xfrm>
        </p:grpSpPr>
        <p:sp>
          <p:nvSpPr>
            <p:cNvPr id="29" name="is1ide-TextBox 5">
              <a:extLst>
                <a:ext uri="{FF2B5EF4-FFF2-40B4-BE49-F238E27FC236}">
                  <a16:creationId xmlns:a16="http://schemas.microsoft.com/office/drawing/2014/main" id="{80284886-96C7-45FE-8E51-47DE4630B157}"/>
                </a:ext>
              </a:extLst>
            </p:cNvPr>
            <p:cNvSpPr txBox="1"/>
            <p:nvPr/>
          </p:nvSpPr>
          <p:spPr>
            <a:xfrm>
              <a:off x="962184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  <p:sp>
          <p:nvSpPr>
            <p:cNvPr id="30" name="is1ide-Rectangle 29">
              <a:extLst>
                <a:ext uri="{FF2B5EF4-FFF2-40B4-BE49-F238E27FC236}">
                  <a16:creationId xmlns:a16="http://schemas.microsoft.com/office/drawing/2014/main" id="{4B4927B9-AA80-4B2A-910E-795642A54DE8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cs typeface="+mn-ea"/>
                  <a:sym typeface="+mn-lt"/>
                </a:rPr>
                <a:t>标题文本预设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2B0A191-5EA5-4D3E-BDE7-EA9756001C08}"/>
              </a:ext>
            </a:extLst>
          </p:cNvPr>
          <p:cNvGrpSpPr/>
          <p:nvPr/>
        </p:nvGrpSpPr>
        <p:grpSpPr>
          <a:xfrm>
            <a:off x="6300192" y="1347614"/>
            <a:ext cx="2113883" cy="588005"/>
            <a:chOff x="-177951" y="2217083"/>
            <a:chExt cx="3595396" cy="784007"/>
          </a:xfrm>
        </p:grpSpPr>
        <p:sp>
          <p:nvSpPr>
            <p:cNvPr id="27" name="is1ide-TextBox 5">
              <a:extLst>
                <a:ext uri="{FF2B5EF4-FFF2-40B4-BE49-F238E27FC236}">
                  <a16:creationId xmlns:a16="http://schemas.microsoft.com/office/drawing/2014/main" id="{E4BB6D57-6594-45A8-8E2A-C07161215698}"/>
                </a:ext>
              </a:extLst>
            </p:cNvPr>
            <p:cNvSpPr txBox="1"/>
            <p:nvPr/>
          </p:nvSpPr>
          <p:spPr>
            <a:xfrm>
              <a:off x="-177951" y="2523459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  <p:sp>
          <p:nvSpPr>
            <p:cNvPr id="28" name="is1ide-Rectangle 27">
              <a:extLst>
                <a:ext uri="{FF2B5EF4-FFF2-40B4-BE49-F238E27FC236}">
                  <a16:creationId xmlns:a16="http://schemas.microsoft.com/office/drawing/2014/main" id="{575FAAD3-1905-41B6-84BF-3D3B1D5479B5}"/>
                </a:ext>
              </a:extLst>
            </p:cNvPr>
            <p:cNvSpPr/>
            <p:nvPr/>
          </p:nvSpPr>
          <p:spPr>
            <a:xfrm>
              <a:off x="128816" y="2217083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CE4F0F5-B2D7-40EC-BE26-A0AD5392CE02}"/>
              </a:ext>
            </a:extLst>
          </p:cNvPr>
          <p:cNvGrpSpPr/>
          <p:nvPr/>
        </p:nvGrpSpPr>
        <p:grpSpPr>
          <a:xfrm>
            <a:off x="926482" y="3223819"/>
            <a:ext cx="2349374" cy="588005"/>
            <a:chOff x="251866" y="1988839"/>
            <a:chExt cx="4105677" cy="784007"/>
          </a:xfrm>
        </p:grpSpPr>
        <p:sp>
          <p:nvSpPr>
            <p:cNvPr id="25" name="is1ide-TextBox 5">
              <a:extLst>
                <a:ext uri="{FF2B5EF4-FFF2-40B4-BE49-F238E27FC236}">
                  <a16:creationId xmlns:a16="http://schemas.microsoft.com/office/drawing/2014/main" id="{A29A7AE9-2FC3-4A3F-9C8A-C66F10ECF5DA}"/>
                </a:ext>
              </a:extLst>
            </p:cNvPr>
            <p:cNvSpPr txBox="1"/>
            <p:nvPr/>
          </p:nvSpPr>
          <p:spPr>
            <a:xfrm>
              <a:off x="1068914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  <p:sp>
          <p:nvSpPr>
            <p:cNvPr id="26" name="is1ide-Rectangle 25">
              <a:extLst>
                <a:ext uri="{FF2B5EF4-FFF2-40B4-BE49-F238E27FC236}">
                  <a16:creationId xmlns:a16="http://schemas.microsoft.com/office/drawing/2014/main" id="{829DEAD1-5A79-4271-8729-2C9CBFE73579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BEFC8A7-638C-4393-9295-0C57BC7E6CB2}"/>
              </a:ext>
            </a:extLst>
          </p:cNvPr>
          <p:cNvGrpSpPr/>
          <p:nvPr/>
        </p:nvGrpSpPr>
        <p:grpSpPr>
          <a:xfrm>
            <a:off x="6228184" y="2522535"/>
            <a:ext cx="2100397" cy="588005"/>
            <a:chOff x="-31964" y="1988839"/>
            <a:chExt cx="3572459" cy="784007"/>
          </a:xfrm>
        </p:grpSpPr>
        <p:sp>
          <p:nvSpPr>
            <p:cNvPr id="23" name="is1ide-TextBox 5">
              <a:extLst>
                <a:ext uri="{FF2B5EF4-FFF2-40B4-BE49-F238E27FC236}">
                  <a16:creationId xmlns:a16="http://schemas.microsoft.com/office/drawing/2014/main" id="{D35E640D-4B92-4CDE-B822-32507D69C511}"/>
                </a:ext>
              </a:extLst>
            </p:cNvPr>
            <p:cNvSpPr txBox="1"/>
            <p:nvPr/>
          </p:nvSpPr>
          <p:spPr>
            <a:xfrm>
              <a:off x="-31964" y="2295215"/>
              <a:ext cx="3288630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  <p:sp>
          <p:nvSpPr>
            <p:cNvPr id="24" name="is1ide-Rectangle 23">
              <a:extLst>
                <a:ext uri="{FF2B5EF4-FFF2-40B4-BE49-F238E27FC236}">
                  <a16:creationId xmlns:a16="http://schemas.microsoft.com/office/drawing/2014/main" id="{99C2FE14-CF90-4CC2-8E66-8CC87D1812D1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cxnSp>
        <p:nvCxnSpPr>
          <p:cNvPr id="12" name="is1ide-Straight Connector 11">
            <a:extLst>
              <a:ext uri="{FF2B5EF4-FFF2-40B4-BE49-F238E27FC236}">
                <a16:creationId xmlns:a16="http://schemas.microsoft.com/office/drawing/2014/main" id="{E672C252-7B42-4F72-94AC-3F7A6C30B8EE}"/>
              </a:ext>
            </a:extLst>
          </p:cNvPr>
          <p:cNvCxnSpPr>
            <a:cxnSpLocks/>
          </p:cNvCxnSpPr>
          <p:nvPr/>
        </p:nvCxnSpPr>
        <p:spPr>
          <a:xfrm flipH="1">
            <a:off x="3235403" y="3266533"/>
            <a:ext cx="945000" cy="0"/>
          </a:xfrm>
          <a:prstGeom prst="line">
            <a:avLst/>
          </a:prstGeom>
          <a:ln w="9525">
            <a:solidFill>
              <a:schemeClr val="tx1">
                <a:lumMod val="40000"/>
                <a:lumOff val="6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s1ide-Oval 12">
            <a:extLst>
              <a:ext uri="{FF2B5EF4-FFF2-40B4-BE49-F238E27FC236}">
                <a16:creationId xmlns:a16="http://schemas.microsoft.com/office/drawing/2014/main" id="{0E3BFE7A-A245-4CC6-8476-B8BED75153EF}"/>
              </a:ext>
            </a:extLst>
          </p:cNvPr>
          <p:cNvSpPr/>
          <p:nvPr/>
        </p:nvSpPr>
        <p:spPr>
          <a:xfrm>
            <a:off x="4168750" y="3223819"/>
            <a:ext cx="85428" cy="85428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is1ide-Straight Connector 13">
            <a:extLst>
              <a:ext uri="{FF2B5EF4-FFF2-40B4-BE49-F238E27FC236}">
                <a16:creationId xmlns:a16="http://schemas.microsoft.com/office/drawing/2014/main" id="{6B583247-90E8-4E5F-8FD2-01D40BDB4945}"/>
              </a:ext>
            </a:extLst>
          </p:cNvPr>
          <p:cNvCxnSpPr>
            <a:cxnSpLocks/>
          </p:cNvCxnSpPr>
          <p:nvPr/>
        </p:nvCxnSpPr>
        <p:spPr>
          <a:xfrm flipH="1">
            <a:off x="2861721" y="2317520"/>
            <a:ext cx="945000" cy="0"/>
          </a:xfrm>
          <a:prstGeom prst="line">
            <a:avLst/>
          </a:prstGeom>
          <a:ln w="9525">
            <a:solidFill>
              <a:schemeClr val="tx1">
                <a:lumMod val="40000"/>
                <a:lumOff val="6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is1ide-Oval 14">
            <a:extLst>
              <a:ext uri="{FF2B5EF4-FFF2-40B4-BE49-F238E27FC236}">
                <a16:creationId xmlns:a16="http://schemas.microsoft.com/office/drawing/2014/main" id="{4DC1C5EE-CB27-4BBC-836A-53E4AF233410}"/>
              </a:ext>
            </a:extLst>
          </p:cNvPr>
          <p:cNvSpPr/>
          <p:nvPr/>
        </p:nvSpPr>
        <p:spPr>
          <a:xfrm>
            <a:off x="3795067" y="2274806"/>
            <a:ext cx="85428" cy="8542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7" name="is1ide-Straight Connector 16">
            <a:extLst>
              <a:ext uri="{FF2B5EF4-FFF2-40B4-BE49-F238E27FC236}">
                <a16:creationId xmlns:a16="http://schemas.microsoft.com/office/drawing/2014/main" id="{7E58610F-309D-4F6E-8668-C310F0FEDA0D}"/>
              </a:ext>
            </a:extLst>
          </p:cNvPr>
          <p:cNvCxnSpPr>
            <a:cxnSpLocks/>
          </p:cNvCxnSpPr>
          <p:nvPr/>
        </p:nvCxnSpPr>
        <p:spPr>
          <a:xfrm rot="10800000" flipH="1">
            <a:off x="5199484" y="1554526"/>
            <a:ext cx="945000" cy="0"/>
          </a:xfrm>
          <a:prstGeom prst="line">
            <a:avLst/>
          </a:prstGeom>
          <a:ln w="9525">
            <a:solidFill>
              <a:schemeClr val="tx1">
                <a:lumMod val="40000"/>
                <a:lumOff val="6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s1ide-Oval 17">
            <a:extLst>
              <a:ext uri="{FF2B5EF4-FFF2-40B4-BE49-F238E27FC236}">
                <a16:creationId xmlns:a16="http://schemas.microsoft.com/office/drawing/2014/main" id="{E18F91DB-B3C7-4181-B872-4E869FC6EC20}"/>
              </a:ext>
            </a:extLst>
          </p:cNvPr>
          <p:cNvSpPr/>
          <p:nvPr/>
        </p:nvSpPr>
        <p:spPr>
          <a:xfrm rot="10800000">
            <a:off x="5107526" y="1511812"/>
            <a:ext cx="85428" cy="8542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9" name="is1ide-Straight Connector 18">
            <a:extLst>
              <a:ext uri="{FF2B5EF4-FFF2-40B4-BE49-F238E27FC236}">
                <a16:creationId xmlns:a16="http://schemas.microsoft.com/office/drawing/2014/main" id="{BC14A018-0ED3-4EA0-B682-90B6793FC5CF}"/>
              </a:ext>
            </a:extLst>
          </p:cNvPr>
          <p:cNvCxnSpPr>
            <a:cxnSpLocks/>
          </p:cNvCxnSpPr>
          <p:nvPr/>
        </p:nvCxnSpPr>
        <p:spPr>
          <a:xfrm rot="10800000" flipH="1">
            <a:off x="5111716" y="2595466"/>
            <a:ext cx="945000" cy="0"/>
          </a:xfrm>
          <a:prstGeom prst="line">
            <a:avLst/>
          </a:prstGeom>
          <a:ln w="9525">
            <a:solidFill>
              <a:schemeClr val="tx1">
                <a:lumMod val="40000"/>
                <a:lumOff val="6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ïşḻïďê-Oval 19">
            <a:extLst>
              <a:ext uri="{FF2B5EF4-FFF2-40B4-BE49-F238E27FC236}">
                <a16:creationId xmlns:a16="http://schemas.microsoft.com/office/drawing/2014/main" id="{F1937D24-9684-4A45-8FE6-9B02804B3C7A}"/>
              </a:ext>
            </a:extLst>
          </p:cNvPr>
          <p:cNvSpPr/>
          <p:nvPr/>
        </p:nvSpPr>
        <p:spPr>
          <a:xfrm rot="10800000">
            <a:off x="5019758" y="2552752"/>
            <a:ext cx="85428" cy="8542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6D05391-9E66-40AF-9D8C-86D65A7E61B6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15712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3" grpId="0" animBg="1"/>
      <p:bldP spid="15" grpId="0" animBg="1"/>
      <p:bldP spid="18" grpId="0" animBg="1"/>
      <p:bldP spid="20" grpId="0" animBg="1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ṡľíḍè-Rectangle: Rounded Corners 3">
            <a:extLst>
              <a:ext uri="{FF2B5EF4-FFF2-40B4-BE49-F238E27FC236}">
                <a16:creationId xmlns:a16="http://schemas.microsoft.com/office/drawing/2014/main" id="{5834CC5D-6DF1-479C-8215-177DCB25E0DC}"/>
              </a:ext>
            </a:extLst>
          </p:cNvPr>
          <p:cNvSpPr/>
          <p:nvPr/>
        </p:nvSpPr>
        <p:spPr>
          <a:xfrm>
            <a:off x="1808999" y="3494328"/>
            <a:ext cx="5219967" cy="62943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0" anchor="ctr"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</p:txBody>
      </p:sp>
      <p:sp>
        <p:nvSpPr>
          <p:cNvPr id="4" name="íṡľíḍè-Rectangle: Rounded Corners 4">
            <a:extLst>
              <a:ext uri="{FF2B5EF4-FFF2-40B4-BE49-F238E27FC236}">
                <a16:creationId xmlns:a16="http://schemas.microsoft.com/office/drawing/2014/main" id="{BAA4D099-86C2-4411-95F4-F82F26ADD1C3}"/>
              </a:ext>
            </a:extLst>
          </p:cNvPr>
          <p:cNvSpPr/>
          <p:nvPr/>
        </p:nvSpPr>
        <p:spPr>
          <a:xfrm>
            <a:off x="1274511" y="2770814"/>
            <a:ext cx="5219967" cy="62943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anchor="ctr"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</p:txBody>
      </p:sp>
      <p:sp>
        <p:nvSpPr>
          <p:cNvPr id="5" name="íṡľíḍè-Rectangle: Rounded Corners 5">
            <a:extLst>
              <a:ext uri="{FF2B5EF4-FFF2-40B4-BE49-F238E27FC236}">
                <a16:creationId xmlns:a16="http://schemas.microsoft.com/office/drawing/2014/main" id="{35C1F6A3-7011-4DE0-8473-22EFD03B9BCC}"/>
              </a:ext>
            </a:extLst>
          </p:cNvPr>
          <p:cNvSpPr/>
          <p:nvPr/>
        </p:nvSpPr>
        <p:spPr>
          <a:xfrm>
            <a:off x="2645302" y="2080262"/>
            <a:ext cx="5219967" cy="62943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0" anchor="ctr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</p:txBody>
      </p:sp>
      <p:sp>
        <p:nvSpPr>
          <p:cNvPr id="6" name="íṡľíḍè-Rectangle: Rounded Corners 6">
            <a:extLst>
              <a:ext uri="{FF2B5EF4-FFF2-40B4-BE49-F238E27FC236}">
                <a16:creationId xmlns:a16="http://schemas.microsoft.com/office/drawing/2014/main" id="{DD140872-6C51-4F49-8123-BAEDFDEF481D}"/>
              </a:ext>
            </a:extLst>
          </p:cNvPr>
          <p:cNvSpPr/>
          <p:nvPr/>
        </p:nvSpPr>
        <p:spPr>
          <a:xfrm>
            <a:off x="1367004" y="1369367"/>
            <a:ext cx="5219967" cy="62943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anchor="ctr"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id="{61D109FF-82E3-4970-A3EE-027337015CC4}"/>
              </a:ext>
            </a:extLst>
          </p:cNvPr>
          <p:cNvGrpSpPr/>
          <p:nvPr/>
        </p:nvGrpSpPr>
        <p:grpSpPr>
          <a:xfrm>
            <a:off x="2291624" y="1369367"/>
            <a:ext cx="3382871" cy="2755804"/>
            <a:chOff x="-977759" y="1228726"/>
            <a:chExt cx="8702532" cy="7089397"/>
          </a:xfrm>
        </p:grpSpPr>
        <p:sp>
          <p:nvSpPr>
            <p:cNvPr id="24" name="íṡľíḍè-Right Triangle 8">
              <a:extLst>
                <a:ext uri="{FF2B5EF4-FFF2-40B4-BE49-F238E27FC236}">
                  <a16:creationId xmlns:a16="http://schemas.microsoft.com/office/drawing/2014/main" id="{CB8A336E-6AEF-4819-85D5-78F40D99E554}"/>
                </a:ext>
              </a:extLst>
            </p:cNvPr>
            <p:cNvSpPr/>
            <p:nvPr/>
          </p:nvSpPr>
          <p:spPr>
            <a:xfrm rot="5400000">
              <a:off x="6105523" y="1228727"/>
              <a:ext cx="1619251" cy="161924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íṡľíḍè-Right Triangle 9">
              <a:extLst>
                <a:ext uri="{FF2B5EF4-FFF2-40B4-BE49-F238E27FC236}">
                  <a16:creationId xmlns:a16="http://schemas.microsoft.com/office/drawing/2014/main" id="{3B8472A5-78E0-4885-9645-4942656356FD}"/>
                </a:ext>
              </a:extLst>
            </p:cNvPr>
            <p:cNvSpPr/>
            <p:nvPr/>
          </p:nvSpPr>
          <p:spPr>
            <a:xfrm rot="5400000">
              <a:off x="4333872" y="3048002"/>
              <a:ext cx="1619251" cy="1619249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íṡľíḍè-Right Triangle 10">
              <a:extLst>
                <a:ext uri="{FF2B5EF4-FFF2-40B4-BE49-F238E27FC236}">
                  <a16:creationId xmlns:a16="http://schemas.microsoft.com/office/drawing/2014/main" id="{53BE549F-92FF-43F3-ABDB-9B4F510EBB98}"/>
                </a:ext>
              </a:extLst>
            </p:cNvPr>
            <p:cNvSpPr/>
            <p:nvPr/>
          </p:nvSpPr>
          <p:spPr>
            <a:xfrm rot="16200000">
              <a:off x="4333873" y="1228727"/>
              <a:ext cx="1619251" cy="161925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íṡľíḍè-Right Triangle 11">
              <a:extLst>
                <a:ext uri="{FF2B5EF4-FFF2-40B4-BE49-F238E27FC236}">
                  <a16:creationId xmlns:a16="http://schemas.microsoft.com/office/drawing/2014/main" id="{CF70B36A-9C1F-47B7-97CA-9EAC3B0CC407}"/>
                </a:ext>
              </a:extLst>
            </p:cNvPr>
            <p:cNvSpPr/>
            <p:nvPr/>
          </p:nvSpPr>
          <p:spPr>
            <a:xfrm rot="16200000">
              <a:off x="2552699" y="3076577"/>
              <a:ext cx="1619251" cy="161925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íṡľíḍè-Right Triangle 12">
              <a:extLst>
                <a:ext uri="{FF2B5EF4-FFF2-40B4-BE49-F238E27FC236}">
                  <a16:creationId xmlns:a16="http://schemas.microsoft.com/office/drawing/2014/main" id="{08FD0F1E-7F81-42F1-800D-4ACE7FFEF2E2}"/>
                </a:ext>
              </a:extLst>
            </p:cNvPr>
            <p:cNvSpPr/>
            <p:nvPr/>
          </p:nvSpPr>
          <p:spPr>
            <a:xfrm rot="5400000">
              <a:off x="2552697" y="4833993"/>
              <a:ext cx="1619252" cy="161925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íṡľíḍè-Right Triangle 13">
              <a:extLst>
                <a:ext uri="{FF2B5EF4-FFF2-40B4-BE49-F238E27FC236}">
                  <a16:creationId xmlns:a16="http://schemas.microsoft.com/office/drawing/2014/main" id="{DB4DA7BC-3B06-4E23-89FF-5E084484829C}"/>
                </a:ext>
              </a:extLst>
            </p:cNvPr>
            <p:cNvSpPr/>
            <p:nvPr/>
          </p:nvSpPr>
          <p:spPr>
            <a:xfrm rot="16200000">
              <a:off x="773236" y="4837613"/>
              <a:ext cx="1619250" cy="1619252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íṡľíḍè-Right Triangle 14">
              <a:extLst>
                <a:ext uri="{FF2B5EF4-FFF2-40B4-BE49-F238E27FC236}">
                  <a16:creationId xmlns:a16="http://schemas.microsoft.com/office/drawing/2014/main" id="{D2EE2BFD-950F-4555-86CE-92A0D90924C0}"/>
                </a:ext>
              </a:extLst>
            </p:cNvPr>
            <p:cNvSpPr/>
            <p:nvPr/>
          </p:nvSpPr>
          <p:spPr>
            <a:xfrm rot="5400000">
              <a:off x="787468" y="6698873"/>
              <a:ext cx="1619250" cy="161925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ṡľíḍè-Right Triangle 15">
              <a:extLst>
                <a:ext uri="{FF2B5EF4-FFF2-40B4-BE49-F238E27FC236}">
                  <a16:creationId xmlns:a16="http://schemas.microsoft.com/office/drawing/2014/main" id="{340B61C4-A8E5-4796-AFA2-1B8A8CF741C4}"/>
                </a:ext>
              </a:extLst>
            </p:cNvPr>
            <p:cNvSpPr/>
            <p:nvPr/>
          </p:nvSpPr>
          <p:spPr>
            <a:xfrm rot="16200000">
              <a:off x="-977758" y="6698870"/>
              <a:ext cx="1619250" cy="1619252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" name="Group 16">
            <a:extLst>
              <a:ext uri="{FF2B5EF4-FFF2-40B4-BE49-F238E27FC236}">
                <a16:creationId xmlns:a16="http://schemas.microsoft.com/office/drawing/2014/main" id="{FB668051-35C0-466A-907D-81A19A248D23}"/>
              </a:ext>
            </a:extLst>
          </p:cNvPr>
          <p:cNvGrpSpPr/>
          <p:nvPr/>
        </p:nvGrpSpPr>
        <p:grpSpPr>
          <a:xfrm flipH="1">
            <a:off x="5674284" y="1496362"/>
            <a:ext cx="472845" cy="326515"/>
            <a:chOff x="6581417" y="4508968"/>
            <a:chExt cx="1165640" cy="804905"/>
          </a:xfrm>
          <a:solidFill>
            <a:schemeClr val="bg1"/>
          </a:solidFill>
        </p:grpSpPr>
        <p:sp>
          <p:nvSpPr>
            <p:cNvPr id="20" name="íṡľíḍè-Rectangle: Rounded Corners 17">
              <a:extLst>
                <a:ext uri="{FF2B5EF4-FFF2-40B4-BE49-F238E27FC236}">
                  <a16:creationId xmlns:a16="http://schemas.microsoft.com/office/drawing/2014/main" id="{716F69D0-4F0D-42DC-9947-ABED886E0A58}"/>
                </a:ext>
              </a:extLst>
            </p:cNvPr>
            <p:cNvSpPr/>
            <p:nvPr/>
          </p:nvSpPr>
          <p:spPr>
            <a:xfrm>
              <a:off x="6737230" y="4508968"/>
              <a:ext cx="854015" cy="658255"/>
            </a:xfrm>
            <a:prstGeom prst="round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íṡľíḍè-Rectangle 18">
              <a:extLst>
                <a:ext uri="{FF2B5EF4-FFF2-40B4-BE49-F238E27FC236}">
                  <a16:creationId xmlns:a16="http://schemas.microsoft.com/office/drawing/2014/main" id="{2B9FAEE2-8523-4EB7-B3AA-E67A3EC6BAC6}"/>
                </a:ext>
              </a:extLst>
            </p:cNvPr>
            <p:cNvSpPr/>
            <p:nvPr/>
          </p:nvSpPr>
          <p:spPr>
            <a:xfrm>
              <a:off x="6836434" y="4590294"/>
              <a:ext cx="655607" cy="495603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íṡľíḍè-Freeform: Shape 19">
              <a:extLst>
                <a:ext uri="{FF2B5EF4-FFF2-40B4-BE49-F238E27FC236}">
                  <a16:creationId xmlns:a16="http://schemas.microsoft.com/office/drawing/2014/main" id="{9FE3B851-2057-4960-AA0A-CA9158549305}"/>
                </a:ext>
              </a:extLst>
            </p:cNvPr>
            <p:cNvSpPr/>
            <p:nvPr/>
          </p:nvSpPr>
          <p:spPr>
            <a:xfrm>
              <a:off x="6581417" y="5217733"/>
              <a:ext cx="1165640" cy="96140"/>
            </a:xfrm>
            <a:custGeom>
              <a:avLst/>
              <a:gdLst>
                <a:gd name="connsiteX0" fmla="*/ 0 w 2193259"/>
                <a:gd name="connsiteY0" fmla="*/ 0 h 138023"/>
                <a:gd name="connsiteX1" fmla="*/ 2193259 w 2193259"/>
                <a:gd name="connsiteY1" fmla="*/ 0 h 138023"/>
                <a:gd name="connsiteX2" fmla="*/ 2193259 w 2193259"/>
                <a:gd name="connsiteY2" fmla="*/ 67572 h 138023"/>
                <a:gd name="connsiteX3" fmla="*/ 2122808 w 2193259"/>
                <a:gd name="connsiteY3" fmla="*/ 138023 h 138023"/>
                <a:gd name="connsiteX4" fmla="*/ 70451 w 2193259"/>
                <a:gd name="connsiteY4" fmla="*/ 138023 h 138023"/>
                <a:gd name="connsiteX5" fmla="*/ 0 w 2193259"/>
                <a:gd name="connsiteY5" fmla="*/ 67572 h 138023"/>
                <a:gd name="connsiteX6" fmla="*/ 0 w 2193259"/>
                <a:gd name="connsiteY6" fmla="*/ 0 h 138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3259" h="138023">
                  <a:moveTo>
                    <a:pt x="0" y="0"/>
                  </a:moveTo>
                  <a:lnTo>
                    <a:pt x="2193259" y="0"/>
                  </a:lnTo>
                  <a:lnTo>
                    <a:pt x="2193259" y="67572"/>
                  </a:lnTo>
                  <a:cubicBezTo>
                    <a:pt x="2193259" y="106481"/>
                    <a:pt x="2161717" y="138023"/>
                    <a:pt x="2122808" y="138023"/>
                  </a:cubicBezTo>
                  <a:lnTo>
                    <a:pt x="70451" y="138023"/>
                  </a:lnTo>
                  <a:cubicBezTo>
                    <a:pt x="31542" y="138023"/>
                    <a:pt x="0" y="106481"/>
                    <a:pt x="0" y="6757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íṡľíḍè-Rectangle 20">
              <a:extLst>
                <a:ext uri="{FF2B5EF4-FFF2-40B4-BE49-F238E27FC236}">
                  <a16:creationId xmlns:a16="http://schemas.microsoft.com/office/drawing/2014/main" id="{7E4A9C2D-8401-4949-82CC-8BF484DB16B4}"/>
                </a:ext>
              </a:extLst>
            </p:cNvPr>
            <p:cNvSpPr/>
            <p:nvPr/>
          </p:nvSpPr>
          <p:spPr>
            <a:xfrm>
              <a:off x="7008962" y="5242943"/>
              <a:ext cx="310549" cy="45719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" name="Group 21">
            <a:extLst>
              <a:ext uri="{FF2B5EF4-FFF2-40B4-BE49-F238E27FC236}">
                <a16:creationId xmlns:a16="http://schemas.microsoft.com/office/drawing/2014/main" id="{84498475-B85E-4162-A4B4-74800FC9A634}"/>
              </a:ext>
            </a:extLst>
          </p:cNvPr>
          <p:cNvGrpSpPr/>
          <p:nvPr/>
        </p:nvGrpSpPr>
        <p:grpSpPr>
          <a:xfrm>
            <a:off x="1946757" y="3571586"/>
            <a:ext cx="257143" cy="474923"/>
            <a:chOff x="6015343" y="3569108"/>
            <a:chExt cx="1187905" cy="1691916"/>
          </a:xfrm>
        </p:grpSpPr>
        <p:sp>
          <p:nvSpPr>
            <p:cNvPr id="16" name="íṡľíḍè-Rectangle: Rounded Corners 22">
              <a:extLst>
                <a:ext uri="{FF2B5EF4-FFF2-40B4-BE49-F238E27FC236}">
                  <a16:creationId xmlns:a16="http://schemas.microsoft.com/office/drawing/2014/main" id="{43CEDEA9-8F95-449A-A2CE-5E142D12BDFE}"/>
                </a:ext>
              </a:extLst>
            </p:cNvPr>
            <p:cNvSpPr/>
            <p:nvPr/>
          </p:nvSpPr>
          <p:spPr>
            <a:xfrm>
              <a:off x="6015343" y="3569108"/>
              <a:ext cx="1187905" cy="169191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ṡľíḍè-Rectangle: Rounded Corners 23">
              <a:extLst>
                <a:ext uri="{FF2B5EF4-FFF2-40B4-BE49-F238E27FC236}">
                  <a16:creationId xmlns:a16="http://schemas.microsoft.com/office/drawing/2014/main" id="{39C73541-83FC-4530-AAAF-914898B541DE}"/>
                </a:ext>
              </a:extLst>
            </p:cNvPr>
            <p:cNvSpPr/>
            <p:nvPr/>
          </p:nvSpPr>
          <p:spPr>
            <a:xfrm>
              <a:off x="6208221" y="3889714"/>
              <a:ext cx="795506" cy="1093320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íṡľíḍè-Rectangle 24">
              <a:extLst>
                <a:ext uri="{FF2B5EF4-FFF2-40B4-BE49-F238E27FC236}">
                  <a16:creationId xmlns:a16="http://schemas.microsoft.com/office/drawing/2014/main" id="{D3B76748-7D80-4DFD-8BB3-9069CA132962}"/>
                </a:ext>
              </a:extLst>
            </p:cNvPr>
            <p:cNvSpPr/>
            <p:nvPr/>
          </p:nvSpPr>
          <p:spPr>
            <a:xfrm>
              <a:off x="6392504" y="3685557"/>
              <a:ext cx="403639" cy="45719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íṡľíḍè-Oval 25">
              <a:extLst>
                <a:ext uri="{FF2B5EF4-FFF2-40B4-BE49-F238E27FC236}">
                  <a16:creationId xmlns:a16="http://schemas.microsoft.com/office/drawing/2014/main" id="{42793D50-6FEC-4B3F-B5D5-E17F05788F95}"/>
                </a:ext>
              </a:extLst>
            </p:cNvPr>
            <p:cNvSpPr/>
            <p:nvPr/>
          </p:nvSpPr>
          <p:spPr>
            <a:xfrm flipH="1">
              <a:off x="6505385" y="5042165"/>
              <a:ext cx="184946" cy="205872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" name="Group 26">
            <a:extLst>
              <a:ext uri="{FF2B5EF4-FFF2-40B4-BE49-F238E27FC236}">
                <a16:creationId xmlns:a16="http://schemas.microsoft.com/office/drawing/2014/main" id="{0FBAC25B-4773-4CFB-8DA8-9993FCE1D133}"/>
              </a:ext>
            </a:extLst>
          </p:cNvPr>
          <p:cNvGrpSpPr/>
          <p:nvPr/>
        </p:nvGrpSpPr>
        <p:grpSpPr>
          <a:xfrm>
            <a:off x="2902984" y="2224277"/>
            <a:ext cx="357931" cy="356224"/>
            <a:chOff x="5262370" y="2742828"/>
            <a:chExt cx="675892" cy="1542433"/>
          </a:xfrm>
          <a:solidFill>
            <a:schemeClr val="accent2"/>
          </a:solidFill>
        </p:grpSpPr>
        <p:sp>
          <p:nvSpPr>
            <p:cNvPr id="12" name="íṡľíḍè-Freeform: Shape 27">
              <a:extLst>
                <a:ext uri="{FF2B5EF4-FFF2-40B4-BE49-F238E27FC236}">
                  <a16:creationId xmlns:a16="http://schemas.microsoft.com/office/drawing/2014/main" id="{28AF069E-1752-442F-96AA-DF39EC31794D}"/>
                </a:ext>
              </a:extLst>
            </p:cNvPr>
            <p:cNvSpPr/>
            <p:nvPr/>
          </p:nvSpPr>
          <p:spPr>
            <a:xfrm rot="10800000" flipH="1">
              <a:off x="5262370" y="2742828"/>
              <a:ext cx="675892" cy="1542433"/>
            </a:xfrm>
            <a:custGeom>
              <a:avLst/>
              <a:gdLst>
                <a:gd name="connsiteX0" fmla="*/ 0 w 999747"/>
                <a:gd name="connsiteY0" fmla="*/ 0 h 1605837"/>
                <a:gd name="connsiteX1" fmla="*/ 999747 w 999747"/>
                <a:gd name="connsiteY1" fmla="*/ 0 h 1605837"/>
                <a:gd name="connsiteX2" fmla="*/ 999747 w 999747"/>
                <a:gd name="connsiteY2" fmla="*/ 0 h 1605837"/>
                <a:gd name="connsiteX3" fmla="*/ 0 w 999747"/>
                <a:gd name="connsiteY3" fmla="*/ 0 h 1605837"/>
                <a:gd name="connsiteX4" fmla="*/ 0 w 999747"/>
                <a:gd name="connsiteY4" fmla="*/ 1605837 h 1605837"/>
                <a:gd name="connsiteX5" fmla="*/ 0 w 999747"/>
                <a:gd name="connsiteY5" fmla="*/ 1605837 h 1605837"/>
                <a:gd name="connsiteX6" fmla="*/ 0 w 999747"/>
                <a:gd name="connsiteY6" fmla="*/ 0 h 1605837"/>
                <a:gd name="connsiteX0" fmla="*/ 0 w 999747"/>
                <a:gd name="connsiteY0" fmla="*/ 8964 h 1614801"/>
                <a:gd name="connsiteX1" fmla="*/ 999747 w 999747"/>
                <a:gd name="connsiteY1" fmla="*/ 8964 h 1614801"/>
                <a:gd name="connsiteX2" fmla="*/ 703911 w 999747"/>
                <a:gd name="connsiteY2" fmla="*/ 0 h 1614801"/>
                <a:gd name="connsiteX3" fmla="*/ 0 w 999747"/>
                <a:gd name="connsiteY3" fmla="*/ 8964 h 1614801"/>
                <a:gd name="connsiteX4" fmla="*/ 0 w 999747"/>
                <a:gd name="connsiteY4" fmla="*/ 1614801 h 1614801"/>
                <a:gd name="connsiteX5" fmla="*/ 0 w 999747"/>
                <a:gd name="connsiteY5" fmla="*/ 1614801 h 1614801"/>
                <a:gd name="connsiteX6" fmla="*/ 0 w 999747"/>
                <a:gd name="connsiteY6" fmla="*/ 8964 h 1614801"/>
                <a:gd name="connsiteX0" fmla="*/ 0 w 703911"/>
                <a:gd name="connsiteY0" fmla="*/ 8964 h 1614801"/>
                <a:gd name="connsiteX1" fmla="*/ 703911 w 703911"/>
                <a:gd name="connsiteY1" fmla="*/ 0 h 1614801"/>
                <a:gd name="connsiteX2" fmla="*/ 0 w 703911"/>
                <a:gd name="connsiteY2" fmla="*/ 8964 h 1614801"/>
                <a:gd name="connsiteX3" fmla="*/ 0 w 703911"/>
                <a:gd name="connsiteY3" fmla="*/ 1614801 h 1614801"/>
                <a:gd name="connsiteX4" fmla="*/ 0 w 703911"/>
                <a:gd name="connsiteY4" fmla="*/ 1614801 h 1614801"/>
                <a:gd name="connsiteX5" fmla="*/ 0 w 703911"/>
                <a:gd name="connsiteY5" fmla="*/ 8964 h 1614801"/>
                <a:gd name="connsiteX0" fmla="*/ 0 w 703911"/>
                <a:gd name="connsiteY0" fmla="*/ 8964 h 1614801"/>
                <a:gd name="connsiteX1" fmla="*/ 703911 w 703911"/>
                <a:gd name="connsiteY1" fmla="*/ 0 h 1614801"/>
                <a:gd name="connsiteX2" fmla="*/ 0 w 703911"/>
                <a:gd name="connsiteY2" fmla="*/ 8964 h 1614801"/>
                <a:gd name="connsiteX3" fmla="*/ 0 w 703911"/>
                <a:gd name="connsiteY3" fmla="*/ 1614801 h 1614801"/>
                <a:gd name="connsiteX4" fmla="*/ 0 w 703911"/>
                <a:gd name="connsiteY4" fmla="*/ 1614801 h 1614801"/>
                <a:gd name="connsiteX5" fmla="*/ 0 w 703911"/>
                <a:gd name="connsiteY5" fmla="*/ 8964 h 1614801"/>
                <a:gd name="connsiteX0" fmla="*/ 0 w 703911"/>
                <a:gd name="connsiteY0" fmla="*/ 0 h 1605837"/>
                <a:gd name="connsiteX1" fmla="*/ 703911 w 703911"/>
                <a:gd name="connsiteY1" fmla="*/ 8965 h 1605837"/>
                <a:gd name="connsiteX2" fmla="*/ 0 w 703911"/>
                <a:gd name="connsiteY2" fmla="*/ 0 h 1605837"/>
                <a:gd name="connsiteX3" fmla="*/ 0 w 703911"/>
                <a:gd name="connsiteY3" fmla="*/ 1605837 h 1605837"/>
                <a:gd name="connsiteX4" fmla="*/ 0 w 703911"/>
                <a:gd name="connsiteY4" fmla="*/ 1605837 h 1605837"/>
                <a:gd name="connsiteX5" fmla="*/ 0 w 703911"/>
                <a:gd name="connsiteY5" fmla="*/ 0 h 1605837"/>
                <a:gd name="connsiteX0" fmla="*/ 0 w 506687"/>
                <a:gd name="connsiteY0" fmla="*/ 0 h 1605837"/>
                <a:gd name="connsiteX1" fmla="*/ 506687 w 506687"/>
                <a:gd name="connsiteY1" fmla="*/ 1 h 1605837"/>
                <a:gd name="connsiteX2" fmla="*/ 0 w 506687"/>
                <a:gd name="connsiteY2" fmla="*/ 0 h 1605837"/>
                <a:gd name="connsiteX3" fmla="*/ 0 w 506687"/>
                <a:gd name="connsiteY3" fmla="*/ 1605837 h 1605837"/>
                <a:gd name="connsiteX4" fmla="*/ 0 w 506687"/>
                <a:gd name="connsiteY4" fmla="*/ 1605837 h 1605837"/>
                <a:gd name="connsiteX5" fmla="*/ 0 w 506687"/>
                <a:gd name="connsiteY5" fmla="*/ 0 h 1605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6687" h="1605837">
                  <a:moveTo>
                    <a:pt x="0" y="0"/>
                  </a:moveTo>
                  <a:lnTo>
                    <a:pt x="506687" y="1"/>
                  </a:lnTo>
                  <a:lnTo>
                    <a:pt x="0" y="0"/>
                  </a:lnTo>
                  <a:lnTo>
                    <a:pt x="0" y="1605837"/>
                  </a:lnTo>
                  <a:lnTo>
                    <a:pt x="0" y="16058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íṡľíḍè-Flowchart: Process 28">
              <a:extLst>
                <a:ext uri="{FF2B5EF4-FFF2-40B4-BE49-F238E27FC236}">
                  <a16:creationId xmlns:a16="http://schemas.microsoft.com/office/drawing/2014/main" id="{A6AEEF68-0580-45D1-ADDC-365E8C801235}"/>
                </a:ext>
              </a:extLst>
            </p:cNvPr>
            <p:cNvSpPr/>
            <p:nvPr/>
          </p:nvSpPr>
          <p:spPr>
            <a:xfrm>
              <a:off x="5378824" y="3413889"/>
              <a:ext cx="89647" cy="871371"/>
            </a:xfrm>
            <a:prstGeom prst="flowChartProcess">
              <a:avLst/>
            </a:prstGeom>
            <a:grp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íṡľíḍè-Flowchart: Process 29">
              <a:extLst>
                <a:ext uri="{FF2B5EF4-FFF2-40B4-BE49-F238E27FC236}">
                  <a16:creationId xmlns:a16="http://schemas.microsoft.com/office/drawing/2014/main" id="{530D66D7-4B85-41E2-B726-F998DBCDC86C}"/>
                </a:ext>
              </a:extLst>
            </p:cNvPr>
            <p:cNvSpPr/>
            <p:nvPr/>
          </p:nvSpPr>
          <p:spPr>
            <a:xfrm>
              <a:off x="5805183" y="2754631"/>
              <a:ext cx="102558" cy="1499940"/>
            </a:xfrm>
            <a:prstGeom prst="flowChartProcess">
              <a:avLst/>
            </a:prstGeom>
            <a:grp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íṡľíḍè-Flowchart: Process 30">
              <a:extLst>
                <a:ext uri="{FF2B5EF4-FFF2-40B4-BE49-F238E27FC236}">
                  <a16:creationId xmlns:a16="http://schemas.microsoft.com/office/drawing/2014/main" id="{F3D9AED2-932C-44FE-82E4-46A24804C72A}"/>
                </a:ext>
              </a:extLst>
            </p:cNvPr>
            <p:cNvSpPr/>
            <p:nvPr/>
          </p:nvSpPr>
          <p:spPr>
            <a:xfrm>
              <a:off x="5582880" y="3079518"/>
              <a:ext cx="89649" cy="1174478"/>
            </a:xfrm>
            <a:prstGeom prst="flowChartProcess">
              <a:avLst/>
            </a:prstGeom>
            <a:grp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1" name="íṡľíḍè-Freeform: Shape 35">
            <a:extLst>
              <a:ext uri="{FF2B5EF4-FFF2-40B4-BE49-F238E27FC236}">
                <a16:creationId xmlns:a16="http://schemas.microsoft.com/office/drawing/2014/main" id="{D0F362E6-AEF4-46F9-97EA-37B50E6AD53A}"/>
              </a:ext>
            </a:extLst>
          </p:cNvPr>
          <p:cNvSpPr>
            <a:spLocks/>
          </p:cNvSpPr>
          <p:nvPr/>
        </p:nvSpPr>
        <p:spPr bwMode="auto">
          <a:xfrm>
            <a:off x="5048021" y="2905381"/>
            <a:ext cx="347751" cy="377637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06D05391-9E66-40AF-9D8C-86D65A7E61B6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374665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1" grpId="0" animBg="1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>
            <a:extLst>
              <a:ext uri="{FF2B5EF4-FFF2-40B4-BE49-F238E27FC236}">
                <a16:creationId xmlns:a16="http://schemas.microsoft.com/office/drawing/2014/main" id="{0EB1A901-75AD-4A8C-BAA4-A0BEE61D3EF4}"/>
              </a:ext>
            </a:extLst>
          </p:cNvPr>
          <p:cNvGrpSpPr/>
          <p:nvPr/>
        </p:nvGrpSpPr>
        <p:grpSpPr>
          <a:xfrm>
            <a:off x="2608760" y="2355727"/>
            <a:ext cx="3926481" cy="1010885"/>
            <a:chOff x="2892692" y="3166858"/>
            <a:chExt cx="6687405" cy="1721694"/>
          </a:xfrm>
        </p:grpSpPr>
        <p:sp>
          <p:nvSpPr>
            <p:cNvPr id="52" name="íślíḋè-Freeform: Shape 4">
              <a:extLst>
                <a:ext uri="{FF2B5EF4-FFF2-40B4-BE49-F238E27FC236}">
                  <a16:creationId xmlns:a16="http://schemas.microsoft.com/office/drawing/2014/main" id="{30EE0C26-C120-4BCE-A268-042040E4EBDE}"/>
                </a:ext>
              </a:extLst>
            </p:cNvPr>
            <p:cNvSpPr/>
            <p:nvPr/>
          </p:nvSpPr>
          <p:spPr>
            <a:xfrm rot="18846809">
              <a:off x="5526167" y="676891"/>
              <a:ext cx="1420454" cy="6687404"/>
            </a:xfrm>
            <a:custGeom>
              <a:avLst/>
              <a:gdLst>
                <a:gd name="connsiteX0" fmla="*/ 914799 w 1420454"/>
                <a:gd name="connsiteY0" fmla="*/ 743885 h 6687404"/>
                <a:gd name="connsiteX1" fmla="*/ 801199 w 1420454"/>
                <a:gd name="connsiteY1" fmla="*/ 689970 h 6687404"/>
                <a:gd name="connsiteX2" fmla="*/ 237526 w 1420454"/>
                <a:gd name="connsiteY2" fmla="*/ 3343702 h 6687404"/>
                <a:gd name="connsiteX3" fmla="*/ 801199 w 1420454"/>
                <a:gd name="connsiteY3" fmla="*/ 5997434 h 6687404"/>
                <a:gd name="connsiteX4" fmla="*/ 1364872 w 1420454"/>
                <a:gd name="connsiteY4" fmla="*/ 3343702 h 6687404"/>
                <a:gd name="connsiteX5" fmla="*/ 914799 w 1420454"/>
                <a:gd name="connsiteY5" fmla="*/ 743885 h 6687404"/>
                <a:gd name="connsiteX6" fmla="*/ 853363 w 1420454"/>
                <a:gd name="connsiteY6" fmla="*/ 67932 h 6687404"/>
                <a:gd name="connsiteX7" fmla="*/ 1420454 w 1420454"/>
                <a:gd name="connsiteY7" fmla="*/ 3343702 h 6687404"/>
                <a:gd name="connsiteX8" fmla="*/ 710227 w 1420454"/>
                <a:gd name="connsiteY8" fmla="*/ 6687404 h 6687404"/>
                <a:gd name="connsiteX9" fmla="*/ 0 w 1420454"/>
                <a:gd name="connsiteY9" fmla="*/ 3343702 h 6687404"/>
                <a:gd name="connsiteX10" fmla="*/ 710227 w 1420454"/>
                <a:gd name="connsiteY10" fmla="*/ 0 h 6687404"/>
                <a:gd name="connsiteX11" fmla="*/ 853363 w 1420454"/>
                <a:gd name="connsiteY11" fmla="*/ 67932 h 6687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20454" h="6687404">
                  <a:moveTo>
                    <a:pt x="914799" y="743885"/>
                  </a:moveTo>
                  <a:cubicBezTo>
                    <a:pt x="878105" y="708534"/>
                    <a:pt x="840112" y="689970"/>
                    <a:pt x="801199" y="689970"/>
                  </a:cubicBezTo>
                  <a:cubicBezTo>
                    <a:pt x="489891" y="689970"/>
                    <a:pt x="237526" y="1878086"/>
                    <a:pt x="237526" y="3343702"/>
                  </a:cubicBezTo>
                  <a:cubicBezTo>
                    <a:pt x="237526" y="4809318"/>
                    <a:pt x="489891" y="5997434"/>
                    <a:pt x="801199" y="5997434"/>
                  </a:cubicBezTo>
                  <a:cubicBezTo>
                    <a:pt x="1112507" y="5997434"/>
                    <a:pt x="1364872" y="4809318"/>
                    <a:pt x="1364872" y="3343702"/>
                  </a:cubicBezTo>
                  <a:cubicBezTo>
                    <a:pt x="1364872" y="2061288"/>
                    <a:pt x="1171655" y="991335"/>
                    <a:pt x="914799" y="743885"/>
                  </a:cubicBezTo>
                  <a:close/>
                  <a:moveTo>
                    <a:pt x="853363" y="67932"/>
                  </a:moveTo>
                  <a:cubicBezTo>
                    <a:pt x="1177001" y="379720"/>
                    <a:pt x="1420454" y="1727861"/>
                    <a:pt x="1420454" y="3343702"/>
                  </a:cubicBezTo>
                  <a:cubicBezTo>
                    <a:pt x="1420454" y="5190378"/>
                    <a:pt x="1102475" y="6687404"/>
                    <a:pt x="710227" y="6687404"/>
                  </a:cubicBezTo>
                  <a:cubicBezTo>
                    <a:pt x="317979" y="6687404"/>
                    <a:pt x="0" y="5190378"/>
                    <a:pt x="0" y="3343702"/>
                  </a:cubicBezTo>
                  <a:cubicBezTo>
                    <a:pt x="0" y="1497026"/>
                    <a:pt x="317979" y="0"/>
                    <a:pt x="710227" y="0"/>
                  </a:cubicBezTo>
                  <a:cubicBezTo>
                    <a:pt x="759258" y="0"/>
                    <a:pt x="807128" y="23391"/>
                    <a:pt x="853363" y="679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íślíḋè-Freeform: Shape 5">
              <a:extLst>
                <a:ext uri="{FF2B5EF4-FFF2-40B4-BE49-F238E27FC236}">
                  <a16:creationId xmlns:a16="http://schemas.microsoft.com/office/drawing/2014/main" id="{8CF7882A-3118-4397-A0D4-C474421167CE}"/>
                </a:ext>
              </a:extLst>
            </p:cNvPr>
            <p:cNvSpPr/>
            <p:nvPr/>
          </p:nvSpPr>
          <p:spPr>
            <a:xfrm rot="3165966">
              <a:off x="5526168" y="533383"/>
              <a:ext cx="1420454" cy="6687404"/>
            </a:xfrm>
            <a:custGeom>
              <a:avLst/>
              <a:gdLst>
                <a:gd name="connsiteX0" fmla="*/ 914799 w 1420454"/>
                <a:gd name="connsiteY0" fmla="*/ 743885 h 6687404"/>
                <a:gd name="connsiteX1" fmla="*/ 801199 w 1420454"/>
                <a:gd name="connsiteY1" fmla="*/ 689970 h 6687404"/>
                <a:gd name="connsiteX2" fmla="*/ 237526 w 1420454"/>
                <a:gd name="connsiteY2" fmla="*/ 3343702 h 6687404"/>
                <a:gd name="connsiteX3" fmla="*/ 801199 w 1420454"/>
                <a:gd name="connsiteY3" fmla="*/ 5997434 h 6687404"/>
                <a:gd name="connsiteX4" fmla="*/ 1364872 w 1420454"/>
                <a:gd name="connsiteY4" fmla="*/ 3343702 h 6687404"/>
                <a:gd name="connsiteX5" fmla="*/ 914799 w 1420454"/>
                <a:gd name="connsiteY5" fmla="*/ 743885 h 6687404"/>
                <a:gd name="connsiteX6" fmla="*/ 853363 w 1420454"/>
                <a:gd name="connsiteY6" fmla="*/ 67932 h 6687404"/>
                <a:gd name="connsiteX7" fmla="*/ 1420454 w 1420454"/>
                <a:gd name="connsiteY7" fmla="*/ 3343702 h 6687404"/>
                <a:gd name="connsiteX8" fmla="*/ 710227 w 1420454"/>
                <a:gd name="connsiteY8" fmla="*/ 6687404 h 6687404"/>
                <a:gd name="connsiteX9" fmla="*/ 0 w 1420454"/>
                <a:gd name="connsiteY9" fmla="*/ 3343702 h 6687404"/>
                <a:gd name="connsiteX10" fmla="*/ 710227 w 1420454"/>
                <a:gd name="connsiteY10" fmla="*/ 0 h 6687404"/>
                <a:gd name="connsiteX11" fmla="*/ 853363 w 1420454"/>
                <a:gd name="connsiteY11" fmla="*/ 67932 h 6687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20454" h="6687404">
                  <a:moveTo>
                    <a:pt x="914799" y="743885"/>
                  </a:moveTo>
                  <a:cubicBezTo>
                    <a:pt x="878105" y="708534"/>
                    <a:pt x="840112" y="689970"/>
                    <a:pt x="801199" y="689970"/>
                  </a:cubicBezTo>
                  <a:cubicBezTo>
                    <a:pt x="489891" y="689970"/>
                    <a:pt x="237526" y="1878086"/>
                    <a:pt x="237526" y="3343702"/>
                  </a:cubicBezTo>
                  <a:cubicBezTo>
                    <a:pt x="237526" y="4809318"/>
                    <a:pt x="489891" y="5997434"/>
                    <a:pt x="801199" y="5997434"/>
                  </a:cubicBezTo>
                  <a:cubicBezTo>
                    <a:pt x="1112507" y="5997434"/>
                    <a:pt x="1364872" y="4809318"/>
                    <a:pt x="1364872" y="3343702"/>
                  </a:cubicBezTo>
                  <a:cubicBezTo>
                    <a:pt x="1364872" y="2061288"/>
                    <a:pt x="1171655" y="991335"/>
                    <a:pt x="914799" y="743885"/>
                  </a:cubicBezTo>
                  <a:close/>
                  <a:moveTo>
                    <a:pt x="853363" y="67932"/>
                  </a:moveTo>
                  <a:cubicBezTo>
                    <a:pt x="1177001" y="379720"/>
                    <a:pt x="1420454" y="1727861"/>
                    <a:pt x="1420454" y="3343702"/>
                  </a:cubicBezTo>
                  <a:cubicBezTo>
                    <a:pt x="1420454" y="5190378"/>
                    <a:pt x="1102475" y="6687404"/>
                    <a:pt x="710227" y="6687404"/>
                  </a:cubicBezTo>
                  <a:cubicBezTo>
                    <a:pt x="317979" y="6687404"/>
                    <a:pt x="0" y="5190378"/>
                    <a:pt x="0" y="3343702"/>
                  </a:cubicBezTo>
                  <a:cubicBezTo>
                    <a:pt x="0" y="1497026"/>
                    <a:pt x="317979" y="0"/>
                    <a:pt x="710227" y="0"/>
                  </a:cubicBezTo>
                  <a:cubicBezTo>
                    <a:pt x="759258" y="0"/>
                    <a:pt x="807128" y="23391"/>
                    <a:pt x="853363" y="679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íślíḋè-Freeform: Shape 6">
              <a:extLst>
                <a:ext uri="{FF2B5EF4-FFF2-40B4-BE49-F238E27FC236}">
                  <a16:creationId xmlns:a16="http://schemas.microsoft.com/office/drawing/2014/main" id="{27C3ED15-CDE3-490A-879A-C6528BE3324D}"/>
                </a:ext>
              </a:extLst>
            </p:cNvPr>
            <p:cNvSpPr/>
            <p:nvPr/>
          </p:nvSpPr>
          <p:spPr>
            <a:xfrm rot="18846809">
              <a:off x="6046150" y="4705019"/>
              <a:ext cx="242532" cy="124534"/>
            </a:xfrm>
            <a:custGeom>
              <a:avLst/>
              <a:gdLst>
                <a:gd name="connsiteX0" fmla="*/ 240639 w 242532"/>
                <a:gd name="connsiteY0" fmla="*/ 48821 h 107228"/>
                <a:gd name="connsiteX1" fmla="*/ 242532 w 242532"/>
                <a:gd name="connsiteY1" fmla="*/ 107228 h 107228"/>
                <a:gd name="connsiteX2" fmla="*/ 36257 w 242532"/>
                <a:gd name="connsiteY2" fmla="*/ 68962 h 107228"/>
                <a:gd name="connsiteX3" fmla="*/ 2004 w 242532"/>
                <a:gd name="connsiteY3" fmla="*/ 61820 h 107228"/>
                <a:gd name="connsiteX4" fmla="*/ 0 w 242532"/>
                <a:gd name="connsiteY4" fmla="*/ 0 h 107228"/>
                <a:gd name="connsiteX5" fmla="*/ 181641 w 242532"/>
                <a:gd name="connsiteY5" fmla="*/ 37876 h 107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532" h="107228">
                  <a:moveTo>
                    <a:pt x="240639" y="48821"/>
                  </a:moveTo>
                  <a:lnTo>
                    <a:pt x="242532" y="107228"/>
                  </a:lnTo>
                  <a:lnTo>
                    <a:pt x="36257" y="68962"/>
                  </a:lnTo>
                  <a:lnTo>
                    <a:pt x="2004" y="61820"/>
                  </a:lnTo>
                  <a:lnTo>
                    <a:pt x="0" y="0"/>
                  </a:lnTo>
                  <a:lnTo>
                    <a:pt x="181641" y="3787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5" name="Group 7">
              <a:extLst>
                <a:ext uri="{FF2B5EF4-FFF2-40B4-BE49-F238E27FC236}">
                  <a16:creationId xmlns:a16="http://schemas.microsoft.com/office/drawing/2014/main" id="{E3997464-EB68-476F-9FD5-586265930562}"/>
                </a:ext>
              </a:extLst>
            </p:cNvPr>
            <p:cNvGrpSpPr/>
            <p:nvPr/>
          </p:nvGrpSpPr>
          <p:grpSpPr>
            <a:xfrm>
              <a:off x="5137486" y="3759183"/>
              <a:ext cx="2082138" cy="276285"/>
              <a:chOff x="5137486" y="3759183"/>
              <a:chExt cx="2082138" cy="276285"/>
            </a:xfrm>
          </p:grpSpPr>
          <p:sp>
            <p:nvSpPr>
              <p:cNvPr id="56" name="íślíḋè-Freeform: Shape 8">
                <a:extLst>
                  <a:ext uri="{FF2B5EF4-FFF2-40B4-BE49-F238E27FC236}">
                    <a16:creationId xmlns:a16="http://schemas.microsoft.com/office/drawing/2014/main" id="{C0BB07CC-CABA-4E97-B662-8350C40F2F87}"/>
                  </a:ext>
                </a:extLst>
              </p:cNvPr>
              <p:cNvSpPr/>
              <p:nvPr/>
            </p:nvSpPr>
            <p:spPr>
              <a:xfrm rot="18846809">
                <a:off x="5153904" y="3742765"/>
                <a:ext cx="252692" cy="285528"/>
              </a:xfrm>
              <a:custGeom>
                <a:avLst/>
                <a:gdLst>
                  <a:gd name="connsiteX0" fmla="*/ 256255 w 256255"/>
                  <a:gd name="connsiteY0" fmla="*/ 23941 h 264940"/>
                  <a:gd name="connsiteX1" fmla="*/ 248654 w 256255"/>
                  <a:gd name="connsiteY1" fmla="*/ 121720 h 264940"/>
                  <a:gd name="connsiteX2" fmla="*/ 240832 w 256255"/>
                  <a:gd name="connsiteY2" fmla="*/ 264940 h 264940"/>
                  <a:gd name="connsiteX3" fmla="*/ 86192 w 256255"/>
                  <a:gd name="connsiteY3" fmla="*/ 249978 h 264940"/>
                  <a:gd name="connsiteX4" fmla="*/ 0 w 256255"/>
                  <a:gd name="connsiteY4" fmla="*/ 243638 h 264940"/>
                  <a:gd name="connsiteX5" fmla="*/ 215 w 256255"/>
                  <a:gd name="connsiteY5" fmla="*/ 236986 h 264940"/>
                  <a:gd name="connsiteX6" fmla="*/ 13158 w 256255"/>
                  <a:gd name="connsiteY6" fmla="*/ 0 h 264940"/>
                  <a:gd name="connsiteX7" fmla="*/ 237522 w 256255"/>
                  <a:gd name="connsiteY7" fmla="*/ 21708 h 26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6255" h="264940">
                    <a:moveTo>
                      <a:pt x="256255" y="23941"/>
                    </a:moveTo>
                    <a:lnTo>
                      <a:pt x="248654" y="121720"/>
                    </a:lnTo>
                    <a:lnTo>
                      <a:pt x="240832" y="264940"/>
                    </a:lnTo>
                    <a:lnTo>
                      <a:pt x="86192" y="249978"/>
                    </a:lnTo>
                    <a:lnTo>
                      <a:pt x="0" y="243638"/>
                    </a:lnTo>
                    <a:lnTo>
                      <a:pt x="215" y="236986"/>
                    </a:lnTo>
                    <a:lnTo>
                      <a:pt x="13158" y="0"/>
                    </a:lnTo>
                    <a:lnTo>
                      <a:pt x="237522" y="2170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íślíḋè-Freeform: Shape 9">
                <a:extLst>
                  <a:ext uri="{FF2B5EF4-FFF2-40B4-BE49-F238E27FC236}">
                    <a16:creationId xmlns:a16="http://schemas.microsoft.com/office/drawing/2014/main" id="{09B3BB97-64F7-419B-B321-0FC48B05EDE4}"/>
                  </a:ext>
                </a:extLst>
              </p:cNvPr>
              <p:cNvSpPr/>
              <p:nvPr/>
            </p:nvSpPr>
            <p:spPr>
              <a:xfrm rot="18846809">
                <a:off x="7145312" y="3961155"/>
                <a:ext cx="62178" cy="86447"/>
              </a:xfrm>
              <a:custGeom>
                <a:avLst/>
                <a:gdLst>
                  <a:gd name="connsiteX0" fmla="*/ 62178 w 62178"/>
                  <a:gd name="connsiteY0" fmla="*/ 6068 h 65238"/>
                  <a:gd name="connsiteX1" fmla="*/ 60846 w 62178"/>
                  <a:gd name="connsiteY1" fmla="*/ 47174 h 65238"/>
                  <a:gd name="connsiteX2" fmla="*/ 59859 w 62178"/>
                  <a:gd name="connsiteY2" fmla="*/ 65238 h 65238"/>
                  <a:gd name="connsiteX3" fmla="*/ 0 w 62178"/>
                  <a:gd name="connsiteY3" fmla="*/ 59024 h 65238"/>
                  <a:gd name="connsiteX4" fmla="*/ 3223 w 62178"/>
                  <a:gd name="connsiteY4" fmla="*/ 0 h 65238"/>
                  <a:gd name="connsiteX5" fmla="*/ 59552 w 62178"/>
                  <a:gd name="connsiteY5" fmla="*/ 5848 h 65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178" h="65238">
                    <a:moveTo>
                      <a:pt x="62178" y="6068"/>
                    </a:moveTo>
                    <a:lnTo>
                      <a:pt x="60846" y="47174"/>
                    </a:lnTo>
                    <a:lnTo>
                      <a:pt x="59859" y="65238"/>
                    </a:lnTo>
                    <a:lnTo>
                      <a:pt x="0" y="59024"/>
                    </a:lnTo>
                    <a:lnTo>
                      <a:pt x="3223" y="0"/>
                    </a:lnTo>
                    <a:lnTo>
                      <a:pt x="59552" y="584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4" name="íślíḋè-Oval 10">
            <a:extLst>
              <a:ext uri="{FF2B5EF4-FFF2-40B4-BE49-F238E27FC236}">
                <a16:creationId xmlns:a16="http://schemas.microsoft.com/office/drawing/2014/main" id="{9CB7DE21-7AB0-44F8-8448-BFCF0EE47580}"/>
              </a:ext>
            </a:extLst>
          </p:cNvPr>
          <p:cNvSpPr/>
          <p:nvPr/>
        </p:nvSpPr>
        <p:spPr>
          <a:xfrm>
            <a:off x="3335931" y="1976329"/>
            <a:ext cx="562852" cy="562852"/>
          </a:xfrm>
          <a:prstGeom prst="ellipse">
            <a:avLst/>
          </a:prstGeom>
          <a:solidFill>
            <a:schemeClr val="accent3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ślíḋè-Oval 11">
            <a:extLst>
              <a:ext uri="{FF2B5EF4-FFF2-40B4-BE49-F238E27FC236}">
                <a16:creationId xmlns:a16="http://schemas.microsoft.com/office/drawing/2014/main" id="{DFA596AD-E490-4C85-8C6E-A8D2D9ECA001}"/>
              </a:ext>
            </a:extLst>
          </p:cNvPr>
          <p:cNvSpPr/>
          <p:nvPr/>
        </p:nvSpPr>
        <p:spPr>
          <a:xfrm>
            <a:off x="5059938" y="2818742"/>
            <a:ext cx="970569" cy="970569"/>
          </a:xfrm>
          <a:prstGeom prst="ellipse">
            <a:avLst/>
          </a:prstGeom>
          <a:solidFill>
            <a:schemeClr val="accent6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íślíḋè-Oval 12">
            <a:extLst>
              <a:ext uri="{FF2B5EF4-FFF2-40B4-BE49-F238E27FC236}">
                <a16:creationId xmlns:a16="http://schemas.microsoft.com/office/drawing/2014/main" id="{306391FB-5D46-4897-BE3B-C3FF76B0E86B}"/>
              </a:ext>
            </a:extLst>
          </p:cNvPr>
          <p:cNvSpPr/>
          <p:nvPr/>
        </p:nvSpPr>
        <p:spPr>
          <a:xfrm>
            <a:off x="5393433" y="2077623"/>
            <a:ext cx="493399" cy="493399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íślíḋè-Oval 13">
            <a:extLst>
              <a:ext uri="{FF2B5EF4-FFF2-40B4-BE49-F238E27FC236}">
                <a16:creationId xmlns:a16="http://schemas.microsoft.com/office/drawing/2014/main" id="{CB40C98D-B936-4996-B302-A56E256FC461}"/>
              </a:ext>
            </a:extLst>
          </p:cNvPr>
          <p:cNvSpPr/>
          <p:nvPr/>
        </p:nvSpPr>
        <p:spPr>
          <a:xfrm>
            <a:off x="3053772" y="2936036"/>
            <a:ext cx="717404" cy="717404"/>
          </a:xfrm>
          <a:prstGeom prst="ellipse">
            <a:avLst/>
          </a:prstGeom>
          <a:solidFill>
            <a:schemeClr val="accent5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8" name="Group 14">
            <a:extLst>
              <a:ext uri="{FF2B5EF4-FFF2-40B4-BE49-F238E27FC236}">
                <a16:creationId xmlns:a16="http://schemas.microsoft.com/office/drawing/2014/main" id="{3FC85A20-85FE-4B11-AC12-329138E66C9E}"/>
              </a:ext>
            </a:extLst>
          </p:cNvPr>
          <p:cNvGrpSpPr/>
          <p:nvPr/>
        </p:nvGrpSpPr>
        <p:grpSpPr>
          <a:xfrm>
            <a:off x="2914841" y="1608825"/>
            <a:ext cx="332755" cy="625603"/>
            <a:chOff x="4625677" y="1846396"/>
            <a:chExt cx="443674" cy="834137"/>
          </a:xfrm>
        </p:grpSpPr>
        <p:cxnSp>
          <p:nvCxnSpPr>
            <p:cNvPr id="48" name="íślíḋè-Straight Connector 15">
              <a:extLst>
                <a:ext uri="{FF2B5EF4-FFF2-40B4-BE49-F238E27FC236}">
                  <a16:creationId xmlns:a16="http://schemas.microsoft.com/office/drawing/2014/main" id="{5496E56D-BB56-4E2F-89D8-95E306DBC139}"/>
                </a:ext>
              </a:extLst>
            </p:cNvPr>
            <p:cNvCxnSpPr/>
            <p:nvPr/>
          </p:nvCxnSpPr>
          <p:spPr>
            <a:xfrm>
              <a:off x="4625677" y="2236859"/>
              <a:ext cx="443674" cy="443674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Group 16">
              <a:extLst>
                <a:ext uri="{FF2B5EF4-FFF2-40B4-BE49-F238E27FC236}">
                  <a16:creationId xmlns:a16="http://schemas.microsoft.com/office/drawing/2014/main" id="{D4706936-F1C3-4325-B072-B2E077518A1A}"/>
                </a:ext>
              </a:extLst>
            </p:cNvPr>
            <p:cNvGrpSpPr/>
            <p:nvPr/>
          </p:nvGrpSpPr>
          <p:grpSpPr>
            <a:xfrm flipH="1">
              <a:off x="4637531" y="1846396"/>
              <a:ext cx="0" cy="783911"/>
              <a:chOff x="33075" y="-1"/>
              <a:chExt cx="3467961" cy="1461015"/>
            </a:xfrm>
          </p:grpSpPr>
          <p:sp>
            <p:nvSpPr>
              <p:cNvPr id="50" name="íślíḋè-Straight Connector 17">
                <a:extLst>
                  <a:ext uri="{FF2B5EF4-FFF2-40B4-BE49-F238E27FC236}">
                    <a16:creationId xmlns:a16="http://schemas.microsoft.com/office/drawing/2014/main" id="{938C5A6F-B071-419D-B7C6-60F217E4013A}"/>
                  </a:ext>
                </a:extLst>
              </p:cNvPr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íślíḋè-Straight Connector 18">
                <a:extLst>
                  <a:ext uri="{FF2B5EF4-FFF2-40B4-BE49-F238E27FC236}">
                    <a16:creationId xmlns:a16="http://schemas.microsoft.com/office/drawing/2014/main" id="{664E7A5F-F76E-452B-8E8C-694D338CFB04}"/>
                  </a:ext>
                </a:extLst>
              </p:cNvPr>
              <p:cNvSpPr/>
              <p:nvPr/>
            </p:nvSpPr>
            <p:spPr>
              <a:xfrm flipH="1" flipV="1">
                <a:off x="33075" y="730506"/>
                <a:ext cx="3467961" cy="1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400000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9" name="íślíḋè-Straight Connector 20">
            <a:extLst>
              <a:ext uri="{FF2B5EF4-FFF2-40B4-BE49-F238E27FC236}">
                <a16:creationId xmlns:a16="http://schemas.microsoft.com/office/drawing/2014/main" id="{48B6DD79-A257-4C56-BC08-E1442E5E4356}"/>
              </a:ext>
            </a:extLst>
          </p:cNvPr>
          <p:cNvCxnSpPr/>
          <p:nvPr/>
        </p:nvCxnSpPr>
        <p:spPr>
          <a:xfrm flipV="1">
            <a:off x="2605424" y="3371980"/>
            <a:ext cx="332755" cy="332755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íślíḋè-Straight Connector 22">
            <a:extLst>
              <a:ext uri="{FF2B5EF4-FFF2-40B4-BE49-F238E27FC236}">
                <a16:creationId xmlns:a16="http://schemas.microsoft.com/office/drawing/2014/main" id="{287955A2-D011-4287-B483-1222FAD32FE7}"/>
              </a:ext>
            </a:extLst>
          </p:cNvPr>
          <p:cNvSpPr/>
          <p:nvPr/>
        </p:nvSpPr>
        <p:spPr>
          <a:xfrm flipH="1">
            <a:off x="2381205" y="3409648"/>
            <a:ext cx="0" cy="587933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íślíḋè-Straight Connector 23">
            <a:extLst>
              <a:ext uri="{FF2B5EF4-FFF2-40B4-BE49-F238E27FC236}">
                <a16:creationId xmlns:a16="http://schemas.microsoft.com/office/drawing/2014/main" id="{9E13DC87-D303-4B2B-A5E1-13AA241DB43D}"/>
              </a:ext>
            </a:extLst>
          </p:cNvPr>
          <p:cNvSpPr/>
          <p:nvPr/>
        </p:nvSpPr>
        <p:spPr>
          <a:xfrm>
            <a:off x="2381204" y="3703616"/>
            <a:ext cx="227984" cy="0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400000"/>
            <a:tailEnd type="none" w="med" len="med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12" name="íślíḋè-Straight Connector 25">
            <a:extLst>
              <a:ext uri="{FF2B5EF4-FFF2-40B4-BE49-F238E27FC236}">
                <a16:creationId xmlns:a16="http://schemas.microsoft.com/office/drawing/2014/main" id="{26F396BA-FE4A-4820-A835-5CAB4D634CAB}"/>
              </a:ext>
            </a:extLst>
          </p:cNvPr>
          <p:cNvCxnSpPr/>
          <p:nvPr/>
        </p:nvCxnSpPr>
        <p:spPr>
          <a:xfrm flipH="1">
            <a:off x="5996844" y="1925000"/>
            <a:ext cx="332755" cy="332755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íślíḋè-Straight Connector 27">
            <a:extLst>
              <a:ext uri="{FF2B5EF4-FFF2-40B4-BE49-F238E27FC236}">
                <a16:creationId xmlns:a16="http://schemas.microsoft.com/office/drawing/2014/main" id="{0ADBB272-3437-4C54-81BC-91B90C3FF604}"/>
              </a:ext>
            </a:extLst>
          </p:cNvPr>
          <p:cNvSpPr/>
          <p:nvPr/>
        </p:nvSpPr>
        <p:spPr>
          <a:xfrm flipV="1">
            <a:off x="6786246" y="1632153"/>
            <a:ext cx="0" cy="587933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íślíḋè-Straight Connector 28">
            <a:extLst>
              <a:ext uri="{FF2B5EF4-FFF2-40B4-BE49-F238E27FC236}">
                <a16:creationId xmlns:a16="http://schemas.microsoft.com/office/drawing/2014/main" id="{9C81C91D-A1D8-48F5-8829-08360899DF1B}"/>
              </a:ext>
            </a:extLst>
          </p:cNvPr>
          <p:cNvSpPr/>
          <p:nvPr/>
        </p:nvSpPr>
        <p:spPr>
          <a:xfrm flipH="1" flipV="1">
            <a:off x="6325835" y="1926120"/>
            <a:ext cx="460411" cy="0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400000"/>
            <a:tailEnd type="none" w="med" len="med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15" name="íślíḋè-Straight Connector 30">
            <a:extLst>
              <a:ext uri="{FF2B5EF4-FFF2-40B4-BE49-F238E27FC236}">
                <a16:creationId xmlns:a16="http://schemas.microsoft.com/office/drawing/2014/main" id="{187D62D9-0AEA-4D53-8849-90D5115BF1CA}"/>
              </a:ext>
            </a:extLst>
          </p:cNvPr>
          <p:cNvCxnSpPr/>
          <p:nvPr/>
        </p:nvCxnSpPr>
        <p:spPr>
          <a:xfrm flipH="1" flipV="1">
            <a:off x="6161013" y="3340639"/>
            <a:ext cx="332755" cy="332755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íślíḋè-Straight Connector 32">
            <a:extLst>
              <a:ext uri="{FF2B5EF4-FFF2-40B4-BE49-F238E27FC236}">
                <a16:creationId xmlns:a16="http://schemas.microsoft.com/office/drawing/2014/main" id="{459304FF-220C-4C0C-AFF7-25B48277CCB2}"/>
              </a:ext>
            </a:extLst>
          </p:cNvPr>
          <p:cNvSpPr/>
          <p:nvPr/>
        </p:nvSpPr>
        <p:spPr>
          <a:xfrm>
            <a:off x="6786246" y="3378308"/>
            <a:ext cx="0" cy="587933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íślíḋè-Straight Connector 33">
            <a:extLst>
              <a:ext uri="{FF2B5EF4-FFF2-40B4-BE49-F238E27FC236}">
                <a16:creationId xmlns:a16="http://schemas.microsoft.com/office/drawing/2014/main" id="{724B7F41-8493-45A7-8E53-FAE3B729E83C}"/>
              </a:ext>
            </a:extLst>
          </p:cNvPr>
          <p:cNvSpPr/>
          <p:nvPr/>
        </p:nvSpPr>
        <p:spPr>
          <a:xfrm flipH="1">
            <a:off x="6490002" y="3672276"/>
            <a:ext cx="296243" cy="0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400000"/>
            <a:tailEnd type="none" w="med" len="med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8" name="Group 19">
            <a:extLst>
              <a:ext uri="{FF2B5EF4-FFF2-40B4-BE49-F238E27FC236}">
                <a16:creationId xmlns:a16="http://schemas.microsoft.com/office/drawing/2014/main" id="{90EA4F9E-3F3B-4BC2-B5FC-CEBECDB6929D}"/>
              </a:ext>
            </a:extLst>
          </p:cNvPr>
          <p:cNvGrpSpPr/>
          <p:nvPr/>
        </p:nvGrpSpPr>
        <p:grpSpPr>
          <a:xfrm>
            <a:off x="6786246" y="1635429"/>
            <a:ext cx="1688728" cy="715581"/>
            <a:chOff x="9202976" y="2180571"/>
            <a:chExt cx="2251637" cy="954108"/>
          </a:xfrm>
        </p:grpSpPr>
        <p:sp>
          <p:nvSpPr>
            <p:cNvPr id="46" name="íślíḋè-TextBox 34">
              <a:extLst>
                <a:ext uri="{FF2B5EF4-FFF2-40B4-BE49-F238E27FC236}">
                  <a16:creationId xmlns:a16="http://schemas.microsoft.com/office/drawing/2014/main" id="{50F8EABC-49BD-4D30-A431-39AF7AFAB40D}"/>
                </a:ext>
              </a:extLst>
            </p:cNvPr>
            <p:cNvSpPr txBox="1"/>
            <p:nvPr/>
          </p:nvSpPr>
          <p:spPr>
            <a:xfrm>
              <a:off x="9202976" y="2180571"/>
              <a:ext cx="1222624" cy="307777"/>
            </a:xfrm>
            <a:prstGeom prst="rect">
              <a:avLst/>
            </a:prstGeom>
            <a:noFill/>
          </p:spPr>
          <p:txBody>
            <a:bodyPr wrap="none" lIns="144000" rIns="0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7" name="íślíḋè-TextBox 35">
              <a:extLst>
                <a:ext uri="{FF2B5EF4-FFF2-40B4-BE49-F238E27FC236}">
                  <a16:creationId xmlns:a16="http://schemas.microsoft.com/office/drawing/2014/main" id="{B962B052-D4C0-42F9-848C-A199FD36BEB0}"/>
                </a:ext>
              </a:extLst>
            </p:cNvPr>
            <p:cNvSpPr txBox="1"/>
            <p:nvPr/>
          </p:nvSpPr>
          <p:spPr>
            <a:xfrm>
              <a:off x="9202976" y="2488348"/>
              <a:ext cx="2251637" cy="646331"/>
            </a:xfrm>
            <a:prstGeom prst="rect">
              <a:avLst/>
            </a:prstGeom>
            <a:noFill/>
          </p:spPr>
          <p:txBody>
            <a:bodyPr wrap="square" lIns="144000" r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</p:grpSp>
      <p:grpSp>
        <p:nvGrpSpPr>
          <p:cNvPr id="19" name="Group 24">
            <a:extLst>
              <a:ext uri="{FF2B5EF4-FFF2-40B4-BE49-F238E27FC236}">
                <a16:creationId xmlns:a16="http://schemas.microsoft.com/office/drawing/2014/main" id="{E89510F4-E82C-4C81-91A6-46A4653AA9C4}"/>
              </a:ext>
            </a:extLst>
          </p:cNvPr>
          <p:cNvGrpSpPr/>
          <p:nvPr/>
        </p:nvGrpSpPr>
        <p:grpSpPr>
          <a:xfrm>
            <a:off x="6786246" y="3406787"/>
            <a:ext cx="1688728" cy="715581"/>
            <a:chOff x="9202976" y="4542382"/>
            <a:chExt cx="2251637" cy="954108"/>
          </a:xfrm>
        </p:grpSpPr>
        <p:sp>
          <p:nvSpPr>
            <p:cNvPr id="44" name="íślíḋè-TextBox 36">
              <a:extLst>
                <a:ext uri="{FF2B5EF4-FFF2-40B4-BE49-F238E27FC236}">
                  <a16:creationId xmlns:a16="http://schemas.microsoft.com/office/drawing/2014/main" id="{5FB611B2-C633-4FE2-8865-64E975ADDDC8}"/>
                </a:ext>
              </a:extLst>
            </p:cNvPr>
            <p:cNvSpPr txBox="1"/>
            <p:nvPr/>
          </p:nvSpPr>
          <p:spPr>
            <a:xfrm>
              <a:off x="9202976" y="4542382"/>
              <a:ext cx="1222624" cy="307777"/>
            </a:xfrm>
            <a:prstGeom prst="rect">
              <a:avLst/>
            </a:prstGeom>
            <a:noFill/>
          </p:spPr>
          <p:txBody>
            <a:bodyPr wrap="none" lIns="144000" rIns="0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5" name="íślíḋè-TextBox 37">
              <a:extLst>
                <a:ext uri="{FF2B5EF4-FFF2-40B4-BE49-F238E27FC236}">
                  <a16:creationId xmlns:a16="http://schemas.microsoft.com/office/drawing/2014/main" id="{76B52748-C043-41FE-B06D-EC25B056772F}"/>
                </a:ext>
              </a:extLst>
            </p:cNvPr>
            <p:cNvSpPr txBox="1"/>
            <p:nvPr/>
          </p:nvSpPr>
          <p:spPr>
            <a:xfrm>
              <a:off x="9202976" y="4850159"/>
              <a:ext cx="2251637" cy="646331"/>
            </a:xfrm>
            <a:prstGeom prst="rect">
              <a:avLst/>
            </a:prstGeom>
            <a:noFill/>
          </p:spPr>
          <p:txBody>
            <a:bodyPr wrap="square" lIns="144000" r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</p:grpSp>
      <p:grpSp>
        <p:nvGrpSpPr>
          <p:cNvPr id="20" name="Group 1">
            <a:extLst>
              <a:ext uri="{FF2B5EF4-FFF2-40B4-BE49-F238E27FC236}">
                <a16:creationId xmlns:a16="http://schemas.microsoft.com/office/drawing/2014/main" id="{D0DA4471-A12A-4FBE-85A7-6F54264BC266}"/>
              </a:ext>
            </a:extLst>
          </p:cNvPr>
          <p:cNvGrpSpPr/>
          <p:nvPr/>
        </p:nvGrpSpPr>
        <p:grpSpPr>
          <a:xfrm>
            <a:off x="692477" y="1621114"/>
            <a:ext cx="1823835" cy="690862"/>
            <a:chOff x="733346" y="2161485"/>
            <a:chExt cx="2431780" cy="921150"/>
          </a:xfrm>
        </p:grpSpPr>
        <p:sp>
          <p:nvSpPr>
            <p:cNvPr id="42" name="íślíḋè-TextBox 38">
              <a:extLst>
                <a:ext uri="{FF2B5EF4-FFF2-40B4-BE49-F238E27FC236}">
                  <a16:creationId xmlns:a16="http://schemas.microsoft.com/office/drawing/2014/main" id="{C78C8FA4-F6F5-4731-B70C-E58B86AFFD93}"/>
                </a:ext>
              </a:extLst>
            </p:cNvPr>
            <p:cNvSpPr txBox="1"/>
            <p:nvPr/>
          </p:nvSpPr>
          <p:spPr>
            <a:xfrm>
              <a:off x="733346" y="2161485"/>
              <a:ext cx="2251637" cy="307777"/>
            </a:xfrm>
            <a:prstGeom prst="rect">
              <a:avLst/>
            </a:prstGeom>
            <a:noFill/>
          </p:spPr>
          <p:txBody>
            <a:bodyPr wrap="none" lIns="0" rIns="144000">
              <a:normAutofit fontScale="77500" lnSpcReduction="20000"/>
            </a:bodyPr>
            <a:lstStyle/>
            <a:p>
              <a:pPr algn="r"/>
              <a:r>
                <a:rPr lang="zh-CN" altLang="en-US" sz="14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3" name="íślíḋè-TextBox 39">
              <a:extLst>
                <a:ext uri="{FF2B5EF4-FFF2-40B4-BE49-F238E27FC236}">
                  <a16:creationId xmlns:a16="http://schemas.microsoft.com/office/drawing/2014/main" id="{2E6B301C-F281-4931-A8EA-9EDDBFA83E64}"/>
                </a:ext>
              </a:extLst>
            </p:cNvPr>
            <p:cNvSpPr txBox="1"/>
            <p:nvPr/>
          </p:nvSpPr>
          <p:spPr>
            <a:xfrm>
              <a:off x="913489" y="2469263"/>
              <a:ext cx="2251637" cy="613372"/>
            </a:xfrm>
            <a:prstGeom prst="rect">
              <a:avLst/>
            </a:prstGeom>
            <a:noFill/>
          </p:spPr>
          <p:txBody>
            <a:bodyPr wrap="square" lIns="0" rIns="14400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</p:grpSp>
      <p:grpSp>
        <p:nvGrpSpPr>
          <p:cNvPr id="21" name="Group 21">
            <a:extLst>
              <a:ext uri="{FF2B5EF4-FFF2-40B4-BE49-F238E27FC236}">
                <a16:creationId xmlns:a16="http://schemas.microsoft.com/office/drawing/2014/main" id="{9F277EC9-163B-4B98-9BF9-8FA5F715F756}"/>
              </a:ext>
            </a:extLst>
          </p:cNvPr>
          <p:cNvGrpSpPr/>
          <p:nvPr/>
        </p:nvGrpSpPr>
        <p:grpSpPr>
          <a:xfrm>
            <a:off x="827584" y="3417374"/>
            <a:ext cx="1688728" cy="715581"/>
            <a:chOff x="917530" y="4556498"/>
            <a:chExt cx="2251637" cy="954108"/>
          </a:xfrm>
        </p:grpSpPr>
        <p:sp>
          <p:nvSpPr>
            <p:cNvPr id="40" name="íślíḋè-TextBox 40">
              <a:extLst>
                <a:ext uri="{FF2B5EF4-FFF2-40B4-BE49-F238E27FC236}">
                  <a16:creationId xmlns:a16="http://schemas.microsoft.com/office/drawing/2014/main" id="{0AD7D6EC-8930-4B02-9820-22F383E9701F}"/>
                </a:ext>
              </a:extLst>
            </p:cNvPr>
            <p:cNvSpPr txBox="1"/>
            <p:nvPr/>
          </p:nvSpPr>
          <p:spPr>
            <a:xfrm>
              <a:off x="1766400" y="4556498"/>
              <a:ext cx="1222624" cy="307777"/>
            </a:xfrm>
            <a:prstGeom prst="rect">
              <a:avLst/>
            </a:prstGeom>
            <a:noFill/>
          </p:spPr>
          <p:txBody>
            <a:bodyPr wrap="none" lIns="0" rIns="144000">
              <a:normAutofit fontScale="77500" lnSpcReduction="20000"/>
            </a:bodyPr>
            <a:lstStyle/>
            <a:p>
              <a:pPr algn="r"/>
              <a:r>
                <a:rPr lang="zh-CN" altLang="en-US" sz="1400" b="1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1" name="íślíḋè-TextBox 41">
              <a:extLst>
                <a:ext uri="{FF2B5EF4-FFF2-40B4-BE49-F238E27FC236}">
                  <a16:creationId xmlns:a16="http://schemas.microsoft.com/office/drawing/2014/main" id="{C8225A9D-9D8B-414B-A14A-171AE7856A08}"/>
                </a:ext>
              </a:extLst>
            </p:cNvPr>
            <p:cNvSpPr txBox="1"/>
            <p:nvPr/>
          </p:nvSpPr>
          <p:spPr>
            <a:xfrm>
              <a:off x="917530" y="4864275"/>
              <a:ext cx="2251637" cy="646331"/>
            </a:xfrm>
            <a:prstGeom prst="rect">
              <a:avLst/>
            </a:prstGeom>
            <a:noFill/>
          </p:spPr>
          <p:txBody>
            <a:bodyPr wrap="square" lIns="0" rIns="14400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</p:grpSp>
      <p:sp>
        <p:nvSpPr>
          <p:cNvPr id="22" name="íślíḋè-Freeform: Shape 42">
            <a:extLst>
              <a:ext uri="{FF2B5EF4-FFF2-40B4-BE49-F238E27FC236}">
                <a16:creationId xmlns:a16="http://schemas.microsoft.com/office/drawing/2014/main" id="{B47B13BD-BE52-4080-9734-1E663E7D3862}"/>
              </a:ext>
            </a:extLst>
          </p:cNvPr>
          <p:cNvSpPr>
            <a:spLocks/>
          </p:cNvSpPr>
          <p:nvPr/>
        </p:nvSpPr>
        <p:spPr bwMode="auto">
          <a:xfrm>
            <a:off x="3535218" y="2159154"/>
            <a:ext cx="157063" cy="197203"/>
          </a:xfrm>
          <a:custGeom>
            <a:avLst/>
            <a:gdLst>
              <a:gd name="T0" fmla="*/ 2 w 38"/>
              <a:gd name="T1" fmla="*/ 48 h 48"/>
              <a:gd name="T2" fmla="*/ 2 w 38"/>
              <a:gd name="T3" fmla="*/ 0 h 48"/>
              <a:gd name="T4" fmla="*/ 38 w 38"/>
              <a:gd name="T5" fmla="*/ 47 h 48"/>
              <a:gd name="T6" fmla="*/ 4 w 38"/>
              <a:gd name="T7" fmla="*/ 4 h 48"/>
              <a:gd name="T8" fmla="*/ 14 w 38"/>
              <a:gd name="T9" fmla="*/ 39 h 48"/>
              <a:gd name="T10" fmla="*/ 24 w 38"/>
              <a:gd name="T11" fmla="*/ 39 h 48"/>
              <a:gd name="T12" fmla="*/ 11 w 38"/>
              <a:gd name="T13" fmla="*/ 10 h 48"/>
              <a:gd name="T14" fmla="*/ 7 w 38"/>
              <a:gd name="T15" fmla="*/ 10 h 48"/>
              <a:gd name="T16" fmla="*/ 10 w 38"/>
              <a:gd name="T17" fmla="*/ 7 h 48"/>
              <a:gd name="T18" fmla="*/ 11 w 38"/>
              <a:gd name="T19" fmla="*/ 17 h 48"/>
              <a:gd name="T20" fmla="*/ 7 w 38"/>
              <a:gd name="T21" fmla="*/ 17 h 48"/>
              <a:gd name="T22" fmla="*/ 10 w 38"/>
              <a:gd name="T23" fmla="*/ 14 h 48"/>
              <a:gd name="T24" fmla="*/ 11 w 38"/>
              <a:gd name="T25" fmla="*/ 23 h 48"/>
              <a:gd name="T26" fmla="*/ 7 w 38"/>
              <a:gd name="T27" fmla="*/ 23 h 48"/>
              <a:gd name="T28" fmla="*/ 10 w 38"/>
              <a:gd name="T29" fmla="*/ 21 h 48"/>
              <a:gd name="T30" fmla="*/ 11 w 38"/>
              <a:gd name="T31" fmla="*/ 30 h 48"/>
              <a:gd name="T32" fmla="*/ 7 w 38"/>
              <a:gd name="T33" fmla="*/ 30 h 48"/>
              <a:gd name="T34" fmla="*/ 10 w 38"/>
              <a:gd name="T35" fmla="*/ 28 h 48"/>
              <a:gd name="T36" fmla="*/ 11 w 38"/>
              <a:gd name="T37" fmla="*/ 37 h 48"/>
              <a:gd name="T38" fmla="*/ 7 w 38"/>
              <a:gd name="T39" fmla="*/ 37 h 48"/>
              <a:gd name="T40" fmla="*/ 10 w 38"/>
              <a:gd name="T41" fmla="*/ 35 h 48"/>
              <a:gd name="T42" fmla="*/ 18 w 38"/>
              <a:gd name="T43" fmla="*/ 10 h 48"/>
              <a:gd name="T44" fmla="*/ 14 w 38"/>
              <a:gd name="T45" fmla="*/ 10 h 48"/>
              <a:gd name="T46" fmla="*/ 17 w 38"/>
              <a:gd name="T47" fmla="*/ 7 h 48"/>
              <a:gd name="T48" fmla="*/ 18 w 38"/>
              <a:gd name="T49" fmla="*/ 17 h 48"/>
              <a:gd name="T50" fmla="*/ 14 w 38"/>
              <a:gd name="T51" fmla="*/ 17 h 48"/>
              <a:gd name="T52" fmla="*/ 17 w 38"/>
              <a:gd name="T53" fmla="*/ 14 h 48"/>
              <a:gd name="T54" fmla="*/ 18 w 38"/>
              <a:gd name="T55" fmla="*/ 23 h 48"/>
              <a:gd name="T56" fmla="*/ 14 w 38"/>
              <a:gd name="T57" fmla="*/ 23 h 48"/>
              <a:gd name="T58" fmla="*/ 17 w 38"/>
              <a:gd name="T59" fmla="*/ 21 h 48"/>
              <a:gd name="T60" fmla="*/ 18 w 38"/>
              <a:gd name="T61" fmla="*/ 30 h 48"/>
              <a:gd name="T62" fmla="*/ 14 w 38"/>
              <a:gd name="T63" fmla="*/ 30 h 48"/>
              <a:gd name="T64" fmla="*/ 17 w 38"/>
              <a:gd name="T65" fmla="*/ 28 h 48"/>
              <a:gd name="T66" fmla="*/ 24 w 38"/>
              <a:gd name="T67" fmla="*/ 10 h 48"/>
              <a:gd name="T68" fmla="*/ 21 w 38"/>
              <a:gd name="T69" fmla="*/ 10 h 48"/>
              <a:gd name="T70" fmla="*/ 24 w 38"/>
              <a:gd name="T71" fmla="*/ 7 h 48"/>
              <a:gd name="T72" fmla="*/ 24 w 38"/>
              <a:gd name="T73" fmla="*/ 17 h 48"/>
              <a:gd name="T74" fmla="*/ 21 w 38"/>
              <a:gd name="T75" fmla="*/ 17 h 48"/>
              <a:gd name="T76" fmla="*/ 24 w 38"/>
              <a:gd name="T77" fmla="*/ 14 h 48"/>
              <a:gd name="T78" fmla="*/ 24 w 38"/>
              <a:gd name="T79" fmla="*/ 23 h 48"/>
              <a:gd name="T80" fmla="*/ 21 w 38"/>
              <a:gd name="T81" fmla="*/ 23 h 48"/>
              <a:gd name="T82" fmla="*/ 24 w 38"/>
              <a:gd name="T83" fmla="*/ 21 h 48"/>
              <a:gd name="T84" fmla="*/ 24 w 38"/>
              <a:gd name="T85" fmla="*/ 30 h 48"/>
              <a:gd name="T86" fmla="*/ 21 w 38"/>
              <a:gd name="T87" fmla="*/ 30 h 48"/>
              <a:gd name="T88" fmla="*/ 24 w 38"/>
              <a:gd name="T89" fmla="*/ 28 h 48"/>
              <a:gd name="T90" fmla="*/ 31 w 38"/>
              <a:gd name="T91" fmla="*/ 10 h 48"/>
              <a:gd name="T92" fmla="*/ 28 w 38"/>
              <a:gd name="T93" fmla="*/ 10 h 48"/>
              <a:gd name="T94" fmla="*/ 30 w 38"/>
              <a:gd name="T95" fmla="*/ 7 h 48"/>
              <a:gd name="T96" fmla="*/ 31 w 38"/>
              <a:gd name="T97" fmla="*/ 17 h 48"/>
              <a:gd name="T98" fmla="*/ 28 w 38"/>
              <a:gd name="T99" fmla="*/ 17 h 48"/>
              <a:gd name="T100" fmla="*/ 30 w 38"/>
              <a:gd name="T101" fmla="*/ 14 h 48"/>
              <a:gd name="T102" fmla="*/ 31 w 38"/>
              <a:gd name="T103" fmla="*/ 23 h 48"/>
              <a:gd name="T104" fmla="*/ 28 w 38"/>
              <a:gd name="T105" fmla="*/ 23 h 48"/>
              <a:gd name="T106" fmla="*/ 30 w 38"/>
              <a:gd name="T107" fmla="*/ 21 h 48"/>
              <a:gd name="T108" fmla="*/ 31 w 38"/>
              <a:gd name="T109" fmla="*/ 30 h 48"/>
              <a:gd name="T110" fmla="*/ 28 w 38"/>
              <a:gd name="T111" fmla="*/ 30 h 48"/>
              <a:gd name="T112" fmla="*/ 30 w 38"/>
              <a:gd name="T113" fmla="*/ 28 h 48"/>
              <a:gd name="T114" fmla="*/ 31 w 38"/>
              <a:gd name="T115" fmla="*/ 37 h 48"/>
              <a:gd name="T116" fmla="*/ 28 w 38"/>
              <a:gd name="T117" fmla="*/ 37 h 48"/>
              <a:gd name="T118" fmla="*/ 30 w 38"/>
              <a:gd name="T119" fmla="*/ 3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8" h="48">
                <a:moveTo>
                  <a:pt x="38" y="47"/>
                </a:moveTo>
                <a:cubicBezTo>
                  <a:pt x="38" y="47"/>
                  <a:pt x="37" y="48"/>
                  <a:pt x="36" y="48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8"/>
                  <a:pt x="0" y="47"/>
                  <a:pt x="0" y="4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7" y="0"/>
                  <a:pt x="38" y="1"/>
                  <a:pt x="38" y="2"/>
                </a:cubicBezTo>
                <a:lnTo>
                  <a:pt x="38" y="47"/>
                </a:lnTo>
                <a:close/>
                <a:moveTo>
                  <a:pt x="35" y="45"/>
                </a:moveTo>
                <a:cubicBezTo>
                  <a:pt x="35" y="4"/>
                  <a:pt x="35" y="4"/>
                  <a:pt x="35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5"/>
                  <a:pt x="4" y="45"/>
                  <a:pt x="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8"/>
                  <a:pt x="15" y="38"/>
                  <a:pt x="15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9"/>
                </a:cubicBezTo>
                <a:cubicBezTo>
                  <a:pt x="24" y="45"/>
                  <a:pt x="24" y="45"/>
                  <a:pt x="24" y="45"/>
                </a:cubicBezTo>
                <a:lnTo>
                  <a:pt x="35" y="45"/>
                </a:lnTo>
                <a:close/>
                <a:moveTo>
                  <a:pt x="11" y="10"/>
                </a:moveTo>
                <a:cubicBezTo>
                  <a:pt x="11" y="10"/>
                  <a:pt x="10" y="11"/>
                  <a:pt x="10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7" y="10"/>
                  <a:pt x="7" y="10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8" y="7"/>
                  <a:pt x="8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1" y="8"/>
                  <a:pt x="11" y="8"/>
                </a:cubicBezTo>
                <a:lnTo>
                  <a:pt x="11" y="10"/>
                </a:lnTo>
                <a:close/>
                <a:moveTo>
                  <a:pt x="11" y="17"/>
                </a:moveTo>
                <a:cubicBezTo>
                  <a:pt x="11" y="17"/>
                  <a:pt x="10" y="17"/>
                  <a:pt x="10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7" y="17"/>
                  <a:pt x="7" y="17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4"/>
                  <a:pt x="8" y="14"/>
                  <a:pt x="8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1" y="14"/>
                  <a:pt x="11" y="15"/>
                </a:cubicBezTo>
                <a:lnTo>
                  <a:pt x="11" y="17"/>
                </a:lnTo>
                <a:close/>
                <a:moveTo>
                  <a:pt x="11" y="23"/>
                </a:moveTo>
                <a:cubicBezTo>
                  <a:pt x="11" y="24"/>
                  <a:pt x="10" y="24"/>
                  <a:pt x="10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7" y="24"/>
                  <a:pt x="7" y="23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1"/>
                  <a:pt x="8" y="21"/>
                  <a:pt x="8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1" y="21"/>
                  <a:pt x="11" y="22"/>
                </a:cubicBezTo>
                <a:lnTo>
                  <a:pt x="11" y="23"/>
                </a:lnTo>
                <a:close/>
                <a:moveTo>
                  <a:pt x="11" y="30"/>
                </a:moveTo>
                <a:cubicBezTo>
                  <a:pt x="11" y="31"/>
                  <a:pt x="10" y="31"/>
                  <a:pt x="1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7" y="31"/>
                  <a:pt x="7" y="30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8"/>
                  <a:pt x="8" y="28"/>
                  <a:pt x="8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28"/>
                  <a:pt x="11" y="28"/>
                  <a:pt x="11" y="29"/>
                </a:cubicBezTo>
                <a:lnTo>
                  <a:pt x="11" y="30"/>
                </a:lnTo>
                <a:close/>
                <a:moveTo>
                  <a:pt x="11" y="37"/>
                </a:moveTo>
                <a:cubicBezTo>
                  <a:pt x="11" y="38"/>
                  <a:pt x="10" y="38"/>
                  <a:pt x="10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7" y="38"/>
                  <a:pt x="7" y="37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8" y="35"/>
                  <a:pt x="8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1" y="35"/>
                  <a:pt x="11" y="35"/>
                </a:cubicBezTo>
                <a:lnTo>
                  <a:pt x="11" y="37"/>
                </a:lnTo>
                <a:close/>
                <a:moveTo>
                  <a:pt x="18" y="10"/>
                </a:moveTo>
                <a:cubicBezTo>
                  <a:pt x="18" y="10"/>
                  <a:pt x="17" y="11"/>
                  <a:pt x="17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4" y="10"/>
                  <a:pt x="14" y="10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5" y="7"/>
                  <a:pt x="15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8" y="8"/>
                  <a:pt x="18" y="8"/>
                </a:cubicBezTo>
                <a:lnTo>
                  <a:pt x="18" y="10"/>
                </a:lnTo>
                <a:close/>
                <a:moveTo>
                  <a:pt x="18" y="17"/>
                </a:moveTo>
                <a:cubicBezTo>
                  <a:pt x="18" y="17"/>
                  <a:pt x="17" y="17"/>
                  <a:pt x="17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4" y="17"/>
                  <a:pt x="14" y="17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4"/>
                  <a:pt x="15" y="14"/>
                  <a:pt x="15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8" y="14"/>
                  <a:pt x="18" y="15"/>
                </a:cubicBezTo>
                <a:lnTo>
                  <a:pt x="18" y="17"/>
                </a:lnTo>
                <a:close/>
                <a:moveTo>
                  <a:pt x="18" y="23"/>
                </a:moveTo>
                <a:cubicBezTo>
                  <a:pt x="18" y="24"/>
                  <a:pt x="17" y="24"/>
                  <a:pt x="17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4" y="24"/>
                  <a:pt x="14" y="23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1"/>
                  <a:pt x="15" y="21"/>
                  <a:pt x="15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8" y="21"/>
                  <a:pt x="18" y="22"/>
                </a:cubicBezTo>
                <a:lnTo>
                  <a:pt x="18" y="23"/>
                </a:lnTo>
                <a:close/>
                <a:moveTo>
                  <a:pt x="18" y="30"/>
                </a:moveTo>
                <a:cubicBezTo>
                  <a:pt x="18" y="31"/>
                  <a:pt x="17" y="31"/>
                  <a:pt x="17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4" y="31"/>
                  <a:pt x="14" y="30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5" y="28"/>
                  <a:pt x="15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8" y="28"/>
                  <a:pt x="18" y="29"/>
                </a:cubicBezTo>
                <a:lnTo>
                  <a:pt x="18" y="30"/>
                </a:lnTo>
                <a:close/>
                <a:moveTo>
                  <a:pt x="24" y="10"/>
                </a:moveTo>
                <a:cubicBezTo>
                  <a:pt x="24" y="10"/>
                  <a:pt x="24" y="11"/>
                  <a:pt x="24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1"/>
                  <a:pt x="21" y="10"/>
                  <a:pt x="21" y="10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7"/>
                  <a:pt x="22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8"/>
                  <a:pt x="24" y="8"/>
                </a:cubicBezTo>
                <a:lnTo>
                  <a:pt x="24" y="10"/>
                </a:lnTo>
                <a:close/>
                <a:moveTo>
                  <a:pt x="24" y="17"/>
                </a:moveTo>
                <a:cubicBezTo>
                  <a:pt x="24" y="17"/>
                  <a:pt x="24" y="17"/>
                  <a:pt x="24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4"/>
                  <a:pt x="21" y="14"/>
                  <a:pt x="22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5"/>
                </a:cubicBezTo>
                <a:lnTo>
                  <a:pt x="24" y="17"/>
                </a:lnTo>
                <a:close/>
                <a:moveTo>
                  <a:pt x="24" y="23"/>
                </a:moveTo>
                <a:cubicBezTo>
                  <a:pt x="24" y="24"/>
                  <a:pt x="24" y="24"/>
                  <a:pt x="24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1"/>
                  <a:pt x="21" y="21"/>
                  <a:pt x="22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2"/>
                </a:cubicBezTo>
                <a:lnTo>
                  <a:pt x="24" y="23"/>
                </a:lnTo>
                <a:close/>
                <a:moveTo>
                  <a:pt x="24" y="30"/>
                </a:moveTo>
                <a:cubicBezTo>
                  <a:pt x="24" y="31"/>
                  <a:pt x="24" y="31"/>
                  <a:pt x="24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1" y="31"/>
                  <a:pt x="21" y="31"/>
                  <a:pt x="21" y="30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8"/>
                  <a:pt x="21" y="28"/>
                  <a:pt x="22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9"/>
                </a:cubicBezTo>
                <a:lnTo>
                  <a:pt x="24" y="30"/>
                </a:lnTo>
                <a:close/>
                <a:moveTo>
                  <a:pt x="31" y="10"/>
                </a:moveTo>
                <a:cubicBezTo>
                  <a:pt x="31" y="10"/>
                  <a:pt x="31" y="11"/>
                  <a:pt x="30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8" y="11"/>
                  <a:pt x="28" y="10"/>
                  <a:pt x="28" y="10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8"/>
                  <a:pt x="28" y="7"/>
                  <a:pt x="29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1" y="7"/>
                  <a:pt x="31" y="8"/>
                  <a:pt x="31" y="8"/>
                </a:cubicBezTo>
                <a:lnTo>
                  <a:pt x="31" y="10"/>
                </a:lnTo>
                <a:close/>
                <a:moveTo>
                  <a:pt x="31" y="17"/>
                </a:moveTo>
                <a:cubicBezTo>
                  <a:pt x="31" y="17"/>
                  <a:pt x="31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4"/>
                  <a:pt x="28" y="14"/>
                  <a:pt x="29" y="14"/>
                </a:cubicBezTo>
                <a:cubicBezTo>
                  <a:pt x="30" y="14"/>
                  <a:pt x="30" y="14"/>
                  <a:pt x="30" y="14"/>
                </a:cubicBezTo>
                <a:cubicBezTo>
                  <a:pt x="31" y="14"/>
                  <a:pt x="31" y="14"/>
                  <a:pt x="31" y="15"/>
                </a:cubicBezTo>
                <a:lnTo>
                  <a:pt x="31" y="17"/>
                </a:lnTo>
                <a:close/>
                <a:moveTo>
                  <a:pt x="31" y="23"/>
                </a:moveTo>
                <a:cubicBezTo>
                  <a:pt x="31" y="24"/>
                  <a:pt x="31" y="24"/>
                  <a:pt x="30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8" y="24"/>
                  <a:pt x="28" y="24"/>
                  <a:pt x="28" y="23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1"/>
                  <a:pt x="28" y="21"/>
                  <a:pt x="29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1" y="21"/>
                  <a:pt x="31" y="21"/>
                  <a:pt x="31" y="22"/>
                </a:cubicBezTo>
                <a:lnTo>
                  <a:pt x="31" y="23"/>
                </a:lnTo>
                <a:close/>
                <a:moveTo>
                  <a:pt x="31" y="30"/>
                </a:moveTo>
                <a:cubicBezTo>
                  <a:pt x="31" y="31"/>
                  <a:pt x="31" y="31"/>
                  <a:pt x="30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8" y="31"/>
                  <a:pt x="28" y="31"/>
                  <a:pt x="28" y="30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8"/>
                  <a:pt x="28" y="28"/>
                  <a:pt x="29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1" y="28"/>
                  <a:pt x="31" y="28"/>
                  <a:pt x="31" y="29"/>
                </a:cubicBezTo>
                <a:lnTo>
                  <a:pt x="31" y="30"/>
                </a:lnTo>
                <a:close/>
                <a:moveTo>
                  <a:pt x="31" y="37"/>
                </a:moveTo>
                <a:cubicBezTo>
                  <a:pt x="31" y="38"/>
                  <a:pt x="31" y="38"/>
                  <a:pt x="30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8" y="38"/>
                  <a:pt x="28" y="38"/>
                  <a:pt x="28" y="37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5"/>
                  <a:pt x="28" y="35"/>
                  <a:pt x="29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31" y="35"/>
                  <a:pt x="31" y="35"/>
                  <a:pt x="31" y="35"/>
                </a:cubicBezTo>
                <a:lnTo>
                  <a:pt x="31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íślíḋè-Freeform: Shape 43">
            <a:extLst>
              <a:ext uri="{FF2B5EF4-FFF2-40B4-BE49-F238E27FC236}">
                <a16:creationId xmlns:a16="http://schemas.microsoft.com/office/drawing/2014/main" id="{4FC073BE-0EEF-4867-ABC7-204623CF50BD}"/>
              </a:ext>
            </a:extLst>
          </p:cNvPr>
          <p:cNvSpPr>
            <a:spLocks/>
          </p:cNvSpPr>
          <p:nvPr/>
        </p:nvSpPr>
        <p:spPr bwMode="auto">
          <a:xfrm>
            <a:off x="5571654" y="2230773"/>
            <a:ext cx="167534" cy="169279"/>
          </a:xfrm>
          <a:custGeom>
            <a:avLst/>
            <a:gdLst>
              <a:gd name="T0" fmla="*/ 36 w 41"/>
              <a:gd name="T1" fmla="*/ 41 h 41"/>
              <a:gd name="T2" fmla="*/ 5 w 41"/>
              <a:gd name="T3" fmla="*/ 41 h 41"/>
              <a:gd name="T4" fmla="*/ 2 w 41"/>
              <a:gd name="T5" fmla="*/ 35 h 41"/>
              <a:gd name="T6" fmla="*/ 15 w 41"/>
              <a:gd name="T7" fmla="*/ 14 h 41"/>
              <a:gd name="T8" fmla="*/ 15 w 41"/>
              <a:gd name="T9" fmla="*/ 3 h 41"/>
              <a:gd name="T10" fmla="*/ 13 w 41"/>
              <a:gd name="T11" fmla="*/ 3 h 41"/>
              <a:gd name="T12" fmla="*/ 12 w 41"/>
              <a:gd name="T13" fmla="*/ 2 h 41"/>
              <a:gd name="T14" fmla="*/ 13 w 41"/>
              <a:gd name="T15" fmla="*/ 0 h 41"/>
              <a:gd name="T16" fmla="*/ 27 w 41"/>
              <a:gd name="T17" fmla="*/ 0 h 41"/>
              <a:gd name="T18" fmla="*/ 29 w 41"/>
              <a:gd name="T19" fmla="*/ 2 h 41"/>
              <a:gd name="T20" fmla="*/ 27 w 41"/>
              <a:gd name="T21" fmla="*/ 3 h 41"/>
              <a:gd name="T22" fmla="*/ 25 w 41"/>
              <a:gd name="T23" fmla="*/ 3 h 41"/>
              <a:gd name="T24" fmla="*/ 25 w 41"/>
              <a:gd name="T25" fmla="*/ 14 h 41"/>
              <a:gd name="T26" fmla="*/ 39 w 41"/>
              <a:gd name="T27" fmla="*/ 35 h 41"/>
              <a:gd name="T28" fmla="*/ 36 w 41"/>
              <a:gd name="T29" fmla="*/ 41 h 41"/>
              <a:gd name="T30" fmla="*/ 11 w 41"/>
              <a:gd name="T31" fmla="*/ 27 h 41"/>
              <a:gd name="T32" fmla="*/ 30 w 41"/>
              <a:gd name="T33" fmla="*/ 27 h 41"/>
              <a:gd name="T34" fmla="*/ 23 w 41"/>
              <a:gd name="T35" fmla="*/ 16 h 41"/>
              <a:gd name="T36" fmla="*/ 22 w 41"/>
              <a:gd name="T37" fmla="*/ 15 h 41"/>
              <a:gd name="T38" fmla="*/ 22 w 41"/>
              <a:gd name="T39" fmla="*/ 14 h 41"/>
              <a:gd name="T40" fmla="*/ 22 w 41"/>
              <a:gd name="T41" fmla="*/ 3 h 41"/>
              <a:gd name="T42" fmla="*/ 19 w 41"/>
              <a:gd name="T43" fmla="*/ 3 h 41"/>
              <a:gd name="T44" fmla="*/ 19 w 41"/>
              <a:gd name="T45" fmla="*/ 14 h 41"/>
              <a:gd name="T46" fmla="*/ 19 w 41"/>
              <a:gd name="T47" fmla="*/ 15 h 41"/>
              <a:gd name="T48" fmla="*/ 18 w 41"/>
              <a:gd name="T49" fmla="*/ 16 h 41"/>
              <a:gd name="T50" fmla="*/ 11 w 41"/>
              <a:gd name="T51" fmla="*/ 2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1" h="41">
                <a:moveTo>
                  <a:pt x="36" y="41"/>
                </a:moveTo>
                <a:cubicBezTo>
                  <a:pt x="5" y="41"/>
                  <a:pt x="5" y="41"/>
                  <a:pt x="5" y="41"/>
                </a:cubicBezTo>
                <a:cubicBezTo>
                  <a:pt x="1" y="41"/>
                  <a:pt x="0" y="38"/>
                  <a:pt x="2" y="35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3"/>
                  <a:pt x="15" y="3"/>
                  <a:pt x="15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2" y="3"/>
                  <a:pt x="12" y="3"/>
                  <a:pt x="12" y="2"/>
                </a:cubicBezTo>
                <a:cubicBezTo>
                  <a:pt x="12" y="1"/>
                  <a:pt x="12" y="0"/>
                  <a:pt x="13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9" y="1"/>
                  <a:pt x="29" y="2"/>
                </a:cubicBezTo>
                <a:cubicBezTo>
                  <a:pt x="29" y="3"/>
                  <a:pt x="28" y="3"/>
                  <a:pt x="27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14"/>
                  <a:pt x="25" y="14"/>
                  <a:pt x="25" y="14"/>
                </a:cubicBezTo>
                <a:cubicBezTo>
                  <a:pt x="39" y="35"/>
                  <a:pt x="39" y="35"/>
                  <a:pt x="39" y="35"/>
                </a:cubicBezTo>
                <a:cubicBezTo>
                  <a:pt x="41" y="38"/>
                  <a:pt x="39" y="41"/>
                  <a:pt x="36" y="41"/>
                </a:cubicBezTo>
                <a:close/>
                <a:moveTo>
                  <a:pt x="11" y="27"/>
                </a:moveTo>
                <a:cubicBezTo>
                  <a:pt x="30" y="27"/>
                  <a:pt x="30" y="27"/>
                  <a:pt x="30" y="27"/>
                </a:cubicBezTo>
                <a:cubicBezTo>
                  <a:pt x="23" y="16"/>
                  <a:pt x="23" y="16"/>
                  <a:pt x="23" y="16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3"/>
                  <a:pt x="22" y="3"/>
                  <a:pt x="22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6"/>
                  <a:pt x="18" y="16"/>
                  <a:pt x="18" y="16"/>
                </a:cubicBezTo>
                <a:lnTo>
                  <a:pt x="11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4" name="Group 44">
            <a:extLst>
              <a:ext uri="{FF2B5EF4-FFF2-40B4-BE49-F238E27FC236}">
                <a16:creationId xmlns:a16="http://schemas.microsoft.com/office/drawing/2014/main" id="{A11484A8-D19D-4DDC-B79D-A61806793D4C}"/>
              </a:ext>
            </a:extLst>
          </p:cNvPr>
          <p:cNvGrpSpPr/>
          <p:nvPr/>
        </p:nvGrpSpPr>
        <p:grpSpPr>
          <a:xfrm>
            <a:off x="3262892" y="3145156"/>
            <a:ext cx="299162" cy="299162"/>
            <a:chOff x="5170488" y="2544763"/>
            <a:chExt cx="463550" cy="463550"/>
          </a:xfrm>
          <a:solidFill>
            <a:schemeClr val="bg1"/>
          </a:solidFill>
        </p:grpSpPr>
        <p:sp>
          <p:nvSpPr>
            <p:cNvPr id="38" name="íślíḋè-Freeform: Shape 45">
              <a:extLst>
                <a:ext uri="{FF2B5EF4-FFF2-40B4-BE49-F238E27FC236}">
                  <a16:creationId xmlns:a16="http://schemas.microsoft.com/office/drawing/2014/main" id="{344FAC12-6D37-4E65-8FF3-D7EC95EACC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0488" y="2544763"/>
              <a:ext cx="463550" cy="463550"/>
            </a:xfrm>
            <a:custGeom>
              <a:avLst/>
              <a:gdLst>
                <a:gd name="T0" fmla="*/ 117 w 233"/>
                <a:gd name="T1" fmla="*/ 0 h 233"/>
                <a:gd name="T2" fmla="*/ 0 w 233"/>
                <a:gd name="T3" fmla="*/ 116 h 233"/>
                <a:gd name="T4" fmla="*/ 117 w 233"/>
                <a:gd name="T5" fmla="*/ 233 h 233"/>
                <a:gd name="T6" fmla="*/ 233 w 233"/>
                <a:gd name="T7" fmla="*/ 116 h 233"/>
                <a:gd name="T8" fmla="*/ 117 w 233"/>
                <a:gd name="T9" fmla="*/ 0 h 233"/>
                <a:gd name="T10" fmla="*/ 117 w 233"/>
                <a:gd name="T11" fmla="*/ 213 h 233"/>
                <a:gd name="T12" fmla="*/ 21 w 233"/>
                <a:gd name="T13" fmla="*/ 116 h 233"/>
                <a:gd name="T14" fmla="*/ 117 w 233"/>
                <a:gd name="T15" fmla="*/ 20 h 233"/>
                <a:gd name="T16" fmla="*/ 213 w 233"/>
                <a:gd name="T17" fmla="*/ 116 h 233"/>
                <a:gd name="T18" fmla="*/ 117 w 233"/>
                <a:gd name="T19" fmla="*/ 21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3" h="233">
                  <a:moveTo>
                    <a:pt x="117" y="0"/>
                  </a:moveTo>
                  <a:cubicBezTo>
                    <a:pt x="53" y="0"/>
                    <a:pt x="0" y="52"/>
                    <a:pt x="0" y="116"/>
                  </a:cubicBezTo>
                  <a:cubicBezTo>
                    <a:pt x="0" y="181"/>
                    <a:pt x="53" y="233"/>
                    <a:pt x="117" y="233"/>
                  </a:cubicBezTo>
                  <a:cubicBezTo>
                    <a:pt x="181" y="233"/>
                    <a:pt x="233" y="181"/>
                    <a:pt x="233" y="116"/>
                  </a:cubicBezTo>
                  <a:cubicBezTo>
                    <a:pt x="233" y="52"/>
                    <a:pt x="181" y="0"/>
                    <a:pt x="117" y="0"/>
                  </a:cubicBezTo>
                  <a:close/>
                  <a:moveTo>
                    <a:pt x="117" y="213"/>
                  </a:moveTo>
                  <a:cubicBezTo>
                    <a:pt x="64" y="213"/>
                    <a:pt x="21" y="169"/>
                    <a:pt x="21" y="116"/>
                  </a:cubicBezTo>
                  <a:cubicBezTo>
                    <a:pt x="21" y="63"/>
                    <a:pt x="64" y="20"/>
                    <a:pt x="117" y="20"/>
                  </a:cubicBezTo>
                  <a:cubicBezTo>
                    <a:pt x="170" y="20"/>
                    <a:pt x="213" y="63"/>
                    <a:pt x="213" y="116"/>
                  </a:cubicBezTo>
                  <a:cubicBezTo>
                    <a:pt x="213" y="169"/>
                    <a:pt x="170" y="213"/>
                    <a:pt x="117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íślíḋè-Freeform: Shape 46">
              <a:extLst>
                <a:ext uri="{FF2B5EF4-FFF2-40B4-BE49-F238E27FC236}">
                  <a16:creationId xmlns:a16="http://schemas.microsoft.com/office/drawing/2014/main" id="{1488E336-9E2A-4B60-9368-996938FA1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4463" y="2597151"/>
              <a:ext cx="357188" cy="357188"/>
            </a:xfrm>
            <a:custGeom>
              <a:avLst/>
              <a:gdLst>
                <a:gd name="T0" fmla="*/ 90 w 180"/>
                <a:gd name="T1" fmla="*/ 0 h 180"/>
                <a:gd name="T2" fmla="*/ 0 w 180"/>
                <a:gd name="T3" fmla="*/ 90 h 180"/>
                <a:gd name="T4" fmla="*/ 90 w 180"/>
                <a:gd name="T5" fmla="*/ 180 h 180"/>
                <a:gd name="T6" fmla="*/ 180 w 180"/>
                <a:gd name="T7" fmla="*/ 90 h 180"/>
                <a:gd name="T8" fmla="*/ 90 w 180"/>
                <a:gd name="T9" fmla="*/ 0 h 180"/>
                <a:gd name="T10" fmla="*/ 83 w 180"/>
                <a:gd name="T11" fmla="*/ 14 h 180"/>
                <a:gd name="T12" fmla="*/ 96 w 180"/>
                <a:gd name="T13" fmla="*/ 14 h 180"/>
                <a:gd name="T14" fmla="*/ 96 w 180"/>
                <a:gd name="T15" fmla="*/ 36 h 180"/>
                <a:gd name="T16" fmla="*/ 83 w 180"/>
                <a:gd name="T17" fmla="*/ 36 h 180"/>
                <a:gd name="T18" fmla="*/ 83 w 180"/>
                <a:gd name="T19" fmla="*/ 14 h 180"/>
                <a:gd name="T20" fmla="*/ 36 w 180"/>
                <a:gd name="T21" fmla="*/ 97 h 180"/>
                <a:gd name="T22" fmla="*/ 13 w 180"/>
                <a:gd name="T23" fmla="*/ 97 h 180"/>
                <a:gd name="T24" fmla="*/ 13 w 180"/>
                <a:gd name="T25" fmla="*/ 84 h 180"/>
                <a:gd name="T26" fmla="*/ 36 w 180"/>
                <a:gd name="T27" fmla="*/ 84 h 180"/>
                <a:gd name="T28" fmla="*/ 36 w 180"/>
                <a:gd name="T29" fmla="*/ 97 h 180"/>
                <a:gd name="T30" fmla="*/ 96 w 180"/>
                <a:gd name="T31" fmla="*/ 167 h 180"/>
                <a:gd name="T32" fmla="*/ 83 w 180"/>
                <a:gd name="T33" fmla="*/ 167 h 180"/>
                <a:gd name="T34" fmla="*/ 83 w 180"/>
                <a:gd name="T35" fmla="*/ 145 h 180"/>
                <a:gd name="T36" fmla="*/ 96 w 180"/>
                <a:gd name="T37" fmla="*/ 145 h 180"/>
                <a:gd name="T38" fmla="*/ 96 w 180"/>
                <a:gd name="T39" fmla="*/ 167 h 180"/>
                <a:gd name="T40" fmla="*/ 98 w 180"/>
                <a:gd name="T41" fmla="*/ 89 h 180"/>
                <a:gd name="T42" fmla="*/ 92 w 180"/>
                <a:gd name="T43" fmla="*/ 131 h 180"/>
                <a:gd name="T44" fmla="*/ 81 w 180"/>
                <a:gd name="T45" fmla="*/ 80 h 180"/>
                <a:gd name="T46" fmla="*/ 81 w 180"/>
                <a:gd name="T47" fmla="*/ 80 h 180"/>
                <a:gd name="T48" fmla="*/ 81 w 180"/>
                <a:gd name="T49" fmla="*/ 80 h 180"/>
                <a:gd name="T50" fmla="*/ 81 w 180"/>
                <a:gd name="T51" fmla="*/ 80 h 180"/>
                <a:gd name="T52" fmla="*/ 81 w 180"/>
                <a:gd name="T53" fmla="*/ 80 h 180"/>
                <a:gd name="T54" fmla="*/ 126 w 180"/>
                <a:gd name="T55" fmla="*/ 48 h 180"/>
                <a:gd name="T56" fmla="*/ 98 w 180"/>
                <a:gd name="T57" fmla="*/ 89 h 180"/>
                <a:gd name="T58" fmla="*/ 144 w 180"/>
                <a:gd name="T59" fmla="*/ 97 h 180"/>
                <a:gd name="T60" fmla="*/ 144 w 180"/>
                <a:gd name="T61" fmla="*/ 84 h 180"/>
                <a:gd name="T62" fmla="*/ 166 w 180"/>
                <a:gd name="T63" fmla="*/ 84 h 180"/>
                <a:gd name="T64" fmla="*/ 166 w 180"/>
                <a:gd name="T65" fmla="*/ 97 h 180"/>
                <a:gd name="T66" fmla="*/ 144 w 180"/>
                <a:gd name="T67" fmla="*/ 9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0" h="180">
                  <a:moveTo>
                    <a:pt x="90" y="0"/>
                  </a:moveTo>
                  <a:cubicBezTo>
                    <a:pt x="40" y="0"/>
                    <a:pt x="0" y="41"/>
                    <a:pt x="0" y="90"/>
                  </a:cubicBezTo>
                  <a:cubicBezTo>
                    <a:pt x="0" y="140"/>
                    <a:pt x="40" y="180"/>
                    <a:pt x="90" y="180"/>
                  </a:cubicBezTo>
                  <a:cubicBezTo>
                    <a:pt x="140" y="180"/>
                    <a:pt x="180" y="140"/>
                    <a:pt x="180" y="90"/>
                  </a:cubicBezTo>
                  <a:cubicBezTo>
                    <a:pt x="180" y="41"/>
                    <a:pt x="140" y="0"/>
                    <a:pt x="90" y="0"/>
                  </a:cubicBezTo>
                  <a:close/>
                  <a:moveTo>
                    <a:pt x="83" y="14"/>
                  </a:moveTo>
                  <a:cubicBezTo>
                    <a:pt x="96" y="14"/>
                    <a:pt x="96" y="14"/>
                    <a:pt x="96" y="14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83" y="36"/>
                    <a:pt x="83" y="36"/>
                    <a:pt x="83" y="36"/>
                  </a:cubicBezTo>
                  <a:lnTo>
                    <a:pt x="83" y="14"/>
                  </a:lnTo>
                  <a:close/>
                  <a:moveTo>
                    <a:pt x="36" y="97"/>
                  </a:moveTo>
                  <a:cubicBezTo>
                    <a:pt x="13" y="97"/>
                    <a:pt x="13" y="97"/>
                    <a:pt x="13" y="97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6" y="97"/>
                    <a:pt x="36" y="97"/>
                    <a:pt x="36" y="97"/>
                  </a:cubicBezTo>
                  <a:close/>
                  <a:moveTo>
                    <a:pt x="96" y="167"/>
                  </a:moveTo>
                  <a:cubicBezTo>
                    <a:pt x="83" y="167"/>
                    <a:pt x="83" y="167"/>
                    <a:pt x="83" y="167"/>
                  </a:cubicBezTo>
                  <a:cubicBezTo>
                    <a:pt x="83" y="145"/>
                    <a:pt x="83" y="145"/>
                    <a:pt x="83" y="145"/>
                  </a:cubicBezTo>
                  <a:cubicBezTo>
                    <a:pt x="96" y="145"/>
                    <a:pt x="96" y="145"/>
                    <a:pt x="96" y="145"/>
                  </a:cubicBezTo>
                  <a:lnTo>
                    <a:pt x="96" y="167"/>
                  </a:lnTo>
                  <a:close/>
                  <a:moveTo>
                    <a:pt x="98" y="89"/>
                  </a:moveTo>
                  <a:cubicBezTo>
                    <a:pt x="92" y="131"/>
                    <a:pt x="92" y="131"/>
                    <a:pt x="92" y="13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126" y="48"/>
                    <a:pt x="126" y="48"/>
                    <a:pt x="126" y="48"/>
                  </a:cubicBezTo>
                  <a:lnTo>
                    <a:pt x="98" y="89"/>
                  </a:lnTo>
                  <a:close/>
                  <a:moveTo>
                    <a:pt x="144" y="97"/>
                  </a:moveTo>
                  <a:cubicBezTo>
                    <a:pt x="144" y="84"/>
                    <a:pt x="144" y="84"/>
                    <a:pt x="144" y="84"/>
                  </a:cubicBezTo>
                  <a:cubicBezTo>
                    <a:pt x="166" y="84"/>
                    <a:pt x="166" y="84"/>
                    <a:pt x="166" y="84"/>
                  </a:cubicBezTo>
                  <a:cubicBezTo>
                    <a:pt x="166" y="97"/>
                    <a:pt x="166" y="97"/>
                    <a:pt x="166" y="97"/>
                  </a:cubicBezTo>
                  <a:lnTo>
                    <a:pt x="144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5" name="Group 47">
            <a:extLst>
              <a:ext uri="{FF2B5EF4-FFF2-40B4-BE49-F238E27FC236}">
                <a16:creationId xmlns:a16="http://schemas.microsoft.com/office/drawing/2014/main" id="{C2374591-FC29-4512-A8A4-E53B7D4192DE}"/>
              </a:ext>
            </a:extLst>
          </p:cNvPr>
          <p:cNvGrpSpPr/>
          <p:nvPr/>
        </p:nvGrpSpPr>
        <p:grpSpPr>
          <a:xfrm>
            <a:off x="5360478" y="3029245"/>
            <a:ext cx="498841" cy="503545"/>
            <a:chOff x="2578100" y="1057275"/>
            <a:chExt cx="504825" cy="509587"/>
          </a:xfrm>
          <a:solidFill>
            <a:schemeClr val="bg1"/>
          </a:solidFill>
        </p:grpSpPr>
        <p:sp>
          <p:nvSpPr>
            <p:cNvPr id="26" name="íślíḋè-Freeform: Shape 48">
              <a:extLst>
                <a:ext uri="{FF2B5EF4-FFF2-40B4-BE49-F238E27FC236}">
                  <a16:creationId xmlns:a16="http://schemas.microsoft.com/office/drawing/2014/main" id="{008A02C7-75F4-4741-B9C1-1C3A3538B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9863" y="1274763"/>
              <a:ext cx="130175" cy="49212"/>
            </a:xfrm>
            <a:custGeom>
              <a:avLst/>
              <a:gdLst>
                <a:gd name="T0" fmla="*/ 82 w 82"/>
                <a:gd name="T1" fmla="*/ 0 h 31"/>
                <a:gd name="T2" fmla="*/ 0 w 82"/>
                <a:gd name="T3" fmla="*/ 0 h 31"/>
                <a:gd name="T4" fmla="*/ 3 w 82"/>
                <a:gd name="T5" fmla="*/ 31 h 31"/>
                <a:gd name="T6" fmla="*/ 80 w 82"/>
                <a:gd name="T7" fmla="*/ 31 h 31"/>
                <a:gd name="T8" fmla="*/ 82 w 8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1">
                  <a:moveTo>
                    <a:pt x="82" y="0"/>
                  </a:moveTo>
                  <a:lnTo>
                    <a:pt x="0" y="0"/>
                  </a:lnTo>
                  <a:lnTo>
                    <a:pt x="3" y="31"/>
                  </a:lnTo>
                  <a:lnTo>
                    <a:pt x="80" y="31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íślíḋè-Freeform: Shape 49">
              <a:extLst>
                <a:ext uri="{FF2B5EF4-FFF2-40B4-BE49-F238E27FC236}">
                  <a16:creationId xmlns:a16="http://schemas.microsoft.com/office/drawing/2014/main" id="{24448F92-934D-4D86-AD42-40B4FF8CA1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3975" y="1338263"/>
              <a:ext cx="114300" cy="77787"/>
            </a:xfrm>
            <a:custGeom>
              <a:avLst/>
              <a:gdLst>
                <a:gd name="T0" fmla="*/ 72 w 72"/>
                <a:gd name="T1" fmla="*/ 49 h 49"/>
                <a:gd name="T2" fmla="*/ 68 w 72"/>
                <a:gd name="T3" fmla="*/ 0 h 49"/>
                <a:gd name="T4" fmla="*/ 0 w 72"/>
                <a:gd name="T5" fmla="*/ 0 h 49"/>
                <a:gd name="T6" fmla="*/ 13 w 72"/>
                <a:gd name="T7" fmla="*/ 49 h 49"/>
                <a:gd name="T8" fmla="*/ 72 w 72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9">
                  <a:moveTo>
                    <a:pt x="72" y="49"/>
                  </a:moveTo>
                  <a:lnTo>
                    <a:pt x="68" y="0"/>
                  </a:lnTo>
                  <a:lnTo>
                    <a:pt x="0" y="0"/>
                  </a:lnTo>
                  <a:lnTo>
                    <a:pt x="13" y="49"/>
                  </a:lnTo>
                  <a:lnTo>
                    <a:pt x="72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íślíḋè-Freeform: Shape 50">
              <a:extLst>
                <a:ext uri="{FF2B5EF4-FFF2-40B4-BE49-F238E27FC236}">
                  <a16:creationId xmlns:a16="http://schemas.microsoft.com/office/drawing/2014/main" id="{438488E0-2241-46DD-A9B0-B99BEA26A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6200" y="1430338"/>
              <a:ext cx="95250" cy="47625"/>
            </a:xfrm>
            <a:custGeom>
              <a:avLst/>
              <a:gdLst>
                <a:gd name="T0" fmla="*/ 59 w 60"/>
                <a:gd name="T1" fmla="*/ 0 h 30"/>
                <a:gd name="T2" fmla="*/ 0 w 60"/>
                <a:gd name="T3" fmla="*/ 0 h 30"/>
                <a:gd name="T4" fmla="*/ 8 w 60"/>
                <a:gd name="T5" fmla="*/ 30 h 30"/>
                <a:gd name="T6" fmla="*/ 60 w 60"/>
                <a:gd name="T7" fmla="*/ 30 h 30"/>
                <a:gd name="T8" fmla="*/ 59 w 60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0">
                  <a:moveTo>
                    <a:pt x="59" y="0"/>
                  </a:moveTo>
                  <a:lnTo>
                    <a:pt x="0" y="0"/>
                  </a:lnTo>
                  <a:lnTo>
                    <a:pt x="8" y="30"/>
                  </a:lnTo>
                  <a:lnTo>
                    <a:pt x="60" y="30"/>
                  </a:ln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íślíḋè-Freeform: Shape 51">
              <a:extLst>
                <a:ext uri="{FF2B5EF4-FFF2-40B4-BE49-F238E27FC236}">
                  <a16:creationId xmlns:a16="http://schemas.microsoft.com/office/drawing/2014/main" id="{B133EE4E-D116-4463-A5C4-469BAC887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1150" y="1201738"/>
              <a:ext cx="231775" cy="122237"/>
            </a:xfrm>
            <a:custGeom>
              <a:avLst/>
              <a:gdLst>
                <a:gd name="T0" fmla="*/ 58 w 114"/>
                <a:gd name="T1" fmla="*/ 45 h 60"/>
                <a:gd name="T2" fmla="*/ 82 w 114"/>
                <a:gd name="T3" fmla="*/ 22 h 60"/>
                <a:gd name="T4" fmla="*/ 102 w 114"/>
                <a:gd name="T5" fmla="*/ 22 h 60"/>
                <a:gd name="T6" fmla="*/ 102 w 114"/>
                <a:gd name="T7" fmla="*/ 0 h 60"/>
                <a:gd name="T8" fmla="*/ 77 w 114"/>
                <a:gd name="T9" fmla="*/ 0 h 60"/>
                <a:gd name="T10" fmla="*/ 72 w 114"/>
                <a:gd name="T11" fmla="*/ 2 h 60"/>
                <a:gd name="T12" fmla="*/ 69 w 114"/>
                <a:gd name="T13" fmla="*/ 4 h 60"/>
                <a:gd name="T14" fmla="*/ 40 w 114"/>
                <a:gd name="T15" fmla="*/ 33 h 60"/>
                <a:gd name="T16" fmla="*/ 38 w 114"/>
                <a:gd name="T17" fmla="*/ 36 h 60"/>
                <a:gd name="T18" fmla="*/ 2 w 114"/>
                <a:gd name="T19" fmla="*/ 36 h 60"/>
                <a:gd name="T20" fmla="*/ 0 w 114"/>
                <a:gd name="T21" fmla="*/ 60 h 60"/>
                <a:gd name="T22" fmla="*/ 54 w 114"/>
                <a:gd name="T23" fmla="*/ 60 h 60"/>
                <a:gd name="T24" fmla="*/ 58 w 114"/>
                <a:gd name="T25" fmla="*/ 4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60">
                  <a:moveTo>
                    <a:pt x="58" y="45"/>
                  </a:moveTo>
                  <a:cubicBezTo>
                    <a:pt x="66" y="37"/>
                    <a:pt x="74" y="29"/>
                    <a:pt x="82" y="2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14" y="22"/>
                    <a:pt x="114" y="0"/>
                    <a:pt x="10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0"/>
                    <a:pt x="73" y="1"/>
                    <a:pt x="72" y="2"/>
                  </a:cubicBezTo>
                  <a:cubicBezTo>
                    <a:pt x="71" y="2"/>
                    <a:pt x="70" y="3"/>
                    <a:pt x="69" y="4"/>
                  </a:cubicBezTo>
                  <a:cubicBezTo>
                    <a:pt x="59" y="14"/>
                    <a:pt x="50" y="23"/>
                    <a:pt x="40" y="33"/>
                  </a:cubicBezTo>
                  <a:cubicBezTo>
                    <a:pt x="39" y="34"/>
                    <a:pt x="38" y="35"/>
                    <a:pt x="38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54" y="60"/>
                    <a:pt x="54" y="60"/>
                    <a:pt x="54" y="60"/>
                  </a:cubicBezTo>
                  <a:lnTo>
                    <a:pt x="58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íślíḋè-Freeform: Shape 52">
              <a:extLst>
                <a:ext uri="{FF2B5EF4-FFF2-40B4-BE49-F238E27FC236}">
                  <a16:creationId xmlns:a16="http://schemas.microsoft.com/office/drawing/2014/main" id="{653604A8-DF38-457B-92CA-4ECF2EB822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8100" y="1274763"/>
              <a:ext cx="122237" cy="49212"/>
            </a:xfrm>
            <a:custGeom>
              <a:avLst/>
              <a:gdLst>
                <a:gd name="T0" fmla="*/ 7 w 77"/>
                <a:gd name="T1" fmla="*/ 31 h 31"/>
                <a:gd name="T2" fmla="*/ 77 w 77"/>
                <a:gd name="T3" fmla="*/ 31 h 31"/>
                <a:gd name="T4" fmla="*/ 74 w 77"/>
                <a:gd name="T5" fmla="*/ 0 h 31"/>
                <a:gd name="T6" fmla="*/ 0 w 77"/>
                <a:gd name="T7" fmla="*/ 0 h 31"/>
                <a:gd name="T8" fmla="*/ 7 w 77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31">
                  <a:moveTo>
                    <a:pt x="7" y="31"/>
                  </a:moveTo>
                  <a:lnTo>
                    <a:pt x="77" y="31"/>
                  </a:lnTo>
                  <a:lnTo>
                    <a:pt x="74" y="0"/>
                  </a:lnTo>
                  <a:lnTo>
                    <a:pt x="0" y="0"/>
                  </a:lnTo>
                  <a:lnTo>
                    <a:pt x="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ślíḋè-Freeform: Shape 53">
              <a:extLst>
                <a:ext uri="{FF2B5EF4-FFF2-40B4-BE49-F238E27FC236}">
                  <a16:creationId xmlns:a16="http://schemas.microsoft.com/office/drawing/2014/main" id="{97F28659-14B3-48E6-8F8A-B7485DCDB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1430338"/>
              <a:ext cx="104775" cy="47625"/>
            </a:xfrm>
            <a:custGeom>
              <a:avLst/>
              <a:gdLst>
                <a:gd name="T0" fmla="*/ 63 w 66"/>
                <a:gd name="T1" fmla="*/ 30 h 30"/>
                <a:gd name="T2" fmla="*/ 66 w 66"/>
                <a:gd name="T3" fmla="*/ 0 h 30"/>
                <a:gd name="T4" fmla="*/ 0 w 66"/>
                <a:gd name="T5" fmla="*/ 0 h 30"/>
                <a:gd name="T6" fmla="*/ 3 w 66"/>
                <a:gd name="T7" fmla="*/ 30 h 30"/>
                <a:gd name="T8" fmla="*/ 63 w 6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0">
                  <a:moveTo>
                    <a:pt x="63" y="30"/>
                  </a:moveTo>
                  <a:lnTo>
                    <a:pt x="66" y="0"/>
                  </a:lnTo>
                  <a:lnTo>
                    <a:pt x="0" y="0"/>
                  </a:lnTo>
                  <a:lnTo>
                    <a:pt x="3" y="30"/>
                  </a:lnTo>
                  <a:lnTo>
                    <a:pt x="6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íślíḋè-Freeform: Shape 54">
              <a:extLst>
                <a:ext uri="{FF2B5EF4-FFF2-40B4-BE49-F238E27FC236}">
                  <a16:creationId xmlns:a16="http://schemas.microsoft.com/office/drawing/2014/main" id="{C55EB978-8724-4252-BD91-0BC03ED899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1625" y="1338263"/>
              <a:ext cx="114300" cy="77787"/>
            </a:xfrm>
            <a:custGeom>
              <a:avLst/>
              <a:gdLst>
                <a:gd name="T0" fmla="*/ 72 w 72"/>
                <a:gd name="T1" fmla="*/ 0 h 49"/>
                <a:gd name="T2" fmla="*/ 4 w 72"/>
                <a:gd name="T3" fmla="*/ 0 h 49"/>
                <a:gd name="T4" fmla="*/ 0 w 72"/>
                <a:gd name="T5" fmla="*/ 49 h 49"/>
                <a:gd name="T6" fmla="*/ 61 w 72"/>
                <a:gd name="T7" fmla="*/ 49 h 49"/>
                <a:gd name="T8" fmla="*/ 72 w 72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9">
                  <a:moveTo>
                    <a:pt x="72" y="0"/>
                  </a:moveTo>
                  <a:lnTo>
                    <a:pt x="4" y="0"/>
                  </a:lnTo>
                  <a:lnTo>
                    <a:pt x="0" y="49"/>
                  </a:lnTo>
                  <a:lnTo>
                    <a:pt x="61" y="49"/>
                  </a:ln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íślíḋè-Freeform: Shape 55">
              <a:extLst>
                <a:ext uri="{FF2B5EF4-FFF2-40B4-BE49-F238E27FC236}">
                  <a16:creationId xmlns:a16="http://schemas.microsoft.com/office/drawing/2014/main" id="{0E5336FA-120B-406D-BD18-DF4086072C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8450" y="1430338"/>
              <a:ext cx="95250" cy="47625"/>
            </a:xfrm>
            <a:custGeom>
              <a:avLst/>
              <a:gdLst>
                <a:gd name="T0" fmla="*/ 60 w 60"/>
                <a:gd name="T1" fmla="*/ 0 h 30"/>
                <a:gd name="T2" fmla="*/ 2 w 60"/>
                <a:gd name="T3" fmla="*/ 0 h 30"/>
                <a:gd name="T4" fmla="*/ 0 w 60"/>
                <a:gd name="T5" fmla="*/ 30 h 30"/>
                <a:gd name="T6" fmla="*/ 53 w 60"/>
                <a:gd name="T7" fmla="*/ 30 h 30"/>
                <a:gd name="T8" fmla="*/ 60 w 60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0">
                  <a:moveTo>
                    <a:pt x="60" y="0"/>
                  </a:moveTo>
                  <a:lnTo>
                    <a:pt x="2" y="0"/>
                  </a:lnTo>
                  <a:lnTo>
                    <a:pt x="0" y="30"/>
                  </a:lnTo>
                  <a:lnTo>
                    <a:pt x="53" y="3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íślíḋè-Freeform: Shape 56">
              <a:extLst>
                <a:ext uri="{FF2B5EF4-FFF2-40B4-BE49-F238E27FC236}">
                  <a16:creationId xmlns:a16="http://schemas.microsoft.com/office/drawing/2014/main" id="{17928A66-EF64-4B4A-9AC5-DD9A5AAA6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6213" y="1338263"/>
              <a:ext cx="117475" cy="77787"/>
            </a:xfrm>
            <a:custGeom>
              <a:avLst/>
              <a:gdLst>
                <a:gd name="T0" fmla="*/ 74 w 74"/>
                <a:gd name="T1" fmla="*/ 0 h 49"/>
                <a:gd name="T2" fmla="*/ 0 w 74"/>
                <a:gd name="T3" fmla="*/ 0 h 49"/>
                <a:gd name="T4" fmla="*/ 4 w 74"/>
                <a:gd name="T5" fmla="*/ 49 h 49"/>
                <a:gd name="T6" fmla="*/ 71 w 74"/>
                <a:gd name="T7" fmla="*/ 49 h 49"/>
                <a:gd name="T8" fmla="*/ 74 w 74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9">
                  <a:moveTo>
                    <a:pt x="74" y="0"/>
                  </a:moveTo>
                  <a:lnTo>
                    <a:pt x="0" y="0"/>
                  </a:lnTo>
                  <a:lnTo>
                    <a:pt x="4" y="49"/>
                  </a:lnTo>
                  <a:lnTo>
                    <a:pt x="71" y="49"/>
                  </a:lnTo>
                  <a:lnTo>
                    <a:pt x="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is1ide-Oval 57">
              <a:extLst>
                <a:ext uri="{FF2B5EF4-FFF2-40B4-BE49-F238E27FC236}">
                  <a16:creationId xmlns:a16="http://schemas.microsoft.com/office/drawing/2014/main" id="{C9B87A52-2703-4152-88B5-EEDD110EA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5250" y="1489075"/>
              <a:ext cx="76200" cy="777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is1ide-Oval 58">
              <a:extLst>
                <a:ext uri="{FF2B5EF4-FFF2-40B4-BE49-F238E27FC236}">
                  <a16:creationId xmlns:a16="http://schemas.microsoft.com/office/drawing/2014/main" id="{2DFA5378-653D-433B-B439-59889F82B0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8450" y="1489075"/>
              <a:ext cx="77787" cy="777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is1ide-Freeform: Shape 59">
              <a:extLst>
                <a:ext uri="{FF2B5EF4-FFF2-40B4-BE49-F238E27FC236}">
                  <a16:creationId xmlns:a16="http://schemas.microsoft.com/office/drawing/2014/main" id="{166927BC-B2E9-41C9-B6B2-3E5AE4553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8100" y="1057275"/>
              <a:ext cx="268287" cy="180975"/>
            </a:xfrm>
            <a:custGeom>
              <a:avLst/>
              <a:gdLst>
                <a:gd name="T0" fmla="*/ 55 w 132"/>
                <a:gd name="T1" fmla="*/ 79 h 89"/>
                <a:gd name="T2" fmla="*/ 56 w 132"/>
                <a:gd name="T3" fmla="*/ 65 h 89"/>
                <a:gd name="T4" fmla="*/ 132 w 132"/>
                <a:gd name="T5" fmla="*/ 89 h 89"/>
                <a:gd name="T6" fmla="*/ 62 w 132"/>
                <a:gd name="T7" fmla="*/ 14 h 89"/>
                <a:gd name="T8" fmla="*/ 64 w 132"/>
                <a:gd name="T9" fmla="*/ 0 h 89"/>
                <a:gd name="T10" fmla="*/ 0 w 132"/>
                <a:gd name="T11" fmla="*/ 32 h 89"/>
                <a:gd name="T12" fmla="*/ 55 w 132"/>
                <a:gd name="T13" fmla="*/ 7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89">
                  <a:moveTo>
                    <a:pt x="55" y="79"/>
                  </a:moveTo>
                  <a:cubicBezTo>
                    <a:pt x="56" y="65"/>
                    <a:pt x="56" y="65"/>
                    <a:pt x="56" y="65"/>
                  </a:cubicBezTo>
                  <a:cubicBezTo>
                    <a:pt x="112" y="71"/>
                    <a:pt x="132" y="89"/>
                    <a:pt x="132" y="89"/>
                  </a:cubicBezTo>
                  <a:cubicBezTo>
                    <a:pt x="132" y="89"/>
                    <a:pt x="131" y="21"/>
                    <a:pt x="62" y="14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55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8" name="Title 1">
            <a:extLst>
              <a:ext uri="{FF2B5EF4-FFF2-40B4-BE49-F238E27FC236}">
                <a16:creationId xmlns:a16="http://schemas.microsoft.com/office/drawing/2014/main" id="{06D05391-9E66-40AF-9D8C-86D65A7E61B6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87322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22" grpId="0" animBg="1"/>
      <p:bldP spid="23" grpId="0" animBg="1"/>
      <p:bldP spid="5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46954B4-9125-4166-ADEA-4C995BF722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87624" y="-20539"/>
            <a:ext cx="8352928" cy="5191839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A1F843-2450-4777-8671-C5F9F845F39E}"/>
              </a:ext>
            </a:extLst>
          </p:cNvPr>
          <p:cNvGrpSpPr/>
          <p:nvPr/>
        </p:nvGrpSpPr>
        <p:grpSpPr>
          <a:xfrm rot="16200000">
            <a:off x="580948" y="1737303"/>
            <a:ext cx="2845723" cy="770200"/>
            <a:chOff x="5591515" y="1114424"/>
            <a:chExt cx="2276928" cy="1077233"/>
          </a:xfrm>
          <a:solidFill>
            <a:srgbClr val="67618E"/>
          </a:solidFill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84C5D47-5498-4642-A32B-64C75AD20D97}"/>
                </a:ext>
              </a:extLst>
            </p:cNvPr>
            <p:cNvSpPr/>
            <p:nvPr/>
          </p:nvSpPr>
          <p:spPr>
            <a:xfrm>
              <a:off x="5591515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FA0ECEF-F145-4829-BF7B-7B53F1C24E74}"/>
                </a:ext>
              </a:extLst>
            </p:cNvPr>
            <p:cNvSpPr/>
            <p:nvPr/>
          </p:nvSpPr>
          <p:spPr>
            <a:xfrm>
              <a:off x="7849699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6F0F21F-E950-4B52-830B-FFB8A919848E}"/>
                </a:ext>
              </a:extLst>
            </p:cNvPr>
            <p:cNvSpPr/>
            <p:nvPr/>
          </p:nvSpPr>
          <p:spPr>
            <a:xfrm rot="16200000">
              <a:off x="6703945" y="1994"/>
              <a:ext cx="45719" cy="22705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FA363CB-A3B2-47AA-81C2-69DA56FC387C}"/>
              </a:ext>
            </a:extLst>
          </p:cNvPr>
          <p:cNvGrpSpPr/>
          <p:nvPr/>
        </p:nvGrpSpPr>
        <p:grpSpPr>
          <a:xfrm rot="5400000" flipH="1">
            <a:off x="3750262" y="1737303"/>
            <a:ext cx="2845723" cy="770200"/>
            <a:chOff x="5591515" y="1114424"/>
            <a:chExt cx="2276928" cy="1077233"/>
          </a:xfrm>
          <a:solidFill>
            <a:srgbClr val="966173"/>
          </a:solidFill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81F34F65-B7C0-4C7B-8A59-69CA3A0C0F17}"/>
                </a:ext>
              </a:extLst>
            </p:cNvPr>
            <p:cNvSpPr/>
            <p:nvPr/>
          </p:nvSpPr>
          <p:spPr>
            <a:xfrm>
              <a:off x="5591515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C00DF194-4794-4DD8-BF9C-CDD8C9DE261C}"/>
                </a:ext>
              </a:extLst>
            </p:cNvPr>
            <p:cNvSpPr/>
            <p:nvPr/>
          </p:nvSpPr>
          <p:spPr>
            <a:xfrm>
              <a:off x="7849699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7CE1BBCE-EC10-4E1D-A954-39DE74E8C395}"/>
                </a:ext>
              </a:extLst>
            </p:cNvPr>
            <p:cNvSpPr/>
            <p:nvPr/>
          </p:nvSpPr>
          <p:spPr>
            <a:xfrm rot="16200000">
              <a:off x="6703945" y="1994"/>
              <a:ext cx="45719" cy="22705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561A3BB3-356E-4C33-A189-AF6BC3721ED6}"/>
              </a:ext>
            </a:extLst>
          </p:cNvPr>
          <p:cNvSpPr/>
          <p:nvPr/>
        </p:nvSpPr>
        <p:spPr>
          <a:xfrm>
            <a:off x="3102702" y="1438016"/>
            <a:ext cx="176800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spc="300" dirty="0">
                <a:solidFill>
                  <a:srgbClr val="67618E"/>
                </a:solidFill>
                <a:latin typeface="Bernard MT Condensed" panose="02050806060905020404" pitchFamily="18" charset="0"/>
                <a:cs typeface="Arabic Typesetting" panose="03020402040406030203" pitchFamily="66" charset="-78"/>
                <a:sym typeface="+mn-lt"/>
              </a:rPr>
              <a:t>04</a:t>
            </a:r>
            <a:endParaRPr lang="zh-CN" altLang="en-US" sz="6600" spc="300" dirty="0">
              <a:solidFill>
                <a:srgbClr val="67618E"/>
              </a:solidFill>
              <a:latin typeface="Bernard MT Condensed" panose="02050806060905020404" pitchFamily="18" charset="0"/>
              <a:cs typeface="Arabic Typesetting" panose="03020402040406030203" pitchFamily="66" charset="-78"/>
              <a:sym typeface="+mn-lt"/>
            </a:endParaRPr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3C806C07-D112-4DF4-8A19-86D74C5A8E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9394" y="2446128"/>
            <a:ext cx="383473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rgbClr val="67618E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+mn-ea"/>
                <a:sym typeface="+mn-lt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258165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618656" y="1639612"/>
            <a:ext cx="2592288" cy="338554"/>
            <a:chOff x="5436096" y="736700"/>
            <a:chExt cx="2592288" cy="338554"/>
          </a:xfrm>
        </p:grpSpPr>
        <p:sp>
          <p:nvSpPr>
            <p:cNvPr id="23" name="矩形 22"/>
            <p:cNvSpPr/>
            <p:nvPr/>
          </p:nvSpPr>
          <p:spPr>
            <a:xfrm>
              <a:off x="5436096" y="771550"/>
              <a:ext cx="288032" cy="288032"/>
            </a:xfrm>
            <a:prstGeom prst="rect">
              <a:avLst/>
            </a:prstGeom>
            <a:solidFill>
              <a:srgbClr val="6761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1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724128" y="736700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年度工作总结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549203" y="1892829"/>
            <a:ext cx="2592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67618E"/>
                </a:solidFill>
                <a:cs typeface="+mn-ea"/>
                <a:sym typeface="+mn-lt"/>
              </a:rPr>
              <a:t>CONTENT</a:t>
            </a:r>
          </a:p>
          <a:p>
            <a:pPr algn="ctr"/>
            <a:r>
              <a:rPr lang="zh-CN" altLang="en-US" sz="5400" dirty="0">
                <a:solidFill>
                  <a:srgbClr val="67618E"/>
                </a:solidFill>
                <a:cs typeface="+mn-ea"/>
                <a:sym typeface="+mn-lt"/>
              </a:rPr>
              <a:t>目录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5618800" y="2143668"/>
            <a:ext cx="2592288" cy="338554"/>
            <a:chOff x="5436096" y="731476"/>
            <a:chExt cx="2592288" cy="338554"/>
          </a:xfrm>
        </p:grpSpPr>
        <p:sp>
          <p:nvSpPr>
            <p:cNvPr id="31" name="矩形 30"/>
            <p:cNvSpPr/>
            <p:nvPr/>
          </p:nvSpPr>
          <p:spPr>
            <a:xfrm>
              <a:off x="5436096" y="771550"/>
              <a:ext cx="288032" cy="288032"/>
            </a:xfrm>
            <a:prstGeom prst="rect">
              <a:avLst/>
            </a:prstGeom>
            <a:solidFill>
              <a:srgbClr val="966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2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724128" y="731476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工作完成情况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618944" y="2626238"/>
            <a:ext cx="2592288" cy="354816"/>
            <a:chOff x="5436096" y="704766"/>
            <a:chExt cx="2592288" cy="354816"/>
          </a:xfrm>
        </p:grpSpPr>
        <p:sp>
          <p:nvSpPr>
            <p:cNvPr id="34" name="矩形 33"/>
            <p:cNvSpPr/>
            <p:nvPr/>
          </p:nvSpPr>
          <p:spPr>
            <a:xfrm>
              <a:off x="5436096" y="771550"/>
              <a:ext cx="288032" cy="288032"/>
            </a:xfrm>
            <a:prstGeom prst="rect">
              <a:avLst/>
            </a:prstGeom>
            <a:solidFill>
              <a:srgbClr val="6761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3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724128" y="704766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成功项目展示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619088" y="3130294"/>
            <a:ext cx="2592288" cy="360040"/>
            <a:chOff x="5436096" y="699542"/>
            <a:chExt cx="2592288" cy="360040"/>
          </a:xfrm>
        </p:grpSpPr>
        <p:sp>
          <p:nvSpPr>
            <p:cNvPr id="37" name="矩形 36"/>
            <p:cNvSpPr/>
            <p:nvPr/>
          </p:nvSpPr>
          <p:spPr>
            <a:xfrm>
              <a:off x="5436096" y="771550"/>
              <a:ext cx="288032" cy="288032"/>
            </a:xfrm>
            <a:prstGeom prst="rect">
              <a:avLst/>
            </a:prstGeom>
            <a:solidFill>
              <a:srgbClr val="966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4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724128" y="699542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B89C576-BAC1-4415-8F30-4E2533D99FEC}"/>
              </a:ext>
            </a:extLst>
          </p:cNvPr>
          <p:cNvGrpSpPr/>
          <p:nvPr/>
        </p:nvGrpSpPr>
        <p:grpSpPr>
          <a:xfrm>
            <a:off x="1435292" y="1612799"/>
            <a:ext cx="2820110" cy="2037116"/>
            <a:chOff x="467545" y="1064478"/>
            <a:chExt cx="3939514" cy="284572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B2BA7418-E880-4942-B59F-A34592C67B74}"/>
                </a:ext>
              </a:extLst>
            </p:cNvPr>
            <p:cNvGrpSpPr/>
            <p:nvPr/>
          </p:nvGrpSpPr>
          <p:grpSpPr>
            <a:xfrm rot="16200000">
              <a:off x="-570217" y="2102240"/>
              <a:ext cx="2845723" cy="770200"/>
              <a:chOff x="5591515" y="1114424"/>
              <a:chExt cx="2276928" cy="1077233"/>
            </a:xfrm>
            <a:solidFill>
              <a:srgbClr val="67618E"/>
            </a:solidFill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E6133B52-C8A1-4C3F-ADA3-3E21CA99F07F}"/>
                  </a:ext>
                </a:extLst>
              </p:cNvPr>
              <p:cNvSpPr/>
              <p:nvPr/>
            </p:nvSpPr>
            <p:spPr>
              <a:xfrm>
                <a:off x="5591515" y="1114425"/>
                <a:ext cx="18744" cy="10772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E9639E"/>
                  </a:solidFill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9E316F00-C8F6-4423-AC34-C111D81A22ED}"/>
                  </a:ext>
                </a:extLst>
              </p:cNvPr>
              <p:cNvSpPr/>
              <p:nvPr/>
            </p:nvSpPr>
            <p:spPr>
              <a:xfrm>
                <a:off x="7849699" y="1114425"/>
                <a:ext cx="18744" cy="10772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E9639E"/>
                  </a:solidFill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4B9730C2-EA30-4D30-8DB1-B7F270ECA1DD}"/>
                  </a:ext>
                </a:extLst>
              </p:cNvPr>
              <p:cNvSpPr/>
              <p:nvPr/>
            </p:nvSpPr>
            <p:spPr>
              <a:xfrm rot="16200000">
                <a:off x="6703945" y="1994"/>
                <a:ext cx="45719" cy="227058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E9639E"/>
                  </a:solidFill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3A2E2F46-3184-4F3D-9097-43183E222810}"/>
                </a:ext>
              </a:extLst>
            </p:cNvPr>
            <p:cNvGrpSpPr/>
            <p:nvPr/>
          </p:nvGrpSpPr>
          <p:grpSpPr>
            <a:xfrm rot="5400000" flipH="1">
              <a:off x="2599097" y="2102240"/>
              <a:ext cx="2845723" cy="770200"/>
              <a:chOff x="5591515" y="1114424"/>
              <a:chExt cx="2276928" cy="1077233"/>
            </a:xfrm>
            <a:solidFill>
              <a:srgbClr val="966173"/>
            </a:solidFill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CCB29913-119E-4A62-B92D-CB225C4BE698}"/>
                  </a:ext>
                </a:extLst>
              </p:cNvPr>
              <p:cNvSpPr/>
              <p:nvPr/>
            </p:nvSpPr>
            <p:spPr>
              <a:xfrm>
                <a:off x="5591515" y="1114425"/>
                <a:ext cx="18744" cy="10772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E9639E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035194C0-92AC-433E-983E-4CB0F8E065FE}"/>
                  </a:ext>
                </a:extLst>
              </p:cNvPr>
              <p:cNvSpPr/>
              <p:nvPr/>
            </p:nvSpPr>
            <p:spPr>
              <a:xfrm>
                <a:off x="7849699" y="1114425"/>
                <a:ext cx="18744" cy="10772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E9639E"/>
                  </a:solidFill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3F36AB38-9D12-4EE6-9688-9D7CBEBCAE05}"/>
                  </a:ext>
                </a:extLst>
              </p:cNvPr>
              <p:cNvSpPr/>
              <p:nvPr/>
            </p:nvSpPr>
            <p:spPr>
              <a:xfrm rot="16200000">
                <a:off x="6703945" y="1994"/>
                <a:ext cx="45719" cy="227058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E9639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292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ṧḷïḓê-TextBox 1">
            <a:extLst>
              <a:ext uri="{FF2B5EF4-FFF2-40B4-BE49-F238E27FC236}">
                <a16:creationId xmlns:a16="http://schemas.microsoft.com/office/drawing/2014/main" id="{CEAABFC2-7636-4F82-A1A9-7BD92EB325E0}"/>
              </a:ext>
            </a:extLst>
          </p:cNvPr>
          <p:cNvSpPr txBox="1">
            <a:spLocks/>
          </p:cNvSpPr>
          <p:nvPr/>
        </p:nvSpPr>
        <p:spPr>
          <a:xfrm>
            <a:off x="3616970" y="3508488"/>
            <a:ext cx="4843462" cy="104723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</p:txBody>
      </p:sp>
      <p:sp>
        <p:nvSpPr>
          <p:cNvPr id="4" name="ïṧḷïḓê-TextBox 2">
            <a:extLst>
              <a:ext uri="{FF2B5EF4-FFF2-40B4-BE49-F238E27FC236}">
                <a16:creationId xmlns:a16="http://schemas.microsoft.com/office/drawing/2014/main" id="{D8AD1414-CC87-4687-9DE8-0B310147EC04}"/>
              </a:ext>
            </a:extLst>
          </p:cNvPr>
          <p:cNvSpPr txBox="1">
            <a:spLocks/>
          </p:cNvSpPr>
          <p:nvPr/>
        </p:nvSpPr>
        <p:spPr>
          <a:xfrm>
            <a:off x="884636" y="1527569"/>
            <a:ext cx="1743148" cy="58710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8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8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</p:txBody>
      </p:sp>
      <p:grpSp>
        <p:nvGrpSpPr>
          <p:cNvPr id="5" name="Group 26">
            <a:extLst>
              <a:ext uri="{FF2B5EF4-FFF2-40B4-BE49-F238E27FC236}">
                <a16:creationId xmlns:a16="http://schemas.microsoft.com/office/drawing/2014/main" id="{A49E07EE-6B55-4F5E-BDAB-6041E2C4F435}"/>
              </a:ext>
            </a:extLst>
          </p:cNvPr>
          <p:cNvGrpSpPr/>
          <p:nvPr/>
        </p:nvGrpSpPr>
        <p:grpSpPr>
          <a:xfrm>
            <a:off x="1564558" y="2535319"/>
            <a:ext cx="6014116" cy="629235"/>
            <a:chOff x="2086078" y="3589124"/>
            <a:chExt cx="8018822" cy="630282"/>
          </a:xfrm>
        </p:grpSpPr>
        <p:sp>
          <p:nvSpPr>
            <p:cNvPr id="19" name="ïṧḷïḓê-Straight Connector 3">
              <a:extLst>
                <a:ext uri="{FF2B5EF4-FFF2-40B4-BE49-F238E27FC236}">
                  <a16:creationId xmlns:a16="http://schemas.microsoft.com/office/drawing/2014/main" id="{66D30980-C70C-47DF-B256-48E137D0CA32}"/>
                </a:ext>
              </a:extLst>
            </p:cNvPr>
            <p:cNvSpPr/>
            <p:nvPr/>
          </p:nvSpPr>
          <p:spPr>
            <a:xfrm flipV="1">
              <a:off x="6095489" y="3589124"/>
              <a:ext cx="4009411" cy="630281"/>
            </a:xfrm>
            <a:prstGeom prst="line">
              <a:avLst/>
            </a:prstGeom>
            <a:ln w="3175">
              <a:solidFill>
                <a:srgbClr val="DCDEE0"/>
              </a:soli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ïṧḷïḓê-Straight Connector 4">
              <a:extLst>
                <a:ext uri="{FF2B5EF4-FFF2-40B4-BE49-F238E27FC236}">
                  <a16:creationId xmlns:a16="http://schemas.microsoft.com/office/drawing/2014/main" id="{412E177B-208E-4FFD-A769-0868186D6178}"/>
                </a:ext>
              </a:extLst>
            </p:cNvPr>
            <p:cNvSpPr/>
            <p:nvPr/>
          </p:nvSpPr>
          <p:spPr>
            <a:xfrm flipV="1">
              <a:off x="6094790" y="3589124"/>
              <a:ext cx="2005405" cy="630282"/>
            </a:xfrm>
            <a:prstGeom prst="line">
              <a:avLst/>
            </a:prstGeom>
            <a:ln w="3175">
              <a:solidFill>
                <a:srgbClr val="DCDEE0"/>
              </a:soli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ïṧḷïḓê-Straight Connector 5">
              <a:extLst>
                <a:ext uri="{FF2B5EF4-FFF2-40B4-BE49-F238E27FC236}">
                  <a16:creationId xmlns:a16="http://schemas.microsoft.com/office/drawing/2014/main" id="{2AE898EA-2250-4A86-89E8-5A44D4575AC4}"/>
                </a:ext>
              </a:extLst>
            </p:cNvPr>
            <p:cNvSpPr/>
            <p:nvPr/>
          </p:nvSpPr>
          <p:spPr>
            <a:xfrm flipH="1" flipV="1">
              <a:off x="4090783" y="3589124"/>
              <a:ext cx="1999256" cy="630281"/>
            </a:xfrm>
            <a:prstGeom prst="line">
              <a:avLst/>
            </a:prstGeom>
            <a:ln w="3175">
              <a:solidFill>
                <a:srgbClr val="DCDEE0"/>
              </a:soli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ïṧḷïḓê-Straight Connector 6">
              <a:extLst>
                <a:ext uri="{FF2B5EF4-FFF2-40B4-BE49-F238E27FC236}">
                  <a16:creationId xmlns:a16="http://schemas.microsoft.com/office/drawing/2014/main" id="{836AEE5E-828D-40A5-BC2A-71A507A2A84C}"/>
                </a:ext>
              </a:extLst>
            </p:cNvPr>
            <p:cNvSpPr/>
            <p:nvPr/>
          </p:nvSpPr>
          <p:spPr>
            <a:xfrm flipH="1" flipV="1">
              <a:off x="2086078" y="3589124"/>
              <a:ext cx="4009412" cy="630281"/>
            </a:xfrm>
            <a:prstGeom prst="line">
              <a:avLst/>
            </a:prstGeom>
            <a:ln w="3175">
              <a:solidFill>
                <a:srgbClr val="DCDEE0"/>
              </a:soli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ïṧḷïḓê-Straight Connector 7">
              <a:extLst>
                <a:ext uri="{FF2B5EF4-FFF2-40B4-BE49-F238E27FC236}">
                  <a16:creationId xmlns:a16="http://schemas.microsoft.com/office/drawing/2014/main" id="{3F67D9FC-7529-49ED-A950-79A4AE89DA2E}"/>
                </a:ext>
              </a:extLst>
            </p:cNvPr>
            <p:cNvSpPr/>
            <p:nvPr/>
          </p:nvSpPr>
          <p:spPr>
            <a:xfrm flipV="1">
              <a:off x="6095489" y="3589124"/>
              <a:ext cx="1" cy="630282"/>
            </a:xfrm>
            <a:prstGeom prst="line">
              <a:avLst/>
            </a:prstGeom>
            <a:ln w="3175">
              <a:solidFill>
                <a:srgbClr val="DCDEE0"/>
              </a:soli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" name="Group 8">
            <a:extLst>
              <a:ext uri="{FF2B5EF4-FFF2-40B4-BE49-F238E27FC236}">
                <a16:creationId xmlns:a16="http://schemas.microsoft.com/office/drawing/2014/main" id="{4A2ED605-1D62-4468-8E31-8C3947FA8F5D}"/>
              </a:ext>
            </a:extLst>
          </p:cNvPr>
          <p:cNvGrpSpPr/>
          <p:nvPr/>
        </p:nvGrpSpPr>
        <p:grpSpPr>
          <a:xfrm>
            <a:off x="968896" y="2052432"/>
            <a:ext cx="7206208" cy="476595"/>
            <a:chOff x="0" y="0"/>
            <a:chExt cx="19216553" cy="1270918"/>
          </a:xfrm>
        </p:grpSpPr>
        <p:sp>
          <p:nvSpPr>
            <p:cNvPr id="14" name="ïṧḷïḓê-Rectangle: Rounded Corners 9">
              <a:extLst>
                <a:ext uri="{FF2B5EF4-FFF2-40B4-BE49-F238E27FC236}">
                  <a16:creationId xmlns:a16="http://schemas.microsoft.com/office/drawing/2014/main" id="{04E6E058-CA52-4A07-A036-FCBEEA3C80D6}"/>
                </a:ext>
              </a:extLst>
            </p:cNvPr>
            <p:cNvSpPr/>
            <p:nvPr/>
          </p:nvSpPr>
          <p:spPr>
            <a:xfrm>
              <a:off x="0" y="916"/>
              <a:ext cx="3180952" cy="1270001"/>
            </a:xfrm>
            <a:prstGeom prst="roundRect">
              <a:avLst>
                <a:gd name="adj" fmla="val 5284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none" lIns="19050" tIns="19050" rIns="19050" bIns="19050" anchor="ctr">
              <a:normAutofit/>
            </a:bodyPr>
            <a:lstStyle/>
            <a:p>
              <a:pPr lvl="0"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ïṧḷïḓê-Rectangle: Rounded Corners 10">
              <a:extLst>
                <a:ext uri="{FF2B5EF4-FFF2-40B4-BE49-F238E27FC236}">
                  <a16:creationId xmlns:a16="http://schemas.microsoft.com/office/drawing/2014/main" id="{21C6BA36-02D7-462C-8243-5ADE6EBEE229}"/>
                </a:ext>
              </a:extLst>
            </p:cNvPr>
            <p:cNvSpPr/>
            <p:nvPr/>
          </p:nvSpPr>
          <p:spPr>
            <a:xfrm>
              <a:off x="4003249" y="918"/>
              <a:ext cx="3180952" cy="1270000"/>
            </a:xfrm>
            <a:prstGeom prst="roundRect">
              <a:avLst>
                <a:gd name="adj" fmla="val 5284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none" lIns="19050" tIns="19050" rIns="19050" bIns="19050" anchor="ctr">
              <a:normAutofit/>
            </a:bodyPr>
            <a:lstStyle/>
            <a:p>
              <a:pPr lvl="0"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ïṧḷïḓê-Rectangle: Rounded Corners 11">
              <a:extLst>
                <a:ext uri="{FF2B5EF4-FFF2-40B4-BE49-F238E27FC236}">
                  <a16:creationId xmlns:a16="http://schemas.microsoft.com/office/drawing/2014/main" id="{3585EBB9-F26A-4104-830E-0E97DFDADAEE}"/>
                </a:ext>
              </a:extLst>
            </p:cNvPr>
            <p:cNvSpPr/>
            <p:nvPr/>
          </p:nvSpPr>
          <p:spPr>
            <a:xfrm>
              <a:off x="8008895" y="918"/>
              <a:ext cx="3180954" cy="1270000"/>
            </a:xfrm>
            <a:prstGeom prst="roundRect">
              <a:avLst>
                <a:gd name="adj" fmla="val 5284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none" lIns="19050" tIns="19050" rIns="19050" bIns="19050" anchor="ctr">
              <a:normAutofit/>
            </a:bodyPr>
            <a:lstStyle/>
            <a:p>
              <a:pPr lvl="0"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ïṧḷïḓê-Rectangle: Rounded Corners 12">
              <a:extLst>
                <a:ext uri="{FF2B5EF4-FFF2-40B4-BE49-F238E27FC236}">
                  <a16:creationId xmlns:a16="http://schemas.microsoft.com/office/drawing/2014/main" id="{B02C3179-DBB6-4351-8B73-EF30FFB2C6AD}"/>
                </a:ext>
              </a:extLst>
            </p:cNvPr>
            <p:cNvSpPr/>
            <p:nvPr/>
          </p:nvSpPr>
          <p:spPr>
            <a:xfrm>
              <a:off x="12035862" y="918"/>
              <a:ext cx="3180954" cy="1270000"/>
            </a:xfrm>
            <a:prstGeom prst="roundRect">
              <a:avLst>
                <a:gd name="adj" fmla="val 5284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none" lIns="19050" tIns="19050" rIns="19050" bIns="19050" anchor="ctr">
              <a:normAutofit/>
            </a:bodyPr>
            <a:lstStyle/>
            <a:p>
              <a:pPr lvl="0"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ïṧḷïḓê-Rectangle: Rounded Corners 13">
              <a:extLst>
                <a:ext uri="{FF2B5EF4-FFF2-40B4-BE49-F238E27FC236}">
                  <a16:creationId xmlns:a16="http://schemas.microsoft.com/office/drawing/2014/main" id="{57683702-EDA3-45B8-946A-B1A197404265}"/>
                </a:ext>
              </a:extLst>
            </p:cNvPr>
            <p:cNvSpPr/>
            <p:nvPr/>
          </p:nvSpPr>
          <p:spPr>
            <a:xfrm>
              <a:off x="16035601" y="0"/>
              <a:ext cx="3180952" cy="1270000"/>
            </a:xfrm>
            <a:prstGeom prst="roundRect">
              <a:avLst>
                <a:gd name="adj" fmla="val 5284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none" lIns="19050" tIns="19050" rIns="19050" bIns="19050" anchor="ctr">
              <a:normAutofit/>
            </a:bodyPr>
            <a:lstStyle/>
            <a:p>
              <a:pPr lvl="0"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7" name="ïṧḷïḓê-Rectangle 19">
            <a:extLst>
              <a:ext uri="{FF2B5EF4-FFF2-40B4-BE49-F238E27FC236}">
                <a16:creationId xmlns:a16="http://schemas.microsoft.com/office/drawing/2014/main" id="{71244F6B-2B39-49D2-9007-6C44F7C69098}"/>
              </a:ext>
            </a:extLst>
          </p:cNvPr>
          <p:cNvSpPr/>
          <p:nvPr/>
        </p:nvSpPr>
        <p:spPr>
          <a:xfrm>
            <a:off x="2401325" y="1537401"/>
            <a:ext cx="1333525" cy="4727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</p:txBody>
      </p:sp>
      <p:sp>
        <p:nvSpPr>
          <p:cNvPr id="8" name="ïṧḷïḓê-Rectangle 20">
            <a:extLst>
              <a:ext uri="{FF2B5EF4-FFF2-40B4-BE49-F238E27FC236}">
                <a16:creationId xmlns:a16="http://schemas.microsoft.com/office/drawing/2014/main" id="{B55D36DE-DEA4-4C9F-BA8D-64C81A7E0C51}"/>
              </a:ext>
            </a:extLst>
          </p:cNvPr>
          <p:cNvSpPr/>
          <p:nvPr/>
        </p:nvSpPr>
        <p:spPr>
          <a:xfrm>
            <a:off x="3902844" y="1537401"/>
            <a:ext cx="1333525" cy="4727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</p:txBody>
      </p:sp>
      <p:sp>
        <p:nvSpPr>
          <p:cNvPr id="9" name="ïṧḷïḓê-Rectangle 21">
            <a:extLst>
              <a:ext uri="{FF2B5EF4-FFF2-40B4-BE49-F238E27FC236}">
                <a16:creationId xmlns:a16="http://schemas.microsoft.com/office/drawing/2014/main" id="{24392D10-5D57-41B1-AB9A-FBCE20103E52}"/>
              </a:ext>
            </a:extLst>
          </p:cNvPr>
          <p:cNvSpPr/>
          <p:nvPr/>
        </p:nvSpPr>
        <p:spPr>
          <a:xfrm>
            <a:off x="5404362" y="1537401"/>
            <a:ext cx="1333525" cy="4727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</p:txBody>
      </p:sp>
      <p:sp>
        <p:nvSpPr>
          <p:cNvPr id="10" name="ïṧḷïḓê-Rectangle 22">
            <a:extLst>
              <a:ext uri="{FF2B5EF4-FFF2-40B4-BE49-F238E27FC236}">
                <a16:creationId xmlns:a16="http://schemas.microsoft.com/office/drawing/2014/main" id="{BBF33A84-7E6F-4285-A107-0315E64A2FF2}"/>
              </a:ext>
            </a:extLst>
          </p:cNvPr>
          <p:cNvSpPr/>
          <p:nvPr/>
        </p:nvSpPr>
        <p:spPr>
          <a:xfrm>
            <a:off x="6905880" y="1537401"/>
            <a:ext cx="1333525" cy="4727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</p:txBody>
      </p:sp>
      <p:grpSp>
        <p:nvGrpSpPr>
          <p:cNvPr id="11" name="Group 23">
            <a:extLst>
              <a:ext uri="{FF2B5EF4-FFF2-40B4-BE49-F238E27FC236}">
                <a16:creationId xmlns:a16="http://schemas.microsoft.com/office/drawing/2014/main" id="{C9A2771B-5C46-4616-B5A9-8A9950C974DD}"/>
              </a:ext>
            </a:extLst>
          </p:cNvPr>
          <p:cNvGrpSpPr/>
          <p:nvPr/>
        </p:nvGrpSpPr>
        <p:grpSpPr>
          <a:xfrm>
            <a:off x="4283472" y="2882303"/>
            <a:ext cx="580218" cy="580218"/>
            <a:chOff x="0" y="0"/>
            <a:chExt cx="1547244" cy="1547244"/>
          </a:xfrm>
        </p:grpSpPr>
        <p:sp>
          <p:nvSpPr>
            <p:cNvPr id="12" name="ïṧḷïḓê-Freeform: Shape 24">
              <a:extLst>
                <a:ext uri="{FF2B5EF4-FFF2-40B4-BE49-F238E27FC236}">
                  <a16:creationId xmlns:a16="http://schemas.microsoft.com/office/drawing/2014/main" id="{77EE9052-5ACF-468F-96E3-5DA9D5C83B50}"/>
                </a:ext>
              </a:extLst>
            </p:cNvPr>
            <p:cNvSpPr/>
            <p:nvPr/>
          </p:nvSpPr>
          <p:spPr>
            <a:xfrm>
              <a:off x="0" y="0"/>
              <a:ext cx="1547244" cy="15472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ṧḷïḓê-Freeform: Shape 25">
              <a:extLst>
                <a:ext uri="{FF2B5EF4-FFF2-40B4-BE49-F238E27FC236}">
                  <a16:creationId xmlns:a16="http://schemas.microsoft.com/office/drawing/2014/main" id="{FFAA9787-B655-4A0E-9CDD-985CC6A10A2B}"/>
                </a:ext>
              </a:extLst>
            </p:cNvPr>
            <p:cNvSpPr/>
            <p:nvPr/>
          </p:nvSpPr>
          <p:spPr>
            <a:xfrm>
              <a:off x="367139" y="396789"/>
              <a:ext cx="791768" cy="753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87" y="8928"/>
                  </a:moveTo>
                  <a:lnTo>
                    <a:pt x="20048" y="7836"/>
                  </a:lnTo>
                  <a:cubicBezTo>
                    <a:pt x="19687" y="7476"/>
                    <a:pt x="19267" y="7297"/>
                    <a:pt x="18787" y="7297"/>
                  </a:cubicBezTo>
                  <a:cubicBezTo>
                    <a:pt x="18296" y="7297"/>
                    <a:pt x="17880" y="7476"/>
                    <a:pt x="17539" y="7836"/>
                  </a:cubicBezTo>
                  <a:lnTo>
                    <a:pt x="13462" y="12118"/>
                  </a:lnTo>
                  <a:lnTo>
                    <a:pt x="13462" y="1865"/>
                  </a:lnTo>
                  <a:cubicBezTo>
                    <a:pt x="13462" y="1359"/>
                    <a:pt x="13286" y="923"/>
                    <a:pt x="12935" y="553"/>
                  </a:cubicBezTo>
                  <a:cubicBezTo>
                    <a:pt x="12584" y="184"/>
                    <a:pt x="12168" y="0"/>
                    <a:pt x="11687" y="0"/>
                  </a:cubicBezTo>
                  <a:lnTo>
                    <a:pt x="9913" y="0"/>
                  </a:lnTo>
                  <a:cubicBezTo>
                    <a:pt x="9432" y="0"/>
                    <a:pt x="9016" y="185"/>
                    <a:pt x="8665" y="553"/>
                  </a:cubicBezTo>
                  <a:cubicBezTo>
                    <a:pt x="8314" y="923"/>
                    <a:pt x="8139" y="1359"/>
                    <a:pt x="8139" y="1865"/>
                  </a:cubicBezTo>
                  <a:lnTo>
                    <a:pt x="8139" y="12118"/>
                  </a:lnTo>
                  <a:lnTo>
                    <a:pt x="4062" y="7836"/>
                  </a:lnTo>
                  <a:cubicBezTo>
                    <a:pt x="3720" y="7476"/>
                    <a:pt x="3304" y="7297"/>
                    <a:pt x="2814" y="7297"/>
                  </a:cubicBezTo>
                  <a:cubicBezTo>
                    <a:pt x="2334" y="7297"/>
                    <a:pt x="1914" y="7476"/>
                    <a:pt x="1553" y="7836"/>
                  </a:cubicBezTo>
                  <a:lnTo>
                    <a:pt x="527" y="8928"/>
                  </a:lnTo>
                  <a:cubicBezTo>
                    <a:pt x="175" y="9297"/>
                    <a:pt x="0" y="9739"/>
                    <a:pt x="0" y="10254"/>
                  </a:cubicBezTo>
                  <a:cubicBezTo>
                    <a:pt x="0" y="10778"/>
                    <a:pt x="176" y="11215"/>
                    <a:pt x="527" y="11564"/>
                  </a:cubicBezTo>
                  <a:lnTo>
                    <a:pt x="9552" y="21061"/>
                  </a:lnTo>
                  <a:cubicBezTo>
                    <a:pt x="9894" y="21420"/>
                    <a:pt x="10311" y="21600"/>
                    <a:pt x="10800" y="21600"/>
                  </a:cubicBezTo>
                  <a:cubicBezTo>
                    <a:pt x="11281" y="21600"/>
                    <a:pt x="11702" y="21420"/>
                    <a:pt x="12061" y="21061"/>
                  </a:cubicBezTo>
                  <a:lnTo>
                    <a:pt x="21087" y="11564"/>
                  </a:lnTo>
                  <a:cubicBezTo>
                    <a:pt x="21429" y="11205"/>
                    <a:pt x="21600" y="10768"/>
                    <a:pt x="21600" y="10254"/>
                  </a:cubicBezTo>
                  <a:cubicBezTo>
                    <a:pt x="21600" y="9749"/>
                    <a:pt x="21429" y="9307"/>
                    <a:pt x="21087" y="8928"/>
                  </a:cubicBezTo>
                  <a:cubicBezTo>
                    <a:pt x="21087" y="8928"/>
                    <a:pt x="21087" y="8928"/>
                    <a:pt x="21087" y="892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4" name="Title 1">
            <a:extLst>
              <a:ext uri="{FF2B5EF4-FFF2-40B4-BE49-F238E27FC236}">
                <a16:creationId xmlns:a16="http://schemas.microsoft.com/office/drawing/2014/main" id="{06D05391-9E66-40AF-9D8C-86D65A7E61B6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54883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7" grpId="0" animBg="1"/>
      <p:bldP spid="8" grpId="0" animBg="1"/>
      <p:bldP spid="9" grpId="0" animBg="1"/>
      <p:bldP spid="10" grpId="0" animBg="1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ṥļîḑé-Freeform: Shape 16">
            <a:extLst>
              <a:ext uri="{FF2B5EF4-FFF2-40B4-BE49-F238E27FC236}">
                <a16:creationId xmlns:a16="http://schemas.microsoft.com/office/drawing/2014/main" id="{B20BDE75-40FA-4BD9-A529-F2EFFD700772}"/>
              </a:ext>
            </a:extLst>
          </p:cNvPr>
          <p:cNvSpPr>
            <a:spLocks/>
          </p:cNvSpPr>
          <p:nvPr/>
        </p:nvSpPr>
        <p:spPr bwMode="auto">
          <a:xfrm>
            <a:off x="5840973" y="2035185"/>
            <a:ext cx="1176709" cy="1102944"/>
          </a:xfrm>
          <a:custGeom>
            <a:avLst/>
            <a:gdLst>
              <a:gd name="connsiteX0" fmla="*/ 790904 w 1399037"/>
              <a:gd name="connsiteY0" fmla="*/ 1211 h 1311334"/>
              <a:gd name="connsiteX1" fmla="*/ 824937 w 1399037"/>
              <a:gd name="connsiteY1" fmla="*/ 23844 h 1311334"/>
              <a:gd name="connsiteX2" fmla="*/ 1388940 w 1399037"/>
              <a:gd name="connsiteY2" fmla="*/ 616769 h 1311334"/>
              <a:gd name="connsiteX3" fmla="*/ 1394610 w 1399037"/>
              <a:gd name="connsiteY3" fmla="*/ 635756 h 1311334"/>
              <a:gd name="connsiteX4" fmla="*/ 1394677 w 1399037"/>
              <a:gd name="connsiteY4" fmla="*/ 635756 h 1311334"/>
              <a:gd name="connsiteX5" fmla="*/ 1394771 w 1399037"/>
              <a:gd name="connsiteY5" fmla="*/ 636294 h 1311334"/>
              <a:gd name="connsiteX6" fmla="*/ 1399037 w 1399037"/>
              <a:gd name="connsiteY6" fmla="*/ 650578 h 1311334"/>
              <a:gd name="connsiteX7" fmla="*/ 1398149 w 1399037"/>
              <a:gd name="connsiteY7" fmla="*/ 655668 h 1311334"/>
              <a:gd name="connsiteX8" fmla="*/ 1399037 w 1399037"/>
              <a:gd name="connsiteY8" fmla="*/ 660758 h 1311334"/>
              <a:gd name="connsiteX9" fmla="*/ 1394771 w 1399037"/>
              <a:gd name="connsiteY9" fmla="*/ 675042 h 1311334"/>
              <a:gd name="connsiteX10" fmla="*/ 1394677 w 1399037"/>
              <a:gd name="connsiteY10" fmla="*/ 675579 h 1311334"/>
              <a:gd name="connsiteX11" fmla="*/ 1394610 w 1399037"/>
              <a:gd name="connsiteY11" fmla="*/ 675579 h 1311334"/>
              <a:gd name="connsiteX12" fmla="*/ 1388940 w 1399037"/>
              <a:gd name="connsiteY12" fmla="*/ 694567 h 1311334"/>
              <a:gd name="connsiteX13" fmla="*/ 824937 w 1399037"/>
              <a:gd name="connsiteY13" fmla="*/ 1287490 h 1311334"/>
              <a:gd name="connsiteX14" fmla="*/ 729980 w 1399037"/>
              <a:gd name="connsiteY14" fmla="*/ 1287490 h 1311334"/>
              <a:gd name="connsiteX15" fmla="*/ 571719 w 1399037"/>
              <a:gd name="connsiteY15" fmla="*/ 1021233 h 1311334"/>
              <a:gd name="connsiteX16" fmla="*/ 0 w 1399037"/>
              <a:gd name="connsiteY16" fmla="*/ 1021233 h 1311334"/>
              <a:gd name="connsiteX17" fmla="*/ 293610 w 1399037"/>
              <a:gd name="connsiteY17" fmla="*/ 679136 h 1311334"/>
              <a:gd name="connsiteX18" fmla="*/ 298451 w 1399037"/>
              <a:gd name="connsiteY18" fmla="*/ 655668 h 1311334"/>
              <a:gd name="connsiteX19" fmla="*/ 293610 w 1399037"/>
              <a:gd name="connsiteY19" fmla="*/ 632199 h 1311334"/>
              <a:gd name="connsiteX20" fmla="*/ 0 w 1399037"/>
              <a:gd name="connsiteY20" fmla="*/ 290102 h 1311334"/>
              <a:gd name="connsiteX21" fmla="*/ 571719 w 1399037"/>
              <a:gd name="connsiteY21" fmla="*/ 290102 h 1311334"/>
              <a:gd name="connsiteX22" fmla="*/ 729980 w 1399037"/>
              <a:gd name="connsiteY22" fmla="*/ 23844 h 1311334"/>
              <a:gd name="connsiteX23" fmla="*/ 790904 w 1399037"/>
              <a:gd name="connsiteY23" fmla="*/ 1211 h 1311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99037" h="1311334">
                <a:moveTo>
                  <a:pt x="790904" y="1211"/>
                </a:moveTo>
                <a:cubicBezTo>
                  <a:pt x="801939" y="3726"/>
                  <a:pt x="813562" y="10432"/>
                  <a:pt x="824937" y="23844"/>
                </a:cubicBezTo>
                <a:cubicBezTo>
                  <a:pt x="824937" y="23844"/>
                  <a:pt x="1311127" y="440679"/>
                  <a:pt x="1388940" y="616769"/>
                </a:cubicBezTo>
                <a:lnTo>
                  <a:pt x="1394610" y="635756"/>
                </a:lnTo>
                <a:lnTo>
                  <a:pt x="1394677" y="635756"/>
                </a:lnTo>
                <a:lnTo>
                  <a:pt x="1394771" y="636294"/>
                </a:lnTo>
                <a:lnTo>
                  <a:pt x="1399037" y="650578"/>
                </a:lnTo>
                <a:lnTo>
                  <a:pt x="1398149" y="655668"/>
                </a:lnTo>
                <a:lnTo>
                  <a:pt x="1399037" y="660758"/>
                </a:lnTo>
                <a:lnTo>
                  <a:pt x="1394771" y="675042"/>
                </a:lnTo>
                <a:lnTo>
                  <a:pt x="1394677" y="675579"/>
                </a:lnTo>
                <a:lnTo>
                  <a:pt x="1394610" y="675579"/>
                </a:lnTo>
                <a:lnTo>
                  <a:pt x="1388940" y="694567"/>
                </a:lnTo>
                <a:cubicBezTo>
                  <a:pt x="1311127" y="870656"/>
                  <a:pt x="824937" y="1287490"/>
                  <a:pt x="824937" y="1287490"/>
                </a:cubicBezTo>
                <a:cubicBezTo>
                  <a:pt x="779437" y="1341139"/>
                  <a:pt x="729980" y="1287490"/>
                  <a:pt x="729980" y="1287490"/>
                </a:cubicBezTo>
                <a:cubicBezTo>
                  <a:pt x="706241" y="1066934"/>
                  <a:pt x="571719" y="1021233"/>
                  <a:pt x="571719" y="1021233"/>
                </a:cubicBezTo>
                <a:cubicBezTo>
                  <a:pt x="571719" y="1021233"/>
                  <a:pt x="571719" y="1021233"/>
                  <a:pt x="0" y="1021233"/>
                </a:cubicBezTo>
                <a:cubicBezTo>
                  <a:pt x="215137" y="834952"/>
                  <a:pt x="277266" y="730946"/>
                  <a:pt x="293610" y="679136"/>
                </a:cubicBezTo>
                <a:lnTo>
                  <a:pt x="298451" y="655668"/>
                </a:lnTo>
                <a:lnTo>
                  <a:pt x="293610" y="632199"/>
                </a:lnTo>
                <a:cubicBezTo>
                  <a:pt x="277266" y="580389"/>
                  <a:pt x="215137" y="476383"/>
                  <a:pt x="0" y="290102"/>
                </a:cubicBezTo>
                <a:cubicBezTo>
                  <a:pt x="571719" y="290102"/>
                  <a:pt x="571719" y="290102"/>
                  <a:pt x="571719" y="290102"/>
                </a:cubicBezTo>
                <a:cubicBezTo>
                  <a:pt x="571719" y="290102"/>
                  <a:pt x="706241" y="244401"/>
                  <a:pt x="729980" y="23844"/>
                </a:cubicBezTo>
                <a:cubicBezTo>
                  <a:pt x="729980" y="23844"/>
                  <a:pt x="757799" y="-6334"/>
                  <a:pt x="790904" y="1211"/>
                </a:cubicBezTo>
                <a:close/>
              </a:path>
            </a:pathLst>
          </a:custGeom>
          <a:solidFill>
            <a:schemeClr val="accent5"/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" name="îṥļîḑé-Freeform: Shape 15">
            <a:extLst>
              <a:ext uri="{FF2B5EF4-FFF2-40B4-BE49-F238E27FC236}">
                <a16:creationId xmlns:a16="http://schemas.microsoft.com/office/drawing/2014/main" id="{0810A850-FE52-4281-B282-46427E034F4F}"/>
              </a:ext>
            </a:extLst>
          </p:cNvPr>
          <p:cNvSpPr>
            <a:spLocks/>
          </p:cNvSpPr>
          <p:nvPr/>
        </p:nvSpPr>
        <p:spPr bwMode="auto">
          <a:xfrm>
            <a:off x="4888110" y="2035185"/>
            <a:ext cx="1176709" cy="1102944"/>
          </a:xfrm>
          <a:custGeom>
            <a:avLst/>
            <a:gdLst>
              <a:gd name="connsiteX0" fmla="*/ 790904 w 1399037"/>
              <a:gd name="connsiteY0" fmla="*/ 1211 h 1311334"/>
              <a:gd name="connsiteX1" fmla="*/ 824937 w 1399037"/>
              <a:gd name="connsiteY1" fmla="*/ 23844 h 1311334"/>
              <a:gd name="connsiteX2" fmla="*/ 1388940 w 1399037"/>
              <a:gd name="connsiteY2" fmla="*/ 616769 h 1311334"/>
              <a:gd name="connsiteX3" fmla="*/ 1394610 w 1399037"/>
              <a:gd name="connsiteY3" fmla="*/ 635756 h 1311334"/>
              <a:gd name="connsiteX4" fmla="*/ 1394677 w 1399037"/>
              <a:gd name="connsiteY4" fmla="*/ 635756 h 1311334"/>
              <a:gd name="connsiteX5" fmla="*/ 1394771 w 1399037"/>
              <a:gd name="connsiteY5" fmla="*/ 636294 h 1311334"/>
              <a:gd name="connsiteX6" fmla="*/ 1399037 w 1399037"/>
              <a:gd name="connsiteY6" fmla="*/ 650578 h 1311334"/>
              <a:gd name="connsiteX7" fmla="*/ 1398149 w 1399037"/>
              <a:gd name="connsiteY7" fmla="*/ 655668 h 1311334"/>
              <a:gd name="connsiteX8" fmla="*/ 1399037 w 1399037"/>
              <a:gd name="connsiteY8" fmla="*/ 660758 h 1311334"/>
              <a:gd name="connsiteX9" fmla="*/ 1394771 w 1399037"/>
              <a:gd name="connsiteY9" fmla="*/ 675042 h 1311334"/>
              <a:gd name="connsiteX10" fmla="*/ 1394677 w 1399037"/>
              <a:gd name="connsiteY10" fmla="*/ 675579 h 1311334"/>
              <a:gd name="connsiteX11" fmla="*/ 1394610 w 1399037"/>
              <a:gd name="connsiteY11" fmla="*/ 675579 h 1311334"/>
              <a:gd name="connsiteX12" fmla="*/ 1388940 w 1399037"/>
              <a:gd name="connsiteY12" fmla="*/ 694567 h 1311334"/>
              <a:gd name="connsiteX13" fmla="*/ 824937 w 1399037"/>
              <a:gd name="connsiteY13" fmla="*/ 1287490 h 1311334"/>
              <a:gd name="connsiteX14" fmla="*/ 729980 w 1399037"/>
              <a:gd name="connsiteY14" fmla="*/ 1287490 h 1311334"/>
              <a:gd name="connsiteX15" fmla="*/ 571719 w 1399037"/>
              <a:gd name="connsiteY15" fmla="*/ 1021233 h 1311334"/>
              <a:gd name="connsiteX16" fmla="*/ 0 w 1399037"/>
              <a:gd name="connsiteY16" fmla="*/ 1021233 h 1311334"/>
              <a:gd name="connsiteX17" fmla="*/ 293610 w 1399037"/>
              <a:gd name="connsiteY17" fmla="*/ 679136 h 1311334"/>
              <a:gd name="connsiteX18" fmla="*/ 298451 w 1399037"/>
              <a:gd name="connsiteY18" fmla="*/ 655668 h 1311334"/>
              <a:gd name="connsiteX19" fmla="*/ 293610 w 1399037"/>
              <a:gd name="connsiteY19" fmla="*/ 632199 h 1311334"/>
              <a:gd name="connsiteX20" fmla="*/ 0 w 1399037"/>
              <a:gd name="connsiteY20" fmla="*/ 290102 h 1311334"/>
              <a:gd name="connsiteX21" fmla="*/ 571719 w 1399037"/>
              <a:gd name="connsiteY21" fmla="*/ 290102 h 1311334"/>
              <a:gd name="connsiteX22" fmla="*/ 729980 w 1399037"/>
              <a:gd name="connsiteY22" fmla="*/ 23844 h 1311334"/>
              <a:gd name="connsiteX23" fmla="*/ 790904 w 1399037"/>
              <a:gd name="connsiteY23" fmla="*/ 1211 h 1311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99037" h="1311334">
                <a:moveTo>
                  <a:pt x="790904" y="1211"/>
                </a:moveTo>
                <a:cubicBezTo>
                  <a:pt x="801939" y="3726"/>
                  <a:pt x="813562" y="10432"/>
                  <a:pt x="824937" y="23844"/>
                </a:cubicBezTo>
                <a:cubicBezTo>
                  <a:pt x="824937" y="23844"/>
                  <a:pt x="1311127" y="440679"/>
                  <a:pt x="1388940" y="616769"/>
                </a:cubicBezTo>
                <a:lnTo>
                  <a:pt x="1394610" y="635756"/>
                </a:lnTo>
                <a:lnTo>
                  <a:pt x="1394677" y="635756"/>
                </a:lnTo>
                <a:lnTo>
                  <a:pt x="1394771" y="636294"/>
                </a:lnTo>
                <a:lnTo>
                  <a:pt x="1399037" y="650578"/>
                </a:lnTo>
                <a:lnTo>
                  <a:pt x="1398149" y="655668"/>
                </a:lnTo>
                <a:lnTo>
                  <a:pt x="1399037" y="660758"/>
                </a:lnTo>
                <a:lnTo>
                  <a:pt x="1394771" y="675042"/>
                </a:lnTo>
                <a:lnTo>
                  <a:pt x="1394677" y="675579"/>
                </a:lnTo>
                <a:lnTo>
                  <a:pt x="1394610" y="675579"/>
                </a:lnTo>
                <a:lnTo>
                  <a:pt x="1388940" y="694567"/>
                </a:lnTo>
                <a:cubicBezTo>
                  <a:pt x="1311127" y="870656"/>
                  <a:pt x="824937" y="1287490"/>
                  <a:pt x="824937" y="1287490"/>
                </a:cubicBezTo>
                <a:cubicBezTo>
                  <a:pt x="779437" y="1341139"/>
                  <a:pt x="729980" y="1287490"/>
                  <a:pt x="729980" y="1287490"/>
                </a:cubicBezTo>
                <a:cubicBezTo>
                  <a:pt x="706241" y="1066934"/>
                  <a:pt x="571719" y="1021233"/>
                  <a:pt x="571719" y="1021233"/>
                </a:cubicBezTo>
                <a:cubicBezTo>
                  <a:pt x="571719" y="1021233"/>
                  <a:pt x="571719" y="1021233"/>
                  <a:pt x="0" y="1021233"/>
                </a:cubicBezTo>
                <a:cubicBezTo>
                  <a:pt x="215137" y="834952"/>
                  <a:pt x="277266" y="730946"/>
                  <a:pt x="293610" y="679136"/>
                </a:cubicBezTo>
                <a:lnTo>
                  <a:pt x="298451" y="655668"/>
                </a:lnTo>
                <a:lnTo>
                  <a:pt x="293610" y="632199"/>
                </a:lnTo>
                <a:cubicBezTo>
                  <a:pt x="277266" y="580389"/>
                  <a:pt x="215137" y="476383"/>
                  <a:pt x="0" y="290102"/>
                </a:cubicBezTo>
                <a:cubicBezTo>
                  <a:pt x="571719" y="290102"/>
                  <a:pt x="571719" y="290102"/>
                  <a:pt x="571719" y="290102"/>
                </a:cubicBezTo>
                <a:cubicBezTo>
                  <a:pt x="571719" y="290102"/>
                  <a:pt x="706241" y="244401"/>
                  <a:pt x="729980" y="23844"/>
                </a:cubicBezTo>
                <a:cubicBezTo>
                  <a:pt x="729980" y="23844"/>
                  <a:pt x="757799" y="-6334"/>
                  <a:pt x="790904" y="1211"/>
                </a:cubicBezTo>
                <a:close/>
              </a:path>
            </a:pathLst>
          </a:custGeom>
          <a:solidFill>
            <a:schemeClr val="accent4"/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îṥļîḑé-Freeform: Shape 14">
            <a:extLst>
              <a:ext uri="{FF2B5EF4-FFF2-40B4-BE49-F238E27FC236}">
                <a16:creationId xmlns:a16="http://schemas.microsoft.com/office/drawing/2014/main" id="{61472DB3-7DA7-4C3E-9198-C6F30EBCB7CB}"/>
              </a:ext>
            </a:extLst>
          </p:cNvPr>
          <p:cNvSpPr>
            <a:spLocks/>
          </p:cNvSpPr>
          <p:nvPr/>
        </p:nvSpPr>
        <p:spPr bwMode="auto">
          <a:xfrm>
            <a:off x="3935247" y="2035185"/>
            <a:ext cx="1176709" cy="1102944"/>
          </a:xfrm>
          <a:custGeom>
            <a:avLst/>
            <a:gdLst>
              <a:gd name="connsiteX0" fmla="*/ 790904 w 1399037"/>
              <a:gd name="connsiteY0" fmla="*/ 1211 h 1311334"/>
              <a:gd name="connsiteX1" fmla="*/ 824937 w 1399037"/>
              <a:gd name="connsiteY1" fmla="*/ 23844 h 1311334"/>
              <a:gd name="connsiteX2" fmla="*/ 1388940 w 1399037"/>
              <a:gd name="connsiteY2" fmla="*/ 616769 h 1311334"/>
              <a:gd name="connsiteX3" fmla="*/ 1394610 w 1399037"/>
              <a:gd name="connsiteY3" fmla="*/ 635756 h 1311334"/>
              <a:gd name="connsiteX4" fmla="*/ 1394677 w 1399037"/>
              <a:gd name="connsiteY4" fmla="*/ 635756 h 1311334"/>
              <a:gd name="connsiteX5" fmla="*/ 1394771 w 1399037"/>
              <a:gd name="connsiteY5" fmla="*/ 636294 h 1311334"/>
              <a:gd name="connsiteX6" fmla="*/ 1399037 w 1399037"/>
              <a:gd name="connsiteY6" fmla="*/ 650578 h 1311334"/>
              <a:gd name="connsiteX7" fmla="*/ 1398149 w 1399037"/>
              <a:gd name="connsiteY7" fmla="*/ 655668 h 1311334"/>
              <a:gd name="connsiteX8" fmla="*/ 1399037 w 1399037"/>
              <a:gd name="connsiteY8" fmla="*/ 660758 h 1311334"/>
              <a:gd name="connsiteX9" fmla="*/ 1394771 w 1399037"/>
              <a:gd name="connsiteY9" fmla="*/ 675042 h 1311334"/>
              <a:gd name="connsiteX10" fmla="*/ 1394677 w 1399037"/>
              <a:gd name="connsiteY10" fmla="*/ 675579 h 1311334"/>
              <a:gd name="connsiteX11" fmla="*/ 1394610 w 1399037"/>
              <a:gd name="connsiteY11" fmla="*/ 675579 h 1311334"/>
              <a:gd name="connsiteX12" fmla="*/ 1388940 w 1399037"/>
              <a:gd name="connsiteY12" fmla="*/ 694567 h 1311334"/>
              <a:gd name="connsiteX13" fmla="*/ 824937 w 1399037"/>
              <a:gd name="connsiteY13" fmla="*/ 1287490 h 1311334"/>
              <a:gd name="connsiteX14" fmla="*/ 729980 w 1399037"/>
              <a:gd name="connsiteY14" fmla="*/ 1287490 h 1311334"/>
              <a:gd name="connsiteX15" fmla="*/ 571719 w 1399037"/>
              <a:gd name="connsiteY15" fmla="*/ 1021233 h 1311334"/>
              <a:gd name="connsiteX16" fmla="*/ 0 w 1399037"/>
              <a:gd name="connsiteY16" fmla="*/ 1021233 h 1311334"/>
              <a:gd name="connsiteX17" fmla="*/ 293610 w 1399037"/>
              <a:gd name="connsiteY17" fmla="*/ 679136 h 1311334"/>
              <a:gd name="connsiteX18" fmla="*/ 298451 w 1399037"/>
              <a:gd name="connsiteY18" fmla="*/ 655668 h 1311334"/>
              <a:gd name="connsiteX19" fmla="*/ 293610 w 1399037"/>
              <a:gd name="connsiteY19" fmla="*/ 632199 h 1311334"/>
              <a:gd name="connsiteX20" fmla="*/ 0 w 1399037"/>
              <a:gd name="connsiteY20" fmla="*/ 290102 h 1311334"/>
              <a:gd name="connsiteX21" fmla="*/ 571719 w 1399037"/>
              <a:gd name="connsiteY21" fmla="*/ 290102 h 1311334"/>
              <a:gd name="connsiteX22" fmla="*/ 729980 w 1399037"/>
              <a:gd name="connsiteY22" fmla="*/ 23844 h 1311334"/>
              <a:gd name="connsiteX23" fmla="*/ 790904 w 1399037"/>
              <a:gd name="connsiteY23" fmla="*/ 1211 h 1311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99037" h="1311334">
                <a:moveTo>
                  <a:pt x="790904" y="1211"/>
                </a:moveTo>
                <a:cubicBezTo>
                  <a:pt x="801939" y="3726"/>
                  <a:pt x="813562" y="10432"/>
                  <a:pt x="824937" y="23844"/>
                </a:cubicBezTo>
                <a:cubicBezTo>
                  <a:pt x="824937" y="23844"/>
                  <a:pt x="1311127" y="440679"/>
                  <a:pt x="1388940" y="616769"/>
                </a:cubicBezTo>
                <a:lnTo>
                  <a:pt x="1394610" y="635756"/>
                </a:lnTo>
                <a:lnTo>
                  <a:pt x="1394677" y="635756"/>
                </a:lnTo>
                <a:lnTo>
                  <a:pt x="1394771" y="636294"/>
                </a:lnTo>
                <a:lnTo>
                  <a:pt x="1399037" y="650578"/>
                </a:lnTo>
                <a:lnTo>
                  <a:pt x="1398149" y="655668"/>
                </a:lnTo>
                <a:lnTo>
                  <a:pt x="1399037" y="660758"/>
                </a:lnTo>
                <a:lnTo>
                  <a:pt x="1394771" y="675042"/>
                </a:lnTo>
                <a:lnTo>
                  <a:pt x="1394677" y="675579"/>
                </a:lnTo>
                <a:lnTo>
                  <a:pt x="1394610" y="675579"/>
                </a:lnTo>
                <a:lnTo>
                  <a:pt x="1388940" y="694567"/>
                </a:lnTo>
                <a:cubicBezTo>
                  <a:pt x="1311127" y="870656"/>
                  <a:pt x="824937" y="1287490"/>
                  <a:pt x="824937" y="1287490"/>
                </a:cubicBezTo>
                <a:cubicBezTo>
                  <a:pt x="779437" y="1341139"/>
                  <a:pt x="729980" y="1287490"/>
                  <a:pt x="729980" y="1287490"/>
                </a:cubicBezTo>
                <a:cubicBezTo>
                  <a:pt x="706241" y="1066934"/>
                  <a:pt x="571719" y="1021233"/>
                  <a:pt x="571719" y="1021233"/>
                </a:cubicBezTo>
                <a:cubicBezTo>
                  <a:pt x="571719" y="1021233"/>
                  <a:pt x="571719" y="1021233"/>
                  <a:pt x="0" y="1021233"/>
                </a:cubicBezTo>
                <a:cubicBezTo>
                  <a:pt x="215137" y="834952"/>
                  <a:pt x="277266" y="730946"/>
                  <a:pt x="293610" y="679136"/>
                </a:cubicBezTo>
                <a:lnTo>
                  <a:pt x="298451" y="655668"/>
                </a:lnTo>
                <a:lnTo>
                  <a:pt x="293610" y="632199"/>
                </a:lnTo>
                <a:cubicBezTo>
                  <a:pt x="277266" y="580389"/>
                  <a:pt x="215137" y="476383"/>
                  <a:pt x="0" y="290102"/>
                </a:cubicBezTo>
                <a:cubicBezTo>
                  <a:pt x="571719" y="290102"/>
                  <a:pt x="571719" y="290102"/>
                  <a:pt x="571719" y="290102"/>
                </a:cubicBezTo>
                <a:cubicBezTo>
                  <a:pt x="571719" y="290102"/>
                  <a:pt x="706241" y="244401"/>
                  <a:pt x="729980" y="23844"/>
                </a:cubicBezTo>
                <a:cubicBezTo>
                  <a:pt x="729980" y="23844"/>
                  <a:pt x="757799" y="-6334"/>
                  <a:pt x="790904" y="1211"/>
                </a:cubicBezTo>
                <a:close/>
              </a:path>
            </a:pathLst>
          </a:custGeom>
          <a:solidFill>
            <a:schemeClr val="accent3"/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îṥļîḑé-Freeform: Shape 13">
            <a:extLst>
              <a:ext uri="{FF2B5EF4-FFF2-40B4-BE49-F238E27FC236}">
                <a16:creationId xmlns:a16="http://schemas.microsoft.com/office/drawing/2014/main" id="{1FC32A61-EE9F-4E83-816D-7D3458FEB3F1}"/>
              </a:ext>
            </a:extLst>
          </p:cNvPr>
          <p:cNvSpPr>
            <a:spLocks/>
          </p:cNvSpPr>
          <p:nvPr/>
        </p:nvSpPr>
        <p:spPr bwMode="auto">
          <a:xfrm>
            <a:off x="2982384" y="2035185"/>
            <a:ext cx="1176709" cy="1102944"/>
          </a:xfrm>
          <a:custGeom>
            <a:avLst/>
            <a:gdLst>
              <a:gd name="connsiteX0" fmla="*/ 790904 w 1399037"/>
              <a:gd name="connsiteY0" fmla="*/ 1211 h 1311334"/>
              <a:gd name="connsiteX1" fmla="*/ 824937 w 1399037"/>
              <a:gd name="connsiteY1" fmla="*/ 23844 h 1311334"/>
              <a:gd name="connsiteX2" fmla="*/ 1388940 w 1399037"/>
              <a:gd name="connsiteY2" fmla="*/ 616769 h 1311334"/>
              <a:gd name="connsiteX3" fmla="*/ 1394610 w 1399037"/>
              <a:gd name="connsiteY3" fmla="*/ 635756 h 1311334"/>
              <a:gd name="connsiteX4" fmla="*/ 1394677 w 1399037"/>
              <a:gd name="connsiteY4" fmla="*/ 635756 h 1311334"/>
              <a:gd name="connsiteX5" fmla="*/ 1394771 w 1399037"/>
              <a:gd name="connsiteY5" fmla="*/ 636294 h 1311334"/>
              <a:gd name="connsiteX6" fmla="*/ 1399037 w 1399037"/>
              <a:gd name="connsiteY6" fmla="*/ 650578 h 1311334"/>
              <a:gd name="connsiteX7" fmla="*/ 1398149 w 1399037"/>
              <a:gd name="connsiteY7" fmla="*/ 655668 h 1311334"/>
              <a:gd name="connsiteX8" fmla="*/ 1399037 w 1399037"/>
              <a:gd name="connsiteY8" fmla="*/ 660758 h 1311334"/>
              <a:gd name="connsiteX9" fmla="*/ 1394771 w 1399037"/>
              <a:gd name="connsiteY9" fmla="*/ 675042 h 1311334"/>
              <a:gd name="connsiteX10" fmla="*/ 1394677 w 1399037"/>
              <a:gd name="connsiteY10" fmla="*/ 675579 h 1311334"/>
              <a:gd name="connsiteX11" fmla="*/ 1394610 w 1399037"/>
              <a:gd name="connsiteY11" fmla="*/ 675579 h 1311334"/>
              <a:gd name="connsiteX12" fmla="*/ 1388940 w 1399037"/>
              <a:gd name="connsiteY12" fmla="*/ 694567 h 1311334"/>
              <a:gd name="connsiteX13" fmla="*/ 824937 w 1399037"/>
              <a:gd name="connsiteY13" fmla="*/ 1287490 h 1311334"/>
              <a:gd name="connsiteX14" fmla="*/ 729980 w 1399037"/>
              <a:gd name="connsiteY14" fmla="*/ 1287490 h 1311334"/>
              <a:gd name="connsiteX15" fmla="*/ 571719 w 1399037"/>
              <a:gd name="connsiteY15" fmla="*/ 1021233 h 1311334"/>
              <a:gd name="connsiteX16" fmla="*/ 0 w 1399037"/>
              <a:gd name="connsiteY16" fmla="*/ 1021233 h 1311334"/>
              <a:gd name="connsiteX17" fmla="*/ 293610 w 1399037"/>
              <a:gd name="connsiteY17" fmla="*/ 679136 h 1311334"/>
              <a:gd name="connsiteX18" fmla="*/ 298451 w 1399037"/>
              <a:gd name="connsiteY18" fmla="*/ 655668 h 1311334"/>
              <a:gd name="connsiteX19" fmla="*/ 293610 w 1399037"/>
              <a:gd name="connsiteY19" fmla="*/ 632199 h 1311334"/>
              <a:gd name="connsiteX20" fmla="*/ 0 w 1399037"/>
              <a:gd name="connsiteY20" fmla="*/ 290102 h 1311334"/>
              <a:gd name="connsiteX21" fmla="*/ 571719 w 1399037"/>
              <a:gd name="connsiteY21" fmla="*/ 290102 h 1311334"/>
              <a:gd name="connsiteX22" fmla="*/ 729980 w 1399037"/>
              <a:gd name="connsiteY22" fmla="*/ 23844 h 1311334"/>
              <a:gd name="connsiteX23" fmla="*/ 790904 w 1399037"/>
              <a:gd name="connsiteY23" fmla="*/ 1211 h 1311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99037" h="1311334">
                <a:moveTo>
                  <a:pt x="790904" y="1211"/>
                </a:moveTo>
                <a:cubicBezTo>
                  <a:pt x="801939" y="3726"/>
                  <a:pt x="813562" y="10432"/>
                  <a:pt x="824937" y="23844"/>
                </a:cubicBezTo>
                <a:cubicBezTo>
                  <a:pt x="824937" y="23844"/>
                  <a:pt x="1311127" y="440679"/>
                  <a:pt x="1388940" y="616769"/>
                </a:cubicBezTo>
                <a:lnTo>
                  <a:pt x="1394610" y="635756"/>
                </a:lnTo>
                <a:lnTo>
                  <a:pt x="1394677" y="635756"/>
                </a:lnTo>
                <a:lnTo>
                  <a:pt x="1394771" y="636294"/>
                </a:lnTo>
                <a:lnTo>
                  <a:pt x="1399037" y="650578"/>
                </a:lnTo>
                <a:lnTo>
                  <a:pt x="1398149" y="655668"/>
                </a:lnTo>
                <a:lnTo>
                  <a:pt x="1399037" y="660758"/>
                </a:lnTo>
                <a:lnTo>
                  <a:pt x="1394771" y="675042"/>
                </a:lnTo>
                <a:lnTo>
                  <a:pt x="1394677" y="675579"/>
                </a:lnTo>
                <a:lnTo>
                  <a:pt x="1394610" y="675579"/>
                </a:lnTo>
                <a:lnTo>
                  <a:pt x="1388940" y="694567"/>
                </a:lnTo>
                <a:cubicBezTo>
                  <a:pt x="1311127" y="870656"/>
                  <a:pt x="824937" y="1287490"/>
                  <a:pt x="824937" y="1287490"/>
                </a:cubicBezTo>
                <a:cubicBezTo>
                  <a:pt x="779437" y="1341139"/>
                  <a:pt x="729980" y="1287490"/>
                  <a:pt x="729980" y="1287490"/>
                </a:cubicBezTo>
                <a:cubicBezTo>
                  <a:pt x="706241" y="1066934"/>
                  <a:pt x="571719" y="1021233"/>
                  <a:pt x="571719" y="1021233"/>
                </a:cubicBezTo>
                <a:cubicBezTo>
                  <a:pt x="571719" y="1021233"/>
                  <a:pt x="571719" y="1021233"/>
                  <a:pt x="0" y="1021233"/>
                </a:cubicBezTo>
                <a:cubicBezTo>
                  <a:pt x="215137" y="834952"/>
                  <a:pt x="277266" y="730946"/>
                  <a:pt x="293610" y="679136"/>
                </a:cubicBezTo>
                <a:lnTo>
                  <a:pt x="298451" y="655668"/>
                </a:lnTo>
                <a:lnTo>
                  <a:pt x="293610" y="632199"/>
                </a:lnTo>
                <a:cubicBezTo>
                  <a:pt x="277266" y="580389"/>
                  <a:pt x="215137" y="476383"/>
                  <a:pt x="0" y="290102"/>
                </a:cubicBezTo>
                <a:cubicBezTo>
                  <a:pt x="571719" y="290102"/>
                  <a:pt x="571719" y="290102"/>
                  <a:pt x="571719" y="290102"/>
                </a:cubicBezTo>
                <a:cubicBezTo>
                  <a:pt x="571719" y="290102"/>
                  <a:pt x="706241" y="244401"/>
                  <a:pt x="729980" y="23844"/>
                </a:cubicBezTo>
                <a:cubicBezTo>
                  <a:pt x="729980" y="23844"/>
                  <a:pt x="757799" y="-6334"/>
                  <a:pt x="790904" y="1211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îṥļîḑé-Freeform: Shape 12">
            <a:extLst>
              <a:ext uri="{FF2B5EF4-FFF2-40B4-BE49-F238E27FC236}">
                <a16:creationId xmlns:a16="http://schemas.microsoft.com/office/drawing/2014/main" id="{2803B424-54D9-4476-A805-63E68FDC1015}"/>
              </a:ext>
            </a:extLst>
          </p:cNvPr>
          <p:cNvSpPr>
            <a:spLocks/>
          </p:cNvSpPr>
          <p:nvPr/>
        </p:nvSpPr>
        <p:spPr bwMode="auto">
          <a:xfrm>
            <a:off x="2029521" y="2035185"/>
            <a:ext cx="1176709" cy="1102944"/>
          </a:xfrm>
          <a:custGeom>
            <a:avLst/>
            <a:gdLst>
              <a:gd name="connsiteX0" fmla="*/ 790904 w 1399037"/>
              <a:gd name="connsiteY0" fmla="*/ 1211 h 1311334"/>
              <a:gd name="connsiteX1" fmla="*/ 824937 w 1399037"/>
              <a:gd name="connsiteY1" fmla="*/ 23844 h 1311334"/>
              <a:gd name="connsiteX2" fmla="*/ 1388940 w 1399037"/>
              <a:gd name="connsiteY2" fmla="*/ 616769 h 1311334"/>
              <a:gd name="connsiteX3" fmla="*/ 1394610 w 1399037"/>
              <a:gd name="connsiteY3" fmla="*/ 635756 h 1311334"/>
              <a:gd name="connsiteX4" fmla="*/ 1394677 w 1399037"/>
              <a:gd name="connsiteY4" fmla="*/ 635756 h 1311334"/>
              <a:gd name="connsiteX5" fmla="*/ 1394771 w 1399037"/>
              <a:gd name="connsiteY5" fmla="*/ 636294 h 1311334"/>
              <a:gd name="connsiteX6" fmla="*/ 1399037 w 1399037"/>
              <a:gd name="connsiteY6" fmla="*/ 650578 h 1311334"/>
              <a:gd name="connsiteX7" fmla="*/ 1398149 w 1399037"/>
              <a:gd name="connsiteY7" fmla="*/ 655668 h 1311334"/>
              <a:gd name="connsiteX8" fmla="*/ 1399037 w 1399037"/>
              <a:gd name="connsiteY8" fmla="*/ 660758 h 1311334"/>
              <a:gd name="connsiteX9" fmla="*/ 1394771 w 1399037"/>
              <a:gd name="connsiteY9" fmla="*/ 675042 h 1311334"/>
              <a:gd name="connsiteX10" fmla="*/ 1394677 w 1399037"/>
              <a:gd name="connsiteY10" fmla="*/ 675579 h 1311334"/>
              <a:gd name="connsiteX11" fmla="*/ 1394610 w 1399037"/>
              <a:gd name="connsiteY11" fmla="*/ 675579 h 1311334"/>
              <a:gd name="connsiteX12" fmla="*/ 1388940 w 1399037"/>
              <a:gd name="connsiteY12" fmla="*/ 694567 h 1311334"/>
              <a:gd name="connsiteX13" fmla="*/ 824937 w 1399037"/>
              <a:gd name="connsiteY13" fmla="*/ 1287490 h 1311334"/>
              <a:gd name="connsiteX14" fmla="*/ 729980 w 1399037"/>
              <a:gd name="connsiteY14" fmla="*/ 1287490 h 1311334"/>
              <a:gd name="connsiteX15" fmla="*/ 571719 w 1399037"/>
              <a:gd name="connsiteY15" fmla="*/ 1021233 h 1311334"/>
              <a:gd name="connsiteX16" fmla="*/ 0 w 1399037"/>
              <a:gd name="connsiteY16" fmla="*/ 1021233 h 1311334"/>
              <a:gd name="connsiteX17" fmla="*/ 293610 w 1399037"/>
              <a:gd name="connsiteY17" fmla="*/ 679136 h 1311334"/>
              <a:gd name="connsiteX18" fmla="*/ 298451 w 1399037"/>
              <a:gd name="connsiteY18" fmla="*/ 655668 h 1311334"/>
              <a:gd name="connsiteX19" fmla="*/ 293610 w 1399037"/>
              <a:gd name="connsiteY19" fmla="*/ 632199 h 1311334"/>
              <a:gd name="connsiteX20" fmla="*/ 0 w 1399037"/>
              <a:gd name="connsiteY20" fmla="*/ 290102 h 1311334"/>
              <a:gd name="connsiteX21" fmla="*/ 571719 w 1399037"/>
              <a:gd name="connsiteY21" fmla="*/ 290102 h 1311334"/>
              <a:gd name="connsiteX22" fmla="*/ 729980 w 1399037"/>
              <a:gd name="connsiteY22" fmla="*/ 23844 h 1311334"/>
              <a:gd name="connsiteX23" fmla="*/ 790904 w 1399037"/>
              <a:gd name="connsiteY23" fmla="*/ 1211 h 1311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99037" h="1311334">
                <a:moveTo>
                  <a:pt x="790904" y="1211"/>
                </a:moveTo>
                <a:cubicBezTo>
                  <a:pt x="801939" y="3726"/>
                  <a:pt x="813562" y="10432"/>
                  <a:pt x="824937" y="23844"/>
                </a:cubicBezTo>
                <a:cubicBezTo>
                  <a:pt x="824937" y="23844"/>
                  <a:pt x="1311127" y="440679"/>
                  <a:pt x="1388940" y="616769"/>
                </a:cubicBezTo>
                <a:lnTo>
                  <a:pt x="1394610" y="635756"/>
                </a:lnTo>
                <a:lnTo>
                  <a:pt x="1394677" y="635756"/>
                </a:lnTo>
                <a:lnTo>
                  <a:pt x="1394771" y="636294"/>
                </a:lnTo>
                <a:lnTo>
                  <a:pt x="1399037" y="650578"/>
                </a:lnTo>
                <a:lnTo>
                  <a:pt x="1398149" y="655668"/>
                </a:lnTo>
                <a:lnTo>
                  <a:pt x="1399037" y="660758"/>
                </a:lnTo>
                <a:lnTo>
                  <a:pt x="1394771" y="675042"/>
                </a:lnTo>
                <a:lnTo>
                  <a:pt x="1394677" y="675579"/>
                </a:lnTo>
                <a:lnTo>
                  <a:pt x="1394610" y="675579"/>
                </a:lnTo>
                <a:lnTo>
                  <a:pt x="1388940" y="694567"/>
                </a:lnTo>
                <a:cubicBezTo>
                  <a:pt x="1311127" y="870656"/>
                  <a:pt x="824937" y="1287490"/>
                  <a:pt x="824937" y="1287490"/>
                </a:cubicBezTo>
                <a:cubicBezTo>
                  <a:pt x="779437" y="1341139"/>
                  <a:pt x="729980" y="1287490"/>
                  <a:pt x="729980" y="1287490"/>
                </a:cubicBezTo>
                <a:cubicBezTo>
                  <a:pt x="706241" y="1066934"/>
                  <a:pt x="571719" y="1021233"/>
                  <a:pt x="571719" y="1021233"/>
                </a:cubicBezTo>
                <a:cubicBezTo>
                  <a:pt x="571719" y="1021233"/>
                  <a:pt x="571719" y="1021233"/>
                  <a:pt x="0" y="1021233"/>
                </a:cubicBezTo>
                <a:cubicBezTo>
                  <a:pt x="215137" y="834952"/>
                  <a:pt x="277266" y="730946"/>
                  <a:pt x="293610" y="679136"/>
                </a:cubicBezTo>
                <a:lnTo>
                  <a:pt x="298451" y="655668"/>
                </a:lnTo>
                <a:lnTo>
                  <a:pt x="293610" y="632199"/>
                </a:lnTo>
                <a:cubicBezTo>
                  <a:pt x="277266" y="580389"/>
                  <a:pt x="215137" y="476383"/>
                  <a:pt x="0" y="290102"/>
                </a:cubicBezTo>
                <a:cubicBezTo>
                  <a:pt x="571719" y="290102"/>
                  <a:pt x="571719" y="290102"/>
                  <a:pt x="571719" y="290102"/>
                </a:cubicBezTo>
                <a:cubicBezTo>
                  <a:pt x="571719" y="290102"/>
                  <a:pt x="706241" y="244401"/>
                  <a:pt x="729980" y="23844"/>
                </a:cubicBezTo>
                <a:cubicBezTo>
                  <a:pt x="729980" y="23844"/>
                  <a:pt x="757799" y="-6334"/>
                  <a:pt x="790904" y="1211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îṥļîḑé-Freeform: Shape 48">
            <a:extLst>
              <a:ext uri="{FF2B5EF4-FFF2-40B4-BE49-F238E27FC236}">
                <a16:creationId xmlns:a16="http://schemas.microsoft.com/office/drawing/2014/main" id="{DA470E7D-DCB9-45D0-84E9-8E5682B25A11}"/>
              </a:ext>
            </a:extLst>
          </p:cNvPr>
          <p:cNvSpPr>
            <a:spLocks/>
          </p:cNvSpPr>
          <p:nvPr/>
        </p:nvSpPr>
        <p:spPr bwMode="auto">
          <a:xfrm>
            <a:off x="5376411" y="2393907"/>
            <a:ext cx="423954" cy="42395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îṥļîḑé-Freeform: Shape 49">
            <a:extLst>
              <a:ext uri="{FF2B5EF4-FFF2-40B4-BE49-F238E27FC236}">
                <a16:creationId xmlns:a16="http://schemas.microsoft.com/office/drawing/2014/main" id="{791FB2BE-7F8F-4029-9EA0-4EA42BCE39CE}"/>
              </a:ext>
            </a:extLst>
          </p:cNvPr>
          <p:cNvSpPr>
            <a:spLocks/>
          </p:cNvSpPr>
          <p:nvPr/>
        </p:nvSpPr>
        <p:spPr bwMode="auto">
          <a:xfrm>
            <a:off x="4464157" y="2393907"/>
            <a:ext cx="423954" cy="42395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îṥļîḑé-Freeform: Shape 50">
            <a:extLst>
              <a:ext uri="{FF2B5EF4-FFF2-40B4-BE49-F238E27FC236}">
                <a16:creationId xmlns:a16="http://schemas.microsoft.com/office/drawing/2014/main" id="{672D9946-3013-42F0-B195-807681F4D597}"/>
              </a:ext>
            </a:extLst>
          </p:cNvPr>
          <p:cNvSpPr>
            <a:spLocks/>
          </p:cNvSpPr>
          <p:nvPr/>
        </p:nvSpPr>
        <p:spPr bwMode="auto">
          <a:xfrm>
            <a:off x="2509908" y="2393907"/>
            <a:ext cx="423954" cy="42395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îṥļîḑé-Freeform: Shape 51">
            <a:extLst>
              <a:ext uri="{FF2B5EF4-FFF2-40B4-BE49-F238E27FC236}">
                <a16:creationId xmlns:a16="http://schemas.microsoft.com/office/drawing/2014/main" id="{39480FA0-0D15-4FDC-9A2C-421EBEB5C7D1}"/>
              </a:ext>
            </a:extLst>
          </p:cNvPr>
          <p:cNvSpPr>
            <a:spLocks/>
          </p:cNvSpPr>
          <p:nvPr/>
        </p:nvSpPr>
        <p:spPr bwMode="auto">
          <a:xfrm>
            <a:off x="3474640" y="2393907"/>
            <a:ext cx="423954" cy="423954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îṥļîḑé-Freeform: Shape 52">
            <a:extLst>
              <a:ext uri="{FF2B5EF4-FFF2-40B4-BE49-F238E27FC236}">
                <a16:creationId xmlns:a16="http://schemas.microsoft.com/office/drawing/2014/main" id="{1CEBCC4B-CCFD-48BD-9E5E-B3441E20BCEB}"/>
              </a:ext>
            </a:extLst>
          </p:cNvPr>
          <p:cNvSpPr>
            <a:spLocks/>
          </p:cNvSpPr>
          <p:nvPr/>
        </p:nvSpPr>
        <p:spPr bwMode="auto">
          <a:xfrm>
            <a:off x="6329274" y="2393907"/>
            <a:ext cx="423954" cy="423954"/>
          </a:xfrm>
          <a:custGeom>
            <a:avLst/>
            <a:gdLst>
              <a:gd name="T0" fmla="*/ 118 w 236"/>
              <a:gd name="T1" fmla="*/ 142 h 236"/>
              <a:gd name="T2" fmla="*/ 142 w 236"/>
              <a:gd name="T3" fmla="*/ 118 h 236"/>
              <a:gd name="T4" fmla="*/ 137 w 236"/>
              <a:gd name="T5" fmla="*/ 105 h 236"/>
              <a:gd name="T6" fmla="*/ 118 w 236"/>
              <a:gd name="T7" fmla="*/ 95 h 236"/>
              <a:gd name="T8" fmla="*/ 99 w 236"/>
              <a:gd name="T9" fmla="*/ 105 h 236"/>
              <a:gd name="T10" fmla="*/ 94 w 236"/>
              <a:gd name="T11" fmla="*/ 118 h 236"/>
              <a:gd name="T12" fmla="*/ 118 w 236"/>
              <a:gd name="T13" fmla="*/ 142 h 236"/>
              <a:gd name="T14" fmla="*/ 170 w 236"/>
              <a:gd name="T15" fmla="*/ 89 h 236"/>
              <a:gd name="T16" fmla="*/ 170 w 236"/>
              <a:gd name="T17" fmla="*/ 70 h 236"/>
              <a:gd name="T18" fmla="*/ 170 w 236"/>
              <a:gd name="T19" fmla="*/ 67 h 236"/>
              <a:gd name="T20" fmla="*/ 167 w 236"/>
              <a:gd name="T21" fmla="*/ 67 h 236"/>
              <a:gd name="T22" fmla="*/ 147 w 236"/>
              <a:gd name="T23" fmla="*/ 67 h 236"/>
              <a:gd name="T24" fmla="*/ 147 w 236"/>
              <a:gd name="T25" fmla="*/ 90 h 236"/>
              <a:gd name="T26" fmla="*/ 170 w 236"/>
              <a:gd name="T27" fmla="*/ 89 h 236"/>
              <a:gd name="T28" fmla="*/ 118 w 236"/>
              <a:gd name="T29" fmla="*/ 0 h 236"/>
              <a:gd name="T30" fmla="*/ 0 w 236"/>
              <a:gd name="T31" fmla="*/ 118 h 236"/>
              <a:gd name="T32" fmla="*/ 118 w 236"/>
              <a:gd name="T33" fmla="*/ 236 h 236"/>
              <a:gd name="T34" fmla="*/ 236 w 236"/>
              <a:gd name="T35" fmla="*/ 118 h 236"/>
              <a:gd name="T36" fmla="*/ 118 w 236"/>
              <a:gd name="T37" fmla="*/ 0 h 236"/>
              <a:gd name="T38" fmla="*/ 185 w 236"/>
              <a:gd name="T39" fmla="*/ 105 h 236"/>
              <a:gd name="T40" fmla="*/ 185 w 236"/>
              <a:gd name="T41" fmla="*/ 160 h 236"/>
              <a:gd name="T42" fmla="*/ 159 w 236"/>
              <a:gd name="T43" fmla="*/ 186 h 236"/>
              <a:gd name="T44" fmla="*/ 77 w 236"/>
              <a:gd name="T45" fmla="*/ 186 h 236"/>
              <a:gd name="T46" fmla="*/ 51 w 236"/>
              <a:gd name="T47" fmla="*/ 160 h 236"/>
              <a:gd name="T48" fmla="*/ 51 w 236"/>
              <a:gd name="T49" fmla="*/ 105 h 236"/>
              <a:gd name="T50" fmla="*/ 51 w 236"/>
              <a:gd name="T51" fmla="*/ 77 h 236"/>
              <a:gd name="T52" fmla="*/ 77 w 236"/>
              <a:gd name="T53" fmla="*/ 51 h 236"/>
              <a:gd name="T54" fmla="*/ 159 w 236"/>
              <a:gd name="T55" fmla="*/ 51 h 236"/>
              <a:gd name="T56" fmla="*/ 185 w 236"/>
              <a:gd name="T57" fmla="*/ 77 h 236"/>
              <a:gd name="T58" fmla="*/ 185 w 236"/>
              <a:gd name="T59" fmla="*/ 105 h 236"/>
              <a:gd name="T60" fmla="*/ 155 w 236"/>
              <a:gd name="T61" fmla="*/ 118 h 236"/>
              <a:gd name="T62" fmla="*/ 118 w 236"/>
              <a:gd name="T63" fmla="*/ 155 h 236"/>
              <a:gd name="T64" fmla="*/ 81 w 236"/>
              <a:gd name="T65" fmla="*/ 118 h 236"/>
              <a:gd name="T66" fmla="*/ 84 w 236"/>
              <a:gd name="T67" fmla="*/ 105 h 236"/>
              <a:gd name="T68" fmla="*/ 64 w 236"/>
              <a:gd name="T69" fmla="*/ 105 h 236"/>
              <a:gd name="T70" fmla="*/ 64 w 236"/>
              <a:gd name="T71" fmla="*/ 160 h 236"/>
              <a:gd name="T72" fmla="*/ 77 w 236"/>
              <a:gd name="T73" fmla="*/ 172 h 236"/>
              <a:gd name="T74" fmla="*/ 159 w 236"/>
              <a:gd name="T75" fmla="*/ 172 h 236"/>
              <a:gd name="T76" fmla="*/ 172 w 236"/>
              <a:gd name="T77" fmla="*/ 160 h 236"/>
              <a:gd name="T78" fmla="*/ 172 w 236"/>
              <a:gd name="T79" fmla="*/ 105 h 236"/>
              <a:gd name="T80" fmla="*/ 152 w 236"/>
              <a:gd name="T81" fmla="*/ 105 h 236"/>
              <a:gd name="T82" fmla="*/ 155 w 236"/>
              <a:gd name="T83" fmla="*/ 11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6" h="236">
                <a:moveTo>
                  <a:pt x="118" y="142"/>
                </a:moveTo>
                <a:cubicBezTo>
                  <a:pt x="131" y="142"/>
                  <a:pt x="142" y="131"/>
                  <a:pt x="142" y="118"/>
                </a:cubicBezTo>
                <a:cubicBezTo>
                  <a:pt x="142" y="113"/>
                  <a:pt x="140" y="108"/>
                  <a:pt x="137" y="105"/>
                </a:cubicBezTo>
                <a:cubicBezTo>
                  <a:pt x="133" y="99"/>
                  <a:pt x="126" y="95"/>
                  <a:pt x="118" y="95"/>
                </a:cubicBezTo>
                <a:cubicBezTo>
                  <a:pt x="110" y="95"/>
                  <a:pt x="103" y="99"/>
                  <a:pt x="99" y="105"/>
                </a:cubicBezTo>
                <a:cubicBezTo>
                  <a:pt x="96" y="108"/>
                  <a:pt x="94" y="113"/>
                  <a:pt x="94" y="118"/>
                </a:cubicBezTo>
                <a:cubicBezTo>
                  <a:pt x="94" y="131"/>
                  <a:pt x="105" y="142"/>
                  <a:pt x="118" y="142"/>
                </a:cubicBezTo>
                <a:close/>
                <a:moveTo>
                  <a:pt x="170" y="89"/>
                </a:moveTo>
                <a:cubicBezTo>
                  <a:pt x="170" y="70"/>
                  <a:pt x="170" y="70"/>
                  <a:pt x="170" y="70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47" y="90"/>
                  <a:pt x="147" y="90"/>
                  <a:pt x="147" y="90"/>
                </a:cubicBezTo>
                <a:lnTo>
                  <a:pt x="170" y="89"/>
                </a:ln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5" y="105"/>
                </a:moveTo>
                <a:cubicBezTo>
                  <a:pt x="185" y="160"/>
                  <a:pt x="185" y="160"/>
                  <a:pt x="185" y="160"/>
                </a:cubicBezTo>
                <a:cubicBezTo>
                  <a:pt x="185" y="174"/>
                  <a:pt x="173" y="186"/>
                  <a:pt x="159" y="186"/>
                </a:cubicBezTo>
                <a:cubicBezTo>
                  <a:pt x="77" y="186"/>
                  <a:pt x="77" y="186"/>
                  <a:pt x="77" y="186"/>
                </a:cubicBezTo>
                <a:cubicBezTo>
                  <a:pt x="62" y="186"/>
                  <a:pt x="51" y="174"/>
                  <a:pt x="51" y="160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63"/>
                  <a:pt x="62" y="51"/>
                  <a:pt x="77" y="51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73" y="51"/>
                  <a:pt x="185" y="63"/>
                  <a:pt x="185" y="77"/>
                </a:cubicBezTo>
                <a:lnTo>
                  <a:pt x="185" y="105"/>
                </a:lnTo>
                <a:close/>
                <a:moveTo>
                  <a:pt x="155" y="118"/>
                </a:moveTo>
                <a:cubicBezTo>
                  <a:pt x="155" y="139"/>
                  <a:pt x="138" y="155"/>
                  <a:pt x="118" y="155"/>
                </a:cubicBezTo>
                <a:cubicBezTo>
                  <a:pt x="98" y="155"/>
                  <a:pt x="81" y="139"/>
                  <a:pt x="81" y="118"/>
                </a:cubicBezTo>
                <a:cubicBezTo>
                  <a:pt x="81" y="114"/>
                  <a:pt x="82" y="109"/>
                  <a:pt x="84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67"/>
                  <a:pt x="70" y="172"/>
                  <a:pt x="77" y="172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66" y="172"/>
                  <a:pt x="172" y="167"/>
                  <a:pt x="172" y="160"/>
                </a:cubicBezTo>
                <a:cubicBezTo>
                  <a:pt x="172" y="105"/>
                  <a:pt x="172" y="105"/>
                  <a:pt x="172" y="105"/>
                </a:cubicBezTo>
                <a:cubicBezTo>
                  <a:pt x="152" y="105"/>
                  <a:pt x="152" y="105"/>
                  <a:pt x="152" y="105"/>
                </a:cubicBezTo>
                <a:cubicBezTo>
                  <a:pt x="154" y="109"/>
                  <a:pt x="155" y="114"/>
                  <a:pt x="155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3" name="Group 6">
            <a:extLst>
              <a:ext uri="{FF2B5EF4-FFF2-40B4-BE49-F238E27FC236}">
                <a16:creationId xmlns:a16="http://schemas.microsoft.com/office/drawing/2014/main" id="{BF365744-917B-45E9-B949-0A5C72489201}"/>
              </a:ext>
            </a:extLst>
          </p:cNvPr>
          <p:cNvGrpSpPr/>
          <p:nvPr/>
        </p:nvGrpSpPr>
        <p:grpSpPr>
          <a:xfrm>
            <a:off x="4478265" y="3366504"/>
            <a:ext cx="2200863" cy="936610"/>
            <a:chOff x="5987988" y="4621360"/>
            <a:chExt cx="2616696" cy="1113574"/>
          </a:xfrm>
        </p:grpSpPr>
        <p:sp>
          <p:nvSpPr>
            <p:cNvPr id="26" name="îṥļîḑé-TextBox 53">
              <a:extLst>
                <a:ext uri="{FF2B5EF4-FFF2-40B4-BE49-F238E27FC236}">
                  <a16:creationId xmlns:a16="http://schemas.microsoft.com/office/drawing/2014/main" id="{6A869DB1-6F13-4B24-A69E-335556BB32C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987988" y="4621360"/>
              <a:ext cx="2616696" cy="215444"/>
            </a:xfrm>
            <a:prstGeom prst="rect">
              <a:avLst/>
            </a:prstGeom>
            <a:noFill/>
            <a:extLst/>
          </p:spPr>
          <p:txBody>
            <a:bodyPr wrap="none" lIns="0" tIns="0" rIns="0" bIns="0">
              <a:normAutofit fontScale="92500" lnSpcReduction="10000"/>
            </a:bodyPr>
            <a:lstStyle/>
            <a:p>
              <a:pPr latinLnBrk="0"/>
              <a:r>
                <a:rPr lang="zh-CN" altLang="en-US" sz="1400">
                  <a:solidFill>
                    <a:schemeClr val="accent4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7" name="îṥļîḑé-TextBox 54">
              <a:extLst>
                <a:ext uri="{FF2B5EF4-FFF2-40B4-BE49-F238E27FC236}">
                  <a16:creationId xmlns:a16="http://schemas.microsoft.com/office/drawing/2014/main" id="{31FCFEA1-BB32-481B-8AA5-C443E8DF355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987988" y="4836804"/>
              <a:ext cx="2616696" cy="898130"/>
            </a:xfrm>
            <a:prstGeom prst="rect">
              <a:avLst/>
            </a:prstGeom>
            <a:noFill/>
            <a:extLst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</p:grpSp>
      <p:grpSp>
        <p:nvGrpSpPr>
          <p:cNvPr id="14" name="Group 5">
            <a:extLst>
              <a:ext uri="{FF2B5EF4-FFF2-40B4-BE49-F238E27FC236}">
                <a16:creationId xmlns:a16="http://schemas.microsoft.com/office/drawing/2014/main" id="{35AADD07-1E8C-4835-9309-89A9DADE486B}"/>
              </a:ext>
            </a:extLst>
          </p:cNvPr>
          <p:cNvGrpSpPr/>
          <p:nvPr/>
        </p:nvGrpSpPr>
        <p:grpSpPr>
          <a:xfrm>
            <a:off x="2542482" y="3366504"/>
            <a:ext cx="2200863" cy="936610"/>
            <a:chOff x="3686457" y="4621360"/>
            <a:chExt cx="2616696" cy="1113574"/>
          </a:xfrm>
        </p:grpSpPr>
        <p:sp>
          <p:nvSpPr>
            <p:cNvPr id="24" name="îṥļîḑé-TextBox 55">
              <a:extLst>
                <a:ext uri="{FF2B5EF4-FFF2-40B4-BE49-F238E27FC236}">
                  <a16:creationId xmlns:a16="http://schemas.microsoft.com/office/drawing/2014/main" id="{A4956543-FE7F-4177-B1AA-EE1033C0C51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86457" y="4621360"/>
              <a:ext cx="2616696" cy="215444"/>
            </a:xfrm>
            <a:prstGeom prst="rect">
              <a:avLst/>
            </a:prstGeom>
            <a:noFill/>
            <a:extLst/>
          </p:spPr>
          <p:txBody>
            <a:bodyPr wrap="none" lIns="0" tIns="0" rIns="0" bIns="0">
              <a:normAutofit fontScale="92500" lnSpcReduction="10000"/>
            </a:bodyPr>
            <a:lstStyle/>
            <a:p>
              <a:pPr latinLnBrk="0"/>
              <a:r>
                <a:rPr lang="zh-CN" altLang="en-US" sz="1400">
                  <a:solidFill>
                    <a:schemeClr val="accent2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îṥļîḑé-TextBox 56">
              <a:extLst>
                <a:ext uri="{FF2B5EF4-FFF2-40B4-BE49-F238E27FC236}">
                  <a16:creationId xmlns:a16="http://schemas.microsoft.com/office/drawing/2014/main" id="{4EEC17D7-EA8B-49CE-931E-4C81B459AAA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86457" y="4836804"/>
              <a:ext cx="2616696" cy="898130"/>
            </a:xfrm>
            <a:prstGeom prst="rect">
              <a:avLst/>
            </a:prstGeom>
            <a:noFill/>
            <a:extLst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</p:grpSp>
      <p:grpSp>
        <p:nvGrpSpPr>
          <p:cNvPr id="15" name="Group 3">
            <a:extLst>
              <a:ext uri="{FF2B5EF4-FFF2-40B4-BE49-F238E27FC236}">
                <a16:creationId xmlns:a16="http://schemas.microsoft.com/office/drawing/2014/main" id="{BCFDCF50-C6FD-476B-B935-F56C9A0154F3}"/>
              </a:ext>
            </a:extLst>
          </p:cNvPr>
          <p:cNvGrpSpPr/>
          <p:nvPr/>
        </p:nvGrpSpPr>
        <p:grpSpPr>
          <a:xfrm>
            <a:off x="3525402" y="1275605"/>
            <a:ext cx="2200863" cy="701840"/>
            <a:chOff x="4855090" y="2135407"/>
            <a:chExt cx="2616696" cy="834446"/>
          </a:xfrm>
        </p:grpSpPr>
        <p:sp>
          <p:nvSpPr>
            <p:cNvPr id="22" name="îṥļîḑé-TextBox 57">
              <a:extLst>
                <a:ext uri="{FF2B5EF4-FFF2-40B4-BE49-F238E27FC236}">
                  <a16:creationId xmlns:a16="http://schemas.microsoft.com/office/drawing/2014/main" id="{B77D033F-9BF5-4B2D-820B-32FF8DD2EE2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855090" y="2135407"/>
              <a:ext cx="2616696" cy="215444"/>
            </a:xfrm>
            <a:prstGeom prst="rect">
              <a:avLst/>
            </a:prstGeom>
            <a:noFill/>
            <a:extLst/>
          </p:spPr>
          <p:txBody>
            <a:bodyPr wrap="none" lIns="0" tIns="0" rIns="0" bIns="0">
              <a:normAutofit fontScale="92500" lnSpcReduction="10000"/>
            </a:bodyPr>
            <a:lstStyle/>
            <a:p>
              <a:pPr latinLnBrk="0"/>
              <a:r>
                <a:rPr lang="zh-CN" altLang="en-US" sz="1400">
                  <a:solidFill>
                    <a:schemeClr val="accent3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îṥļîḑé-TextBox 58">
              <a:extLst>
                <a:ext uri="{FF2B5EF4-FFF2-40B4-BE49-F238E27FC236}">
                  <a16:creationId xmlns:a16="http://schemas.microsoft.com/office/drawing/2014/main" id="{3D196F07-37A5-4AD5-BC5B-C7D53859195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855090" y="2350851"/>
              <a:ext cx="2616696" cy="619002"/>
            </a:xfrm>
            <a:prstGeom prst="rect">
              <a:avLst/>
            </a:prstGeom>
            <a:noFill/>
            <a:extLst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</p:grpSp>
      <p:grpSp>
        <p:nvGrpSpPr>
          <p:cNvPr id="16" name="Group 2">
            <a:extLst>
              <a:ext uri="{FF2B5EF4-FFF2-40B4-BE49-F238E27FC236}">
                <a16:creationId xmlns:a16="http://schemas.microsoft.com/office/drawing/2014/main" id="{C24A2A10-397B-4E3E-A060-AA55D47C5EE6}"/>
              </a:ext>
            </a:extLst>
          </p:cNvPr>
          <p:cNvGrpSpPr/>
          <p:nvPr/>
        </p:nvGrpSpPr>
        <p:grpSpPr>
          <a:xfrm>
            <a:off x="1589619" y="1275605"/>
            <a:ext cx="2200863" cy="701840"/>
            <a:chOff x="2553559" y="2135407"/>
            <a:chExt cx="2616696" cy="834446"/>
          </a:xfrm>
        </p:grpSpPr>
        <p:sp>
          <p:nvSpPr>
            <p:cNvPr id="20" name="îṥļîḑé-TextBox 59">
              <a:extLst>
                <a:ext uri="{FF2B5EF4-FFF2-40B4-BE49-F238E27FC236}">
                  <a16:creationId xmlns:a16="http://schemas.microsoft.com/office/drawing/2014/main" id="{BF4793D9-46A5-4CA5-924D-D676F453F3C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553559" y="2135407"/>
              <a:ext cx="2616696" cy="215444"/>
            </a:xfrm>
            <a:prstGeom prst="rect">
              <a:avLst/>
            </a:prstGeom>
            <a:noFill/>
            <a:extLst/>
          </p:spPr>
          <p:txBody>
            <a:bodyPr wrap="none" lIns="0" tIns="0" rIns="0" bIns="0">
              <a:normAutofit fontScale="92500" lnSpcReduction="10000"/>
            </a:bodyPr>
            <a:lstStyle/>
            <a:p>
              <a:pPr latinLnBrk="0"/>
              <a:r>
                <a:rPr lang="zh-CN" altLang="en-US" sz="1400" dirty="0">
                  <a:solidFill>
                    <a:schemeClr val="accent1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îṥļîḑé-TextBox 60">
              <a:extLst>
                <a:ext uri="{FF2B5EF4-FFF2-40B4-BE49-F238E27FC236}">
                  <a16:creationId xmlns:a16="http://schemas.microsoft.com/office/drawing/2014/main" id="{2EA4D72C-9969-4D9F-9469-829324B2A7F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553559" y="2350851"/>
              <a:ext cx="2616696" cy="619002"/>
            </a:xfrm>
            <a:prstGeom prst="rect">
              <a:avLst/>
            </a:prstGeom>
            <a:noFill/>
            <a:extLst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</p:grpSp>
      <p:grpSp>
        <p:nvGrpSpPr>
          <p:cNvPr id="17" name="Group 4">
            <a:extLst>
              <a:ext uri="{FF2B5EF4-FFF2-40B4-BE49-F238E27FC236}">
                <a16:creationId xmlns:a16="http://schemas.microsoft.com/office/drawing/2014/main" id="{B47CE498-1913-4E45-BEA5-B8B9D114E609}"/>
              </a:ext>
            </a:extLst>
          </p:cNvPr>
          <p:cNvGrpSpPr/>
          <p:nvPr/>
        </p:nvGrpSpPr>
        <p:grpSpPr>
          <a:xfrm>
            <a:off x="5401072" y="1275605"/>
            <a:ext cx="2200863" cy="701840"/>
            <a:chOff x="7085151" y="2135407"/>
            <a:chExt cx="2616696" cy="834446"/>
          </a:xfrm>
        </p:grpSpPr>
        <p:sp>
          <p:nvSpPr>
            <p:cNvPr id="18" name="îṥļîḑé-TextBox 61">
              <a:extLst>
                <a:ext uri="{FF2B5EF4-FFF2-40B4-BE49-F238E27FC236}">
                  <a16:creationId xmlns:a16="http://schemas.microsoft.com/office/drawing/2014/main" id="{A3E9BB27-9DA3-4927-A4D6-16812EA8619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085151" y="2135407"/>
              <a:ext cx="2616696" cy="215444"/>
            </a:xfrm>
            <a:prstGeom prst="rect">
              <a:avLst/>
            </a:prstGeom>
            <a:noFill/>
            <a:extLst/>
          </p:spPr>
          <p:txBody>
            <a:bodyPr wrap="none" lIns="0" tIns="0" rIns="0" bIns="0">
              <a:normAutofit fontScale="92500" lnSpcReduction="10000"/>
            </a:bodyPr>
            <a:lstStyle/>
            <a:p>
              <a:pPr latinLnBrk="0"/>
              <a:r>
                <a:rPr lang="zh-CN" altLang="en-US" sz="1400">
                  <a:solidFill>
                    <a:schemeClr val="accent5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îṥļîḑé-TextBox 62">
              <a:extLst>
                <a:ext uri="{FF2B5EF4-FFF2-40B4-BE49-F238E27FC236}">
                  <a16:creationId xmlns:a16="http://schemas.microsoft.com/office/drawing/2014/main" id="{49988835-5737-4245-B188-231CBF8E98C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085151" y="2350851"/>
              <a:ext cx="2616696" cy="619002"/>
            </a:xfrm>
            <a:prstGeom prst="rect">
              <a:avLst/>
            </a:prstGeom>
            <a:noFill/>
            <a:extLst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06D05391-9E66-40AF-9D8C-86D65A7E61B6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明年工作计划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438720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íślíḋè-Straight Connector 3">
            <a:extLst>
              <a:ext uri="{FF2B5EF4-FFF2-40B4-BE49-F238E27FC236}">
                <a16:creationId xmlns:a16="http://schemas.microsoft.com/office/drawing/2014/main" id="{2E6F228B-97C9-40D7-B15E-6941352D0431}"/>
              </a:ext>
            </a:extLst>
          </p:cNvPr>
          <p:cNvCxnSpPr>
            <a:stCxn id="11" idx="5"/>
            <a:endCxn id="56" idx="1"/>
          </p:cNvCxnSpPr>
          <p:nvPr/>
        </p:nvCxnSpPr>
        <p:spPr>
          <a:xfrm>
            <a:off x="2794625" y="2797630"/>
            <a:ext cx="493307" cy="678571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íślíḋè-Straight Connector 4">
            <a:extLst>
              <a:ext uri="{FF2B5EF4-FFF2-40B4-BE49-F238E27FC236}">
                <a16:creationId xmlns:a16="http://schemas.microsoft.com/office/drawing/2014/main" id="{55AEBB4D-9449-4572-91F5-5D120A7ACEFA}"/>
              </a:ext>
            </a:extLst>
          </p:cNvPr>
          <p:cNvCxnSpPr>
            <a:stCxn id="48" idx="3"/>
            <a:endCxn id="11" idx="7"/>
          </p:cNvCxnSpPr>
          <p:nvPr/>
        </p:nvCxnSpPr>
        <p:spPr>
          <a:xfrm flipH="1">
            <a:off x="2794625" y="1693175"/>
            <a:ext cx="499002" cy="713273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íślíḋè-Straight Connector 5">
            <a:extLst>
              <a:ext uri="{FF2B5EF4-FFF2-40B4-BE49-F238E27FC236}">
                <a16:creationId xmlns:a16="http://schemas.microsoft.com/office/drawing/2014/main" id="{24A994FA-F584-4CA4-85AE-C0D78E099E7E}"/>
              </a:ext>
            </a:extLst>
          </p:cNvPr>
          <p:cNvCxnSpPr>
            <a:stCxn id="11" idx="6"/>
            <a:endCxn id="54" idx="2"/>
          </p:cNvCxnSpPr>
          <p:nvPr/>
        </p:nvCxnSpPr>
        <p:spPr>
          <a:xfrm flipV="1">
            <a:off x="2875643" y="2337589"/>
            <a:ext cx="1177027" cy="264451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íślíḋè-Straight Connector 6">
            <a:extLst>
              <a:ext uri="{FF2B5EF4-FFF2-40B4-BE49-F238E27FC236}">
                <a16:creationId xmlns:a16="http://schemas.microsoft.com/office/drawing/2014/main" id="{277ACB00-8DC4-441B-BDA9-900A2905AD8F}"/>
              </a:ext>
            </a:extLst>
          </p:cNvPr>
          <p:cNvCxnSpPr>
            <a:stCxn id="48" idx="5"/>
            <a:endCxn id="54" idx="1"/>
          </p:cNvCxnSpPr>
          <p:nvPr/>
        </p:nvCxnSpPr>
        <p:spPr>
          <a:xfrm>
            <a:off x="3957435" y="1693175"/>
            <a:ext cx="221715" cy="33906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íślíḋè-Straight Connector 7">
            <a:extLst>
              <a:ext uri="{FF2B5EF4-FFF2-40B4-BE49-F238E27FC236}">
                <a16:creationId xmlns:a16="http://schemas.microsoft.com/office/drawing/2014/main" id="{8C868D25-237D-4E3E-A438-A5ED4A314446}"/>
              </a:ext>
            </a:extLst>
          </p:cNvPr>
          <p:cNvCxnSpPr>
            <a:stCxn id="48" idx="6"/>
            <a:endCxn id="52" idx="2"/>
          </p:cNvCxnSpPr>
          <p:nvPr/>
        </p:nvCxnSpPr>
        <p:spPr>
          <a:xfrm>
            <a:off x="4094915" y="1361271"/>
            <a:ext cx="1365951" cy="18986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íślíḋè-Straight Connector 8">
            <a:extLst>
              <a:ext uri="{FF2B5EF4-FFF2-40B4-BE49-F238E27FC236}">
                <a16:creationId xmlns:a16="http://schemas.microsoft.com/office/drawing/2014/main" id="{CDA620A9-E735-41E7-BF41-3192C5697EED}"/>
              </a:ext>
            </a:extLst>
          </p:cNvPr>
          <p:cNvCxnSpPr>
            <a:endCxn id="54" idx="7"/>
          </p:cNvCxnSpPr>
          <p:nvPr/>
        </p:nvCxnSpPr>
        <p:spPr>
          <a:xfrm flipH="1">
            <a:off x="4789854" y="1830655"/>
            <a:ext cx="716670" cy="201581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íślíḋè-Oval 9">
            <a:extLst>
              <a:ext uri="{FF2B5EF4-FFF2-40B4-BE49-F238E27FC236}">
                <a16:creationId xmlns:a16="http://schemas.microsoft.com/office/drawing/2014/main" id="{A4666A4A-85C0-466F-9430-DB1ED3835D5D}"/>
              </a:ext>
            </a:extLst>
          </p:cNvPr>
          <p:cNvSpPr/>
          <p:nvPr/>
        </p:nvSpPr>
        <p:spPr>
          <a:xfrm>
            <a:off x="5089238" y="2556917"/>
            <a:ext cx="543427" cy="5434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íślíḋè-Freeform: Shape 10">
            <a:extLst>
              <a:ext uri="{FF2B5EF4-FFF2-40B4-BE49-F238E27FC236}">
                <a16:creationId xmlns:a16="http://schemas.microsoft.com/office/drawing/2014/main" id="{AF0E6508-20E8-4454-B4C7-0B8F0EDDE2FC}"/>
              </a:ext>
            </a:extLst>
          </p:cNvPr>
          <p:cNvSpPr>
            <a:spLocks/>
          </p:cNvSpPr>
          <p:nvPr/>
        </p:nvSpPr>
        <p:spPr bwMode="auto">
          <a:xfrm>
            <a:off x="5239676" y="2718129"/>
            <a:ext cx="213428" cy="216662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íślíḋè-Oval 11">
            <a:extLst>
              <a:ext uri="{FF2B5EF4-FFF2-40B4-BE49-F238E27FC236}">
                <a16:creationId xmlns:a16="http://schemas.microsoft.com/office/drawing/2014/main" id="{BAB38D26-8310-4095-A330-ECC0BD764FBE}"/>
              </a:ext>
            </a:extLst>
          </p:cNvPr>
          <p:cNvSpPr/>
          <p:nvPr/>
        </p:nvSpPr>
        <p:spPr>
          <a:xfrm>
            <a:off x="2322426" y="2325431"/>
            <a:ext cx="553217" cy="5532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2" name="Group 12">
            <a:extLst>
              <a:ext uri="{FF2B5EF4-FFF2-40B4-BE49-F238E27FC236}">
                <a16:creationId xmlns:a16="http://schemas.microsoft.com/office/drawing/2014/main" id="{03C37D0C-6819-4828-8205-0BB71CC08DD2}"/>
              </a:ext>
            </a:extLst>
          </p:cNvPr>
          <p:cNvGrpSpPr/>
          <p:nvPr/>
        </p:nvGrpSpPr>
        <p:grpSpPr>
          <a:xfrm>
            <a:off x="3109208" y="3297477"/>
            <a:ext cx="1220398" cy="1220398"/>
            <a:chOff x="2740097" y="3551069"/>
            <a:chExt cx="1198226" cy="1198226"/>
          </a:xfrm>
        </p:grpSpPr>
        <p:sp>
          <p:nvSpPr>
            <p:cNvPr id="56" name="íślíḋè-Oval 13">
              <a:extLst>
                <a:ext uri="{FF2B5EF4-FFF2-40B4-BE49-F238E27FC236}">
                  <a16:creationId xmlns:a16="http://schemas.microsoft.com/office/drawing/2014/main" id="{0423299A-3AB2-4B80-AA3A-9CEFAAA207A4}"/>
                </a:ext>
              </a:extLst>
            </p:cNvPr>
            <p:cNvSpPr/>
            <p:nvPr/>
          </p:nvSpPr>
          <p:spPr>
            <a:xfrm>
              <a:off x="2740097" y="3551069"/>
              <a:ext cx="1198226" cy="1198226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íślíḋè-Oval 14">
              <a:extLst>
                <a:ext uri="{FF2B5EF4-FFF2-40B4-BE49-F238E27FC236}">
                  <a16:creationId xmlns:a16="http://schemas.microsoft.com/office/drawing/2014/main" id="{99B9E759-956D-446A-8719-05EF1C9EB58F}"/>
                </a:ext>
              </a:extLst>
            </p:cNvPr>
            <p:cNvSpPr/>
            <p:nvPr/>
          </p:nvSpPr>
          <p:spPr>
            <a:xfrm>
              <a:off x="2859919" y="3670891"/>
              <a:ext cx="958582" cy="9585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" name="Group 15">
            <a:extLst>
              <a:ext uri="{FF2B5EF4-FFF2-40B4-BE49-F238E27FC236}">
                <a16:creationId xmlns:a16="http://schemas.microsoft.com/office/drawing/2014/main" id="{0C0E4B42-3FAB-4968-9243-D87633E439EA}"/>
              </a:ext>
            </a:extLst>
          </p:cNvPr>
          <p:cNvGrpSpPr/>
          <p:nvPr/>
        </p:nvGrpSpPr>
        <p:grpSpPr>
          <a:xfrm>
            <a:off x="4052669" y="1905755"/>
            <a:ext cx="863667" cy="863667"/>
            <a:chOff x="3666417" y="2184630"/>
            <a:chExt cx="847976" cy="847976"/>
          </a:xfrm>
        </p:grpSpPr>
        <p:sp>
          <p:nvSpPr>
            <p:cNvPr id="54" name="íślíḋè-Oval 16">
              <a:extLst>
                <a:ext uri="{FF2B5EF4-FFF2-40B4-BE49-F238E27FC236}">
                  <a16:creationId xmlns:a16="http://schemas.microsoft.com/office/drawing/2014/main" id="{9BBE3C44-AB56-4B85-A583-839C04A60621}"/>
                </a:ext>
              </a:extLst>
            </p:cNvPr>
            <p:cNvSpPr/>
            <p:nvPr/>
          </p:nvSpPr>
          <p:spPr>
            <a:xfrm>
              <a:off x="3666417" y="2184630"/>
              <a:ext cx="847976" cy="847976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íślíḋè-Oval 17">
              <a:extLst>
                <a:ext uri="{FF2B5EF4-FFF2-40B4-BE49-F238E27FC236}">
                  <a16:creationId xmlns:a16="http://schemas.microsoft.com/office/drawing/2014/main" id="{99DDE9E9-A980-430E-BC6D-8BEE3692DCD2}"/>
                </a:ext>
              </a:extLst>
            </p:cNvPr>
            <p:cNvSpPr/>
            <p:nvPr/>
          </p:nvSpPr>
          <p:spPr>
            <a:xfrm>
              <a:off x="3751215" y="2269428"/>
              <a:ext cx="678381" cy="67838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4" name="Group 18">
            <a:extLst>
              <a:ext uri="{FF2B5EF4-FFF2-40B4-BE49-F238E27FC236}">
                <a16:creationId xmlns:a16="http://schemas.microsoft.com/office/drawing/2014/main" id="{A157E256-7FB0-4DE2-87F6-C823E738CB37}"/>
              </a:ext>
            </a:extLst>
          </p:cNvPr>
          <p:cNvGrpSpPr/>
          <p:nvPr/>
        </p:nvGrpSpPr>
        <p:grpSpPr>
          <a:xfrm>
            <a:off x="5460866" y="891887"/>
            <a:ext cx="1318499" cy="1318499"/>
            <a:chOff x="5049030" y="1189182"/>
            <a:chExt cx="1294545" cy="1294545"/>
          </a:xfrm>
        </p:grpSpPr>
        <p:sp>
          <p:nvSpPr>
            <p:cNvPr id="52" name="íślíḋè-Oval 19">
              <a:extLst>
                <a:ext uri="{FF2B5EF4-FFF2-40B4-BE49-F238E27FC236}">
                  <a16:creationId xmlns:a16="http://schemas.microsoft.com/office/drawing/2014/main" id="{5F17FDF1-7045-4C88-BC38-42A202DBFF89}"/>
                </a:ext>
              </a:extLst>
            </p:cNvPr>
            <p:cNvSpPr/>
            <p:nvPr/>
          </p:nvSpPr>
          <p:spPr>
            <a:xfrm>
              <a:off x="5049030" y="1189182"/>
              <a:ext cx="1294545" cy="1294545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íślíḋè-Oval 20">
              <a:extLst>
                <a:ext uri="{FF2B5EF4-FFF2-40B4-BE49-F238E27FC236}">
                  <a16:creationId xmlns:a16="http://schemas.microsoft.com/office/drawing/2014/main" id="{FDCD7AFC-37B2-4DD2-B706-DBD5A3A3B5C2}"/>
                </a:ext>
              </a:extLst>
            </p:cNvPr>
            <p:cNvSpPr/>
            <p:nvPr/>
          </p:nvSpPr>
          <p:spPr>
            <a:xfrm>
              <a:off x="5178484" y="1318636"/>
              <a:ext cx="1035636" cy="103563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5" name="Group 21">
            <a:extLst>
              <a:ext uri="{FF2B5EF4-FFF2-40B4-BE49-F238E27FC236}">
                <a16:creationId xmlns:a16="http://schemas.microsoft.com/office/drawing/2014/main" id="{C91392D2-F075-47DA-9E19-41A375BA8242}"/>
              </a:ext>
            </a:extLst>
          </p:cNvPr>
          <p:cNvGrpSpPr/>
          <p:nvPr/>
        </p:nvGrpSpPr>
        <p:grpSpPr>
          <a:xfrm>
            <a:off x="5802624" y="3375444"/>
            <a:ext cx="938767" cy="938767"/>
            <a:chOff x="5384579" y="3627618"/>
            <a:chExt cx="921712" cy="921712"/>
          </a:xfrm>
        </p:grpSpPr>
        <p:sp>
          <p:nvSpPr>
            <p:cNvPr id="50" name="íślíḋè-Oval 22">
              <a:extLst>
                <a:ext uri="{FF2B5EF4-FFF2-40B4-BE49-F238E27FC236}">
                  <a16:creationId xmlns:a16="http://schemas.microsoft.com/office/drawing/2014/main" id="{D15D3D9B-77E0-4D88-B956-666D3861095A}"/>
                </a:ext>
              </a:extLst>
            </p:cNvPr>
            <p:cNvSpPr/>
            <p:nvPr/>
          </p:nvSpPr>
          <p:spPr>
            <a:xfrm>
              <a:off x="5384579" y="3627618"/>
              <a:ext cx="921712" cy="921712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íślíḋè-Oval 23">
              <a:extLst>
                <a:ext uri="{FF2B5EF4-FFF2-40B4-BE49-F238E27FC236}">
                  <a16:creationId xmlns:a16="http://schemas.microsoft.com/office/drawing/2014/main" id="{30A987A3-81EC-488A-8221-C0CCA683DFC3}"/>
                </a:ext>
              </a:extLst>
            </p:cNvPr>
            <p:cNvSpPr/>
            <p:nvPr/>
          </p:nvSpPr>
          <p:spPr>
            <a:xfrm>
              <a:off x="5476750" y="3719789"/>
              <a:ext cx="737370" cy="73737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16" name="íślíḋè-Straight Connector 24">
            <a:extLst>
              <a:ext uri="{FF2B5EF4-FFF2-40B4-BE49-F238E27FC236}">
                <a16:creationId xmlns:a16="http://schemas.microsoft.com/office/drawing/2014/main" id="{30AE8CF5-0A6E-40B3-B5A4-899A172267B5}"/>
              </a:ext>
            </a:extLst>
          </p:cNvPr>
          <p:cNvCxnSpPr>
            <a:stCxn id="52" idx="4"/>
            <a:endCxn id="50" idx="0"/>
          </p:cNvCxnSpPr>
          <p:nvPr/>
        </p:nvCxnSpPr>
        <p:spPr>
          <a:xfrm>
            <a:off x="6120114" y="2210385"/>
            <a:ext cx="151892" cy="1165058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íślíḋè-Straight Connector 25">
            <a:extLst>
              <a:ext uri="{FF2B5EF4-FFF2-40B4-BE49-F238E27FC236}">
                <a16:creationId xmlns:a16="http://schemas.microsoft.com/office/drawing/2014/main" id="{7BC7E4A0-522E-4BCB-9277-D50E77A8A9D4}"/>
              </a:ext>
            </a:extLst>
          </p:cNvPr>
          <p:cNvCxnSpPr>
            <a:stCxn id="50" idx="2"/>
            <a:endCxn id="56" idx="6"/>
          </p:cNvCxnSpPr>
          <p:nvPr/>
        </p:nvCxnSpPr>
        <p:spPr>
          <a:xfrm flipH="1">
            <a:off x="4329607" y="3844827"/>
            <a:ext cx="1473017" cy="6285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íślíḋè-Straight Connector 26">
            <a:extLst>
              <a:ext uri="{FF2B5EF4-FFF2-40B4-BE49-F238E27FC236}">
                <a16:creationId xmlns:a16="http://schemas.microsoft.com/office/drawing/2014/main" id="{4CFCE224-8934-4058-B1FB-7EB0F189FF19}"/>
              </a:ext>
            </a:extLst>
          </p:cNvPr>
          <p:cNvCxnSpPr>
            <a:endCxn id="9" idx="1"/>
          </p:cNvCxnSpPr>
          <p:nvPr/>
        </p:nvCxnSpPr>
        <p:spPr>
          <a:xfrm>
            <a:off x="4857662" y="2534730"/>
            <a:ext cx="311158" cy="10177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íślíḋè-Straight Connector 27">
            <a:extLst>
              <a:ext uri="{FF2B5EF4-FFF2-40B4-BE49-F238E27FC236}">
                <a16:creationId xmlns:a16="http://schemas.microsoft.com/office/drawing/2014/main" id="{58965FFD-053B-49C6-8B93-E18537BC8D99}"/>
              </a:ext>
            </a:extLst>
          </p:cNvPr>
          <p:cNvCxnSpPr>
            <a:stCxn id="54" idx="4"/>
            <a:endCxn id="56" idx="7"/>
          </p:cNvCxnSpPr>
          <p:nvPr/>
        </p:nvCxnSpPr>
        <p:spPr>
          <a:xfrm flipH="1">
            <a:off x="4150884" y="2769422"/>
            <a:ext cx="333619" cy="70678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íślíḋè-Straight Connector 28">
            <a:extLst>
              <a:ext uri="{FF2B5EF4-FFF2-40B4-BE49-F238E27FC236}">
                <a16:creationId xmlns:a16="http://schemas.microsoft.com/office/drawing/2014/main" id="{BD886E96-D413-4577-90B0-C6632C9D4F1C}"/>
              </a:ext>
            </a:extLst>
          </p:cNvPr>
          <p:cNvCxnSpPr>
            <a:stCxn id="9" idx="7"/>
          </p:cNvCxnSpPr>
          <p:nvPr/>
        </p:nvCxnSpPr>
        <p:spPr>
          <a:xfrm flipV="1">
            <a:off x="5553081" y="2124022"/>
            <a:ext cx="249542" cy="512479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íślíḋè-Straight Connector 29">
            <a:extLst>
              <a:ext uri="{FF2B5EF4-FFF2-40B4-BE49-F238E27FC236}">
                <a16:creationId xmlns:a16="http://schemas.microsoft.com/office/drawing/2014/main" id="{96696751-741C-42AE-B509-FE4ED1BCD487}"/>
              </a:ext>
            </a:extLst>
          </p:cNvPr>
          <p:cNvCxnSpPr>
            <a:stCxn id="9" idx="5"/>
            <a:endCxn id="50" idx="1"/>
          </p:cNvCxnSpPr>
          <p:nvPr/>
        </p:nvCxnSpPr>
        <p:spPr>
          <a:xfrm>
            <a:off x="5553082" y="3020758"/>
            <a:ext cx="387021" cy="492164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íślíḋè-Straight Connector 30">
            <a:extLst>
              <a:ext uri="{FF2B5EF4-FFF2-40B4-BE49-F238E27FC236}">
                <a16:creationId xmlns:a16="http://schemas.microsoft.com/office/drawing/2014/main" id="{1E76F58E-6ABB-4AC5-8B21-1BFA6BD207B5}"/>
              </a:ext>
            </a:extLst>
          </p:cNvPr>
          <p:cNvCxnSpPr>
            <a:stCxn id="9" idx="3"/>
          </p:cNvCxnSpPr>
          <p:nvPr/>
        </p:nvCxnSpPr>
        <p:spPr>
          <a:xfrm flipH="1">
            <a:off x="4269308" y="3020759"/>
            <a:ext cx="899512" cy="627131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31">
            <a:extLst>
              <a:ext uri="{FF2B5EF4-FFF2-40B4-BE49-F238E27FC236}">
                <a16:creationId xmlns:a16="http://schemas.microsoft.com/office/drawing/2014/main" id="{9AE831DE-6753-40CA-A209-80183BF4A508}"/>
              </a:ext>
            </a:extLst>
          </p:cNvPr>
          <p:cNvGrpSpPr/>
          <p:nvPr/>
        </p:nvGrpSpPr>
        <p:grpSpPr>
          <a:xfrm>
            <a:off x="3156147" y="891888"/>
            <a:ext cx="938767" cy="938767"/>
            <a:chOff x="2786183" y="1189182"/>
            <a:chExt cx="921712" cy="921712"/>
          </a:xfrm>
        </p:grpSpPr>
        <p:sp>
          <p:nvSpPr>
            <p:cNvPr id="48" name="íślíḋè-Oval 32">
              <a:extLst>
                <a:ext uri="{FF2B5EF4-FFF2-40B4-BE49-F238E27FC236}">
                  <a16:creationId xmlns:a16="http://schemas.microsoft.com/office/drawing/2014/main" id="{6D2E9233-C170-4CD1-B362-81C669B3080D}"/>
                </a:ext>
              </a:extLst>
            </p:cNvPr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íślíḋè-Oval 33">
              <a:extLst>
                <a:ext uri="{FF2B5EF4-FFF2-40B4-BE49-F238E27FC236}">
                  <a16:creationId xmlns:a16="http://schemas.microsoft.com/office/drawing/2014/main" id="{2F014A9A-F9E6-44D6-B42D-6186A296A80A}"/>
                </a:ext>
              </a:extLst>
            </p:cNvPr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4" name="íślíḋè-Freeform: Shape 34">
            <a:extLst>
              <a:ext uri="{FF2B5EF4-FFF2-40B4-BE49-F238E27FC236}">
                <a16:creationId xmlns:a16="http://schemas.microsoft.com/office/drawing/2014/main" id="{3799B961-4350-4047-97AC-652AAF07746B}"/>
              </a:ext>
            </a:extLst>
          </p:cNvPr>
          <p:cNvSpPr>
            <a:spLocks/>
          </p:cNvSpPr>
          <p:nvPr/>
        </p:nvSpPr>
        <p:spPr bwMode="auto">
          <a:xfrm>
            <a:off x="3419310" y="1060974"/>
            <a:ext cx="427977" cy="505791"/>
          </a:xfrm>
          <a:custGeom>
            <a:avLst/>
            <a:gdLst/>
            <a:ahLst/>
            <a:cxnLst>
              <a:cxn ang="0">
                <a:pos x="250" y="250"/>
              </a:cxn>
              <a:cxn ang="0">
                <a:pos x="125" y="296"/>
              </a:cxn>
              <a:cxn ang="0">
                <a:pos x="0" y="250"/>
              </a:cxn>
              <a:cxn ang="0">
                <a:pos x="66" y="210"/>
              </a:cxn>
              <a:cxn ang="0">
                <a:pos x="79" y="219"/>
              </a:cxn>
              <a:cxn ang="0">
                <a:pos x="70" y="232"/>
              </a:cxn>
              <a:cxn ang="0">
                <a:pos x="23" y="251"/>
              </a:cxn>
              <a:cxn ang="0">
                <a:pos x="125" y="273"/>
              </a:cxn>
              <a:cxn ang="0">
                <a:pos x="228" y="250"/>
              </a:cxn>
              <a:cxn ang="0">
                <a:pos x="180" y="232"/>
              </a:cxn>
              <a:cxn ang="0">
                <a:pos x="171" y="219"/>
              </a:cxn>
              <a:cxn ang="0">
                <a:pos x="184" y="210"/>
              </a:cxn>
              <a:cxn ang="0">
                <a:pos x="250" y="250"/>
              </a:cxn>
              <a:cxn ang="0">
                <a:pos x="80" y="182"/>
              </a:cxn>
              <a:cxn ang="0">
                <a:pos x="91" y="182"/>
              </a:cxn>
              <a:cxn ang="0">
                <a:pos x="91" y="250"/>
              </a:cxn>
              <a:cxn ang="0">
                <a:pos x="102" y="262"/>
              </a:cxn>
              <a:cxn ang="0">
                <a:pos x="148" y="262"/>
              </a:cxn>
              <a:cxn ang="0">
                <a:pos x="159" y="250"/>
              </a:cxn>
              <a:cxn ang="0">
                <a:pos x="159" y="182"/>
              </a:cxn>
              <a:cxn ang="0">
                <a:pos x="171" y="182"/>
              </a:cxn>
              <a:cxn ang="0">
                <a:pos x="182" y="171"/>
              </a:cxn>
              <a:cxn ang="0">
                <a:pos x="182" y="102"/>
              </a:cxn>
              <a:cxn ang="0">
                <a:pos x="157" y="82"/>
              </a:cxn>
              <a:cxn ang="0">
                <a:pos x="125" y="80"/>
              </a:cxn>
              <a:cxn ang="0">
                <a:pos x="93" y="82"/>
              </a:cxn>
              <a:cxn ang="0">
                <a:pos x="68" y="102"/>
              </a:cxn>
              <a:cxn ang="0">
                <a:pos x="68" y="171"/>
              </a:cxn>
              <a:cxn ang="0">
                <a:pos x="80" y="182"/>
              </a:cxn>
              <a:cxn ang="0">
                <a:pos x="125" y="68"/>
              </a:cxn>
              <a:cxn ang="0">
                <a:pos x="159" y="34"/>
              </a:cxn>
              <a:cxn ang="0">
                <a:pos x="125" y="0"/>
              </a:cxn>
              <a:cxn ang="0">
                <a:pos x="91" y="34"/>
              </a:cxn>
              <a:cxn ang="0">
                <a:pos x="125" y="68"/>
              </a:cxn>
              <a:cxn ang="0">
                <a:pos x="125" y="68"/>
              </a:cxn>
              <a:cxn ang="0">
                <a:pos x="125" y="68"/>
              </a:cxn>
            </a:cxnLst>
            <a:rect l="0" t="0" r="r" b="b"/>
            <a:pathLst>
              <a:path w="250" h="296">
                <a:moveTo>
                  <a:pt x="250" y="250"/>
                </a:moveTo>
                <a:cubicBezTo>
                  <a:pt x="250" y="282"/>
                  <a:pt x="185" y="296"/>
                  <a:pt x="125" y="296"/>
                </a:cubicBezTo>
                <a:cubicBezTo>
                  <a:pt x="65" y="296"/>
                  <a:pt x="0" y="282"/>
                  <a:pt x="0" y="250"/>
                </a:cubicBezTo>
                <a:cubicBezTo>
                  <a:pt x="0" y="226"/>
                  <a:pt x="36" y="215"/>
                  <a:pt x="66" y="210"/>
                </a:cubicBezTo>
                <a:cubicBezTo>
                  <a:pt x="72" y="209"/>
                  <a:pt x="78" y="213"/>
                  <a:pt x="79" y="219"/>
                </a:cubicBezTo>
                <a:cubicBezTo>
                  <a:pt x="80" y="225"/>
                  <a:pt x="76" y="231"/>
                  <a:pt x="70" y="232"/>
                </a:cubicBezTo>
                <a:cubicBezTo>
                  <a:pt x="33" y="239"/>
                  <a:pt x="23" y="249"/>
                  <a:pt x="23" y="251"/>
                </a:cubicBezTo>
                <a:cubicBezTo>
                  <a:pt x="24" y="257"/>
                  <a:pt x="58" y="273"/>
                  <a:pt x="125" y="273"/>
                </a:cubicBezTo>
                <a:cubicBezTo>
                  <a:pt x="192" y="273"/>
                  <a:pt x="226" y="257"/>
                  <a:pt x="228" y="250"/>
                </a:cubicBezTo>
                <a:cubicBezTo>
                  <a:pt x="227" y="249"/>
                  <a:pt x="217" y="238"/>
                  <a:pt x="180" y="232"/>
                </a:cubicBezTo>
                <a:cubicBezTo>
                  <a:pt x="174" y="231"/>
                  <a:pt x="170" y="225"/>
                  <a:pt x="171" y="219"/>
                </a:cubicBezTo>
                <a:cubicBezTo>
                  <a:pt x="172" y="213"/>
                  <a:pt x="178" y="209"/>
                  <a:pt x="184" y="210"/>
                </a:cubicBezTo>
                <a:cubicBezTo>
                  <a:pt x="214" y="215"/>
                  <a:pt x="250" y="226"/>
                  <a:pt x="250" y="250"/>
                </a:cubicBezTo>
                <a:close/>
                <a:moveTo>
                  <a:pt x="80" y="182"/>
                </a:moveTo>
                <a:cubicBezTo>
                  <a:pt x="91" y="182"/>
                  <a:pt x="91" y="182"/>
                  <a:pt x="91" y="182"/>
                </a:cubicBezTo>
                <a:cubicBezTo>
                  <a:pt x="91" y="250"/>
                  <a:pt x="91" y="250"/>
                  <a:pt x="91" y="250"/>
                </a:cubicBezTo>
                <a:cubicBezTo>
                  <a:pt x="91" y="257"/>
                  <a:pt x="96" y="262"/>
                  <a:pt x="102" y="262"/>
                </a:cubicBezTo>
                <a:cubicBezTo>
                  <a:pt x="148" y="262"/>
                  <a:pt x="148" y="262"/>
                  <a:pt x="148" y="262"/>
                </a:cubicBezTo>
                <a:cubicBezTo>
                  <a:pt x="154" y="262"/>
                  <a:pt x="159" y="257"/>
                  <a:pt x="159" y="250"/>
                </a:cubicBezTo>
                <a:cubicBezTo>
                  <a:pt x="159" y="182"/>
                  <a:pt x="159" y="182"/>
                  <a:pt x="159" y="182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77" y="182"/>
                  <a:pt x="182" y="177"/>
                  <a:pt x="182" y="171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82" y="97"/>
                  <a:pt x="173" y="84"/>
                  <a:pt x="157" y="82"/>
                </a:cubicBezTo>
                <a:cubicBezTo>
                  <a:pt x="150" y="81"/>
                  <a:pt x="138" y="80"/>
                  <a:pt x="125" y="80"/>
                </a:cubicBezTo>
                <a:cubicBezTo>
                  <a:pt x="112" y="80"/>
                  <a:pt x="100" y="81"/>
                  <a:pt x="93" y="82"/>
                </a:cubicBezTo>
                <a:cubicBezTo>
                  <a:pt x="77" y="84"/>
                  <a:pt x="68" y="97"/>
                  <a:pt x="68" y="10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77"/>
                  <a:pt x="73" y="182"/>
                  <a:pt x="80" y="182"/>
                </a:cubicBezTo>
                <a:close/>
                <a:moveTo>
                  <a:pt x="125" y="68"/>
                </a:moveTo>
                <a:cubicBezTo>
                  <a:pt x="144" y="68"/>
                  <a:pt x="159" y="53"/>
                  <a:pt x="159" y="34"/>
                </a:cubicBezTo>
                <a:cubicBezTo>
                  <a:pt x="159" y="15"/>
                  <a:pt x="144" y="0"/>
                  <a:pt x="125" y="0"/>
                </a:cubicBezTo>
                <a:cubicBezTo>
                  <a:pt x="106" y="0"/>
                  <a:pt x="91" y="15"/>
                  <a:pt x="91" y="34"/>
                </a:cubicBezTo>
                <a:cubicBezTo>
                  <a:pt x="91" y="53"/>
                  <a:pt x="106" y="68"/>
                  <a:pt x="125" y="68"/>
                </a:cubicBezTo>
                <a:close/>
                <a:moveTo>
                  <a:pt x="125" y="68"/>
                </a:moveTo>
                <a:cubicBezTo>
                  <a:pt x="125" y="68"/>
                  <a:pt x="125" y="68"/>
                  <a:pt x="125" y="68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íślíḋè-Freeform: Shape 35">
            <a:extLst>
              <a:ext uri="{FF2B5EF4-FFF2-40B4-BE49-F238E27FC236}">
                <a16:creationId xmlns:a16="http://schemas.microsoft.com/office/drawing/2014/main" id="{03AB6451-346C-4F9C-8299-EABA6BB30379}"/>
              </a:ext>
            </a:extLst>
          </p:cNvPr>
          <p:cNvSpPr>
            <a:spLocks/>
          </p:cNvSpPr>
          <p:nvPr/>
        </p:nvSpPr>
        <p:spPr bwMode="auto">
          <a:xfrm>
            <a:off x="5884382" y="1256860"/>
            <a:ext cx="459973" cy="537279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íślíḋè-Freeform: Shape 36">
            <a:extLst>
              <a:ext uri="{FF2B5EF4-FFF2-40B4-BE49-F238E27FC236}">
                <a16:creationId xmlns:a16="http://schemas.microsoft.com/office/drawing/2014/main" id="{436C63B7-CD4A-474C-968C-5259526D3EC7}"/>
              </a:ext>
            </a:extLst>
          </p:cNvPr>
          <p:cNvSpPr>
            <a:spLocks/>
          </p:cNvSpPr>
          <p:nvPr/>
        </p:nvSpPr>
        <p:spPr bwMode="auto">
          <a:xfrm>
            <a:off x="3432284" y="3668919"/>
            <a:ext cx="584554" cy="503160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7" name="íślíḋè-Freeform: Shape 37">
            <a:extLst>
              <a:ext uri="{FF2B5EF4-FFF2-40B4-BE49-F238E27FC236}">
                <a16:creationId xmlns:a16="http://schemas.microsoft.com/office/drawing/2014/main" id="{63247102-1050-4B8E-B954-9D2337EE8044}"/>
              </a:ext>
            </a:extLst>
          </p:cNvPr>
          <p:cNvSpPr>
            <a:spLocks/>
          </p:cNvSpPr>
          <p:nvPr/>
        </p:nvSpPr>
        <p:spPr bwMode="auto">
          <a:xfrm>
            <a:off x="4262504" y="2118260"/>
            <a:ext cx="443994" cy="438657"/>
          </a:xfrm>
          <a:custGeom>
            <a:avLst/>
            <a:gdLst/>
            <a:ahLst/>
            <a:cxnLst>
              <a:cxn ang="0">
                <a:pos x="131" y="82"/>
              </a:cxn>
              <a:cxn ang="0">
                <a:pos x="122" y="98"/>
              </a:cxn>
              <a:cxn ang="0">
                <a:pos x="125" y="107"/>
              </a:cxn>
              <a:cxn ang="0">
                <a:pos x="65" y="141"/>
              </a:cxn>
              <a:cxn ang="0">
                <a:pos x="51" y="134"/>
              </a:cxn>
              <a:cxn ang="0">
                <a:pos x="44" y="97"/>
              </a:cxn>
              <a:cxn ang="0">
                <a:pos x="68" y="28"/>
              </a:cxn>
              <a:cxn ang="0">
                <a:pos x="74" y="29"/>
              </a:cxn>
              <a:cxn ang="0">
                <a:pos x="86" y="24"/>
              </a:cxn>
              <a:cxn ang="0">
                <a:pos x="131" y="82"/>
              </a:cxn>
              <a:cxn ang="0">
                <a:pos x="92" y="11"/>
              </a:cxn>
              <a:cxn ang="0">
                <a:pos x="91" y="15"/>
              </a:cxn>
              <a:cxn ang="0">
                <a:pos x="141" y="80"/>
              </a:cxn>
              <a:cxn ang="0">
                <a:pos x="142" y="80"/>
              </a:cxn>
              <a:cxn ang="0">
                <a:pos x="153" y="32"/>
              </a:cxn>
              <a:cxn ang="0">
                <a:pos x="153" y="29"/>
              </a:cxn>
              <a:cxn ang="0">
                <a:pos x="102" y="0"/>
              </a:cxn>
              <a:cxn ang="0">
                <a:pos x="91" y="6"/>
              </a:cxn>
              <a:cxn ang="0">
                <a:pos x="92" y="11"/>
              </a:cxn>
              <a:cxn ang="0">
                <a:pos x="40" y="137"/>
              </a:cxn>
              <a:cxn ang="0">
                <a:pos x="33" y="97"/>
              </a:cxn>
              <a:cxn ang="0">
                <a:pos x="59" y="22"/>
              </a:cxn>
              <a:cxn ang="0">
                <a:pos x="55" y="11"/>
              </a:cxn>
              <a:cxn ang="0">
                <a:pos x="46" y="9"/>
              </a:cxn>
              <a:cxn ang="0">
                <a:pos x="0" y="85"/>
              </a:cxn>
              <a:cxn ang="0">
                <a:pos x="20" y="140"/>
              </a:cxn>
              <a:cxn ang="0">
                <a:pos x="35" y="143"/>
              </a:cxn>
              <a:cxn ang="0">
                <a:pos x="40" y="137"/>
              </a:cxn>
              <a:cxn ang="0">
                <a:pos x="163" y="45"/>
              </a:cxn>
              <a:cxn ang="0">
                <a:pos x="153" y="84"/>
              </a:cxn>
              <a:cxn ang="0">
                <a:pos x="159" y="98"/>
              </a:cxn>
              <a:cxn ang="0">
                <a:pos x="147" y="115"/>
              </a:cxn>
              <a:cxn ang="0">
                <a:pos x="147" y="116"/>
              </a:cxn>
              <a:cxn ang="0">
                <a:pos x="142" y="151"/>
              </a:cxn>
              <a:cxn ang="0">
                <a:pos x="173" y="85"/>
              </a:cxn>
              <a:cxn ang="0">
                <a:pos x="163" y="45"/>
              </a:cxn>
              <a:cxn ang="0">
                <a:pos x="132" y="114"/>
              </a:cxn>
              <a:cxn ang="0">
                <a:pos x="69" y="151"/>
              </a:cxn>
              <a:cxn ang="0">
                <a:pos x="69" y="152"/>
              </a:cxn>
              <a:cxn ang="0">
                <a:pos x="66" y="162"/>
              </a:cxn>
              <a:cxn ang="0">
                <a:pos x="74" y="170"/>
              </a:cxn>
              <a:cxn ang="0">
                <a:pos x="86" y="171"/>
              </a:cxn>
              <a:cxn ang="0">
                <a:pos x="126" y="162"/>
              </a:cxn>
              <a:cxn ang="0">
                <a:pos x="136" y="116"/>
              </a:cxn>
              <a:cxn ang="0">
                <a:pos x="136" y="116"/>
              </a:cxn>
              <a:cxn ang="0">
                <a:pos x="132" y="114"/>
              </a:cxn>
              <a:cxn ang="0">
                <a:pos x="132" y="114"/>
              </a:cxn>
              <a:cxn ang="0">
                <a:pos x="132" y="114"/>
              </a:cxn>
            </a:cxnLst>
            <a:rect l="0" t="0" r="r" b="b"/>
            <a:pathLst>
              <a:path w="173" h="171">
                <a:moveTo>
                  <a:pt x="131" y="82"/>
                </a:moveTo>
                <a:cubicBezTo>
                  <a:pt x="126" y="86"/>
                  <a:pt x="122" y="91"/>
                  <a:pt x="122" y="98"/>
                </a:cubicBezTo>
                <a:cubicBezTo>
                  <a:pt x="122" y="101"/>
                  <a:pt x="123" y="104"/>
                  <a:pt x="125" y="107"/>
                </a:cubicBezTo>
                <a:cubicBezTo>
                  <a:pt x="109" y="124"/>
                  <a:pt x="88" y="136"/>
                  <a:pt x="65" y="141"/>
                </a:cubicBezTo>
                <a:cubicBezTo>
                  <a:pt x="62" y="137"/>
                  <a:pt x="57" y="134"/>
                  <a:pt x="51" y="134"/>
                </a:cubicBezTo>
                <a:cubicBezTo>
                  <a:pt x="47" y="122"/>
                  <a:pt x="44" y="110"/>
                  <a:pt x="44" y="97"/>
                </a:cubicBezTo>
                <a:cubicBezTo>
                  <a:pt x="44" y="71"/>
                  <a:pt x="53" y="47"/>
                  <a:pt x="68" y="28"/>
                </a:cubicBezTo>
                <a:cubicBezTo>
                  <a:pt x="70" y="29"/>
                  <a:pt x="72" y="29"/>
                  <a:pt x="74" y="29"/>
                </a:cubicBezTo>
                <a:cubicBezTo>
                  <a:pt x="78" y="29"/>
                  <a:pt x="82" y="27"/>
                  <a:pt x="86" y="24"/>
                </a:cubicBezTo>
                <a:cubicBezTo>
                  <a:pt x="107" y="38"/>
                  <a:pt x="123" y="58"/>
                  <a:pt x="131" y="82"/>
                </a:cubicBezTo>
                <a:close/>
                <a:moveTo>
                  <a:pt x="92" y="11"/>
                </a:moveTo>
                <a:cubicBezTo>
                  <a:pt x="92" y="12"/>
                  <a:pt x="92" y="13"/>
                  <a:pt x="91" y="15"/>
                </a:cubicBezTo>
                <a:cubicBezTo>
                  <a:pt x="115" y="30"/>
                  <a:pt x="133" y="53"/>
                  <a:pt x="141" y="80"/>
                </a:cubicBezTo>
                <a:cubicBezTo>
                  <a:pt x="142" y="80"/>
                  <a:pt x="142" y="80"/>
                  <a:pt x="142" y="80"/>
                </a:cubicBezTo>
                <a:cubicBezTo>
                  <a:pt x="149" y="65"/>
                  <a:pt x="153" y="49"/>
                  <a:pt x="153" y="32"/>
                </a:cubicBezTo>
                <a:cubicBezTo>
                  <a:pt x="153" y="31"/>
                  <a:pt x="153" y="30"/>
                  <a:pt x="153" y="29"/>
                </a:cubicBezTo>
                <a:cubicBezTo>
                  <a:pt x="140" y="14"/>
                  <a:pt x="122" y="4"/>
                  <a:pt x="102" y="0"/>
                </a:cubicBezTo>
                <a:cubicBezTo>
                  <a:pt x="98" y="2"/>
                  <a:pt x="95" y="4"/>
                  <a:pt x="91" y="6"/>
                </a:cubicBezTo>
                <a:cubicBezTo>
                  <a:pt x="92" y="8"/>
                  <a:pt x="92" y="9"/>
                  <a:pt x="92" y="11"/>
                </a:cubicBezTo>
                <a:close/>
                <a:moveTo>
                  <a:pt x="40" y="137"/>
                </a:moveTo>
                <a:cubicBezTo>
                  <a:pt x="36" y="124"/>
                  <a:pt x="33" y="111"/>
                  <a:pt x="33" y="97"/>
                </a:cubicBezTo>
                <a:cubicBezTo>
                  <a:pt x="33" y="69"/>
                  <a:pt x="43" y="42"/>
                  <a:pt x="59" y="22"/>
                </a:cubicBezTo>
                <a:cubicBezTo>
                  <a:pt x="57" y="19"/>
                  <a:pt x="55" y="15"/>
                  <a:pt x="55" y="11"/>
                </a:cubicBezTo>
                <a:cubicBezTo>
                  <a:pt x="52" y="10"/>
                  <a:pt x="49" y="9"/>
                  <a:pt x="46" y="9"/>
                </a:cubicBezTo>
                <a:cubicBezTo>
                  <a:pt x="19" y="23"/>
                  <a:pt x="0" y="52"/>
                  <a:pt x="0" y="85"/>
                </a:cubicBezTo>
                <a:cubicBezTo>
                  <a:pt x="0" y="106"/>
                  <a:pt x="8" y="125"/>
                  <a:pt x="20" y="140"/>
                </a:cubicBezTo>
                <a:cubicBezTo>
                  <a:pt x="25" y="141"/>
                  <a:pt x="30" y="142"/>
                  <a:pt x="35" y="143"/>
                </a:cubicBezTo>
                <a:cubicBezTo>
                  <a:pt x="36" y="140"/>
                  <a:pt x="38" y="138"/>
                  <a:pt x="40" y="137"/>
                </a:cubicBezTo>
                <a:close/>
                <a:moveTo>
                  <a:pt x="163" y="45"/>
                </a:moveTo>
                <a:cubicBezTo>
                  <a:pt x="162" y="59"/>
                  <a:pt x="158" y="72"/>
                  <a:pt x="153" y="84"/>
                </a:cubicBezTo>
                <a:cubicBezTo>
                  <a:pt x="157" y="87"/>
                  <a:pt x="159" y="92"/>
                  <a:pt x="159" y="98"/>
                </a:cubicBezTo>
                <a:cubicBezTo>
                  <a:pt x="159" y="106"/>
                  <a:pt x="154" y="112"/>
                  <a:pt x="147" y="115"/>
                </a:cubicBezTo>
                <a:cubicBezTo>
                  <a:pt x="147" y="115"/>
                  <a:pt x="147" y="116"/>
                  <a:pt x="147" y="116"/>
                </a:cubicBezTo>
                <a:cubicBezTo>
                  <a:pt x="147" y="128"/>
                  <a:pt x="145" y="140"/>
                  <a:pt x="142" y="151"/>
                </a:cubicBezTo>
                <a:cubicBezTo>
                  <a:pt x="161" y="135"/>
                  <a:pt x="173" y="112"/>
                  <a:pt x="173" y="85"/>
                </a:cubicBezTo>
                <a:cubicBezTo>
                  <a:pt x="173" y="71"/>
                  <a:pt x="169" y="57"/>
                  <a:pt x="163" y="45"/>
                </a:cubicBezTo>
                <a:close/>
                <a:moveTo>
                  <a:pt x="132" y="114"/>
                </a:moveTo>
                <a:cubicBezTo>
                  <a:pt x="116" y="133"/>
                  <a:pt x="94" y="146"/>
                  <a:pt x="69" y="151"/>
                </a:cubicBezTo>
                <a:cubicBezTo>
                  <a:pt x="69" y="151"/>
                  <a:pt x="69" y="152"/>
                  <a:pt x="69" y="152"/>
                </a:cubicBezTo>
                <a:cubicBezTo>
                  <a:pt x="69" y="156"/>
                  <a:pt x="68" y="159"/>
                  <a:pt x="66" y="162"/>
                </a:cubicBezTo>
                <a:cubicBezTo>
                  <a:pt x="69" y="165"/>
                  <a:pt x="71" y="168"/>
                  <a:pt x="74" y="170"/>
                </a:cubicBezTo>
                <a:cubicBezTo>
                  <a:pt x="78" y="171"/>
                  <a:pt x="82" y="171"/>
                  <a:pt x="86" y="171"/>
                </a:cubicBezTo>
                <a:cubicBezTo>
                  <a:pt x="101" y="171"/>
                  <a:pt x="114" y="168"/>
                  <a:pt x="126" y="162"/>
                </a:cubicBezTo>
                <a:cubicBezTo>
                  <a:pt x="132" y="148"/>
                  <a:pt x="136" y="133"/>
                  <a:pt x="136" y="116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5" y="115"/>
                  <a:pt x="134" y="115"/>
                  <a:pt x="132" y="114"/>
                </a:cubicBezTo>
                <a:close/>
                <a:moveTo>
                  <a:pt x="132" y="114"/>
                </a:moveTo>
                <a:cubicBezTo>
                  <a:pt x="132" y="114"/>
                  <a:pt x="132" y="114"/>
                  <a:pt x="132" y="114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íślíḋè-Freeform: Shape 38">
            <a:extLst>
              <a:ext uri="{FF2B5EF4-FFF2-40B4-BE49-F238E27FC236}">
                <a16:creationId xmlns:a16="http://schemas.microsoft.com/office/drawing/2014/main" id="{5508DF4F-C8F6-476A-8204-BC6EAB3B59A1}"/>
              </a:ext>
            </a:extLst>
          </p:cNvPr>
          <p:cNvSpPr>
            <a:spLocks/>
          </p:cNvSpPr>
          <p:nvPr/>
        </p:nvSpPr>
        <p:spPr bwMode="auto">
          <a:xfrm>
            <a:off x="6151142" y="3643039"/>
            <a:ext cx="254770" cy="428659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9" name="íślíḋè-Freeform: Shape 39">
            <a:extLst>
              <a:ext uri="{FF2B5EF4-FFF2-40B4-BE49-F238E27FC236}">
                <a16:creationId xmlns:a16="http://schemas.microsoft.com/office/drawing/2014/main" id="{8AF95D7B-3964-4638-B8D2-4A79208D9C15}"/>
              </a:ext>
            </a:extLst>
          </p:cNvPr>
          <p:cNvSpPr>
            <a:spLocks/>
          </p:cNvSpPr>
          <p:nvPr/>
        </p:nvSpPr>
        <p:spPr bwMode="auto">
          <a:xfrm>
            <a:off x="2471474" y="2493706"/>
            <a:ext cx="213428" cy="216662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0" name="Group 58">
            <a:extLst>
              <a:ext uri="{FF2B5EF4-FFF2-40B4-BE49-F238E27FC236}">
                <a16:creationId xmlns:a16="http://schemas.microsoft.com/office/drawing/2014/main" id="{7EA6C307-3F16-40B5-85FC-A316A85BABC3}"/>
              </a:ext>
            </a:extLst>
          </p:cNvPr>
          <p:cNvGrpSpPr/>
          <p:nvPr/>
        </p:nvGrpSpPr>
        <p:grpSpPr>
          <a:xfrm>
            <a:off x="1405582" y="1023739"/>
            <a:ext cx="1750565" cy="775104"/>
            <a:chOff x="2082804" y="1364985"/>
            <a:chExt cx="2334087" cy="1033472"/>
          </a:xfrm>
        </p:grpSpPr>
        <p:sp>
          <p:nvSpPr>
            <p:cNvPr id="46" name="íślíḋè-TextBox 41">
              <a:extLst>
                <a:ext uri="{FF2B5EF4-FFF2-40B4-BE49-F238E27FC236}">
                  <a16:creationId xmlns:a16="http://schemas.microsoft.com/office/drawing/2014/main" id="{A90DFAF9-F98B-4ABB-99D2-2602B7A5A157}"/>
                </a:ext>
              </a:extLst>
            </p:cNvPr>
            <p:cNvSpPr txBox="1"/>
            <p:nvPr/>
          </p:nvSpPr>
          <p:spPr>
            <a:xfrm>
              <a:off x="2082804" y="1641984"/>
              <a:ext cx="2334087" cy="756473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  <p:sp>
          <p:nvSpPr>
            <p:cNvPr id="47" name="íślíḋè-Rectangle 42">
              <a:extLst>
                <a:ext uri="{FF2B5EF4-FFF2-40B4-BE49-F238E27FC236}">
                  <a16:creationId xmlns:a16="http://schemas.microsoft.com/office/drawing/2014/main" id="{B819DD1E-F0A2-4194-9E13-B3B82AE8B3FD}"/>
                </a:ext>
              </a:extLst>
            </p:cNvPr>
            <p:cNvSpPr/>
            <p:nvPr/>
          </p:nvSpPr>
          <p:spPr>
            <a:xfrm>
              <a:off x="2082804" y="1364985"/>
              <a:ext cx="2334087" cy="276999"/>
            </a:xfrm>
            <a:prstGeom prst="rect">
              <a:avLst/>
            </a:prstGeom>
          </p:spPr>
          <p:txBody>
            <a:bodyPr wrap="none" lIns="144000" tIns="0" rIns="144000" bIns="0" anchor="t" anchorCtr="0">
              <a:normAutofit/>
            </a:bodyPr>
            <a:lstStyle/>
            <a:p>
              <a:pPr algn="r"/>
              <a:r>
                <a:rPr lang="zh-CN" altLang="en-US" sz="1200" b="1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1" name="Group 61">
            <a:extLst>
              <a:ext uri="{FF2B5EF4-FFF2-40B4-BE49-F238E27FC236}">
                <a16:creationId xmlns:a16="http://schemas.microsoft.com/office/drawing/2014/main" id="{EC05A119-7A78-4751-A38A-EC9F86BE547E}"/>
              </a:ext>
            </a:extLst>
          </p:cNvPr>
          <p:cNvGrpSpPr/>
          <p:nvPr/>
        </p:nvGrpSpPr>
        <p:grpSpPr>
          <a:xfrm>
            <a:off x="6779365" y="1067910"/>
            <a:ext cx="1750565" cy="775104"/>
            <a:chOff x="9039153" y="1423878"/>
            <a:chExt cx="2334087" cy="1033472"/>
          </a:xfrm>
        </p:grpSpPr>
        <p:sp>
          <p:nvSpPr>
            <p:cNvPr id="44" name="íślíḋè-TextBox 44">
              <a:extLst>
                <a:ext uri="{FF2B5EF4-FFF2-40B4-BE49-F238E27FC236}">
                  <a16:creationId xmlns:a16="http://schemas.microsoft.com/office/drawing/2014/main" id="{D2A88C81-1293-424A-AB91-077424796833}"/>
                </a:ext>
              </a:extLst>
            </p:cNvPr>
            <p:cNvSpPr txBox="1"/>
            <p:nvPr/>
          </p:nvSpPr>
          <p:spPr>
            <a:xfrm>
              <a:off x="9039153" y="1700877"/>
              <a:ext cx="2334087" cy="756473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  <p:sp>
          <p:nvSpPr>
            <p:cNvPr id="45" name="íślíḋè-Rectangle 45">
              <a:extLst>
                <a:ext uri="{FF2B5EF4-FFF2-40B4-BE49-F238E27FC236}">
                  <a16:creationId xmlns:a16="http://schemas.microsoft.com/office/drawing/2014/main" id="{923201ED-3736-49C5-B21A-309747DF9215}"/>
                </a:ext>
              </a:extLst>
            </p:cNvPr>
            <p:cNvSpPr/>
            <p:nvPr/>
          </p:nvSpPr>
          <p:spPr>
            <a:xfrm>
              <a:off x="9039153" y="1423878"/>
              <a:ext cx="2334087" cy="276999"/>
            </a:xfrm>
            <a:prstGeom prst="rect">
              <a:avLst/>
            </a:prstGeom>
          </p:spPr>
          <p:txBody>
            <a:bodyPr wrap="none" lIns="144000" tIns="0" rIns="144000" bIns="0" anchor="t" anchorCtr="0">
              <a:normAutofit/>
            </a:bodyPr>
            <a:lstStyle/>
            <a:p>
              <a:r>
                <a:rPr lang="zh-CN" altLang="en-US" sz="1200" b="1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2" name="Group 60">
            <a:extLst>
              <a:ext uri="{FF2B5EF4-FFF2-40B4-BE49-F238E27FC236}">
                <a16:creationId xmlns:a16="http://schemas.microsoft.com/office/drawing/2014/main" id="{A190421E-4C7D-45DF-BF1E-73E6AD9D9A58}"/>
              </a:ext>
            </a:extLst>
          </p:cNvPr>
          <p:cNvGrpSpPr/>
          <p:nvPr/>
        </p:nvGrpSpPr>
        <p:grpSpPr>
          <a:xfrm>
            <a:off x="1358644" y="3568461"/>
            <a:ext cx="1750565" cy="775104"/>
            <a:chOff x="1811524" y="4757947"/>
            <a:chExt cx="2334087" cy="1033472"/>
          </a:xfrm>
        </p:grpSpPr>
        <p:sp>
          <p:nvSpPr>
            <p:cNvPr id="42" name="îṣļîḑé-TextBox 47">
              <a:extLst>
                <a:ext uri="{FF2B5EF4-FFF2-40B4-BE49-F238E27FC236}">
                  <a16:creationId xmlns:a16="http://schemas.microsoft.com/office/drawing/2014/main" id="{6C2DC540-2DA2-4646-94E8-020AB7123470}"/>
                </a:ext>
              </a:extLst>
            </p:cNvPr>
            <p:cNvSpPr txBox="1"/>
            <p:nvPr/>
          </p:nvSpPr>
          <p:spPr>
            <a:xfrm>
              <a:off x="1811524" y="5034946"/>
              <a:ext cx="2334087" cy="756473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  <p:sp>
          <p:nvSpPr>
            <p:cNvPr id="43" name="îṣļîḑé-Rectangle 48">
              <a:extLst>
                <a:ext uri="{FF2B5EF4-FFF2-40B4-BE49-F238E27FC236}">
                  <a16:creationId xmlns:a16="http://schemas.microsoft.com/office/drawing/2014/main" id="{7950ADEF-D102-447E-968F-80FB24088CFA}"/>
                </a:ext>
              </a:extLst>
            </p:cNvPr>
            <p:cNvSpPr/>
            <p:nvPr/>
          </p:nvSpPr>
          <p:spPr>
            <a:xfrm>
              <a:off x="1811524" y="4757947"/>
              <a:ext cx="2334087" cy="276999"/>
            </a:xfrm>
            <a:prstGeom prst="rect">
              <a:avLst/>
            </a:prstGeom>
          </p:spPr>
          <p:txBody>
            <a:bodyPr wrap="none" lIns="144000" tIns="0" rIns="144000" bIns="0" anchor="t" anchorCtr="0">
              <a:normAutofit/>
            </a:bodyPr>
            <a:lstStyle/>
            <a:p>
              <a:pPr algn="r"/>
              <a:r>
                <a:rPr lang="zh-CN" altLang="en-US" sz="12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3" name="Group 63">
            <a:extLst>
              <a:ext uri="{FF2B5EF4-FFF2-40B4-BE49-F238E27FC236}">
                <a16:creationId xmlns:a16="http://schemas.microsoft.com/office/drawing/2014/main" id="{B75BE1CD-3035-4C30-BBE7-C3E696023E4D}"/>
              </a:ext>
            </a:extLst>
          </p:cNvPr>
          <p:cNvGrpSpPr/>
          <p:nvPr/>
        </p:nvGrpSpPr>
        <p:grpSpPr>
          <a:xfrm>
            <a:off x="6741391" y="3499138"/>
            <a:ext cx="1750565" cy="775104"/>
            <a:chOff x="8988520" y="4665517"/>
            <a:chExt cx="2334087" cy="1033472"/>
          </a:xfrm>
        </p:grpSpPr>
        <p:sp>
          <p:nvSpPr>
            <p:cNvPr id="40" name="îṣļîḑé-TextBox 50">
              <a:extLst>
                <a:ext uri="{FF2B5EF4-FFF2-40B4-BE49-F238E27FC236}">
                  <a16:creationId xmlns:a16="http://schemas.microsoft.com/office/drawing/2014/main" id="{065E3197-36C5-419C-85DD-B8D9E96D84D0}"/>
                </a:ext>
              </a:extLst>
            </p:cNvPr>
            <p:cNvSpPr txBox="1"/>
            <p:nvPr/>
          </p:nvSpPr>
          <p:spPr>
            <a:xfrm>
              <a:off x="8988520" y="4942516"/>
              <a:ext cx="2334087" cy="756473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  <p:sp>
          <p:nvSpPr>
            <p:cNvPr id="41" name="îṣļîḑé-Rectangle 51">
              <a:extLst>
                <a:ext uri="{FF2B5EF4-FFF2-40B4-BE49-F238E27FC236}">
                  <a16:creationId xmlns:a16="http://schemas.microsoft.com/office/drawing/2014/main" id="{37099876-C393-40B9-A3B4-60E152D03268}"/>
                </a:ext>
              </a:extLst>
            </p:cNvPr>
            <p:cNvSpPr/>
            <p:nvPr/>
          </p:nvSpPr>
          <p:spPr>
            <a:xfrm>
              <a:off x="8988520" y="4665517"/>
              <a:ext cx="2334087" cy="276999"/>
            </a:xfrm>
            <a:prstGeom prst="rect">
              <a:avLst/>
            </a:prstGeom>
          </p:spPr>
          <p:txBody>
            <a:bodyPr wrap="none" lIns="144000" tIns="0" rIns="144000" bIns="0" anchor="t" anchorCtr="0">
              <a:normAutofit/>
            </a:bodyPr>
            <a:lstStyle/>
            <a:p>
              <a:r>
                <a:rPr lang="zh-CN" altLang="en-US" sz="12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4" name="Group 59">
            <a:extLst>
              <a:ext uri="{FF2B5EF4-FFF2-40B4-BE49-F238E27FC236}">
                <a16:creationId xmlns:a16="http://schemas.microsoft.com/office/drawing/2014/main" id="{21D5AC8D-06F7-4236-98F8-17F6831FC406}"/>
              </a:ext>
            </a:extLst>
          </p:cNvPr>
          <p:cNvGrpSpPr/>
          <p:nvPr/>
        </p:nvGrpSpPr>
        <p:grpSpPr>
          <a:xfrm>
            <a:off x="571861" y="2241369"/>
            <a:ext cx="1750565" cy="775104"/>
            <a:chOff x="971176" y="2988490"/>
            <a:chExt cx="2334087" cy="1033472"/>
          </a:xfrm>
        </p:grpSpPr>
        <p:sp>
          <p:nvSpPr>
            <p:cNvPr id="38" name="îṣļîḑé-TextBox 53">
              <a:extLst>
                <a:ext uri="{FF2B5EF4-FFF2-40B4-BE49-F238E27FC236}">
                  <a16:creationId xmlns:a16="http://schemas.microsoft.com/office/drawing/2014/main" id="{A7D56659-FB78-4AA7-B379-E8966CA90CD7}"/>
                </a:ext>
              </a:extLst>
            </p:cNvPr>
            <p:cNvSpPr txBox="1"/>
            <p:nvPr/>
          </p:nvSpPr>
          <p:spPr>
            <a:xfrm>
              <a:off x="971176" y="3265489"/>
              <a:ext cx="2334087" cy="756473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  <p:sp>
          <p:nvSpPr>
            <p:cNvPr id="39" name="îṣļîḑé-Rectangle 54">
              <a:extLst>
                <a:ext uri="{FF2B5EF4-FFF2-40B4-BE49-F238E27FC236}">
                  <a16:creationId xmlns:a16="http://schemas.microsoft.com/office/drawing/2014/main" id="{41C65665-761C-400D-A932-5F911C05BA96}"/>
                </a:ext>
              </a:extLst>
            </p:cNvPr>
            <p:cNvSpPr/>
            <p:nvPr/>
          </p:nvSpPr>
          <p:spPr>
            <a:xfrm>
              <a:off x="971176" y="2988490"/>
              <a:ext cx="2334087" cy="276999"/>
            </a:xfrm>
            <a:prstGeom prst="rect">
              <a:avLst/>
            </a:prstGeom>
          </p:spPr>
          <p:txBody>
            <a:bodyPr wrap="none" lIns="144000" tIns="0" rIns="144000" bIns="0" anchor="t" anchorCtr="0">
              <a:normAutofit/>
            </a:bodyPr>
            <a:lstStyle/>
            <a:p>
              <a:pPr algn="r"/>
              <a:r>
                <a:rPr lang="zh-CN" altLang="en-US" sz="12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5" name="Group 62">
            <a:extLst>
              <a:ext uri="{FF2B5EF4-FFF2-40B4-BE49-F238E27FC236}">
                <a16:creationId xmlns:a16="http://schemas.microsoft.com/office/drawing/2014/main" id="{2DA21DFA-C587-4328-BD67-E6B39C98BB98}"/>
              </a:ext>
            </a:extLst>
          </p:cNvPr>
          <p:cNvGrpSpPr/>
          <p:nvPr/>
        </p:nvGrpSpPr>
        <p:grpSpPr>
          <a:xfrm>
            <a:off x="6344355" y="2267007"/>
            <a:ext cx="1750565" cy="775104"/>
            <a:chOff x="8459139" y="3022675"/>
            <a:chExt cx="2334087" cy="1033472"/>
          </a:xfrm>
        </p:grpSpPr>
        <p:sp>
          <p:nvSpPr>
            <p:cNvPr id="36" name="îṣļîḑé-TextBox 56">
              <a:extLst>
                <a:ext uri="{FF2B5EF4-FFF2-40B4-BE49-F238E27FC236}">
                  <a16:creationId xmlns:a16="http://schemas.microsoft.com/office/drawing/2014/main" id="{65D018F8-3131-41F4-A8A6-6BC0DD94D095}"/>
                </a:ext>
              </a:extLst>
            </p:cNvPr>
            <p:cNvSpPr txBox="1"/>
            <p:nvPr/>
          </p:nvSpPr>
          <p:spPr>
            <a:xfrm>
              <a:off x="8459139" y="3299674"/>
              <a:ext cx="2334087" cy="756473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  <p:sp>
          <p:nvSpPr>
            <p:cNvPr id="37" name="îṣļîḑé-Rectangle 57">
              <a:extLst>
                <a:ext uri="{FF2B5EF4-FFF2-40B4-BE49-F238E27FC236}">
                  <a16:creationId xmlns:a16="http://schemas.microsoft.com/office/drawing/2014/main" id="{644E8EBC-45B0-4ADD-B142-1B42598C6D03}"/>
                </a:ext>
              </a:extLst>
            </p:cNvPr>
            <p:cNvSpPr/>
            <p:nvPr/>
          </p:nvSpPr>
          <p:spPr>
            <a:xfrm>
              <a:off x="8459139" y="3022675"/>
              <a:ext cx="2334087" cy="276999"/>
            </a:xfrm>
            <a:prstGeom prst="rect">
              <a:avLst/>
            </a:prstGeom>
          </p:spPr>
          <p:txBody>
            <a:bodyPr wrap="none" lIns="144000" tIns="0" rIns="144000" bIns="0" anchor="t" anchorCtr="0">
              <a:normAutofit/>
            </a:bodyPr>
            <a:lstStyle/>
            <a:p>
              <a:r>
                <a:rPr lang="zh-CN" altLang="en-US" sz="12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58" name="Title 1">
            <a:extLst>
              <a:ext uri="{FF2B5EF4-FFF2-40B4-BE49-F238E27FC236}">
                <a16:creationId xmlns:a16="http://schemas.microsoft.com/office/drawing/2014/main" id="{06D05391-9E66-40AF-9D8C-86D65A7E61B6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26273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5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34A4B8B-C142-4B3E-8464-E97459A0601C}"/>
              </a:ext>
            </a:extLst>
          </p:cNvPr>
          <p:cNvGrpSpPr/>
          <p:nvPr/>
        </p:nvGrpSpPr>
        <p:grpSpPr>
          <a:xfrm>
            <a:off x="3203394" y="1314400"/>
            <a:ext cx="1463975" cy="1463976"/>
            <a:chOff x="4258667" y="1752533"/>
            <a:chExt cx="1951967" cy="1951968"/>
          </a:xfrm>
        </p:grpSpPr>
        <p:sp>
          <p:nvSpPr>
            <p:cNvPr id="25" name="îŝḷîḓé-Oval 85">
              <a:extLst>
                <a:ext uri="{FF2B5EF4-FFF2-40B4-BE49-F238E27FC236}">
                  <a16:creationId xmlns:a16="http://schemas.microsoft.com/office/drawing/2014/main" id="{5E82B9C6-C194-48F9-A5F2-825736D20FD3}"/>
                </a:ext>
              </a:extLst>
            </p:cNvPr>
            <p:cNvSpPr/>
            <p:nvPr/>
          </p:nvSpPr>
          <p:spPr bwMode="auto">
            <a:xfrm>
              <a:off x="4373488" y="1867355"/>
              <a:ext cx="1837146" cy="1837146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lvl="0" algn="ctr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îŝḷîḓé-Oval 86">
              <a:extLst>
                <a:ext uri="{FF2B5EF4-FFF2-40B4-BE49-F238E27FC236}">
                  <a16:creationId xmlns:a16="http://schemas.microsoft.com/office/drawing/2014/main" id="{0D619B99-E7F7-40AC-972E-3D28E69C2472}"/>
                </a:ext>
              </a:extLst>
            </p:cNvPr>
            <p:cNvSpPr/>
            <p:nvPr/>
          </p:nvSpPr>
          <p:spPr bwMode="auto">
            <a:xfrm>
              <a:off x="4258667" y="1752533"/>
              <a:ext cx="688930" cy="68893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527DB2A6-AB3B-41B1-8307-99E141CD2CD6}"/>
              </a:ext>
            </a:extLst>
          </p:cNvPr>
          <p:cNvGrpSpPr/>
          <p:nvPr/>
        </p:nvGrpSpPr>
        <p:grpSpPr>
          <a:xfrm>
            <a:off x="4495137" y="1314400"/>
            <a:ext cx="1463976" cy="1463976"/>
            <a:chOff x="5980991" y="1752533"/>
            <a:chExt cx="1951968" cy="1951968"/>
          </a:xfrm>
        </p:grpSpPr>
        <p:sp>
          <p:nvSpPr>
            <p:cNvPr id="23" name="îŝḷîḓé-Oval 82">
              <a:extLst>
                <a:ext uri="{FF2B5EF4-FFF2-40B4-BE49-F238E27FC236}">
                  <a16:creationId xmlns:a16="http://schemas.microsoft.com/office/drawing/2014/main" id="{7CD661A8-70E0-4C17-A1D3-3BC99CCC6A80}"/>
                </a:ext>
              </a:extLst>
            </p:cNvPr>
            <p:cNvSpPr/>
            <p:nvPr/>
          </p:nvSpPr>
          <p:spPr bwMode="auto">
            <a:xfrm flipH="1">
              <a:off x="5980991" y="1867355"/>
              <a:ext cx="1837146" cy="1837146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îŝḷîḓé-Oval 90">
              <a:extLst>
                <a:ext uri="{FF2B5EF4-FFF2-40B4-BE49-F238E27FC236}">
                  <a16:creationId xmlns:a16="http://schemas.microsoft.com/office/drawing/2014/main" id="{F4D182D6-FFE6-4A5A-8371-626FF8467312}"/>
                </a:ext>
              </a:extLst>
            </p:cNvPr>
            <p:cNvSpPr/>
            <p:nvPr/>
          </p:nvSpPr>
          <p:spPr bwMode="auto">
            <a:xfrm flipH="1">
              <a:off x="7244029" y="1752533"/>
              <a:ext cx="688930" cy="68893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5" name="Group 6">
            <a:extLst>
              <a:ext uri="{FF2B5EF4-FFF2-40B4-BE49-F238E27FC236}">
                <a16:creationId xmlns:a16="http://schemas.microsoft.com/office/drawing/2014/main" id="{C3A978AB-F822-46A4-ACA1-CB6AABED4337}"/>
              </a:ext>
            </a:extLst>
          </p:cNvPr>
          <p:cNvGrpSpPr/>
          <p:nvPr/>
        </p:nvGrpSpPr>
        <p:grpSpPr>
          <a:xfrm>
            <a:off x="3203394" y="2606144"/>
            <a:ext cx="1463975" cy="1463976"/>
            <a:chOff x="4258667" y="3474858"/>
            <a:chExt cx="1951967" cy="1951968"/>
          </a:xfrm>
        </p:grpSpPr>
        <p:sp>
          <p:nvSpPr>
            <p:cNvPr id="21" name="îŝḷîḓé-Oval 93">
              <a:extLst>
                <a:ext uri="{FF2B5EF4-FFF2-40B4-BE49-F238E27FC236}">
                  <a16:creationId xmlns:a16="http://schemas.microsoft.com/office/drawing/2014/main" id="{9E03C5F7-09CB-410E-AA42-8F6344C07230}"/>
                </a:ext>
              </a:extLst>
            </p:cNvPr>
            <p:cNvSpPr/>
            <p:nvPr/>
          </p:nvSpPr>
          <p:spPr bwMode="auto">
            <a:xfrm>
              <a:off x="4373488" y="3474858"/>
              <a:ext cx="1837146" cy="1837146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îŝḷîḓé-Oval 94">
              <a:extLst>
                <a:ext uri="{FF2B5EF4-FFF2-40B4-BE49-F238E27FC236}">
                  <a16:creationId xmlns:a16="http://schemas.microsoft.com/office/drawing/2014/main" id="{B99CA0E2-0ED2-4B29-900C-A3581DE0F9D1}"/>
                </a:ext>
              </a:extLst>
            </p:cNvPr>
            <p:cNvSpPr/>
            <p:nvPr/>
          </p:nvSpPr>
          <p:spPr bwMode="auto">
            <a:xfrm>
              <a:off x="4258667" y="4737896"/>
              <a:ext cx="688930" cy="68893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914CE97-15BC-4230-A730-2990BDFC8D64}"/>
              </a:ext>
            </a:extLst>
          </p:cNvPr>
          <p:cNvGrpSpPr/>
          <p:nvPr/>
        </p:nvGrpSpPr>
        <p:grpSpPr>
          <a:xfrm>
            <a:off x="4495137" y="2606144"/>
            <a:ext cx="1463976" cy="1463976"/>
            <a:chOff x="5980991" y="3474858"/>
            <a:chExt cx="1951968" cy="1951968"/>
          </a:xfrm>
        </p:grpSpPr>
        <p:sp>
          <p:nvSpPr>
            <p:cNvPr id="19" name="îŝḷîḓé-Oval 91">
              <a:extLst>
                <a:ext uri="{FF2B5EF4-FFF2-40B4-BE49-F238E27FC236}">
                  <a16:creationId xmlns:a16="http://schemas.microsoft.com/office/drawing/2014/main" id="{7787FF4A-4D14-48ED-837F-918E930678CB}"/>
                </a:ext>
              </a:extLst>
            </p:cNvPr>
            <p:cNvSpPr/>
            <p:nvPr/>
          </p:nvSpPr>
          <p:spPr bwMode="auto">
            <a:xfrm flipH="1">
              <a:off x="5980991" y="3474858"/>
              <a:ext cx="1837146" cy="1837146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îŝḷîḓé-Oval 95">
              <a:extLst>
                <a:ext uri="{FF2B5EF4-FFF2-40B4-BE49-F238E27FC236}">
                  <a16:creationId xmlns:a16="http://schemas.microsoft.com/office/drawing/2014/main" id="{B77F33E9-F21B-42DF-890C-EAEBC7A12C9B}"/>
                </a:ext>
              </a:extLst>
            </p:cNvPr>
            <p:cNvSpPr/>
            <p:nvPr/>
          </p:nvSpPr>
          <p:spPr bwMode="auto">
            <a:xfrm flipH="1">
              <a:off x="7244029" y="4737896"/>
              <a:ext cx="688930" cy="688930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7" name="Group 23">
            <a:extLst>
              <a:ext uri="{FF2B5EF4-FFF2-40B4-BE49-F238E27FC236}">
                <a16:creationId xmlns:a16="http://schemas.microsoft.com/office/drawing/2014/main" id="{C80CA878-F586-4AB4-A129-9B446BDB6E90}"/>
              </a:ext>
            </a:extLst>
          </p:cNvPr>
          <p:cNvGrpSpPr/>
          <p:nvPr/>
        </p:nvGrpSpPr>
        <p:grpSpPr>
          <a:xfrm>
            <a:off x="5724128" y="1725150"/>
            <a:ext cx="2419879" cy="642478"/>
            <a:chOff x="1102164" y="1651350"/>
            <a:chExt cx="3226507" cy="856637"/>
          </a:xfrm>
        </p:grpSpPr>
        <p:sp>
          <p:nvSpPr>
            <p:cNvPr id="17" name="îŝḷîḓé-TextBox 24">
              <a:extLst>
                <a:ext uri="{FF2B5EF4-FFF2-40B4-BE49-F238E27FC236}">
                  <a16:creationId xmlns:a16="http://schemas.microsoft.com/office/drawing/2014/main" id="{75564E70-296E-44A7-AA47-0998C601743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îŝḷîḓé-TextBox 25">
              <a:extLst>
                <a:ext uri="{FF2B5EF4-FFF2-40B4-BE49-F238E27FC236}">
                  <a16:creationId xmlns:a16="http://schemas.microsoft.com/office/drawing/2014/main" id="{2D0B4A5B-C076-4DC1-94D5-2B90E360E99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02164" y="1951809"/>
              <a:ext cx="2913192" cy="556178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</p:grpSp>
      <p:grpSp>
        <p:nvGrpSpPr>
          <p:cNvPr id="8" name="Group 26">
            <a:extLst>
              <a:ext uri="{FF2B5EF4-FFF2-40B4-BE49-F238E27FC236}">
                <a16:creationId xmlns:a16="http://schemas.microsoft.com/office/drawing/2014/main" id="{EC48AA32-8B02-4670-A7E1-D15A8F69F1E1}"/>
              </a:ext>
            </a:extLst>
          </p:cNvPr>
          <p:cNvGrpSpPr/>
          <p:nvPr/>
        </p:nvGrpSpPr>
        <p:grpSpPr>
          <a:xfrm>
            <a:off x="1478963" y="3013331"/>
            <a:ext cx="2228941" cy="649603"/>
            <a:chOff x="793990" y="1227225"/>
            <a:chExt cx="2971922" cy="866137"/>
          </a:xfrm>
        </p:grpSpPr>
        <p:sp>
          <p:nvSpPr>
            <p:cNvPr id="15" name="îŝḷîḓé-TextBox 27">
              <a:extLst>
                <a:ext uri="{FF2B5EF4-FFF2-40B4-BE49-F238E27FC236}">
                  <a16:creationId xmlns:a16="http://schemas.microsoft.com/office/drawing/2014/main" id="{3E395D2D-DA42-4AFB-B1BD-3F392590F51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îŝḷîḓé-TextBox 28">
              <a:extLst>
                <a:ext uri="{FF2B5EF4-FFF2-40B4-BE49-F238E27FC236}">
                  <a16:creationId xmlns:a16="http://schemas.microsoft.com/office/drawing/2014/main" id="{0849A44A-623D-496C-9FC4-230E3AB8FA9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28045" y="1537184"/>
              <a:ext cx="2937867" cy="556178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</p:grpSp>
      <p:grpSp>
        <p:nvGrpSpPr>
          <p:cNvPr id="9" name="Group 29">
            <a:extLst>
              <a:ext uri="{FF2B5EF4-FFF2-40B4-BE49-F238E27FC236}">
                <a16:creationId xmlns:a16="http://schemas.microsoft.com/office/drawing/2014/main" id="{5659DDA1-9F25-4D4E-8782-80DD4EF0DE83}"/>
              </a:ext>
            </a:extLst>
          </p:cNvPr>
          <p:cNvGrpSpPr/>
          <p:nvPr/>
        </p:nvGrpSpPr>
        <p:grpSpPr>
          <a:xfrm>
            <a:off x="1432496" y="1721587"/>
            <a:ext cx="2203400" cy="649603"/>
            <a:chOff x="732034" y="1227225"/>
            <a:chExt cx="2937867" cy="866137"/>
          </a:xfrm>
        </p:grpSpPr>
        <p:sp>
          <p:nvSpPr>
            <p:cNvPr id="13" name="îŝḷîḓé-TextBox 30">
              <a:extLst>
                <a:ext uri="{FF2B5EF4-FFF2-40B4-BE49-F238E27FC236}">
                  <a16:creationId xmlns:a16="http://schemas.microsoft.com/office/drawing/2014/main" id="{AA41AB31-5817-4B30-B365-FD2584302C2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432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îŝḷîḓé-TextBox 31">
              <a:extLst>
                <a:ext uri="{FF2B5EF4-FFF2-40B4-BE49-F238E27FC236}">
                  <a16:creationId xmlns:a16="http://schemas.microsoft.com/office/drawing/2014/main" id="{571D8522-1925-4B3F-BAA9-5D24F3FCF60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32034" y="1537184"/>
              <a:ext cx="2937867" cy="556178"/>
            </a:xfrm>
            <a:prstGeom prst="rect">
              <a:avLst/>
            </a:prstGeom>
            <a:noFill/>
            <a:extLst/>
          </p:spPr>
          <p:txBody>
            <a:bodyPr wrap="square" lIns="0" tIns="0" rIns="43200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</p:grpSp>
      <p:grpSp>
        <p:nvGrpSpPr>
          <p:cNvPr id="10" name="Group 32">
            <a:extLst>
              <a:ext uri="{FF2B5EF4-FFF2-40B4-BE49-F238E27FC236}">
                <a16:creationId xmlns:a16="http://schemas.microsoft.com/office/drawing/2014/main" id="{8673C101-DA96-4A9C-AED9-5755E0278E53}"/>
              </a:ext>
            </a:extLst>
          </p:cNvPr>
          <p:cNvGrpSpPr/>
          <p:nvPr/>
        </p:nvGrpSpPr>
        <p:grpSpPr>
          <a:xfrm>
            <a:off x="5724128" y="3016893"/>
            <a:ext cx="2419879" cy="642478"/>
            <a:chOff x="1102164" y="1651350"/>
            <a:chExt cx="3226507" cy="856637"/>
          </a:xfrm>
        </p:grpSpPr>
        <p:sp>
          <p:nvSpPr>
            <p:cNvPr id="11" name="îŝḷîḓé-TextBox 33">
              <a:extLst>
                <a:ext uri="{FF2B5EF4-FFF2-40B4-BE49-F238E27FC236}">
                  <a16:creationId xmlns:a16="http://schemas.microsoft.com/office/drawing/2014/main" id="{A487F64C-C02A-4864-975C-D0535CEA4E5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îŝḷîḓé-TextBox 34">
              <a:extLst>
                <a:ext uri="{FF2B5EF4-FFF2-40B4-BE49-F238E27FC236}">
                  <a16:creationId xmlns:a16="http://schemas.microsoft.com/office/drawing/2014/main" id="{D3003E45-2569-4DA1-9CB9-8A4E6772AAD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02164" y="1951809"/>
              <a:ext cx="2913192" cy="556178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</p:grpSp>
      <p:sp>
        <p:nvSpPr>
          <p:cNvPr id="27" name="Title 1">
            <a:extLst>
              <a:ext uri="{FF2B5EF4-FFF2-40B4-BE49-F238E27FC236}">
                <a16:creationId xmlns:a16="http://schemas.microsoft.com/office/drawing/2014/main" id="{06D05391-9E66-40AF-9D8C-86D65A7E61B6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明年工作计划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67553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1D6C30FA-A69D-4A17-BC0A-136B65B35F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-3941478" y="-20539"/>
            <a:ext cx="8352928" cy="519183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6F4A2D2-A9EF-4FBE-B0E7-E510D3C5BB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87624" y="-20539"/>
            <a:ext cx="8352928" cy="5191839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2F3AE3B0-89B5-40D8-A81E-81E23E4DEC8E}"/>
              </a:ext>
            </a:extLst>
          </p:cNvPr>
          <p:cNvGrpSpPr/>
          <p:nvPr/>
        </p:nvGrpSpPr>
        <p:grpSpPr>
          <a:xfrm>
            <a:off x="2737866" y="946062"/>
            <a:ext cx="2105817" cy="2123527"/>
            <a:chOff x="4798116" y="1655600"/>
            <a:chExt cx="2807540" cy="2831151"/>
          </a:xfrm>
        </p:grpSpPr>
        <p:sp>
          <p:nvSpPr>
            <p:cNvPr id="15" name="Title 1">
              <a:extLst>
                <a:ext uri="{FF2B5EF4-FFF2-40B4-BE49-F238E27FC236}">
                  <a16:creationId xmlns:a16="http://schemas.microsoft.com/office/drawing/2014/main" id="{85F25095-AA66-4BC4-BBA3-586083A81EF6}"/>
                </a:ext>
              </a:extLst>
            </p:cNvPr>
            <p:cNvSpPr txBox="1">
              <a:spLocks/>
            </p:cNvSpPr>
            <p:nvPr/>
          </p:nvSpPr>
          <p:spPr>
            <a:xfrm>
              <a:off x="4798116" y="1655600"/>
              <a:ext cx="2807540" cy="1538868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ctr" defTabSz="914400" rtl="0" eaLnBrk="1" latinLnBrk="0" hangingPunct="1">
                <a:lnSpc>
                  <a:spcPts val="4800"/>
                </a:lnSpc>
                <a:spcBef>
                  <a:spcPct val="0"/>
                </a:spcBef>
                <a:buNone/>
                <a:defRPr sz="9000" b="0" kern="1200">
                  <a:solidFill>
                    <a:schemeClr val="accent6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</a:lstStyle>
            <a:p>
              <a:r>
                <a:rPr lang="zh-CN" altLang="en-US" sz="7201" dirty="0">
                  <a:solidFill>
                    <a:srgbClr val="67618E"/>
                  </a:solidFill>
                  <a:latin typeface="方正细谭黑简体" panose="02000000000000000000" pitchFamily="2" charset="-122"/>
                  <a:ea typeface="方正细谭黑简体" panose="02000000000000000000" pitchFamily="2" charset="-122"/>
                </a:rPr>
                <a:t>清新</a:t>
              </a:r>
              <a:endParaRPr lang="id-ID" sz="7201" dirty="0">
                <a:solidFill>
                  <a:srgbClr val="67618E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endParaRPr>
            </a:p>
          </p:txBody>
        </p:sp>
        <p:sp>
          <p:nvSpPr>
            <p:cNvPr id="16" name="Title 1">
              <a:extLst>
                <a:ext uri="{FF2B5EF4-FFF2-40B4-BE49-F238E27FC236}">
                  <a16:creationId xmlns:a16="http://schemas.microsoft.com/office/drawing/2014/main" id="{640F5FE7-F4D3-4056-92E2-64E4EBF2026A}"/>
                </a:ext>
              </a:extLst>
            </p:cNvPr>
            <p:cNvSpPr txBox="1">
              <a:spLocks/>
            </p:cNvSpPr>
            <p:nvPr/>
          </p:nvSpPr>
          <p:spPr>
            <a:xfrm>
              <a:off x="4798116" y="2947883"/>
              <a:ext cx="2807540" cy="1538868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ctr" defTabSz="914400" rtl="0" eaLnBrk="1" latinLnBrk="0" hangingPunct="1">
                <a:lnSpc>
                  <a:spcPts val="4800"/>
                </a:lnSpc>
                <a:spcBef>
                  <a:spcPct val="0"/>
                </a:spcBef>
                <a:buNone/>
                <a:defRPr sz="9000" b="0" kern="1200">
                  <a:solidFill>
                    <a:schemeClr val="accent6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</a:lstStyle>
            <a:p>
              <a:r>
                <a:rPr lang="zh-CN" altLang="en-US" sz="7201" dirty="0">
                  <a:solidFill>
                    <a:srgbClr val="966173"/>
                  </a:solidFill>
                  <a:latin typeface="方正细谭黑简体" panose="02000000000000000000" pitchFamily="2" charset="-122"/>
                  <a:ea typeface="方正细谭黑简体" panose="02000000000000000000" pitchFamily="2" charset="-122"/>
                </a:rPr>
                <a:t>水彩</a:t>
              </a:r>
              <a:endParaRPr lang="id-ID" sz="7201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799D22D-BC21-4AEA-9324-690C1D56A41C}"/>
              </a:ext>
            </a:extLst>
          </p:cNvPr>
          <p:cNvGrpSpPr/>
          <p:nvPr/>
        </p:nvGrpSpPr>
        <p:grpSpPr>
          <a:xfrm>
            <a:off x="2577805" y="1565025"/>
            <a:ext cx="445714" cy="1242448"/>
            <a:chOff x="7373257" y="2946399"/>
            <a:chExt cx="662874" cy="1847781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3C701CC-99F0-4432-B461-A9C948F1986F}"/>
                </a:ext>
              </a:extLst>
            </p:cNvPr>
            <p:cNvSpPr/>
            <p:nvPr/>
          </p:nvSpPr>
          <p:spPr>
            <a:xfrm>
              <a:off x="7373257" y="2946399"/>
              <a:ext cx="390998" cy="1789327"/>
            </a:xfrm>
            <a:prstGeom prst="rect">
              <a:avLst/>
            </a:prstGeom>
            <a:solidFill>
              <a:srgbClr val="67618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9" name="Title 1">
              <a:extLst>
                <a:ext uri="{FF2B5EF4-FFF2-40B4-BE49-F238E27FC236}">
                  <a16:creationId xmlns:a16="http://schemas.microsoft.com/office/drawing/2014/main" id="{DCEBEFB6-8C1A-4CEF-8E24-54E97F5B9651}"/>
                </a:ext>
              </a:extLst>
            </p:cNvPr>
            <p:cNvSpPr txBox="1">
              <a:spLocks/>
            </p:cNvSpPr>
            <p:nvPr/>
          </p:nvSpPr>
          <p:spPr>
            <a:xfrm>
              <a:off x="7632790" y="2955056"/>
              <a:ext cx="403341" cy="1839124"/>
            </a:xfrm>
            <a:prstGeom prst="rect">
              <a:avLst/>
            </a:prstGeom>
            <a:ln w="12700">
              <a:noFill/>
            </a:ln>
          </p:spPr>
          <p:txBody>
            <a:bodyPr vert="eaVert" lIns="0" tIns="0" rIns="0" bIns="0" rtlCol="0" anchor="ctr">
              <a:noAutofit/>
            </a:bodyPr>
            <a:lstStyle>
              <a:lvl1pPr algn="ctr" defTabSz="914400" rtl="0" eaLnBrk="1" latinLnBrk="0" hangingPunct="1">
                <a:lnSpc>
                  <a:spcPts val="4800"/>
                </a:lnSpc>
                <a:spcBef>
                  <a:spcPct val="0"/>
                </a:spcBef>
                <a:buNone/>
                <a:defRPr sz="9000" b="0" kern="1200">
                  <a:solidFill>
                    <a:schemeClr val="accent6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</a:lstStyle>
            <a:p>
              <a:r>
                <a:rPr lang="zh-CN" altLang="en-US" sz="1050" spc="225" dirty="0">
                  <a:solidFill>
                    <a:schemeClr val="bg1"/>
                  </a:solidFill>
                  <a:latin typeface="方正细谭黑简体" panose="02000000000000000000" pitchFamily="2" charset="-122"/>
                  <a:ea typeface="方正细谭黑简体" panose="02000000000000000000" pitchFamily="2" charset="-122"/>
                </a:rPr>
                <a:t>工作总结汇报</a:t>
              </a:r>
              <a:endParaRPr lang="id-ID" sz="1050" spc="225" dirty="0">
                <a:solidFill>
                  <a:schemeClr val="bg1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endParaRPr>
            </a:p>
          </p:txBody>
        </p:sp>
      </p:grpSp>
      <p:sp>
        <p:nvSpPr>
          <p:cNvPr id="20" name="TextBox 23">
            <a:extLst>
              <a:ext uri="{FF2B5EF4-FFF2-40B4-BE49-F238E27FC236}">
                <a16:creationId xmlns:a16="http://schemas.microsoft.com/office/drawing/2014/main" id="{6DF85766-09A7-47C1-9EB3-C40558336045}"/>
              </a:ext>
            </a:extLst>
          </p:cNvPr>
          <p:cNvSpPr txBox="1"/>
          <p:nvPr/>
        </p:nvSpPr>
        <p:spPr>
          <a:xfrm>
            <a:off x="2287679" y="3066514"/>
            <a:ext cx="2786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content to play here, or through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youy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, content to play here, </a:t>
            </a:r>
          </a:p>
          <a:p>
            <a:pPr algn="ctr"/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or through your copy, paste in this box, and select paste in this box, and </a:t>
            </a:r>
          </a:p>
        </p:txBody>
      </p:sp>
      <p:sp>
        <p:nvSpPr>
          <p:cNvPr id="21" name="TextBox 4">
            <a:extLst>
              <a:ext uri="{FF2B5EF4-FFF2-40B4-BE49-F238E27FC236}">
                <a16:creationId xmlns:a16="http://schemas.microsoft.com/office/drawing/2014/main" id="{2838DD6E-A7E6-404C-B7F7-D0265D39B2EB}"/>
              </a:ext>
            </a:extLst>
          </p:cNvPr>
          <p:cNvSpPr txBox="1"/>
          <p:nvPr/>
        </p:nvSpPr>
        <p:spPr>
          <a:xfrm>
            <a:off x="2334885" y="2791079"/>
            <a:ext cx="26823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水</a:t>
            </a:r>
            <a:r>
              <a:rPr lang="en-US" altLang="zh-CN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/</a:t>
            </a:r>
            <a:r>
              <a:rPr lang="zh-CN" altLang="en-US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彩</a:t>
            </a:r>
            <a:r>
              <a:rPr lang="en-US" altLang="zh-CN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/</a:t>
            </a:r>
            <a:r>
              <a:rPr lang="zh-CN" altLang="en-US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小</a:t>
            </a:r>
            <a:r>
              <a:rPr lang="en-US" altLang="zh-CN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/</a:t>
            </a:r>
            <a:r>
              <a:rPr lang="zh-CN" altLang="en-US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清</a:t>
            </a:r>
            <a:r>
              <a:rPr lang="en-US" altLang="zh-CN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/</a:t>
            </a:r>
            <a:r>
              <a:rPr lang="zh-CN" altLang="en-US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新</a:t>
            </a:r>
            <a:r>
              <a:rPr lang="en-US" altLang="zh-CN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/</a:t>
            </a:r>
            <a:r>
              <a:rPr lang="zh-CN" altLang="en-US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系</a:t>
            </a:r>
            <a:r>
              <a:rPr lang="en-US" altLang="zh-CN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/</a:t>
            </a:r>
            <a:r>
              <a:rPr lang="zh-CN" altLang="en-US" sz="1600" spc="225" dirty="0">
                <a:solidFill>
                  <a:srgbClr val="96617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列</a:t>
            </a:r>
            <a:endParaRPr lang="en-US" altLang="zh-CN" sz="1600" spc="225" dirty="0">
              <a:solidFill>
                <a:srgbClr val="966173"/>
              </a:solidFill>
              <a:latin typeface="方正细谭黑简体" panose="02000000000000000000" pitchFamily="2" charset="-122"/>
              <a:ea typeface="方正细谭黑简体" panose="02000000000000000000" pitchFamily="2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5C47E83-984B-4357-86B5-488A3DCFE864}"/>
              </a:ext>
            </a:extLst>
          </p:cNvPr>
          <p:cNvGrpSpPr/>
          <p:nvPr/>
        </p:nvGrpSpPr>
        <p:grpSpPr>
          <a:xfrm rot="16200000">
            <a:off x="580948" y="1737303"/>
            <a:ext cx="2845723" cy="770200"/>
            <a:chOff x="5591515" y="1114424"/>
            <a:chExt cx="2276928" cy="1077233"/>
          </a:xfrm>
          <a:solidFill>
            <a:srgbClr val="67618E"/>
          </a:solidFill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A7BE9DA9-8C17-4F07-A60A-CED59044FDF3}"/>
                </a:ext>
              </a:extLst>
            </p:cNvPr>
            <p:cNvSpPr/>
            <p:nvPr/>
          </p:nvSpPr>
          <p:spPr>
            <a:xfrm>
              <a:off x="5591515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5C079F99-D6C5-496E-B432-A734C897EF86}"/>
                </a:ext>
              </a:extLst>
            </p:cNvPr>
            <p:cNvSpPr/>
            <p:nvPr/>
          </p:nvSpPr>
          <p:spPr>
            <a:xfrm>
              <a:off x="7849699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F033DA8F-D19C-4850-B0BC-EFBED78208DD}"/>
                </a:ext>
              </a:extLst>
            </p:cNvPr>
            <p:cNvSpPr/>
            <p:nvPr/>
          </p:nvSpPr>
          <p:spPr>
            <a:xfrm rot="16200000">
              <a:off x="6703945" y="1994"/>
              <a:ext cx="45719" cy="22705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4D02103-8B2A-402C-9334-DB132A5A6B99}"/>
              </a:ext>
            </a:extLst>
          </p:cNvPr>
          <p:cNvGrpSpPr/>
          <p:nvPr/>
        </p:nvGrpSpPr>
        <p:grpSpPr>
          <a:xfrm rot="5400000" flipH="1">
            <a:off x="3750262" y="1737303"/>
            <a:ext cx="2845723" cy="770200"/>
            <a:chOff x="5591515" y="1114424"/>
            <a:chExt cx="2276928" cy="1077233"/>
          </a:xfrm>
          <a:solidFill>
            <a:srgbClr val="966173"/>
          </a:solidFill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DE6199EA-0E28-4F7E-B26F-232209FA85D1}"/>
                </a:ext>
              </a:extLst>
            </p:cNvPr>
            <p:cNvSpPr/>
            <p:nvPr/>
          </p:nvSpPr>
          <p:spPr>
            <a:xfrm>
              <a:off x="5591515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32564209-724C-4D5C-8AD6-26E536039E64}"/>
                </a:ext>
              </a:extLst>
            </p:cNvPr>
            <p:cNvSpPr/>
            <p:nvPr/>
          </p:nvSpPr>
          <p:spPr>
            <a:xfrm>
              <a:off x="7849699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F0A8E44D-42DE-4C72-8CEE-61CA1AF9BC97}"/>
                </a:ext>
              </a:extLst>
            </p:cNvPr>
            <p:cNvSpPr/>
            <p:nvPr/>
          </p:nvSpPr>
          <p:spPr>
            <a:xfrm rot="16200000">
              <a:off x="6703945" y="1994"/>
              <a:ext cx="45719" cy="22705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842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7" presetID="2" presetClass="entr" presetSubtype="1" fill="hold" nodeType="after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2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3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2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2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CAFED7E0-9D31-4393-A9BF-EFFA20BB8A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87624" y="-20539"/>
            <a:ext cx="8352928" cy="5191839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3557420E-9273-4C4D-BBC8-7629E91F387A}"/>
              </a:ext>
            </a:extLst>
          </p:cNvPr>
          <p:cNvGrpSpPr/>
          <p:nvPr/>
        </p:nvGrpSpPr>
        <p:grpSpPr>
          <a:xfrm rot="16200000">
            <a:off x="580948" y="1737303"/>
            <a:ext cx="2845723" cy="770200"/>
            <a:chOff x="5591515" y="1114424"/>
            <a:chExt cx="2276928" cy="1077233"/>
          </a:xfrm>
          <a:solidFill>
            <a:srgbClr val="67618E"/>
          </a:solidFill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FF6E618-2D42-4D9F-BBBA-83506E43A70C}"/>
                </a:ext>
              </a:extLst>
            </p:cNvPr>
            <p:cNvSpPr/>
            <p:nvPr/>
          </p:nvSpPr>
          <p:spPr>
            <a:xfrm>
              <a:off x="5591515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11CE41BF-1F88-4A47-A438-BD84C51A9C2A}"/>
                </a:ext>
              </a:extLst>
            </p:cNvPr>
            <p:cNvSpPr/>
            <p:nvPr/>
          </p:nvSpPr>
          <p:spPr>
            <a:xfrm>
              <a:off x="7849699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05EC6F13-FCCA-4155-912F-6572ED52B030}"/>
                </a:ext>
              </a:extLst>
            </p:cNvPr>
            <p:cNvSpPr/>
            <p:nvPr/>
          </p:nvSpPr>
          <p:spPr>
            <a:xfrm rot="16200000">
              <a:off x="6703945" y="1994"/>
              <a:ext cx="45719" cy="22705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BDF9204-823E-45A4-883D-0BB3D4FDFB83}"/>
              </a:ext>
            </a:extLst>
          </p:cNvPr>
          <p:cNvGrpSpPr/>
          <p:nvPr/>
        </p:nvGrpSpPr>
        <p:grpSpPr>
          <a:xfrm rot="5400000" flipH="1">
            <a:off x="3750262" y="1737303"/>
            <a:ext cx="2845723" cy="770200"/>
            <a:chOff x="5591515" y="1114424"/>
            <a:chExt cx="2276928" cy="1077233"/>
          </a:xfrm>
          <a:solidFill>
            <a:srgbClr val="966173"/>
          </a:solidFill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1C23F467-800C-4D8E-ADF8-DB58EF757DD3}"/>
                </a:ext>
              </a:extLst>
            </p:cNvPr>
            <p:cNvSpPr/>
            <p:nvPr/>
          </p:nvSpPr>
          <p:spPr>
            <a:xfrm>
              <a:off x="5591515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D8222B6F-5E4A-430D-BDCC-0FA103AEC412}"/>
                </a:ext>
              </a:extLst>
            </p:cNvPr>
            <p:cNvSpPr/>
            <p:nvPr/>
          </p:nvSpPr>
          <p:spPr>
            <a:xfrm>
              <a:off x="7849699" y="1114425"/>
              <a:ext cx="18744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8E905748-697C-4E1C-8E9F-80BD5A4CA710}"/>
                </a:ext>
              </a:extLst>
            </p:cNvPr>
            <p:cNvSpPr/>
            <p:nvPr/>
          </p:nvSpPr>
          <p:spPr>
            <a:xfrm rot="16200000">
              <a:off x="6703945" y="1994"/>
              <a:ext cx="45719" cy="22705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9639E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310AFDFA-9BEA-4427-8439-16196EEFB79A}"/>
              </a:ext>
            </a:extLst>
          </p:cNvPr>
          <p:cNvSpPr/>
          <p:nvPr/>
        </p:nvSpPr>
        <p:spPr>
          <a:xfrm>
            <a:off x="3067523" y="1330335"/>
            <a:ext cx="176800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spc="300" dirty="0">
                <a:solidFill>
                  <a:srgbClr val="67618E"/>
                </a:solidFill>
                <a:latin typeface="Bernard MT Condensed" panose="02050806060905020404" pitchFamily="18" charset="0"/>
                <a:cs typeface="Arabic Typesetting" panose="03020402040406030203" pitchFamily="66" charset="-78"/>
                <a:sym typeface="+mn-lt"/>
              </a:rPr>
              <a:t>01</a:t>
            </a:r>
            <a:endParaRPr lang="zh-CN" altLang="en-US" sz="6600" spc="300" dirty="0">
              <a:solidFill>
                <a:srgbClr val="67618E"/>
              </a:solidFill>
              <a:latin typeface="Bernard MT Condensed" panose="02050806060905020404" pitchFamily="18" charset="0"/>
              <a:cs typeface="Arabic Typesetting" panose="03020402040406030203" pitchFamily="66" charset="-78"/>
              <a:sym typeface="+mn-lt"/>
            </a:endParaRP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4773CBD9-7EC0-4D46-96BD-0F2A3C06E6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4215" y="2338447"/>
            <a:ext cx="383473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rgbClr val="67618E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+mn-ea"/>
                <a:sym typeface="+mn-lt"/>
              </a:rPr>
              <a:t>年度工作概述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394732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">
            <a:extLst>
              <a:ext uri="{FF2B5EF4-FFF2-40B4-BE49-F238E27FC236}">
                <a16:creationId xmlns:a16="http://schemas.microsoft.com/office/drawing/2014/main" id="{F8F61BC7-B787-4FA5-AA80-1AA22D2349FF}"/>
              </a:ext>
            </a:extLst>
          </p:cNvPr>
          <p:cNvGrpSpPr/>
          <p:nvPr/>
        </p:nvGrpSpPr>
        <p:grpSpPr>
          <a:xfrm>
            <a:off x="3209392" y="1587449"/>
            <a:ext cx="2481382" cy="2481382"/>
            <a:chOff x="2915816" y="2564904"/>
            <a:chExt cx="3312368" cy="3312368"/>
          </a:xfrm>
        </p:grpSpPr>
        <p:sp>
          <p:nvSpPr>
            <p:cNvPr id="21" name="ïşḻïďê-Oval 2">
              <a:extLst>
                <a:ext uri="{FF2B5EF4-FFF2-40B4-BE49-F238E27FC236}">
                  <a16:creationId xmlns:a16="http://schemas.microsoft.com/office/drawing/2014/main" id="{94F72C49-5A61-4230-87DE-1542A293DE7B}"/>
                </a:ext>
              </a:extLst>
            </p:cNvPr>
            <p:cNvSpPr/>
            <p:nvPr/>
          </p:nvSpPr>
          <p:spPr>
            <a:xfrm>
              <a:off x="3838470" y="2564904"/>
              <a:ext cx="1467060" cy="3312368"/>
            </a:xfrm>
            <a:prstGeom prst="ellipse">
              <a:avLst/>
            </a:prstGeom>
            <a:solidFill>
              <a:srgbClr val="92A4A4">
                <a:alpha val="10000"/>
              </a:srgbClr>
            </a:solidFill>
            <a:ln w="12700"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ïşḻïďê-Oval 3">
              <a:extLst>
                <a:ext uri="{FF2B5EF4-FFF2-40B4-BE49-F238E27FC236}">
                  <a16:creationId xmlns:a16="http://schemas.microsoft.com/office/drawing/2014/main" id="{F5806652-B239-426C-A6EF-6EB9B8386419}"/>
                </a:ext>
              </a:extLst>
            </p:cNvPr>
            <p:cNvSpPr/>
            <p:nvPr/>
          </p:nvSpPr>
          <p:spPr>
            <a:xfrm rot="18000000" flipH="1">
              <a:off x="3838470" y="2564904"/>
              <a:ext cx="1467060" cy="3312368"/>
            </a:xfrm>
            <a:prstGeom prst="ellipse">
              <a:avLst/>
            </a:prstGeom>
            <a:solidFill>
              <a:srgbClr val="92A4A4">
                <a:alpha val="10000"/>
              </a:srgbClr>
            </a:solidFill>
            <a:ln w="12700">
              <a:solidFill>
                <a:schemeClr val="accent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ïşḻïďê-Oval 4">
              <a:extLst>
                <a:ext uri="{FF2B5EF4-FFF2-40B4-BE49-F238E27FC236}">
                  <a16:creationId xmlns:a16="http://schemas.microsoft.com/office/drawing/2014/main" id="{75527C9C-688F-403D-827B-7838867182F5}"/>
                </a:ext>
              </a:extLst>
            </p:cNvPr>
            <p:cNvSpPr/>
            <p:nvPr/>
          </p:nvSpPr>
          <p:spPr>
            <a:xfrm rot="3600000">
              <a:off x="3838470" y="2564904"/>
              <a:ext cx="1467060" cy="3312368"/>
            </a:xfrm>
            <a:prstGeom prst="ellipse">
              <a:avLst/>
            </a:prstGeom>
            <a:solidFill>
              <a:srgbClr val="92A4A4">
                <a:alpha val="10000"/>
              </a:srgbClr>
            </a:solidFill>
            <a:ln w="12700">
              <a:solidFill>
                <a:schemeClr val="accent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" name="ïşḻïďê-Oval 13">
            <a:extLst>
              <a:ext uri="{FF2B5EF4-FFF2-40B4-BE49-F238E27FC236}">
                <a16:creationId xmlns:a16="http://schemas.microsoft.com/office/drawing/2014/main" id="{F2A66309-7AB7-46B0-B8D0-C74661BED966}"/>
              </a:ext>
            </a:extLst>
          </p:cNvPr>
          <p:cNvSpPr/>
          <p:nvPr/>
        </p:nvSpPr>
        <p:spPr>
          <a:xfrm>
            <a:off x="3002185" y="1892941"/>
            <a:ext cx="635521" cy="63552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92500" lnSpcReduction="20000"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3600" b="1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5" name="ïşḻïďê-Oval 14">
            <a:extLst>
              <a:ext uri="{FF2B5EF4-FFF2-40B4-BE49-F238E27FC236}">
                <a16:creationId xmlns:a16="http://schemas.microsoft.com/office/drawing/2014/main" id="{5F768B84-2350-4005-92CB-8E540DCB16CB}"/>
              </a:ext>
            </a:extLst>
          </p:cNvPr>
          <p:cNvSpPr/>
          <p:nvPr/>
        </p:nvSpPr>
        <p:spPr>
          <a:xfrm>
            <a:off x="3002185" y="3143810"/>
            <a:ext cx="635521" cy="63552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92500" lnSpcReduction="20000"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3600" b="1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6" name="ïşḻïďê-Oval 15">
            <a:extLst>
              <a:ext uri="{FF2B5EF4-FFF2-40B4-BE49-F238E27FC236}">
                <a16:creationId xmlns:a16="http://schemas.microsoft.com/office/drawing/2014/main" id="{BD7AB967-8703-4B30-B2B3-781E63210195}"/>
              </a:ext>
            </a:extLst>
          </p:cNvPr>
          <p:cNvSpPr/>
          <p:nvPr/>
        </p:nvSpPr>
        <p:spPr>
          <a:xfrm>
            <a:off x="5259626" y="1892941"/>
            <a:ext cx="635521" cy="6355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92500" lnSpcReduction="20000"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3600" b="1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7" name="ïşḻïďê-Oval 16">
            <a:extLst>
              <a:ext uri="{FF2B5EF4-FFF2-40B4-BE49-F238E27FC236}">
                <a16:creationId xmlns:a16="http://schemas.microsoft.com/office/drawing/2014/main" id="{EE7EF51C-504F-4992-909B-4ABA683677FA}"/>
              </a:ext>
            </a:extLst>
          </p:cNvPr>
          <p:cNvSpPr/>
          <p:nvPr/>
        </p:nvSpPr>
        <p:spPr>
          <a:xfrm>
            <a:off x="5259626" y="3143810"/>
            <a:ext cx="635521" cy="63552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92500" lnSpcReduction="20000"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3600" b="1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8" name="ïşḻïďê-TextBox 21">
            <a:extLst>
              <a:ext uri="{FF2B5EF4-FFF2-40B4-BE49-F238E27FC236}">
                <a16:creationId xmlns:a16="http://schemas.microsoft.com/office/drawing/2014/main" id="{B355A925-0527-435B-BCBF-D3D50E54E116}"/>
              </a:ext>
            </a:extLst>
          </p:cNvPr>
          <p:cNvSpPr txBox="1">
            <a:spLocks/>
          </p:cNvSpPr>
          <p:nvPr/>
        </p:nvSpPr>
        <p:spPr bwMode="auto">
          <a:xfrm>
            <a:off x="3833328" y="2674849"/>
            <a:ext cx="1233511" cy="22155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fontScale="85000" lnSpcReduction="20000"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9" name="Group 23">
            <a:extLst>
              <a:ext uri="{FF2B5EF4-FFF2-40B4-BE49-F238E27FC236}">
                <a16:creationId xmlns:a16="http://schemas.microsoft.com/office/drawing/2014/main" id="{65E2D7E8-2D74-4066-A73C-3FE9A90B70F7}"/>
              </a:ext>
            </a:extLst>
          </p:cNvPr>
          <p:cNvGrpSpPr/>
          <p:nvPr/>
        </p:nvGrpSpPr>
        <p:grpSpPr>
          <a:xfrm>
            <a:off x="818268" y="1862863"/>
            <a:ext cx="2529596" cy="572465"/>
            <a:chOff x="1073412" y="1808822"/>
            <a:chExt cx="3372794" cy="763287"/>
          </a:xfrm>
        </p:grpSpPr>
        <p:sp>
          <p:nvSpPr>
            <p:cNvPr id="19" name="ïşḻïďê-TextBox 28">
              <a:extLst>
                <a:ext uri="{FF2B5EF4-FFF2-40B4-BE49-F238E27FC236}">
                  <a16:creationId xmlns:a16="http://schemas.microsoft.com/office/drawing/2014/main" id="{E12E0D9C-DC82-4DE9-BC66-08E86E3FF3F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73412" y="1808822"/>
              <a:ext cx="2911889" cy="246222"/>
            </a:xfrm>
            <a:prstGeom prst="rect">
              <a:avLst/>
            </a:prstGeom>
          </p:spPr>
          <p:txBody>
            <a:bodyPr wrap="none" lIns="0" tIns="0" rIns="360000" bIns="0" anchor="ctr">
              <a:normAutofit fontScale="92500" lnSpcReduction="20000"/>
            </a:bodyPr>
            <a:lstStyle/>
            <a:p>
              <a:pPr marL="0" indent="0" algn="r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ïşḻïďê-TextBox 29">
              <a:extLst>
                <a:ext uri="{FF2B5EF4-FFF2-40B4-BE49-F238E27FC236}">
                  <a16:creationId xmlns:a16="http://schemas.microsoft.com/office/drawing/2014/main" id="{495DFB0E-0FA8-4821-8B09-3404E3B674C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34317" y="2055043"/>
              <a:ext cx="2911889" cy="517066"/>
            </a:xfrm>
            <a:prstGeom prst="rect">
              <a:avLst/>
            </a:prstGeom>
          </p:spPr>
          <p:txBody>
            <a:bodyPr wrap="square" lIns="0" tIns="0" rIns="360000" bIns="0" anchor="t" anchorCtr="0">
              <a:normAutofit fontScale="92500" lnSpcReduction="20000"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点击输入替换内容</a:t>
              </a:r>
              <a:r>
                <a:rPr lang="en-US" altLang="zh-CN" sz="1050" dirty="0">
                  <a:cs typeface="+mn-ea"/>
                  <a:sym typeface="+mn-lt"/>
                </a:rPr>
                <a:t>58pic.com 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点击输入替换内容</a:t>
              </a:r>
              <a:r>
                <a:rPr lang="en-US" altLang="zh-CN" sz="1050" dirty="0">
                  <a:cs typeface="+mn-ea"/>
                  <a:sym typeface="+mn-lt"/>
                </a:rPr>
                <a:t>58pic.com </a:t>
              </a:r>
              <a:endParaRPr lang="zh-CN" altLang="en-US" sz="1050" dirty="0">
                <a:cs typeface="+mn-ea"/>
                <a:sym typeface="+mn-lt"/>
              </a:endParaRPr>
            </a:p>
          </p:txBody>
        </p:sp>
      </p:grpSp>
      <p:grpSp>
        <p:nvGrpSpPr>
          <p:cNvPr id="10" name="Group 30">
            <a:extLst>
              <a:ext uri="{FF2B5EF4-FFF2-40B4-BE49-F238E27FC236}">
                <a16:creationId xmlns:a16="http://schemas.microsoft.com/office/drawing/2014/main" id="{FDEDD34C-628D-4575-8050-44BCF78121B4}"/>
              </a:ext>
            </a:extLst>
          </p:cNvPr>
          <p:cNvGrpSpPr/>
          <p:nvPr/>
        </p:nvGrpSpPr>
        <p:grpSpPr>
          <a:xfrm>
            <a:off x="5556435" y="1862865"/>
            <a:ext cx="2183917" cy="572465"/>
            <a:chOff x="7872258" y="1808825"/>
            <a:chExt cx="2911889" cy="763287"/>
          </a:xfrm>
        </p:grpSpPr>
        <p:sp>
          <p:nvSpPr>
            <p:cNvPr id="17" name="ïşḻïďê-TextBox 31">
              <a:extLst>
                <a:ext uri="{FF2B5EF4-FFF2-40B4-BE49-F238E27FC236}">
                  <a16:creationId xmlns:a16="http://schemas.microsoft.com/office/drawing/2014/main" id="{4F7D60F1-AD90-41FD-98CA-0A101901DFA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872258" y="2055046"/>
              <a:ext cx="2911889" cy="517066"/>
            </a:xfrm>
            <a:prstGeom prst="rect">
              <a:avLst/>
            </a:prstGeom>
          </p:spPr>
          <p:txBody>
            <a:bodyPr wrap="square" lIns="360000" tIns="0" rIns="0" bIns="0" anchor="ctr" anchorCtr="0">
              <a:normAutofit fontScale="92500" lnSpcReduction="20000"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点击输入替换内容</a:t>
              </a:r>
              <a:r>
                <a:rPr lang="en-US" altLang="zh-CN" sz="1050" dirty="0">
                  <a:cs typeface="+mn-ea"/>
                  <a:sym typeface="+mn-lt"/>
                </a:rPr>
                <a:t>58pic.com 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点击输入替换内容</a:t>
              </a:r>
              <a:r>
                <a:rPr lang="en-US" altLang="zh-CN" sz="1050" dirty="0">
                  <a:cs typeface="+mn-ea"/>
                  <a:sym typeface="+mn-lt"/>
                </a:rPr>
                <a:t>58pic.com </a:t>
              </a: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8" name="ïşḻïďê-TextBox 32">
              <a:extLst>
                <a:ext uri="{FF2B5EF4-FFF2-40B4-BE49-F238E27FC236}">
                  <a16:creationId xmlns:a16="http://schemas.microsoft.com/office/drawing/2014/main" id="{227A771A-0681-48A6-A20E-36196194DCD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3877" y="1808825"/>
              <a:ext cx="1594622" cy="246221"/>
            </a:xfrm>
            <a:prstGeom prst="rect">
              <a:avLst/>
            </a:prstGeom>
          </p:spPr>
          <p:txBody>
            <a:bodyPr wrap="none" lIns="360000" tIns="0" rIns="0" bIns="0" anchor="ctr" anchorCtr="0">
              <a:normAutofit fontScale="92500" lnSpcReduction="20000"/>
            </a:bodyPr>
            <a:lstStyle/>
            <a:p>
              <a:pPr marL="0" indent="0">
                <a:defRPr/>
              </a:pPr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1" name="Group 33">
            <a:extLst>
              <a:ext uri="{FF2B5EF4-FFF2-40B4-BE49-F238E27FC236}">
                <a16:creationId xmlns:a16="http://schemas.microsoft.com/office/drawing/2014/main" id="{28CF144F-8F69-4ECC-9A40-21282FFAA053}"/>
              </a:ext>
            </a:extLst>
          </p:cNvPr>
          <p:cNvGrpSpPr/>
          <p:nvPr/>
        </p:nvGrpSpPr>
        <p:grpSpPr>
          <a:xfrm>
            <a:off x="5580112" y="3212169"/>
            <a:ext cx="2183917" cy="572465"/>
            <a:chOff x="7903829" y="1808825"/>
            <a:chExt cx="2911889" cy="763287"/>
          </a:xfrm>
        </p:grpSpPr>
        <p:sp>
          <p:nvSpPr>
            <p:cNvPr id="15" name="ïşḻïďê-TextBox 34">
              <a:extLst>
                <a:ext uri="{FF2B5EF4-FFF2-40B4-BE49-F238E27FC236}">
                  <a16:creationId xmlns:a16="http://schemas.microsoft.com/office/drawing/2014/main" id="{D41F46D4-2EDC-41CC-B409-14E793FF557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03829" y="2055046"/>
              <a:ext cx="2911889" cy="517066"/>
            </a:xfrm>
            <a:prstGeom prst="rect">
              <a:avLst/>
            </a:prstGeom>
          </p:spPr>
          <p:txBody>
            <a:bodyPr wrap="square" lIns="360000" tIns="0" rIns="0" bIns="0" anchor="ctr" anchorCtr="0">
              <a:normAutofit fontScale="92500" lnSpcReduction="20000"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点击输入替换内容</a:t>
              </a:r>
              <a:r>
                <a:rPr lang="en-US" altLang="zh-CN" sz="1050" dirty="0">
                  <a:cs typeface="+mn-ea"/>
                  <a:sym typeface="+mn-lt"/>
                </a:rPr>
                <a:t>58pic.com 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点击输入替换内容</a:t>
              </a:r>
              <a:r>
                <a:rPr lang="en-US" altLang="zh-CN" sz="1050" dirty="0">
                  <a:cs typeface="+mn-ea"/>
                  <a:sym typeface="+mn-lt"/>
                </a:rPr>
                <a:t>58pic.com </a:t>
              </a: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6" name="ïşḻïďê-TextBox 35">
              <a:extLst>
                <a:ext uri="{FF2B5EF4-FFF2-40B4-BE49-F238E27FC236}">
                  <a16:creationId xmlns:a16="http://schemas.microsoft.com/office/drawing/2014/main" id="{0270D59B-A33C-4109-BCB2-D9F4C532F2B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3877" y="1808825"/>
              <a:ext cx="1594622" cy="246221"/>
            </a:xfrm>
            <a:prstGeom prst="rect">
              <a:avLst/>
            </a:prstGeom>
          </p:spPr>
          <p:txBody>
            <a:bodyPr wrap="none" lIns="360000" tIns="0" rIns="0" bIns="0" anchor="ctr" anchorCtr="0">
              <a:normAutofit fontScale="92500" lnSpcReduction="20000"/>
            </a:bodyPr>
            <a:lstStyle/>
            <a:p>
              <a:pPr marL="0" indent="0">
                <a:defRPr/>
              </a:pPr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2" name="Group 36">
            <a:extLst>
              <a:ext uri="{FF2B5EF4-FFF2-40B4-BE49-F238E27FC236}">
                <a16:creationId xmlns:a16="http://schemas.microsoft.com/office/drawing/2014/main" id="{31CC234A-61B3-409D-AAA1-659F8AC3D864}"/>
              </a:ext>
            </a:extLst>
          </p:cNvPr>
          <p:cNvGrpSpPr/>
          <p:nvPr/>
        </p:nvGrpSpPr>
        <p:grpSpPr>
          <a:xfrm>
            <a:off x="818268" y="3288620"/>
            <a:ext cx="2529596" cy="572465"/>
            <a:chOff x="1073412" y="1808822"/>
            <a:chExt cx="3372794" cy="763287"/>
          </a:xfrm>
        </p:grpSpPr>
        <p:sp>
          <p:nvSpPr>
            <p:cNvPr id="13" name="ïşḻïďê-TextBox 37">
              <a:extLst>
                <a:ext uri="{FF2B5EF4-FFF2-40B4-BE49-F238E27FC236}">
                  <a16:creationId xmlns:a16="http://schemas.microsoft.com/office/drawing/2014/main" id="{3641E219-7F58-4874-9E53-E32CDC27252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73412" y="1808822"/>
              <a:ext cx="2911889" cy="246222"/>
            </a:xfrm>
            <a:prstGeom prst="rect">
              <a:avLst/>
            </a:prstGeom>
          </p:spPr>
          <p:txBody>
            <a:bodyPr wrap="none" lIns="0" tIns="0" rIns="360000" bIns="0" anchor="ctr">
              <a:normAutofit fontScale="92500" lnSpcReduction="20000"/>
            </a:bodyPr>
            <a:lstStyle/>
            <a:p>
              <a:pPr marL="0" indent="0" algn="r">
                <a:defRPr/>
              </a:pPr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ïşḻïďê-TextBox 38">
              <a:extLst>
                <a:ext uri="{FF2B5EF4-FFF2-40B4-BE49-F238E27FC236}">
                  <a16:creationId xmlns:a16="http://schemas.microsoft.com/office/drawing/2014/main" id="{69A16645-DC05-48FE-B0FC-457007E62E6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34317" y="2055043"/>
              <a:ext cx="2911889" cy="517066"/>
            </a:xfrm>
            <a:prstGeom prst="rect">
              <a:avLst/>
            </a:prstGeom>
          </p:spPr>
          <p:txBody>
            <a:bodyPr wrap="square" lIns="0" tIns="0" rIns="360000" bIns="0" anchor="t" anchorCtr="0">
              <a:normAutofit fontScale="92500" lnSpcReduction="20000"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点击输入替换内容</a:t>
              </a:r>
              <a:r>
                <a:rPr lang="en-US" altLang="zh-CN" sz="1050" dirty="0">
                  <a:cs typeface="+mn-ea"/>
                  <a:sym typeface="+mn-lt"/>
                </a:rPr>
                <a:t>58pic.com 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点击输入替换内容</a:t>
              </a:r>
              <a:r>
                <a:rPr lang="en-US" altLang="zh-CN" sz="1050" dirty="0">
                  <a:cs typeface="+mn-ea"/>
                  <a:sym typeface="+mn-lt"/>
                </a:rPr>
                <a:t>58pic.com </a:t>
              </a:r>
              <a:endParaRPr lang="zh-CN" altLang="en-US" sz="1050" dirty="0">
                <a:cs typeface="+mn-ea"/>
                <a:sym typeface="+mn-lt"/>
              </a:endParaRPr>
            </a:p>
          </p:txBody>
        </p:sp>
      </p:grpSp>
      <p:sp>
        <p:nvSpPr>
          <p:cNvPr id="24" name="Title 1">
            <a:extLst>
              <a:ext uri="{FF2B5EF4-FFF2-40B4-BE49-F238E27FC236}">
                <a16:creationId xmlns:a16="http://schemas.microsoft.com/office/drawing/2014/main" id="{06D05391-9E66-40AF-9D8C-86D65A7E61B6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288060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šḻïďê-Right Arrow 1">
            <a:extLst>
              <a:ext uri="{FF2B5EF4-FFF2-40B4-BE49-F238E27FC236}">
                <a16:creationId xmlns:a16="http://schemas.microsoft.com/office/drawing/2014/main" id="{2681D494-BDAA-42A5-99DC-45A6B61B9D1C}"/>
              </a:ext>
            </a:extLst>
          </p:cNvPr>
          <p:cNvSpPr/>
          <p:nvPr/>
        </p:nvSpPr>
        <p:spPr>
          <a:xfrm>
            <a:off x="539353" y="1113236"/>
            <a:ext cx="8065294" cy="651185"/>
          </a:xfrm>
          <a:prstGeom prst="rightArrow">
            <a:avLst>
              <a:gd name="adj1" fmla="val 100000"/>
              <a:gd name="adj2" fmla="val 71429"/>
            </a:avLst>
          </a:prstGeom>
          <a:gradFill flip="none" rotWithShape="1">
            <a:gsLst>
              <a:gs pos="0">
                <a:schemeClr val="accent1"/>
              </a:gs>
              <a:gs pos="50000">
                <a:schemeClr val="accent2">
                  <a:alpha val="85000"/>
                </a:schemeClr>
              </a:gs>
              <a:gs pos="100000">
                <a:schemeClr val="accent3">
                  <a:alpha val="78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txBody>
          <a:bodyPr wrap="none" tIns="180000" rtlCol="0" anchor="t">
            <a:no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" name="ïšḻïďê-Straight Arrow Connector 3">
            <a:extLst>
              <a:ext uri="{FF2B5EF4-FFF2-40B4-BE49-F238E27FC236}">
                <a16:creationId xmlns:a16="http://schemas.microsoft.com/office/drawing/2014/main" id="{CB758412-FFF9-4054-9FD2-3F0602C854B6}"/>
              </a:ext>
            </a:extLst>
          </p:cNvPr>
          <p:cNvCxnSpPr>
            <a:cxnSpLocks/>
            <a:stCxn id="6" idx="6"/>
            <a:endCxn id="15" idx="2"/>
          </p:cNvCxnSpPr>
          <p:nvPr/>
        </p:nvCxnSpPr>
        <p:spPr>
          <a:xfrm>
            <a:off x="1662566" y="1745699"/>
            <a:ext cx="5824603" cy="0"/>
          </a:xfrm>
          <a:prstGeom prst="straightConnector1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ïšḻïďê-Rectangle 4">
            <a:extLst>
              <a:ext uri="{FF2B5EF4-FFF2-40B4-BE49-F238E27FC236}">
                <a16:creationId xmlns:a16="http://schemas.microsoft.com/office/drawing/2014/main" id="{846ECC5E-1541-4774-99AA-25C69CE92455}"/>
              </a:ext>
            </a:extLst>
          </p:cNvPr>
          <p:cNvSpPr/>
          <p:nvPr/>
        </p:nvSpPr>
        <p:spPr>
          <a:xfrm>
            <a:off x="545086" y="1942380"/>
            <a:ext cx="1841594" cy="502151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8594" algn="l"/>
              </a:tabLst>
              <a:defRPr/>
            </a:pPr>
            <a:r>
              <a:rPr lang="zh-CN" altLang="en-US" sz="1600" b="1">
                <a:cs typeface="+mn-ea"/>
                <a:sym typeface="+mn-lt"/>
              </a:rPr>
              <a:t>标题文本预设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6" name="ïšḻïďê-Oval 5">
            <a:extLst>
              <a:ext uri="{FF2B5EF4-FFF2-40B4-BE49-F238E27FC236}">
                <a16:creationId xmlns:a16="http://schemas.microsoft.com/office/drawing/2014/main" id="{AEB18727-A224-4218-A463-5BFE642B3729}"/>
              </a:ext>
            </a:extLst>
          </p:cNvPr>
          <p:cNvSpPr/>
          <p:nvPr/>
        </p:nvSpPr>
        <p:spPr>
          <a:xfrm>
            <a:off x="1269202" y="1549017"/>
            <a:ext cx="393365" cy="393364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cs typeface="+mn-ea"/>
                <a:sym typeface="+mn-lt"/>
              </a:rPr>
              <a:t>1</a:t>
            </a:r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7" name="ïšḻïďê-Snip Same Side Corner Rectangle 6">
            <a:extLst>
              <a:ext uri="{FF2B5EF4-FFF2-40B4-BE49-F238E27FC236}">
                <a16:creationId xmlns:a16="http://schemas.microsoft.com/office/drawing/2014/main" id="{3EFE8C56-03BD-4088-B46E-CF9CC7EE204D}"/>
              </a:ext>
            </a:extLst>
          </p:cNvPr>
          <p:cNvSpPr/>
          <p:nvPr/>
        </p:nvSpPr>
        <p:spPr>
          <a:xfrm>
            <a:off x="545086" y="2546187"/>
            <a:ext cx="1841594" cy="1893235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000" dirty="0">
                <a:cs typeface="+mn-ea"/>
                <a:sym typeface="+mn-lt"/>
              </a:rPr>
              <a:t>点击输入替换内容</a:t>
            </a:r>
            <a:r>
              <a:rPr lang="en-US" altLang="zh-CN" sz="1000" dirty="0">
                <a:cs typeface="+mn-ea"/>
                <a:sym typeface="+mn-lt"/>
              </a:rPr>
              <a:t>58pic.com </a:t>
            </a:r>
          </a:p>
          <a:p>
            <a:pPr algn="ctr">
              <a:lnSpc>
                <a:spcPct val="140000"/>
              </a:lnSpc>
            </a:pPr>
            <a:r>
              <a:rPr lang="zh-CN" altLang="en-US" sz="1000" dirty="0">
                <a:cs typeface="+mn-ea"/>
                <a:sym typeface="+mn-lt"/>
              </a:rPr>
              <a:t>点击输入替换内容</a:t>
            </a:r>
            <a:r>
              <a:rPr lang="en-US" altLang="zh-CN" sz="1000" dirty="0">
                <a:cs typeface="+mn-ea"/>
                <a:sym typeface="+mn-lt"/>
              </a:rPr>
              <a:t>58pic.com </a:t>
            </a:r>
            <a:endParaRPr lang="zh-CN" altLang="en-US" sz="1000" dirty="0"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000" dirty="0">
                <a:cs typeface="+mn-ea"/>
                <a:sym typeface="+mn-lt"/>
              </a:rPr>
              <a:t>点击输入替换内容</a:t>
            </a:r>
            <a:r>
              <a:rPr lang="en-US" altLang="zh-CN" sz="1000" dirty="0">
                <a:cs typeface="+mn-ea"/>
                <a:sym typeface="+mn-lt"/>
              </a:rPr>
              <a:t>58pic.com </a:t>
            </a:r>
          </a:p>
          <a:p>
            <a:pPr algn="ctr">
              <a:lnSpc>
                <a:spcPct val="140000"/>
              </a:lnSpc>
            </a:pPr>
            <a:r>
              <a:rPr lang="zh-CN" altLang="en-US" sz="1000" dirty="0">
                <a:cs typeface="+mn-ea"/>
                <a:sym typeface="+mn-lt"/>
              </a:rPr>
              <a:t>点击输入替换内容</a:t>
            </a:r>
            <a:r>
              <a:rPr lang="en-US" altLang="zh-CN" sz="1000" dirty="0">
                <a:cs typeface="+mn-ea"/>
                <a:sym typeface="+mn-lt"/>
              </a:rPr>
              <a:t>58pic.com 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8" name="ïšḻïďê-Rectangle 7">
            <a:extLst>
              <a:ext uri="{FF2B5EF4-FFF2-40B4-BE49-F238E27FC236}">
                <a16:creationId xmlns:a16="http://schemas.microsoft.com/office/drawing/2014/main" id="{6744B084-FA55-476F-BE3E-2A85578C0B5F}"/>
              </a:ext>
            </a:extLst>
          </p:cNvPr>
          <p:cNvSpPr/>
          <p:nvPr/>
        </p:nvSpPr>
        <p:spPr>
          <a:xfrm>
            <a:off x="2617742" y="1942380"/>
            <a:ext cx="1841594" cy="502151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8594" algn="l"/>
              </a:tabLst>
              <a:defRPr/>
            </a:pPr>
            <a:r>
              <a:rPr lang="zh-CN" altLang="en-US" sz="1600" b="1">
                <a:cs typeface="+mn-ea"/>
                <a:sym typeface="+mn-lt"/>
              </a:rPr>
              <a:t>标题文本预设</a:t>
            </a:r>
            <a:endParaRPr lang="en-US" altLang="zh-CN" sz="1600" b="1">
              <a:cs typeface="+mn-ea"/>
              <a:sym typeface="+mn-lt"/>
            </a:endParaRPr>
          </a:p>
        </p:txBody>
      </p:sp>
      <p:sp>
        <p:nvSpPr>
          <p:cNvPr id="9" name="ïšḻïďê-Oval 8">
            <a:extLst>
              <a:ext uri="{FF2B5EF4-FFF2-40B4-BE49-F238E27FC236}">
                <a16:creationId xmlns:a16="http://schemas.microsoft.com/office/drawing/2014/main" id="{B344DAFD-76CB-43F4-9937-4100B3FD9F8D}"/>
              </a:ext>
            </a:extLst>
          </p:cNvPr>
          <p:cNvSpPr/>
          <p:nvPr/>
        </p:nvSpPr>
        <p:spPr>
          <a:xfrm>
            <a:off x="3341857" y="1549017"/>
            <a:ext cx="393365" cy="393364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cs typeface="+mn-ea"/>
                <a:sym typeface="+mn-lt"/>
              </a:rPr>
              <a:t>2</a:t>
            </a:r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10" name="ïšḻïďê-Snip Same Side Corner Rectangle 9">
            <a:extLst>
              <a:ext uri="{FF2B5EF4-FFF2-40B4-BE49-F238E27FC236}">
                <a16:creationId xmlns:a16="http://schemas.microsoft.com/office/drawing/2014/main" id="{F4AE6CCF-1335-454B-9F7B-0E26358564B6}"/>
              </a:ext>
            </a:extLst>
          </p:cNvPr>
          <p:cNvSpPr/>
          <p:nvPr/>
        </p:nvSpPr>
        <p:spPr>
          <a:xfrm>
            <a:off x="2617742" y="2546187"/>
            <a:ext cx="1841594" cy="1893235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000" dirty="0">
                <a:cs typeface="+mn-ea"/>
                <a:sym typeface="+mn-lt"/>
              </a:rPr>
              <a:t>点击输入替换内容</a:t>
            </a:r>
            <a:r>
              <a:rPr lang="en-US" altLang="zh-CN" sz="1000" dirty="0">
                <a:cs typeface="+mn-ea"/>
                <a:sym typeface="+mn-lt"/>
              </a:rPr>
              <a:t>58pic.com </a:t>
            </a:r>
          </a:p>
          <a:p>
            <a:pPr algn="ctr">
              <a:lnSpc>
                <a:spcPct val="140000"/>
              </a:lnSpc>
            </a:pPr>
            <a:r>
              <a:rPr lang="zh-CN" altLang="en-US" sz="1000" dirty="0">
                <a:cs typeface="+mn-ea"/>
                <a:sym typeface="+mn-lt"/>
              </a:rPr>
              <a:t>点击输入替换内容</a:t>
            </a:r>
            <a:r>
              <a:rPr lang="en-US" altLang="zh-CN" sz="1000" dirty="0">
                <a:cs typeface="+mn-ea"/>
                <a:sym typeface="+mn-lt"/>
              </a:rPr>
              <a:t>58pic.com </a:t>
            </a:r>
            <a:endParaRPr lang="zh-CN" altLang="en-US" sz="1000" dirty="0"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000" dirty="0">
                <a:cs typeface="+mn-ea"/>
                <a:sym typeface="+mn-lt"/>
              </a:rPr>
              <a:t>点击输入替换内容</a:t>
            </a:r>
            <a:r>
              <a:rPr lang="en-US" altLang="zh-CN" sz="1000" dirty="0">
                <a:cs typeface="+mn-ea"/>
                <a:sym typeface="+mn-lt"/>
              </a:rPr>
              <a:t>58pic.com </a:t>
            </a:r>
          </a:p>
          <a:p>
            <a:pPr algn="ctr">
              <a:lnSpc>
                <a:spcPct val="140000"/>
              </a:lnSpc>
            </a:pPr>
            <a:r>
              <a:rPr lang="zh-CN" altLang="en-US" sz="1000" dirty="0">
                <a:cs typeface="+mn-ea"/>
                <a:sym typeface="+mn-lt"/>
              </a:rPr>
              <a:t>点击输入替换内容</a:t>
            </a:r>
            <a:r>
              <a:rPr lang="en-US" altLang="zh-CN" sz="1000" dirty="0">
                <a:cs typeface="+mn-ea"/>
                <a:sym typeface="+mn-lt"/>
              </a:rPr>
              <a:t>58pic.com 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11" name="ïšḻïďê-Rectangle 10">
            <a:extLst>
              <a:ext uri="{FF2B5EF4-FFF2-40B4-BE49-F238E27FC236}">
                <a16:creationId xmlns:a16="http://schemas.microsoft.com/office/drawing/2014/main" id="{E6EE92B2-5AA5-430C-8C16-6B14104EBDF7}"/>
              </a:ext>
            </a:extLst>
          </p:cNvPr>
          <p:cNvSpPr/>
          <p:nvPr/>
        </p:nvSpPr>
        <p:spPr>
          <a:xfrm>
            <a:off x="4690398" y="1942380"/>
            <a:ext cx="1841594" cy="502151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8594" algn="l"/>
              </a:tabLst>
              <a:defRPr/>
            </a:pPr>
            <a:r>
              <a:rPr lang="zh-CN" altLang="en-US" sz="1600" b="1">
                <a:cs typeface="+mn-ea"/>
                <a:sym typeface="+mn-lt"/>
              </a:rPr>
              <a:t>标题文本预设</a:t>
            </a:r>
            <a:endParaRPr lang="en-US" altLang="zh-CN" sz="1600" b="1">
              <a:cs typeface="+mn-ea"/>
              <a:sym typeface="+mn-lt"/>
            </a:endParaRPr>
          </a:p>
        </p:txBody>
      </p:sp>
      <p:sp>
        <p:nvSpPr>
          <p:cNvPr id="12" name="ïšḻïďê-Oval 11">
            <a:extLst>
              <a:ext uri="{FF2B5EF4-FFF2-40B4-BE49-F238E27FC236}">
                <a16:creationId xmlns:a16="http://schemas.microsoft.com/office/drawing/2014/main" id="{B1ABBC1A-C90B-4BC8-8377-793401ACC1F8}"/>
              </a:ext>
            </a:extLst>
          </p:cNvPr>
          <p:cNvSpPr/>
          <p:nvPr/>
        </p:nvSpPr>
        <p:spPr>
          <a:xfrm>
            <a:off x="5414513" y="1549017"/>
            <a:ext cx="393365" cy="393364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cs typeface="+mn-ea"/>
                <a:sym typeface="+mn-lt"/>
              </a:rPr>
              <a:t>3</a:t>
            </a:r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13" name="ïšḻïďê-Snip Same Side Corner Rectangle 12">
            <a:extLst>
              <a:ext uri="{FF2B5EF4-FFF2-40B4-BE49-F238E27FC236}">
                <a16:creationId xmlns:a16="http://schemas.microsoft.com/office/drawing/2014/main" id="{86D1A231-1930-4285-BE6D-4C5E0469073E}"/>
              </a:ext>
            </a:extLst>
          </p:cNvPr>
          <p:cNvSpPr/>
          <p:nvPr/>
        </p:nvSpPr>
        <p:spPr>
          <a:xfrm>
            <a:off x="4690398" y="2546187"/>
            <a:ext cx="1841594" cy="1893235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000" dirty="0">
                <a:cs typeface="+mn-ea"/>
                <a:sym typeface="+mn-lt"/>
              </a:rPr>
              <a:t>点击输入替换内容</a:t>
            </a:r>
            <a:r>
              <a:rPr lang="en-US" altLang="zh-CN" sz="1000" dirty="0">
                <a:cs typeface="+mn-ea"/>
                <a:sym typeface="+mn-lt"/>
              </a:rPr>
              <a:t>58pic.com </a:t>
            </a:r>
          </a:p>
          <a:p>
            <a:pPr algn="ctr">
              <a:lnSpc>
                <a:spcPct val="140000"/>
              </a:lnSpc>
            </a:pPr>
            <a:r>
              <a:rPr lang="zh-CN" altLang="en-US" sz="1000" dirty="0">
                <a:cs typeface="+mn-ea"/>
                <a:sym typeface="+mn-lt"/>
              </a:rPr>
              <a:t>点击输入替换内容</a:t>
            </a:r>
            <a:r>
              <a:rPr lang="en-US" altLang="zh-CN" sz="1000" dirty="0">
                <a:cs typeface="+mn-ea"/>
                <a:sym typeface="+mn-lt"/>
              </a:rPr>
              <a:t>58pic.com</a:t>
            </a:r>
            <a:r>
              <a:rPr lang="zh-CN" altLang="en-US" sz="1000" dirty="0">
                <a:cs typeface="+mn-ea"/>
                <a:sym typeface="+mn-lt"/>
              </a:rPr>
              <a:t>点击输入替换内容</a:t>
            </a:r>
            <a:r>
              <a:rPr lang="en-US" altLang="zh-CN" sz="1000" dirty="0">
                <a:cs typeface="+mn-ea"/>
                <a:sym typeface="+mn-lt"/>
              </a:rPr>
              <a:t>58pic.com </a:t>
            </a:r>
          </a:p>
          <a:p>
            <a:pPr algn="ctr">
              <a:lnSpc>
                <a:spcPct val="140000"/>
              </a:lnSpc>
            </a:pPr>
            <a:r>
              <a:rPr lang="zh-CN" altLang="en-US" sz="1000" dirty="0">
                <a:cs typeface="+mn-ea"/>
                <a:sym typeface="+mn-lt"/>
              </a:rPr>
              <a:t>点击输入替换内容</a:t>
            </a:r>
            <a:r>
              <a:rPr lang="en-US" altLang="zh-CN" sz="1000" dirty="0">
                <a:cs typeface="+mn-ea"/>
                <a:sym typeface="+mn-lt"/>
              </a:rPr>
              <a:t>58pic.com </a:t>
            </a:r>
            <a:endParaRPr lang="zh-CN" altLang="en-US" sz="1000" dirty="0"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14" name="ïšḻïďê-Rectangle 13">
            <a:extLst>
              <a:ext uri="{FF2B5EF4-FFF2-40B4-BE49-F238E27FC236}">
                <a16:creationId xmlns:a16="http://schemas.microsoft.com/office/drawing/2014/main" id="{ECDA9120-3C59-4896-A771-67321D743473}"/>
              </a:ext>
            </a:extLst>
          </p:cNvPr>
          <p:cNvSpPr/>
          <p:nvPr/>
        </p:nvSpPr>
        <p:spPr>
          <a:xfrm>
            <a:off x="6763054" y="1942380"/>
            <a:ext cx="1841594" cy="502151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8594" algn="l"/>
              </a:tabLst>
              <a:defRPr/>
            </a:pPr>
            <a:r>
              <a:rPr lang="zh-CN" altLang="en-US" sz="1600" b="1">
                <a:cs typeface="+mn-ea"/>
                <a:sym typeface="+mn-lt"/>
              </a:rPr>
              <a:t>标题文本预设</a:t>
            </a:r>
            <a:endParaRPr lang="en-US" altLang="zh-CN" sz="1600" b="1">
              <a:cs typeface="+mn-ea"/>
              <a:sym typeface="+mn-lt"/>
            </a:endParaRPr>
          </a:p>
        </p:txBody>
      </p:sp>
      <p:sp>
        <p:nvSpPr>
          <p:cNvPr id="15" name="ïšḻïďê-Oval 14">
            <a:extLst>
              <a:ext uri="{FF2B5EF4-FFF2-40B4-BE49-F238E27FC236}">
                <a16:creationId xmlns:a16="http://schemas.microsoft.com/office/drawing/2014/main" id="{EE817245-2392-4E7F-8E2F-C3D40B7BF1DF}"/>
              </a:ext>
            </a:extLst>
          </p:cNvPr>
          <p:cNvSpPr/>
          <p:nvPr/>
        </p:nvSpPr>
        <p:spPr>
          <a:xfrm>
            <a:off x="7487169" y="1549017"/>
            <a:ext cx="393365" cy="393364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4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6" name="ïšḻïďê-Snip Same Side Corner Rectangle 15">
            <a:extLst>
              <a:ext uri="{FF2B5EF4-FFF2-40B4-BE49-F238E27FC236}">
                <a16:creationId xmlns:a16="http://schemas.microsoft.com/office/drawing/2014/main" id="{1D6B3CA3-A38E-4100-8901-67E47384F900}"/>
              </a:ext>
            </a:extLst>
          </p:cNvPr>
          <p:cNvSpPr/>
          <p:nvPr/>
        </p:nvSpPr>
        <p:spPr>
          <a:xfrm>
            <a:off x="6763054" y="2546187"/>
            <a:ext cx="1841594" cy="1893235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000" dirty="0">
                <a:cs typeface="+mn-ea"/>
                <a:sym typeface="+mn-lt"/>
              </a:rPr>
              <a:t>点击输入替换内容</a:t>
            </a:r>
            <a:r>
              <a:rPr lang="en-US" altLang="zh-CN" sz="1000" dirty="0">
                <a:cs typeface="+mn-ea"/>
                <a:sym typeface="+mn-lt"/>
              </a:rPr>
              <a:t>58pic.com </a:t>
            </a:r>
          </a:p>
          <a:p>
            <a:pPr algn="ctr">
              <a:lnSpc>
                <a:spcPct val="140000"/>
              </a:lnSpc>
            </a:pPr>
            <a:r>
              <a:rPr lang="zh-CN" altLang="en-US" sz="1000" dirty="0">
                <a:cs typeface="+mn-ea"/>
                <a:sym typeface="+mn-lt"/>
              </a:rPr>
              <a:t>点击输入替换内容</a:t>
            </a:r>
            <a:r>
              <a:rPr lang="en-US" altLang="zh-CN" sz="1000" dirty="0">
                <a:cs typeface="+mn-ea"/>
                <a:sym typeface="+mn-lt"/>
              </a:rPr>
              <a:t>58pic.com</a:t>
            </a:r>
            <a:r>
              <a:rPr lang="zh-CN" altLang="en-US" sz="1000" dirty="0">
                <a:cs typeface="+mn-ea"/>
                <a:sym typeface="+mn-lt"/>
              </a:rPr>
              <a:t>点击输入替换内容</a:t>
            </a:r>
            <a:r>
              <a:rPr lang="en-US" altLang="zh-CN" sz="1000" dirty="0">
                <a:cs typeface="+mn-ea"/>
                <a:sym typeface="+mn-lt"/>
              </a:rPr>
              <a:t>58pic.com </a:t>
            </a:r>
          </a:p>
          <a:p>
            <a:pPr algn="ctr">
              <a:lnSpc>
                <a:spcPct val="140000"/>
              </a:lnSpc>
            </a:pPr>
            <a:r>
              <a:rPr lang="zh-CN" altLang="en-US" sz="1000" dirty="0">
                <a:cs typeface="+mn-ea"/>
                <a:sym typeface="+mn-lt"/>
              </a:rPr>
              <a:t>点击输入替换内容</a:t>
            </a:r>
            <a:r>
              <a:rPr lang="en-US" altLang="zh-CN" sz="1000" dirty="0">
                <a:cs typeface="+mn-ea"/>
                <a:sym typeface="+mn-lt"/>
              </a:rPr>
              <a:t>58pic.com </a:t>
            </a:r>
            <a:endParaRPr lang="zh-CN" altLang="en-US" sz="1000" dirty="0"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endParaRPr lang="zh-CN" altLang="en-US" sz="1000" dirty="0">
              <a:cs typeface="+mn-ea"/>
              <a:sym typeface="+mn-lt"/>
            </a:endParaRPr>
          </a:p>
        </p:txBody>
      </p:sp>
      <p:cxnSp>
        <p:nvCxnSpPr>
          <p:cNvPr id="17" name="ïšḻïďê-Straight Connector 16">
            <a:extLst>
              <a:ext uri="{FF2B5EF4-FFF2-40B4-BE49-F238E27FC236}">
                <a16:creationId xmlns:a16="http://schemas.microsoft.com/office/drawing/2014/main" id="{1A7B075E-335C-4DA4-9C19-99B0E0A12622}"/>
              </a:ext>
            </a:extLst>
          </p:cNvPr>
          <p:cNvCxnSpPr/>
          <p:nvPr/>
        </p:nvCxnSpPr>
        <p:spPr>
          <a:xfrm>
            <a:off x="2490616" y="2546187"/>
            <a:ext cx="0" cy="176633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ïšḻïďê-Straight Connector 17">
            <a:extLst>
              <a:ext uri="{FF2B5EF4-FFF2-40B4-BE49-F238E27FC236}">
                <a16:creationId xmlns:a16="http://schemas.microsoft.com/office/drawing/2014/main" id="{50430ED4-FDDC-4695-BB21-825C8608935D}"/>
              </a:ext>
            </a:extLst>
          </p:cNvPr>
          <p:cNvCxnSpPr/>
          <p:nvPr/>
        </p:nvCxnSpPr>
        <p:spPr>
          <a:xfrm>
            <a:off x="4574867" y="2546187"/>
            <a:ext cx="0" cy="176633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ïšḻïďê-Straight Connector 18">
            <a:extLst>
              <a:ext uri="{FF2B5EF4-FFF2-40B4-BE49-F238E27FC236}">
                <a16:creationId xmlns:a16="http://schemas.microsoft.com/office/drawing/2014/main" id="{AA78A83D-9244-4BA2-80D7-3B41CBBDA794}"/>
              </a:ext>
            </a:extLst>
          </p:cNvPr>
          <p:cNvCxnSpPr/>
          <p:nvPr/>
        </p:nvCxnSpPr>
        <p:spPr>
          <a:xfrm>
            <a:off x="6659118" y="2546187"/>
            <a:ext cx="0" cy="176633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06D05391-9E66-40AF-9D8C-86D65A7E61B6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26575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7" grpId="0"/>
      <p:bldP spid="8" grpId="0"/>
      <p:bldP spid="9" grpId="0" animBg="1"/>
      <p:bldP spid="10" grpId="0"/>
      <p:bldP spid="11" grpId="0"/>
      <p:bldP spid="12" grpId="0" animBg="1"/>
      <p:bldP spid="13" grpId="0"/>
      <p:bldP spid="14" grpId="0"/>
      <p:bldP spid="15" grpId="0" animBg="1"/>
      <p:bldP spid="16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57E40EF-13BF-4CCF-9A6B-CDF9CB69B6F9}"/>
              </a:ext>
            </a:extLst>
          </p:cNvPr>
          <p:cNvGrpSpPr/>
          <p:nvPr/>
        </p:nvGrpSpPr>
        <p:grpSpPr>
          <a:xfrm>
            <a:off x="2363785" y="1275607"/>
            <a:ext cx="1940527" cy="1096820"/>
            <a:chOff x="2887146" y="1232756"/>
            <a:chExt cx="2587369" cy="1462426"/>
          </a:xfrm>
        </p:grpSpPr>
        <p:sp>
          <p:nvSpPr>
            <p:cNvPr id="57" name="ïšḻïďê-Freeform 56">
              <a:extLst>
                <a:ext uri="{FF2B5EF4-FFF2-40B4-BE49-F238E27FC236}">
                  <a16:creationId xmlns:a16="http://schemas.microsoft.com/office/drawing/2014/main" id="{77573614-38ED-46EA-A759-BDF5B3F9D0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146" y="1232756"/>
              <a:ext cx="2587369" cy="1462426"/>
            </a:xfrm>
            <a:custGeom>
              <a:avLst/>
              <a:gdLst>
                <a:gd name="T0" fmla="*/ 1018 w 1421"/>
                <a:gd name="T1" fmla="*/ 0 h 805"/>
                <a:gd name="T2" fmla="*/ 1421 w 1421"/>
                <a:gd name="T3" fmla="*/ 403 h 805"/>
                <a:gd name="T4" fmla="*/ 1018 w 1421"/>
                <a:gd name="T5" fmla="*/ 805 h 805"/>
                <a:gd name="T6" fmla="*/ 772 w 1421"/>
                <a:gd name="T7" fmla="*/ 721 h 805"/>
                <a:gd name="T8" fmla="*/ 771 w 1421"/>
                <a:gd name="T9" fmla="*/ 721 h 805"/>
                <a:gd name="T10" fmla="*/ 269 w 1421"/>
                <a:gd name="T11" fmla="*/ 630 h 805"/>
                <a:gd name="T12" fmla="*/ 269 w 1421"/>
                <a:gd name="T13" fmla="*/ 630 h 805"/>
                <a:gd name="T14" fmla="*/ 231 w 1421"/>
                <a:gd name="T15" fmla="*/ 633 h 805"/>
                <a:gd name="T16" fmla="*/ 0 w 1421"/>
                <a:gd name="T17" fmla="*/ 403 h 805"/>
                <a:gd name="T18" fmla="*/ 231 w 1421"/>
                <a:gd name="T19" fmla="*/ 172 h 805"/>
                <a:gd name="T20" fmla="*/ 269 w 1421"/>
                <a:gd name="T21" fmla="*/ 175 h 805"/>
                <a:gd name="T22" fmla="*/ 269 w 1421"/>
                <a:gd name="T23" fmla="*/ 175 h 805"/>
                <a:gd name="T24" fmla="*/ 771 w 1421"/>
                <a:gd name="T25" fmla="*/ 84 h 805"/>
                <a:gd name="T26" fmla="*/ 771 w 1421"/>
                <a:gd name="T27" fmla="*/ 84 h 805"/>
                <a:gd name="T28" fmla="*/ 1018 w 1421"/>
                <a:gd name="T29" fmla="*/ 0 h 805"/>
                <a:gd name="T30" fmla="*/ 231 w 1421"/>
                <a:gd name="T31" fmla="*/ 215 h 805"/>
                <a:gd name="T32" fmla="*/ 43 w 1421"/>
                <a:gd name="T33" fmla="*/ 403 h 805"/>
                <a:gd name="T34" fmla="*/ 231 w 1421"/>
                <a:gd name="T35" fmla="*/ 591 h 805"/>
                <a:gd name="T36" fmla="*/ 419 w 1421"/>
                <a:gd name="T37" fmla="*/ 403 h 805"/>
                <a:gd name="T38" fmla="*/ 231 w 1421"/>
                <a:gd name="T39" fmla="*/ 215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5">
                  <a:moveTo>
                    <a:pt x="1018" y="0"/>
                  </a:moveTo>
                  <a:cubicBezTo>
                    <a:pt x="1241" y="0"/>
                    <a:pt x="1421" y="180"/>
                    <a:pt x="1421" y="403"/>
                  </a:cubicBezTo>
                  <a:cubicBezTo>
                    <a:pt x="1421" y="625"/>
                    <a:pt x="1241" y="805"/>
                    <a:pt x="1018" y="805"/>
                  </a:cubicBezTo>
                  <a:cubicBezTo>
                    <a:pt x="925" y="805"/>
                    <a:pt x="840" y="774"/>
                    <a:pt x="772" y="721"/>
                  </a:cubicBezTo>
                  <a:cubicBezTo>
                    <a:pt x="771" y="721"/>
                    <a:pt x="771" y="721"/>
                    <a:pt x="771" y="721"/>
                  </a:cubicBezTo>
                  <a:cubicBezTo>
                    <a:pt x="618" y="606"/>
                    <a:pt x="408" y="615"/>
                    <a:pt x="269" y="630"/>
                  </a:cubicBezTo>
                  <a:cubicBezTo>
                    <a:pt x="269" y="630"/>
                    <a:pt x="269" y="630"/>
                    <a:pt x="269" y="630"/>
                  </a:cubicBezTo>
                  <a:cubicBezTo>
                    <a:pt x="256" y="632"/>
                    <a:pt x="244" y="633"/>
                    <a:pt x="231" y="633"/>
                  </a:cubicBezTo>
                  <a:cubicBezTo>
                    <a:pt x="103" y="633"/>
                    <a:pt x="0" y="530"/>
                    <a:pt x="0" y="403"/>
                  </a:cubicBezTo>
                  <a:cubicBezTo>
                    <a:pt x="0" y="275"/>
                    <a:pt x="103" y="172"/>
                    <a:pt x="231" y="172"/>
                  </a:cubicBezTo>
                  <a:cubicBezTo>
                    <a:pt x="244" y="172"/>
                    <a:pt x="256" y="173"/>
                    <a:pt x="269" y="175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408" y="190"/>
                    <a:pt x="618" y="199"/>
                    <a:pt x="771" y="84"/>
                  </a:cubicBezTo>
                  <a:cubicBezTo>
                    <a:pt x="771" y="84"/>
                    <a:pt x="771" y="84"/>
                    <a:pt x="771" y="84"/>
                  </a:cubicBezTo>
                  <a:cubicBezTo>
                    <a:pt x="840" y="31"/>
                    <a:pt x="925" y="0"/>
                    <a:pt x="1018" y="0"/>
                  </a:cubicBezTo>
                  <a:close/>
                  <a:moveTo>
                    <a:pt x="231" y="215"/>
                  </a:moveTo>
                  <a:cubicBezTo>
                    <a:pt x="127" y="215"/>
                    <a:pt x="43" y="299"/>
                    <a:pt x="43" y="403"/>
                  </a:cubicBezTo>
                  <a:cubicBezTo>
                    <a:pt x="43" y="506"/>
                    <a:pt x="127" y="591"/>
                    <a:pt x="231" y="591"/>
                  </a:cubicBezTo>
                  <a:cubicBezTo>
                    <a:pt x="335" y="591"/>
                    <a:pt x="419" y="506"/>
                    <a:pt x="419" y="403"/>
                  </a:cubicBezTo>
                  <a:cubicBezTo>
                    <a:pt x="419" y="299"/>
                    <a:pt x="335" y="215"/>
                    <a:pt x="231" y="215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ïšḻïďê-Freeform 57">
              <a:extLst>
                <a:ext uri="{FF2B5EF4-FFF2-40B4-BE49-F238E27FC236}">
                  <a16:creationId xmlns:a16="http://schemas.microsoft.com/office/drawing/2014/main" id="{A556E179-7C8C-415B-BAAA-E8DC5ECE4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730" y="1801480"/>
              <a:ext cx="325646" cy="324978"/>
            </a:xfrm>
            <a:custGeom>
              <a:avLst/>
              <a:gdLst>
                <a:gd name="connsiteX0" fmla="*/ 300038 w 334963"/>
                <a:gd name="connsiteY0" fmla="*/ 268287 h 334277"/>
                <a:gd name="connsiteX1" fmla="*/ 238125 w 334963"/>
                <a:gd name="connsiteY1" fmla="*/ 319087 h 334277"/>
                <a:gd name="connsiteX2" fmla="*/ 259202 w 334963"/>
                <a:gd name="connsiteY2" fmla="*/ 284329 h 334277"/>
                <a:gd name="connsiteX3" fmla="*/ 300038 w 334963"/>
                <a:gd name="connsiteY3" fmla="*/ 268287 h 334277"/>
                <a:gd name="connsiteX4" fmla="*/ 34925 w 334963"/>
                <a:gd name="connsiteY4" fmla="*/ 268287 h 334277"/>
                <a:gd name="connsiteX5" fmla="*/ 75761 w 334963"/>
                <a:gd name="connsiteY5" fmla="*/ 284329 h 334277"/>
                <a:gd name="connsiteX6" fmla="*/ 96838 w 334963"/>
                <a:gd name="connsiteY6" fmla="*/ 319087 h 334277"/>
                <a:gd name="connsiteX7" fmla="*/ 34925 w 334963"/>
                <a:gd name="connsiteY7" fmla="*/ 268287 h 334277"/>
                <a:gd name="connsiteX8" fmla="*/ 131763 w 334963"/>
                <a:gd name="connsiteY8" fmla="*/ 236537 h 334277"/>
                <a:gd name="connsiteX9" fmla="*/ 203200 w 334963"/>
                <a:gd name="connsiteY9" fmla="*/ 236537 h 334277"/>
                <a:gd name="connsiteX10" fmla="*/ 242888 w 334963"/>
                <a:gd name="connsiteY10" fmla="*/ 279400 h 334277"/>
                <a:gd name="connsiteX11" fmla="*/ 212461 w 334963"/>
                <a:gd name="connsiteY11" fmla="*/ 327458 h 334277"/>
                <a:gd name="connsiteX12" fmla="*/ 122502 w 334963"/>
                <a:gd name="connsiteY12" fmla="*/ 327458 h 334277"/>
                <a:gd name="connsiteX13" fmla="*/ 92075 w 334963"/>
                <a:gd name="connsiteY13" fmla="*/ 278101 h 334277"/>
                <a:gd name="connsiteX14" fmla="*/ 131763 w 334963"/>
                <a:gd name="connsiteY14" fmla="*/ 236537 h 334277"/>
                <a:gd name="connsiteX15" fmla="*/ 292630 w 334963"/>
                <a:gd name="connsiteY15" fmla="*/ 128587 h 334277"/>
                <a:gd name="connsiteX16" fmla="*/ 334963 w 334963"/>
                <a:gd name="connsiteY16" fmla="*/ 176796 h 334277"/>
                <a:gd name="connsiteX17" fmla="*/ 321734 w 334963"/>
                <a:gd name="connsiteY17" fmla="*/ 232823 h 334277"/>
                <a:gd name="connsiteX18" fmla="*/ 316442 w 334963"/>
                <a:gd name="connsiteY18" fmla="*/ 243247 h 334277"/>
                <a:gd name="connsiteX19" fmla="*/ 255588 w 334963"/>
                <a:gd name="connsiteY19" fmla="*/ 266700 h 334277"/>
                <a:gd name="connsiteX20" fmla="*/ 215900 w 334963"/>
                <a:gd name="connsiteY20" fmla="*/ 225006 h 334277"/>
                <a:gd name="connsiteX21" fmla="*/ 238390 w 334963"/>
                <a:gd name="connsiteY21" fmla="*/ 159858 h 334277"/>
                <a:gd name="connsiteX22" fmla="*/ 292630 w 334963"/>
                <a:gd name="connsiteY22" fmla="*/ 128587 h 334277"/>
                <a:gd name="connsiteX23" fmla="*/ 42334 w 334963"/>
                <a:gd name="connsiteY23" fmla="*/ 128587 h 334277"/>
                <a:gd name="connsiteX24" fmla="*/ 96573 w 334963"/>
                <a:gd name="connsiteY24" fmla="*/ 159858 h 334277"/>
                <a:gd name="connsiteX25" fmla="*/ 119063 w 334963"/>
                <a:gd name="connsiteY25" fmla="*/ 225006 h 334277"/>
                <a:gd name="connsiteX26" fmla="*/ 78053 w 334963"/>
                <a:gd name="connsiteY26" fmla="*/ 266700 h 334277"/>
                <a:gd name="connsiteX27" fmla="*/ 18521 w 334963"/>
                <a:gd name="connsiteY27" fmla="*/ 243247 h 334277"/>
                <a:gd name="connsiteX28" fmla="*/ 11906 w 334963"/>
                <a:gd name="connsiteY28" fmla="*/ 228914 h 334277"/>
                <a:gd name="connsiteX29" fmla="*/ 0 w 334963"/>
                <a:gd name="connsiteY29" fmla="*/ 176796 h 334277"/>
                <a:gd name="connsiteX30" fmla="*/ 42334 w 334963"/>
                <a:gd name="connsiteY30" fmla="*/ 128587 h 334277"/>
                <a:gd name="connsiteX31" fmla="*/ 168275 w 334963"/>
                <a:gd name="connsiteY31" fmla="*/ 117475 h 334277"/>
                <a:gd name="connsiteX32" fmla="*/ 220663 w 334963"/>
                <a:gd name="connsiteY32" fmla="*/ 157163 h 334277"/>
                <a:gd name="connsiteX33" fmla="*/ 200026 w 334963"/>
                <a:gd name="connsiteY33" fmla="*/ 219075 h 334277"/>
                <a:gd name="connsiteX34" fmla="*/ 134938 w 334963"/>
                <a:gd name="connsiteY34" fmla="*/ 219075 h 334277"/>
                <a:gd name="connsiteX35" fmla="*/ 114300 w 334963"/>
                <a:gd name="connsiteY35" fmla="*/ 157163 h 334277"/>
                <a:gd name="connsiteX36" fmla="*/ 303212 w 334963"/>
                <a:gd name="connsiteY36" fmla="*/ 69850 h 334277"/>
                <a:gd name="connsiteX37" fmla="*/ 322884 w 334963"/>
                <a:gd name="connsiteY37" fmla="*/ 104246 h 334277"/>
                <a:gd name="connsiteX38" fmla="*/ 333375 w 334963"/>
                <a:gd name="connsiteY38" fmla="*/ 149225 h 334277"/>
                <a:gd name="connsiteX39" fmla="*/ 303212 w 334963"/>
                <a:gd name="connsiteY39" fmla="*/ 112183 h 334277"/>
                <a:gd name="connsiteX40" fmla="*/ 303212 w 334963"/>
                <a:gd name="connsiteY40" fmla="*/ 69850 h 334277"/>
                <a:gd name="connsiteX41" fmla="*/ 31750 w 334963"/>
                <a:gd name="connsiteY41" fmla="*/ 69850 h 334277"/>
                <a:gd name="connsiteX42" fmla="*/ 31750 w 334963"/>
                <a:gd name="connsiteY42" fmla="*/ 112183 h 334277"/>
                <a:gd name="connsiteX43" fmla="*/ 1587 w 334963"/>
                <a:gd name="connsiteY43" fmla="*/ 149225 h 334277"/>
                <a:gd name="connsiteX44" fmla="*/ 13390 w 334963"/>
                <a:gd name="connsiteY44" fmla="*/ 101600 h 334277"/>
                <a:gd name="connsiteX45" fmla="*/ 31750 w 334963"/>
                <a:gd name="connsiteY45" fmla="*/ 69850 h 334277"/>
                <a:gd name="connsiteX46" fmla="*/ 234280 w 334963"/>
                <a:gd name="connsiteY46" fmla="*/ 12700 h 334277"/>
                <a:gd name="connsiteX47" fmla="*/ 285750 w 334963"/>
                <a:gd name="connsiteY47" fmla="*/ 48565 h 334277"/>
                <a:gd name="connsiteX48" fmla="*/ 285750 w 334963"/>
                <a:gd name="connsiteY48" fmla="*/ 110995 h 334277"/>
                <a:gd name="connsiteX49" fmla="*/ 230321 w 334963"/>
                <a:gd name="connsiteY49" fmla="*/ 142875 h 334277"/>
                <a:gd name="connsiteX50" fmla="*/ 176212 w 334963"/>
                <a:gd name="connsiteY50" fmla="*/ 103026 h 334277"/>
                <a:gd name="connsiteX51" fmla="*/ 176212 w 334963"/>
                <a:gd name="connsiteY51" fmla="*/ 35281 h 334277"/>
                <a:gd name="connsiteX52" fmla="*/ 100682 w 334963"/>
                <a:gd name="connsiteY52" fmla="*/ 12700 h 334277"/>
                <a:gd name="connsiteX53" fmla="*/ 158750 w 334963"/>
                <a:gd name="connsiteY53" fmla="*/ 35281 h 334277"/>
                <a:gd name="connsiteX54" fmla="*/ 158750 w 334963"/>
                <a:gd name="connsiteY54" fmla="*/ 103026 h 334277"/>
                <a:gd name="connsiteX55" fmla="*/ 103321 w 334963"/>
                <a:gd name="connsiteY55" fmla="*/ 142875 h 334277"/>
                <a:gd name="connsiteX56" fmla="*/ 49212 w 334963"/>
                <a:gd name="connsiteY56" fmla="*/ 110995 h 334277"/>
                <a:gd name="connsiteX57" fmla="*/ 49212 w 334963"/>
                <a:gd name="connsiteY57" fmla="*/ 48565 h 334277"/>
                <a:gd name="connsiteX58" fmla="*/ 100682 w 334963"/>
                <a:gd name="connsiteY58" fmla="*/ 12700 h 334277"/>
                <a:gd name="connsiteX59" fmla="*/ 167482 w 334963"/>
                <a:gd name="connsiteY59" fmla="*/ 0 h 334277"/>
                <a:gd name="connsiteX60" fmla="*/ 207963 w 334963"/>
                <a:gd name="connsiteY60" fmla="*/ 5159 h 334277"/>
                <a:gd name="connsiteX61" fmla="*/ 167482 w 334963"/>
                <a:gd name="connsiteY61" fmla="*/ 20638 h 334277"/>
                <a:gd name="connsiteX62" fmla="*/ 127000 w 334963"/>
                <a:gd name="connsiteY62" fmla="*/ 5159 h 334277"/>
                <a:gd name="connsiteX63" fmla="*/ 167482 w 334963"/>
                <a:gd name="connsiteY63" fmla="*/ 0 h 334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34963" h="334277">
                  <a:moveTo>
                    <a:pt x="300038" y="268287"/>
                  </a:moveTo>
                  <a:cubicBezTo>
                    <a:pt x="282913" y="289677"/>
                    <a:pt x="263154" y="307055"/>
                    <a:pt x="238125" y="319087"/>
                  </a:cubicBezTo>
                  <a:cubicBezTo>
                    <a:pt x="238125" y="319087"/>
                    <a:pt x="238125" y="319087"/>
                    <a:pt x="259202" y="284329"/>
                  </a:cubicBezTo>
                  <a:cubicBezTo>
                    <a:pt x="259202" y="284329"/>
                    <a:pt x="259202" y="284329"/>
                    <a:pt x="300038" y="268287"/>
                  </a:cubicBezTo>
                  <a:close/>
                  <a:moveTo>
                    <a:pt x="34925" y="268287"/>
                  </a:moveTo>
                  <a:cubicBezTo>
                    <a:pt x="34925" y="268287"/>
                    <a:pt x="34925" y="268287"/>
                    <a:pt x="75761" y="284329"/>
                  </a:cubicBezTo>
                  <a:cubicBezTo>
                    <a:pt x="75761" y="284329"/>
                    <a:pt x="75761" y="284329"/>
                    <a:pt x="96838" y="319087"/>
                  </a:cubicBezTo>
                  <a:cubicBezTo>
                    <a:pt x="71809" y="307055"/>
                    <a:pt x="50733" y="289677"/>
                    <a:pt x="34925" y="268287"/>
                  </a:cubicBezTo>
                  <a:close/>
                  <a:moveTo>
                    <a:pt x="131763" y="236537"/>
                  </a:moveTo>
                  <a:cubicBezTo>
                    <a:pt x="131763" y="236537"/>
                    <a:pt x="131763" y="236537"/>
                    <a:pt x="203200" y="236537"/>
                  </a:cubicBezTo>
                  <a:cubicBezTo>
                    <a:pt x="203200" y="236537"/>
                    <a:pt x="203200" y="236537"/>
                    <a:pt x="242888" y="279400"/>
                  </a:cubicBezTo>
                  <a:cubicBezTo>
                    <a:pt x="242888" y="279400"/>
                    <a:pt x="242888" y="279400"/>
                    <a:pt x="212461" y="327458"/>
                  </a:cubicBezTo>
                  <a:cubicBezTo>
                    <a:pt x="182034" y="336550"/>
                    <a:pt x="151607" y="336550"/>
                    <a:pt x="122502" y="327458"/>
                  </a:cubicBezTo>
                  <a:cubicBezTo>
                    <a:pt x="122502" y="327458"/>
                    <a:pt x="122502" y="327458"/>
                    <a:pt x="92075" y="278101"/>
                  </a:cubicBezTo>
                  <a:cubicBezTo>
                    <a:pt x="92075" y="278101"/>
                    <a:pt x="92075" y="278101"/>
                    <a:pt x="131763" y="236537"/>
                  </a:cubicBezTo>
                  <a:close/>
                  <a:moveTo>
                    <a:pt x="292630" y="128587"/>
                  </a:moveTo>
                  <a:lnTo>
                    <a:pt x="334963" y="176796"/>
                  </a:lnTo>
                  <a:cubicBezTo>
                    <a:pt x="333640" y="196341"/>
                    <a:pt x="329671" y="214582"/>
                    <a:pt x="321734" y="232823"/>
                  </a:cubicBezTo>
                  <a:cubicBezTo>
                    <a:pt x="319088" y="236732"/>
                    <a:pt x="317765" y="240641"/>
                    <a:pt x="316442" y="243247"/>
                  </a:cubicBezTo>
                  <a:cubicBezTo>
                    <a:pt x="316442" y="243247"/>
                    <a:pt x="316442" y="243247"/>
                    <a:pt x="255588" y="266700"/>
                  </a:cubicBezTo>
                  <a:cubicBezTo>
                    <a:pt x="255588" y="266700"/>
                    <a:pt x="255588" y="266700"/>
                    <a:pt x="215900" y="225006"/>
                  </a:cubicBezTo>
                  <a:cubicBezTo>
                    <a:pt x="215900" y="225006"/>
                    <a:pt x="215900" y="225006"/>
                    <a:pt x="238390" y="159858"/>
                  </a:cubicBezTo>
                  <a:cubicBezTo>
                    <a:pt x="238390" y="159858"/>
                    <a:pt x="238390" y="159858"/>
                    <a:pt x="292630" y="128587"/>
                  </a:cubicBezTo>
                  <a:close/>
                  <a:moveTo>
                    <a:pt x="42334" y="128587"/>
                  </a:moveTo>
                  <a:cubicBezTo>
                    <a:pt x="42334" y="128587"/>
                    <a:pt x="42334" y="128587"/>
                    <a:pt x="96573" y="159858"/>
                  </a:cubicBezTo>
                  <a:cubicBezTo>
                    <a:pt x="96573" y="159858"/>
                    <a:pt x="96573" y="159858"/>
                    <a:pt x="119063" y="225006"/>
                  </a:cubicBezTo>
                  <a:lnTo>
                    <a:pt x="78053" y="266700"/>
                  </a:lnTo>
                  <a:cubicBezTo>
                    <a:pt x="78053" y="266700"/>
                    <a:pt x="78053" y="266700"/>
                    <a:pt x="18521" y="243247"/>
                  </a:cubicBezTo>
                  <a:cubicBezTo>
                    <a:pt x="15875" y="239338"/>
                    <a:pt x="14552" y="234126"/>
                    <a:pt x="11906" y="228914"/>
                  </a:cubicBezTo>
                  <a:cubicBezTo>
                    <a:pt x="5292" y="213279"/>
                    <a:pt x="1323" y="195038"/>
                    <a:pt x="0" y="176796"/>
                  </a:cubicBezTo>
                  <a:cubicBezTo>
                    <a:pt x="0" y="176796"/>
                    <a:pt x="0" y="176796"/>
                    <a:pt x="42334" y="128587"/>
                  </a:cubicBezTo>
                  <a:close/>
                  <a:moveTo>
                    <a:pt x="168275" y="117475"/>
                  </a:moveTo>
                  <a:lnTo>
                    <a:pt x="220663" y="157163"/>
                  </a:lnTo>
                  <a:lnTo>
                    <a:pt x="200026" y="219075"/>
                  </a:lnTo>
                  <a:lnTo>
                    <a:pt x="134938" y="219075"/>
                  </a:lnTo>
                  <a:lnTo>
                    <a:pt x="114300" y="157163"/>
                  </a:lnTo>
                  <a:close/>
                  <a:moveTo>
                    <a:pt x="303212" y="69850"/>
                  </a:moveTo>
                  <a:cubicBezTo>
                    <a:pt x="311081" y="80433"/>
                    <a:pt x="317638" y="92340"/>
                    <a:pt x="322884" y="104246"/>
                  </a:cubicBezTo>
                  <a:cubicBezTo>
                    <a:pt x="328129" y="118798"/>
                    <a:pt x="332064" y="133350"/>
                    <a:pt x="333375" y="149225"/>
                  </a:cubicBezTo>
                  <a:cubicBezTo>
                    <a:pt x="333375" y="149225"/>
                    <a:pt x="333375" y="149225"/>
                    <a:pt x="303212" y="112183"/>
                  </a:cubicBezTo>
                  <a:cubicBezTo>
                    <a:pt x="303212" y="112183"/>
                    <a:pt x="303212" y="112183"/>
                    <a:pt x="303212" y="69850"/>
                  </a:cubicBezTo>
                  <a:close/>
                  <a:moveTo>
                    <a:pt x="31750" y="69850"/>
                  </a:moveTo>
                  <a:cubicBezTo>
                    <a:pt x="31750" y="69850"/>
                    <a:pt x="31750" y="69850"/>
                    <a:pt x="31750" y="112183"/>
                  </a:cubicBezTo>
                  <a:cubicBezTo>
                    <a:pt x="31750" y="112183"/>
                    <a:pt x="31750" y="112183"/>
                    <a:pt x="1587" y="149225"/>
                  </a:cubicBezTo>
                  <a:cubicBezTo>
                    <a:pt x="2899" y="133350"/>
                    <a:pt x="6833" y="117475"/>
                    <a:pt x="13390" y="101600"/>
                  </a:cubicBezTo>
                  <a:cubicBezTo>
                    <a:pt x="18636" y="91017"/>
                    <a:pt x="23882" y="79110"/>
                    <a:pt x="31750" y="69850"/>
                  </a:cubicBezTo>
                  <a:close/>
                  <a:moveTo>
                    <a:pt x="234280" y="12700"/>
                  </a:moveTo>
                  <a:cubicBezTo>
                    <a:pt x="252757" y="21998"/>
                    <a:pt x="271233" y="33953"/>
                    <a:pt x="285750" y="48565"/>
                  </a:cubicBezTo>
                  <a:cubicBezTo>
                    <a:pt x="285750" y="48565"/>
                    <a:pt x="285750" y="48565"/>
                    <a:pt x="285750" y="110995"/>
                  </a:cubicBezTo>
                  <a:cubicBezTo>
                    <a:pt x="285750" y="110995"/>
                    <a:pt x="285750" y="110995"/>
                    <a:pt x="230321" y="142875"/>
                  </a:cubicBezTo>
                  <a:cubicBezTo>
                    <a:pt x="230321" y="142875"/>
                    <a:pt x="230321" y="142875"/>
                    <a:pt x="176212" y="103026"/>
                  </a:cubicBezTo>
                  <a:cubicBezTo>
                    <a:pt x="176212" y="103026"/>
                    <a:pt x="176212" y="103026"/>
                    <a:pt x="176212" y="35281"/>
                  </a:cubicBezTo>
                  <a:close/>
                  <a:moveTo>
                    <a:pt x="100682" y="12700"/>
                  </a:moveTo>
                  <a:cubicBezTo>
                    <a:pt x="100682" y="12700"/>
                    <a:pt x="100682" y="12700"/>
                    <a:pt x="158750" y="35281"/>
                  </a:cubicBezTo>
                  <a:cubicBezTo>
                    <a:pt x="158750" y="35281"/>
                    <a:pt x="158750" y="35281"/>
                    <a:pt x="158750" y="103026"/>
                  </a:cubicBezTo>
                  <a:cubicBezTo>
                    <a:pt x="158750" y="103026"/>
                    <a:pt x="158750" y="103026"/>
                    <a:pt x="103321" y="142875"/>
                  </a:cubicBezTo>
                  <a:lnTo>
                    <a:pt x="49212" y="110995"/>
                  </a:lnTo>
                  <a:cubicBezTo>
                    <a:pt x="49212" y="110995"/>
                    <a:pt x="49212" y="110995"/>
                    <a:pt x="49212" y="48565"/>
                  </a:cubicBezTo>
                  <a:cubicBezTo>
                    <a:pt x="63729" y="33953"/>
                    <a:pt x="80886" y="21998"/>
                    <a:pt x="100682" y="12700"/>
                  </a:cubicBezTo>
                  <a:close/>
                  <a:moveTo>
                    <a:pt x="167482" y="0"/>
                  </a:moveTo>
                  <a:cubicBezTo>
                    <a:pt x="180540" y="0"/>
                    <a:pt x="194905" y="1290"/>
                    <a:pt x="207963" y="5159"/>
                  </a:cubicBezTo>
                  <a:cubicBezTo>
                    <a:pt x="207963" y="5159"/>
                    <a:pt x="207963" y="5159"/>
                    <a:pt x="167482" y="20638"/>
                  </a:cubicBezTo>
                  <a:cubicBezTo>
                    <a:pt x="167482" y="20638"/>
                    <a:pt x="167482" y="20638"/>
                    <a:pt x="127000" y="5159"/>
                  </a:cubicBezTo>
                  <a:cubicBezTo>
                    <a:pt x="140059" y="1290"/>
                    <a:pt x="153117" y="0"/>
                    <a:pt x="167482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ïšḻïďê-Freeform 58">
              <a:extLst>
                <a:ext uri="{FF2B5EF4-FFF2-40B4-BE49-F238E27FC236}">
                  <a16:creationId xmlns:a16="http://schemas.microsoft.com/office/drawing/2014/main" id="{07D6B6C3-6225-46C1-A3B2-A87F1825D4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6657" y="1709369"/>
              <a:ext cx="510358" cy="509200"/>
            </a:xfrm>
            <a:custGeom>
              <a:avLst/>
              <a:gdLst>
                <a:gd name="connsiteX0" fmla="*/ 388572 w 777144"/>
                <a:gd name="connsiteY0" fmla="*/ 0 h 775382"/>
                <a:gd name="connsiteX1" fmla="*/ 777144 w 777144"/>
                <a:gd name="connsiteY1" fmla="*/ 387691 h 775382"/>
                <a:gd name="connsiteX2" fmla="*/ 388572 w 777144"/>
                <a:gd name="connsiteY2" fmla="*/ 775382 h 775382"/>
                <a:gd name="connsiteX3" fmla="*/ 0 w 777144"/>
                <a:gd name="connsiteY3" fmla="*/ 387691 h 775382"/>
                <a:gd name="connsiteX4" fmla="*/ 388572 w 777144"/>
                <a:gd name="connsiteY4" fmla="*/ 0 h 775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144" h="775382">
                  <a:moveTo>
                    <a:pt x="388572" y="0"/>
                  </a:moveTo>
                  <a:cubicBezTo>
                    <a:pt x="603527" y="0"/>
                    <a:pt x="777144" y="173224"/>
                    <a:pt x="777144" y="387691"/>
                  </a:cubicBezTo>
                  <a:cubicBezTo>
                    <a:pt x="777144" y="600096"/>
                    <a:pt x="603527" y="775382"/>
                    <a:pt x="388572" y="775382"/>
                  </a:cubicBezTo>
                  <a:cubicBezTo>
                    <a:pt x="173617" y="775382"/>
                    <a:pt x="0" y="600096"/>
                    <a:pt x="0" y="387691"/>
                  </a:cubicBezTo>
                  <a:cubicBezTo>
                    <a:pt x="0" y="173224"/>
                    <a:pt x="173617" y="0"/>
                    <a:pt x="388572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400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A741B7DB-77B6-4ED3-80F2-26016F2DD382}"/>
                </a:ext>
              </a:extLst>
            </p:cNvPr>
            <p:cNvGrpSpPr/>
            <p:nvPr/>
          </p:nvGrpSpPr>
          <p:grpSpPr>
            <a:xfrm>
              <a:off x="4397691" y="1691253"/>
              <a:ext cx="923331" cy="530486"/>
              <a:chOff x="4255633" y="1604356"/>
              <a:chExt cx="953623" cy="547890"/>
            </a:xfrm>
          </p:grpSpPr>
          <p:sp>
            <p:nvSpPr>
              <p:cNvPr id="61" name="ïšḻïďê-Rectangle 60">
                <a:extLst>
                  <a:ext uri="{FF2B5EF4-FFF2-40B4-BE49-F238E27FC236}">
                    <a16:creationId xmlns:a16="http://schemas.microsoft.com/office/drawing/2014/main" id="{132094BA-BDDD-4F93-A044-7D1DD81DA360}"/>
                  </a:ext>
                </a:extLst>
              </p:cNvPr>
              <p:cNvSpPr/>
              <p:nvPr/>
            </p:nvSpPr>
            <p:spPr bwMode="auto">
              <a:xfrm>
                <a:off x="4428514" y="1604356"/>
                <a:ext cx="607862" cy="281756"/>
              </a:xfrm>
              <a:prstGeom prst="rect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0" tIns="0" rIns="0" bIns="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050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62" name="ïšḻïďê-文本框 54">
                <a:extLst>
                  <a:ext uri="{FF2B5EF4-FFF2-40B4-BE49-F238E27FC236}">
                    <a16:creationId xmlns:a16="http://schemas.microsoft.com/office/drawing/2014/main" id="{8C991104-E275-47FC-8ED9-7DF5CBE3FDED}"/>
                  </a:ext>
                </a:extLst>
              </p:cNvPr>
              <p:cNvSpPr txBox="1"/>
              <p:nvPr/>
            </p:nvSpPr>
            <p:spPr>
              <a:xfrm>
                <a:off x="4255633" y="1961521"/>
                <a:ext cx="953623" cy="19072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algn="ctr"/>
                <a:r>
                  <a:rPr lang="zh-CN" altLang="en-US" sz="120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606EF79-42C9-428C-954E-1BF480785E80}"/>
              </a:ext>
            </a:extLst>
          </p:cNvPr>
          <p:cNvGrpSpPr/>
          <p:nvPr/>
        </p:nvGrpSpPr>
        <p:grpSpPr>
          <a:xfrm>
            <a:off x="2478188" y="2354134"/>
            <a:ext cx="1940527" cy="1098214"/>
            <a:chOff x="3039683" y="2670792"/>
            <a:chExt cx="2587369" cy="1464285"/>
          </a:xfrm>
        </p:grpSpPr>
        <p:sp>
          <p:nvSpPr>
            <p:cNvPr id="51" name="ïšḻïďê-Freeform 50">
              <a:extLst>
                <a:ext uri="{FF2B5EF4-FFF2-40B4-BE49-F238E27FC236}">
                  <a16:creationId xmlns:a16="http://schemas.microsoft.com/office/drawing/2014/main" id="{00D3734B-C363-412D-8A80-736B6850DF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9683" y="2670792"/>
              <a:ext cx="2587369" cy="1464285"/>
            </a:xfrm>
            <a:custGeom>
              <a:avLst/>
              <a:gdLst>
                <a:gd name="T0" fmla="*/ 403 w 1421"/>
                <a:gd name="T1" fmla="*/ 0 h 806"/>
                <a:gd name="T2" fmla="*/ 0 w 1421"/>
                <a:gd name="T3" fmla="*/ 403 h 806"/>
                <a:gd name="T4" fmla="*/ 403 w 1421"/>
                <a:gd name="T5" fmla="*/ 806 h 806"/>
                <a:gd name="T6" fmla="*/ 650 w 1421"/>
                <a:gd name="T7" fmla="*/ 722 h 806"/>
                <a:gd name="T8" fmla="*/ 650 w 1421"/>
                <a:gd name="T9" fmla="*/ 722 h 806"/>
                <a:gd name="T10" fmla="*/ 1153 w 1421"/>
                <a:gd name="T11" fmla="*/ 631 h 806"/>
                <a:gd name="T12" fmla="*/ 1153 w 1421"/>
                <a:gd name="T13" fmla="*/ 631 h 806"/>
                <a:gd name="T14" fmla="*/ 1191 w 1421"/>
                <a:gd name="T15" fmla="*/ 634 h 806"/>
                <a:gd name="T16" fmla="*/ 1421 w 1421"/>
                <a:gd name="T17" fmla="*/ 403 h 806"/>
                <a:gd name="T18" fmla="*/ 1191 w 1421"/>
                <a:gd name="T19" fmla="*/ 173 h 806"/>
                <a:gd name="T20" fmla="*/ 1153 w 1421"/>
                <a:gd name="T21" fmla="*/ 176 h 806"/>
                <a:gd name="T22" fmla="*/ 1153 w 1421"/>
                <a:gd name="T23" fmla="*/ 176 h 806"/>
                <a:gd name="T24" fmla="*/ 650 w 1421"/>
                <a:gd name="T25" fmla="*/ 84 h 806"/>
                <a:gd name="T26" fmla="*/ 650 w 1421"/>
                <a:gd name="T27" fmla="*/ 84 h 806"/>
                <a:gd name="T28" fmla="*/ 403 w 1421"/>
                <a:gd name="T29" fmla="*/ 0 h 806"/>
                <a:gd name="T30" fmla="*/ 1191 w 1421"/>
                <a:gd name="T31" fmla="*/ 215 h 806"/>
                <a:gd name="T32" fmla="*/ 1379 w 1421"/>
                <a:gd name="T33" fmla="*/ 403 h 806"/>
                <a:gd name="T34" fmla="*/ 1191 w 1421"/>
                <a:gd name="T35" fmla="*/ 591 h 806"/>
                <a:gd name="T36" fmla="*/ 1003 w 1421"/>
                <a:gd name="T37" fmla="*/ 403 h 806"/>
                <a:gd name="T38" fmla="*/ 1191 w 1421"/>
                <a:gd name="T39" fmla="*/ 215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6">
                  <a:moveTo>
                    <a:pt x="403" y="0"/>
                  </a:moveTo>
                  <a:cubicBezTo>
                    <a:pt x="181" y="0"/>
                    <a:pt x="0" y="181"/>
                    <a:pt x="0" y="403"/>
                  </a:cubicBezTo>
                  <a:cubicBezTo>
                    <a:pt x="0" y="626"/>
                    <a:pt x="181" y="806"/>
                    <a:pt x="403" y="806"/>
                  </a:cubicBezTo>
                  <a:cubicBezTo>
                    <a:pt x="496" y="806"/>
                    <a:pt x="582" y="775"/>
                    <a:pt x="650" y="722"/>
                  </a:cubicBezTo>
                  <a:cubicBezTo>
                    <a:pt x="650" y="722"/>
                    <a:pt x="650" y="722"/>
                    <a:pt x="650" y="722"/>
                  </a:cubicBezTo>
                  <a:cubicBezTo>
                    <a:pt x="803" y="607"/>
                    <a:pt x="1013" y="615"/>
                    <a:pt x="1153" y="631"/>
                  </a:cubicBezTo>
                  <a:cubicBezTo>
                    <a:pt x="1153" y="631"/>
                    <a:pt x="1153" y="631"/>
                    <a:pt x="1153" y="631"/>
                  </a:cubicBezTo>
                  <a:cubicBezTo>
                    <a:pt x="1165" y="633"/>
                    <a:pt x="1178" y="634"/>
                    <a:pt x="1191" y="634"/>
                  </a:cubicBezTo>
                  <a:cubicBezTo>
                    <a:pt x="1318" y="634"/>
                    <a:pt x="1421" y="530"/>
                    <a:pt x="1421" y="403"/>
                  </a:cubicBezTo>
                  <a:cubicBezTo>
                    <a:pt x="1421" y="276"/>
                    <a:pt x="1318" y="173"/>
                    <a:pt x="1191" y="173"/>
                  </a:cubicBezTo>
                  <a:cubicBezTo>
                    <a:pt x="1178" y="173"/>
                    <a:pt x="1165" y="174"/>
                    <a:pt x="1153" y="176"/>
                  </a:cubicBezTo>
                  <a:cubicBezTo>
                    <a:pt x="1153" y="176"/>
                    <a:pt x="1153" y="176"/>
                    <a:pt x="1153" y="176"/>
                  </a:cubicBezTo>
                  <a:cubicBezTo>
                    <a:pt x="1013" y="191"/>
                    <a:pt x="803" y="200"/>
                    <a:pt x="650" y="84"/>
                  </a:cubicBezTo>
                  <a:cubicBezTo>
                    <a:pt x="650" y="84"/>
                    <a:pt x="650" y="84"/>
                    <a:pt x="650" y="84"/>
                  </a:cubicBezTo>
                  <a:cubicBezTo>
                    <a:pt x="582" y="32"/>
                    <a:pt x="496" y="0"/>
                    <a:pt x="403" y="0"/>
                  </a:cubicBezTo>
                  <a:close/>
                  <a:moveTo>
                    <a:pt x="1191" y="215"/>
                  </a:moveTo>
                  <a:cubicBezTo>
                    <a:pt x="1294" y="215"/>
                    <a:pt x="1379" y="299"/>
                    <a:pt x="1379" y="403"/>
                  </a:cubicBezTo>
                  <a:cubicBezTo>
                    <a:pt x="1379" y="507"/>
                    <a:pt x="1294" y="591"/>
                    <a:pt x="1191" y="591"/>
                  </a:cubicBezTo>
                  <a:cubicBezTo>
                    <a:pt x="1087" y="591"/>
                    <a:pt x="1003" y="507"/>
                    <a:pt x="1003" y="403"/>
                  </a:cubicBezTo>
                  <a:cubicBezTo>
                    <a:pt x="1003" y="299"/>
                    <a:pt x="1087" y="215"/>
                    <a:pt x="1191" y="215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ïšḻïďê-Freeform 51">
              <a:extLst>
                <a:ext uri="{FF2B5EF4-FFF2-40B4-BE49-F238E27FC236}">
                  <a16:creationId xmlns:a16="http://schemas.microsoft.com/office/drawing/2014/main" id="{AEA209F9-6501-4471-AFAC-348D0D9A1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2051" y="3240436"/>
              <a:ext cx="325646" cy="324995"/>
            </a:xfrm>
            <a:custGeom>
              <a:avLst/>
              <a:gdLst>
                <a:gd name="connsiteX0" fmla="*/ 274398 w 327028"/>
                <a:gd name="connsiteY0" fmla="*/ 150163 h 326376"/>
                <a:gd name="connsiteX1" fmla="*/ 150043 w 327028"/>
                <a:gd name="connsiteY1" fmla="*/ 315809 h 326376"/>
                <a:gd name="connsiteX2" fmla="*/ 240002 w 327028"/>
                <a:gd name="connsiteY2" fmla="*/ 296089 h 326376"/>
                <a:gd name="connsiteX3" fmla="*/ 316731 w 327028"/>
                <a:gd name="connsiteY3" fmla="*/ 168568 h 326376"/>
                <a:gd name="connsiteX4" fmla="*/ 274398 w 327028"/>
                <a:gd name="connsiteY4" fmla="*/ 150163 h 326376"/>
                <a:gd name="connsiteX5" fmla="*/ 264344 w 327028"/>
                <a:gd name="connsiteY5" fmla="*/ 147501 h 326376"/>
                <a:gd name="connsiteX6" fmla="*/ 167996 w 327028"/>
                <a:gd name="connsiteY6" fmla="*/ 168603 h 326376"/>
                <a:gd name="connsiteX7" fmla="*/ 55809 w 327028"/>
                <a:gd name="connsiteY7" fmla="*/ 251690 h 326376"/>
                <a:gd name="connsiteX8" fmla="*/ 37331 w 327028"/>
                <a:gd name="connsiteY8" fmla="*/ 250371 h 326376"/>
                <a:gd name="connsiteX9" fmla="*/ 128400 w 327028"/>
                <a:gd name="connsiteY9" fmla="*/ 313676 h 326376"/>
                <a:gd name="connsiteX10" fmla="*/ 129720 w 327028"/>
                <a:gd name="connsiteY10" fmla="*/ 312357 h 326376"/>
                <a:gd name="connsiteX11" fmla="*/ 264344 w 327028"/>
                <a:gd name="connsiteY11" fmla="*/ 148820 h 326376"/>
                <a:gd name="connsiteX12" fmla="*/ 264344 w 327028"/>
                <a:gd name="connsiteY12" fmla="*/ 147501 h 326376"/>
                <a:gd name="connsiteX13" fmla="*/ 32529 w 327028"/>
                <a:gd name="connsiteY13" fmla="*/ 85076 h 326376"/>
                <a:gd name="connsiteX14" fmla="*/ 29909 w 327028"/>
                <a:gd name="connsiteY14" fmla="*/ 240157 h 326376"/>
                <a:gd name="connsiteX15" fmla="*/ 107181 w 327028"/>
                <a:gd name="connsiteY15" fmla="*/ 229643 h 326376"/>
                <a:gd name="connsiteX16" fmla="*/ 32529 w 327028"/>
                <a:gd name="connsiteY16" fmla="*/ 85076 h 326376"/>
                <a:gd name="connsiteX17" fmla="*/ 206598 w 327028"/>
                <a:gd name="connsiteY17" fmla="*/ 59121 h 326376"/>
                <a:gd name="connsiteX18" fmla="*/ 118293 w 327028"/>
                <a:gd name="connsiteY18" fmla="*/ 76277 h 326376"/>
                <a:gd name="connsiteX19" fmla="*/ 163272 w 327028"/>
                <a:gd name="connsiteY19" fmla="*/ 156781 h 326376"/>
                <a:gd name="connsiteX20" fmla="*/ 164595 w 327028"/>
                <a:gd name="connsiteY20" fmla="*/ 158101 h 326376"/>
                <a:gd name="connsiteX21" fmla="*/ 316731 w 327028"/>
                <a:gd name="connsiteY21" fmla="*/ 156781 h 326376"/>
                <a:gd name="connsiteX22" fmla="*/ 296887 w 327028"/>
                <a:gd name="connsiteY22" fmla="*/ 89475 h 326376"/>
                <a:gd name="connsiteX23" fmla="*/ 206598 w 327028"/>
                <a:gd name="connsiteY23" fmla="*/ 59121 h 326376"/>
                <a:gd name="connsiteX24" fmla="*/ 107075 w 327028"/>
                <a:gd name="connsiteY24" fmla="*/ 21576 h 326376"/>
                <a:gd name="connsiteX25" fmla="*/ 86191 w 327028"/>
                <a:gd name="connsiteY25" fmla="*/ 30800 h 326376"/>
                <a:gd name="connsiteX26" fmla="*/ 43116 w 327028"/>
                <a:gd name="connsiteY26" fmla="*/ 70332 h 326376"/>
                <a:gd name="connsiteX27" fmla="*/ 43116 w 327028"/>
                <a:gd name="connsiteY27" fmla="*/ 71650 h 326376"/>
                <a:gd name="connsiteX28" fmla="*/ 114907 w 327028"/>
                <a:gd name="connsiteY28" fmla="*/ 221871 h 326376"/>
                <a:gd name="connsiteX29" fmla="*/ 116212 w 327028"/>
                <a:gd name="connsiteY29" fmla="*/ 223189 h 326376"/>
                <a:gd name="connsiteX30" fmla="*/ 157981 w 327028"/>
                <a:gd name="connsiteY30" fmla="*/ 165209 h 326376"/>
                <a:gd name="connsiteX31" fmla="*/ 155371 w 327028"/>
                <a:gd name="connsiteY31" fmla="*/ 165209 h 326376"/>
                <a:gd name="connsiteX32" fmla="*/ 107075 w 327028"/>
                <a:gd name="connsiteY32" fmla="*/ 21576 h 326376"/>
                <a:gd name="connsiteX33" fmla="*/ 165275 w 327028"/>
                <a:gd name="connsiteY33" fmla="*/ 11128 h 326376"/>
                <a:gd name="connsiteX34" fmla="*/ 119074 w 327028"/>
                <a:gd name="connsiteY34" fmla="*/ 17607 h 326376"/>
                <a:gd name="connsiteX35" fmla="*/ 116437 w 327028"/>
                <a:gd name="connsiteY35" fmla="*/ 65856 h 326376"/>
                <a:gd name="connsiteX36" fmla="*/ 286568 w 327028"/>
                <a:gd name="connsiteY36" fmla="*/ 72376 h 326376"/>
                <a:gd name="connsiteX37" fmla="*/ 165275 w 327028"/>
                <a:gd name="connsiteY37" fmla="*/ 11128 h 326376"/>
                <a:gd name="connsiteX38" fmla="*/ 168440 w 327028"/>
                <a:gd name="connsiteY38" fmla="*/ 94 h 326376"/>
                <a:gd name="connsiteX39" fmla="*/ 305249 w 327028"/>
                <a:gd name="connsiteY39" fmla="*/ 81263 h 326376"/>
                <a:gd name="connsiteX40" fmla="*/ 244610 w 327028"/>
                <a:gd name="connsiteY40" fmla="*/ 305291 h 326376"/>
                <a:gd name="connsiteX41" fmla="*/ 164197 w 327028"/>
                <a:gd name="connsiteY41" fmla="*/ 326376 h 326376"/>
                <a:gd name="connsiteX42" fmla="*/ 21826 w 327028"/>
                <a:gd name="connsiteY42" fmla="*/ 244672 h 326376"/>
                <a:gd name="connsiteX43" fmla="*/ 81147 w 327028"/>
                <a:gd name="connsiteY43" fmla="*/ 21962 h 326376"/>
                <a:gd name="connsiteX44" fmla="*/ 112785 w 327028"/>
                <a:gd name="connsiteY44" fmla="*/ 7466 h 326376"/>
                <a:gd name="connsiteX45" fmla="*/ 114103 w 327028"/>
                <a:gd name="connsiteY45" fmla="*/ 7466 h 326376"/>
                <a:gd name="connsiteX46" fmla="*/ 168440 w 327028"/>
                <a:gd name="connsiteY46" fmla="*/ 94 h 32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27028" h="326376">
                  <a:moveTo>
                    <a:pt x="274398" y="150163"/>
                  </a:moveTo>
                  <a:cubicBezTo>
                    <a:pt x="269106" y="222469"/>
                    <a:pt x="217512" y="290830"/>
                    <a:pt x="150043" y="315809"/>
                  </a:cubicBezTo>
                  <a:cubicBezTo>
                    <a:pt x="180470" y="318438"/>
                    <a:pt x="210897" y="311865"/>
                    <a:pt x="240002" y="296089"/>
                  </a:cubicBezTo>
                  <a:cubicBezTo>
                    <a:pt x="287627" y="268481"/>
                    <a:pt x="314085" y="219839"/>
                    <a:pt x="316731" y="168568"/>
                  </a:cubicBezTo>
                  <a:cubicBezTo>
                    <a:pt x="302179" y="159366"/>
                    <a:pt x="288950" y="154107"/>
                    <a:pt x="274398" y="150163"/>
                  </a:cubicBezTo>
                  <a:close/>
                  <a:moveTo>
                    <a:pt x="264344" y="147501"/>
                  </a:moveTo>
                  <a:cubicBezTo>
                    <a:pt x="233988" y="142226"/>
                    <a:pt x="202312" y="148820"/>
                    <a:pt x="167996" y="168603"/>
                  </a:cubicBezTo>
                  <a:cubicBezTo>
                    <a:pt x="144238" y="223994"/>
                    <a:pt x="107283" y="251690"/>
                    <a:pt x="55809" y="251690"/>
                  </a:cubicBezTo>
                  <a:cubicBezTo>
                    <a:pt x="49209" y="251690"/>
                    <a:pt x="42610" y="251690"/>
                    <a:pt x="37331" y="250371"/>
                  </a:cubicBezTo>
                  <a:cubicBezTo>
                    <a:pt x="59768" y="283343"/>
                    <a:pt x="92764" y="304444"/>
                    <a:pt x="128400" y="313676"/>
                  </a:cubicBezTo>
                  <a:cubicBezTo>
                    <a:pt x="129720" y="312357"/>
                    <a:pt x="129720" y="312357"/>
                    <a:pt x="129720" y="312357"/>
                  </a:cubicBezTo>
                  <a:cubicBezTo>
                    <a:pt x="202312" y="295212"/>
                    <a:pt x="259065" y="223994"/>
                    <a:pt x="264344" y="148820"/>
                  </a:cubicBezTo>
                  <a:cubicBezTo>
                    <a:pt x="264344" y="148820"/>
                    <a:pt x="264344" y="147501"/>
                    <a:pt x="264344" y="147501"/>
                  </a:cubicBezTo>
                  <a:close/>
                  <a:moveTo>
                    <a:pt x="32529" y="85076"/>
                  </a:moveTo>
                  <a:cubicBezTo>
                    <a:pt x="5025" y="131075"/>
                    <a:pt x="2406" y="190216"/>
                    <a:pt x="29909" y="240157"/>
                  </a:cubicBezTo>
                  <a:cubicBezTo>
                    <a:pt x="60032" y="245414"/>
                    <a:pt x="86226" y="241471"/>
                    <a:pt x="107181" y="229643"/>
                  </a:cubicBezTo>
                  <a:cubicBezTo>
                    <a:pt x="58722" y="195473"/>
                    <a:pt x="33838" y="146846"/>
                    <a:pt x="32529" y="85076"/>
                  </a:cubicBezTo>
                  <a:close/>
                  <a:moveTo>
                    <a:pt x="206598" y="59121"/>
                  </a:moveTo>
                  <a:cubicBezTo>
                    <a:pt x="176832" y="56811"/>
                    <a:pt x="147397" y="62420"/>
                    <a:pt x="118293" y="76277"/>
                  </a:cubicBezTo>
                  <a:cubicBezTo>
                    <a:pt x="126230" y="110591"/>
                    <a:pt x="144751" y="136985"/>
                    <a:pt x="163272" y="156781"/>
                  </a:cubicBezTo>
                  <a:cubicBezTo>
                    <a:pt x="163272" y="158101"/>
                    <a:pt x="164595" y="158101"/>
                    <a:pt x="164595" y="158101"/>
                  </a:cubicBezTo>
                  <a:cubicBezTo>
                    <a:pt x="217512" y="129067"/>
                    <a:pt x="269106" y="129067"/>
                    <a:pt x="316731" y="156781"/>
                  </a:cubicBezTo>
                  <a:cubicBezTo>
                    <a:pt x="315408" y="134346"/>
                    <a:pt x="308794" y="110591"/>
                    <a:pt x="296887" y="89475"/>
                  </a:cubicBezTo>
                  <a:cubicBezTo>
                    <a:pt x="266460" y="71658"/>
                    <a:pt x="236364" y="61430"/>
                    <a:pt x="206598" y="59121"/>
                  </a:cubicBezTo>
                  <a:close/>
                  <a:moveTo>
                    <a:pt x="107075" y="21576"/>
                  </a:moveTo>
                  <a:cubicBezTo>
                    <a:pt x="100549" y="24211"/>
                    <a:pt x="92717" y="26847"/>
                    <a:pt x="86191" y="30800"/>
                  </a:cubicBezTo>
                  <a:cubicBezTo>
                    <a:pt x="69222" y="41342"/>
                    <a:pt x="54864" y="54519"/>
                    <a:pt x="43116" y="70332"/>
                  </a:cubicBezTo>
                  <a:cubicBezTo>
                    <a:pt x="43116" y="70332"/>
                    <a:pt x="43116" y="70332"/>
                    <a:pt x="43116" y="71650"/>
                  </a:cubicBezTo>
                  <a:cubicBezTo>
                    <a:pt x="40506" y="137536"/>
                    <a:pt x="65306" y="188928"/>
                    <a:pt x="114907" y="221871"/>
                  </a:cubicBezTo>
                  <a:cubicBezTo>
                    <a:pt x="114907" y="223189"/>
                    <a:pt x="116212" y="223189"/>
                    <a:pt x="116212" y="223189"/>
                  </a:cubicBezTo>
                  <a:cubicBezTo>
                    <a:pt x="133181" y="210012"/>
                    <a:pt x="146233" y="191563"/>
                    <a:pt x="157981" y="165209"/>
                  </a:cubicBezTo>
                  <a:cubicBezTo>
                    <a:pt x="156676" y="165209"/>
                    <a:pt x="156676" y="165209"/>
                    <a:pt x="155371" y="165209"/>
                  </a:cubicBezTo>
                  <a:cubicBezTo>
                    <a:pt x="114907" y="120406"/>
                    <a:pt x="99243" y="71650"/>
                    <a:pt x="107075" y="21576"/>
                  </a:cubicBezTo>
                  <a:close/>
                  <a:moveTo>
                    <a:pt x="165275" y="11128"/>
                  </a:moveTo>
                  <a:cubicBezTo>
                    <a:pt x="149820" y="10924"/>
                    <a:pt x="134241" y="13043"/>
                    <a:pt x="119074" y="17607"/>
                  </a:cubicBezTo>
                  <a:cubicBezTo>
                    <a:pt x="115118" y="34559"/>
                    <a:pt x="115118" y="51512"/>
                    <a:pt x="116437" y="65856"/>
                  </a:cubicBezTo>
                  <a:cubicBezTo>
                    <a:pt x="171829" y="41080"/>
                    <a:pt x="228539" y="43688"/>
                    <a:pt x="286568" y="72376"/>
                  </a:cubicBezTo>
                  <a:cubicBezTo>
                    <a:pt x="256894" y="33255"/>
                    <a:pt x="211641" y="11739"/>
                    <a:pt x="165275" y="11128"/>
                  </a:cubicBezTo>
                  <a:close/>
                  <a:moveTo>
                    <a:pt x="168440" y="94"/>
                  </a:moveTo>
                  <a:cubicBezTo>
                    <a:pt x="222941" y="1947"/>
                    <a:pt x="275588" y="30857"/>
                    <a:pt x="305249" y="81263"/>
                  </a:cubicBezTo>
                  <a:cubicBezTo>
                    <a:pt x="350069" y="159014"/>
                    <a:pt x="323704" y="260485"/>
                    <a:pt x="244610" y="305291"/>
                  </a:cubicBezTo>
                  <a:cubicBezTo>
                    <a:pt x="219563" y="319787"/>
                    <a:pt x="191880" y="326376"/>
                    <a:pt x="164197" y="326376"/>
                  </a:cubicBezTo>
                  <a:cubicBezTo>
                    <a:pt x="107512" y="326376"/>
                    <a:pt x="52146" y="297384"/>
                    <a:pt x="21826" y="244672"/>
                  </a:cubicBezTo>
                  <a:cubicBezTo>
                    <a:pt x="-22994" y="166921"/>
                    <a:pt x="3371" y="66767"/>
                    <a:pt x="81147" y="21962"/>
                  </a:cubicBezTo>
                  <a:cubicBezTo>
                    <a:pt x="91693" y="15373"/>
                    <a:pt x="102239" y="11419"/>
                    <a:pt x="112785" y="7466"/>
                  </a:cubicBezTo>
                  <a:cubicBezTo>
                    <a:pt x="112785" y="7466"/>
                    <a:pt x="114103" y="7466"/>
                    <a:pt x="114103" y="7466"/>
                  </a:cubicBezTo>
                  <a:cubicBezTo>
                    <a:pt x="131899" y="1865"/>
                    <a:pt x="150273" y="-523"/>
                    <a:pt x="168440" y="94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ïšḻïďê-Freeform 52">
              <a:extLst>
                <a:ext uri="{FF2B5EF4-FFF2-40B4-BE49-F238E27FC236}">
                  <a16:creationId xmlns:a16="http://schemas.microsoft.com/office/drawing/2014/main" id="{80B4FB81-B887-4A85-9703-A243E665A0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1470" y="3148334"/>
              <a:ext cx="510358" cy="509200"/>
            </a:xfrm>
            <a:custGeom>
              <a:avLst/>
              <a:gdLst>
                <a:gd name="connsiteX0" fmla="*/ 388572 w 777144"/>
                <a:gd name="connsiteY0" fmla="*/ 0 h 775382"/>
                <a:gd name="connsiteX1" fmla="*/ 777144 w 777144"/>
                <a:gd name="connsiteY1" fmla="*/ 387691 h 775382"/>
                <a:gd name="connsiteX2" fmla="*/ 388572 w 777144"/>
                <a:gd name="connsiteY2" fmla="*/ 775382 h 775382"/>
                <a:gd name="connsiteX3" fmla="*/ 0 w 777144"/>
                <a:gd name="connsiteY3" fmla="*/ 387691 h 775382"/>
                <a:gd name="connsiteX4" fmla="*/ 388572 w 777144"/>
                <a:gd name="connsiteY4" fmla="*/ 0 h 775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144" h="775382">
                  <a:moveTo>
                    <a:pt x="388572" y="0"/>
                  </a:moveTo>
                  <a:cubicBezTo>
                    <a:pt x="603527" y="0"/>
                    <a:pt x="777144" y="173224"/>
                    <a:pt x="777144" y="387691"/>
                  </a:cubicBezTo>
                  <a:cubicBezTo>
                    <a:pt x="777144" y="600096"/>
                    <a:pt x="603527" y="775382"/>
                    <a:pt x="388572" y="775382"/>
                  </a:cubicBezTo>
                  <a:cubicBezTo>
                    <a:pt x="173617" y="775382"/>
                    <a:pt x="0" y="600096"/>
                    <a:pt x="0" y="387691"/>
                  </a:cubicBezTo>
                  <a:cubicBezTo>
                    <a:pt x="0" y="173224"/>
                    <a:pt x="173617" y="0"/>
                    <a:pt x="388572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40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3D175CEF-55AB-457D-B463-FAA5C0CE2BDE}"/>
                </a:ext>
              </a:extLst>
            </p:cNvPr>
            <p:cNvGrpSpPr/>
            <p:nvPr/>
          </p:nvGrpSpPr>
          <p:grpSpPr>
            <a:xfrm>
              <a:off x="3193186" y="3130219"/>
              <a:ext cx="923331" cy="530486"/>
              <a:chOff x="4255633" y="1604356"/>
              <a:chExt cx="953623" cy="547890"/>
            </a:xfrm>
          </p:grpSpPr>
          <p:sp>
            <p:nvSpPr>
              <p:cNvPr id="55" name="ïšḻïďê-Rectangle 54">
                <a:extLst>
                  <a:ext uri="{FF2B5EF4-FFF2-40B4-BE49-F238E27FC236}">
                    <a16:creationId xmlns:a16="http://schemas.microsoft.com/office/drawing/2014/main" id="{F0B23CC9-2704-4BBF-B61C-9FB56A6139A9}"/>
                  </a:ext>
                </a:extLst>
              </p:cNvPr>
              <p:cNvSpPr/>
              <p:nvPr/>
            </p:nvSpPr>
            <p:spPr bwMode="auto">
              <a:xfrm>
                <a:off x="4428514" y="1604356"/>
                <a:ext cx="607862" cy="281756"/>
              </a:xfrm>
              <a:prstGeom prst="rect">
                <a:avLst/>
              </a:prstGeom>
              <a:solidFill>
                <a:schemeClr val="accent3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0" tIns="0" rIns="0" bIns="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050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56" name="ïšḻïďê-文本框 68">
                <a:extLst>
                  <a:ext uri="{FF2B5EF4-FFF2-40B4-BE49-F238E27FC236}">
                    <a16:creationId xmlns:a16="http://schemas.microsoft.com/office/drawing/2014/main" id="{660B9A53-AB55-4E0B-A772-84F6105EBD80}"/>
                  </a:ext>
                </a:extLst>
              </p:cNvPr>
              <p:cNvSpPr txBox="1"/>
              <p:nvPr/>
            </p:nvSpPr>
            <p:spPr>
              <a:xfrm>
                <a:off x="4255633" y="1961521"/>
                <a:ext cx="953623" cy="19072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algn="ctr"/>
                <a:r>
                  <a:rPr lang="zh-CN" altLang="en-US" sz="120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BC298C4-419E-4D4A-9337-D5667561982D}"/>
              </a:ext>
            </a:extLst>
          </p:cNvPr>
          <p:cNvGrpSpPr/>
          <p:nvPr/>
        </p:nvGrpSpPr>
        <p:grpSpPr>
          <a:xfrm>
            <a:off x="2401284" y="3471758"/>
            <a:ext cx="1939132" cy="1098214"/>
            <a:chOff x="2937144" y="4160958"/>
            <a:chExt cx="2585510" cy="1464285"/>
          </a:xfrm>
        </p:grpSpPr>
        <p:sp>
          <p:nvSpPr>
            <p:cNvPr id="45" name="ïšḻïďê-Freeform 44">
              <a:extLst>
                <a:ext uri="{FF2B5EF4-FFF2-40B4-BE49-F238E27FC236}">
                  <a16:creationId xmlns:a16="http://schemas.microsoft.com/office/drawing/2014/main" id="{398FC672-AE6D-43DB-A7D1-77B6FE8C2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7144" y="4160958"/>
              <a:ext cx="2585510" cy="1464285"/>
            </a:xfrm>
            <a:custGeom>
              <a:avLst/>
              <a:gdLst>
                <a:gd name="T0" fmla="*/ 1017 w 1420"/>
                <a:gd name="T1" fmla="*/ 0 h 806"/>
                <a:gd name="T2" fmla="*/ 1420 w 1420"/>
                <a:gd name="T3" fmla="*/ 403 h 806"/>
                <a:gd name="T4" fmla="*/ 1017 w 1420"/>
                <a:gd name="T5" fmla="*/ 806 h 806"/>
                <a:gd name="T6" fmla="*/ 771 w 1420"/>
                <a:gd name="T7" fmla="*/ 722 h 806"/>
                <a:gd name="T8" fmla="*/ 771 w 1420"/>
                <a:gd name="T9" fmla="*/ 722 h 806"/>
                <a:gd name="T10" fmla="*/ 268 w 1420"/>
                <a:gd name="T11" fmla="*/ 630 h 806"/>
                <a:gd name="T12" fmla="*/ 268 w 1420"/>
                <a:gd name="T13" fmla="*/ 630 h 806"/>
                <a:gd name="T14" fmla="*/ 230 w 1420"/>
                <a:gd name="T15" fmla="*/ 633 h 806"/>
                <a:gd name="T16" fmla="*/ 0 w 1420"/>
                <a:gd name="T17" fmla="*/ 403 h 806"/>
                <a:gd name="T18" fmla="*/ 230 w 1420"/>
                <a:gd name="T19" fmla="*/ 172 h 806"/>
                <a:gd name="T20" fmla="*/ 268 w 1420"/>
                <a:gd name="T21" fmla="*/ 175 h 806"/>
                <a:gd name="T22" fmla="*/ 268 w 1420"/>
                <a:gd name="T23" fmla="*/ 175 h 806"/>
                <a:gd name="T24" fmla="*/ 771 w 1420"/>
                <a:gd name="T25" fmla="*/ 84 h 806"/>
                <a:gd name="T26" fmla="*/ 771 w 1420"/>
                <a:gd name="T27" fmla="*/ 84 h 806"/>
                <a:gd name="T28" fmla="*/ 1017 w 1420"/>
                <a:gd name="T29" fmla="*/ 0 h 806"/>
                <a:gd name="T30" fmla="*/ 230 w 1420"/>
                <a:gd name="T31" fmla="*/ 215 h 806"/>
                <a:gd name="T32" fmla="*/ 42 w 1420"/>
                <a:gd name="T33" fmla="*/ 403 h 806"/>
                <a:gd name="T34" fmla="*/ 230 w 1420"/>
                <a:gd name="T35" fmla="*/ 591 h 806"/>
                <a:gd name="T36" fmla="*/ 418 w 1420"/>
                <a:gd name="T37" fmla="*/ 403 h 806"/>
                <a:gd name="T38" fmla="*/ 230 w 1420"/>
                <a:gd name="T39" fmla="*/ 215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0" h="806">
                  <a:moveTo>
                    <a:pt x="1017" y="0"/>
                  </a:moveTo>
                  <a:cubicBezTo>
                    <a:pt x="1240" y="0"/>
                    <a:pt x="1420" y="180"/>
                    <a:pt x="1420" y="403"/>
                  </a:cubicBezTo>
                  <a:cubicBezTo>
                    <a:pt x="1420" y="625"/>
                    <a:pt x="1240" y="806"/>
                    <a:pt x="1017" y="806"/>
                  </a:cubicBezTo>
                  <a:cubicBezTo>
                    <a:pt x="925" y="806"/>
                    <a:pt x="839" y="774"/>
                    <a:pt x="771" y="722"/>
                  </a:cubicBezTo>
                  <a:cubicBezTo>
                    <a:pt x="771" y="722"/>
                    <a:pt x="771" y="722"/>
                    <a:pt x="771" y="722"/>
                  </a:cubicBezTo>
                  <a:cubicBezTo>
                    <a:pt x="617" y="606"/>
                    <a:pt x="408" y="615"/>
                    <a:pt x="268" y="630"/>
                  </a:cubicBezTo>
                  <a:cubicBezTo>
                    <a:pt x="268" y="630"/>
                    <a:pt x="268" y="630"/>
                    <a:pt x="268" y="630"/>
                  </a:cubicBezTo>
                  <a:cubicBezTo>
                    <a:pt x="256" y="632"/>
                    <a:pt x="243" y="633"/>
                    <a:pt x="230" y="633"/>
                  </a:cubicBezTo>
                  <a:cubicBezTo>
                    <a:pt x="103" y="633"/>
                    <a:pt x="0" y="530"/>
                    <a:pt x="0" y="403"/>
                  </a:cubicBezTo>
                  <a:cubicBezTo>
                    <a:pt x="0" y="275"/>
                    <a:pt x="103" y="172"/>
                    <a:pt x="230" y="172"/>
                  </a:cubicBezTo>
                  <a:cubicBezTo>
                    <a:pt x="243" y="172"/>
                    <a:pt x="256" y="173"/>
                    <a:pt x="268" y="175"/>
                  </a:cubicBezTo>
                  <a:cubicBezTo>
                    <a:pt x="268" y="175"/>
                    <a:pt x="268" y="175"/>
                    <a:pt x="268" y="175"/>
                  </a:cubicBezTo>
                  <a:cubicBezTo>
                    <a:pt x="408" y="191"/>
                    <a:pt x="617" y="199"/>
                    <a:pt x="771" y="84"/>
                  </a:cubicBezTo>
                  <a:cubicBezTo>
                    <a:pt x="771" y="84"/>
                    <a:pt x="771" y="84"/>
                    <a:pt x="771" y="84"/>
                  </a:cubicBezTo>
                  <a:cubicBezTo>
                    <a:pt x="839" y="31"/>
                    <a:pt x="924" y="0"/>
                    <a:pt x="1017" y="0"/>
                  </a:cubicBezTo>
                  <a:close/>
                  <a:moveTo>
                    <a:pt x="230" y="215"/>
                  </a:moveTo>
                  <a:cubicBezTo>
                    <a:pt x="126" y="215"/>
                    <a:pt x="42" y="299"/>
                    <a:pt x="42" y="403"/>
                  </a:cubicBezTo>
                  <a:cubicBezTo>
                    <a:pt x="42" y="507"/>
                    <a:pt x="126" y="591"/>
                    <a:pt x="230" y="591"/>
                  </a:cubicBezTo>
                  <a:cubicBezTo>
                    <a:pt x="334" y="591"/>
                    <a:pt x="418" y="507"/>
                    <a:pt x="418" y="403"/>
                  </a:cubicBezTo>
                  <a:cubicBezTo>
                    <a:pt x="418" y="299"/>
                    <a:pt x="334" y="215"/>
                    <a:pt x="230" y="215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ïšḻïďê-Freeform 45">
              <a:extLst>
                <a:ext uri="{FF2B5EF4-FFF2-40B4-BE49-F238E27FC236}">
                  <a16:creationId xmlns:a16="http://schemas.microsoft.com/office/drawing/2014/main" id="{420BB6E4-3FCF-4786-BB13-BA4BC7540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1153" y="4763772"/>
              <a:ext cx="325646" cy="258654"/>
            </a:xfrm>
            <a:custGeom>
              <a:avLst/>
              <a:gdLst>
                <a:gd name="connsiteX0" fmla="*/ 213972 w 337775"/>
                <a:gd name="connsiteY0" fmla="*/ 45767 h 268288"/>
                <a:gd name="connsiteX1" fmla="*/ 267312 w 337775"/>
                <a:gd name="connsiteY1" fmla="*/ 134009 h 268288"/>
                <a:gd name="connsiteX2" fmla="*/ 213972 w 337775"/>
                <a:gd name="connsiteY2" fmla="*/ 222250 h 268288"/>
                <a:gd name="connsiteX3" fmla="*/ 209972 w 337775"/>
                <a:gd name="connsiteY3" fmla="*/ 222250 h 268288"/>
                <a:gd name="connsiteX4" fmla="*/ 203304 w 337775"/>
                <a:gd name="connsiteY4" fmla="*/ 218299 h 268288"/>
                <a:gd name="connsiteX5" fmla="*/ 205971 w 337775"/>
                <a:gd name="connsiteY5" fmla="*/ 207763 h 268288"/>
                <a:gd name="connsiteX6" fmla="*/ 252644 w 337775"/>
                <a:gd name="connsiteY6" fmla="*/ 134009 h 268288"/>
                <a:gd name="connsiteX7" fmla="*/ 205971 w 337775"/>
                <a:gd name="connsiteY7" fmla="*/ 60255 h 268288"/>
                <a:gd name="connsiteX8" fmla="*/ 203304 w 337775"/>
                <a:gd name="connsiteY8" fmla="*/ 49718 h 268288"/>
                <a:gd name="connsiteX9" fmla="*/ 213972 w 337775"/>
                <a:gd name="connsiteY9" fmla="*/ 45767 h 268288"/>
                <a:gd name="connsiteX10" fmla="*/ 122215 w 337775"/>
                <a:gd name="connsiteY10" fmla="*/ 45767 h 268288"/>
                <a:gd name="connsiteX11" fmla="*/ 132883 w 337775"/>
                <a:gd name="connsiteY11" fmla="*/ 49718 h 268288"/>
                <a:gd name="connsiteX12" fmla="*/ 130216 w 337775"/>
                <a:gd name="connsiteY12" fmla="*/ 60255 h 268288"/>
                <a:gd name="connsiteX13" fmla="*/ 83543 w 337775"/>
                <a:gd name="connsiteY13" fmla="*/ 134009 h 268288"/>
                <a:gd name="connsiteX14" fmla="*/ 130216 w 337775"/>
                <a:gd name="connsiteY14" fmla="*/ 207763 h 268288"/>
                <a:gd name="connsiteX15" fmla="*/ 132883 w 337775"/>
                <a:gd name="connsiteY15" fmla="*/ 218299 h 268288"/>
                <a:gd name="connsiteX16" fmla="*/ 126215 w 337775"/>
                <a:gd name="connsiteY16" fmla="*/ 222250 h 268288"/>
                <a:gd name="connsiteX17" fmla="*/ 122215 w 337775"/>
                <a:gd name="connsiteY17" fmla="*/ 222250 h 268288"/>
                <a:gd name="connsiteX18" fmla="*/ 68875 w 337775"/>
                <a:gd name="connsiteY18" fmla="*/ 134009 h 268288"/>
                <a:gd name="connsiteX19" fmla="*/ 122215 w 337775"/>
                <a:gd name="connsiteY19" fmla="*/ 45767 h 268288"/>
                <a:gd name="connsiteX20" fmla="*/ 168094 w 337775"/>
                <a:gd name="connsiteY20" fmla="*/ 15875 h 268288"/>
                <a:gd name="connsiteX21" fmla="*/ 49825 w 337775"/>
                <a:gd name="connsiteY21" fmla="*/ 134144 h 268288"/>
                <a:gd name="connsiteX22" fmla="*/ 168094 w 337775"/>
                <a:gd name="connsiteY22" fmla="*/ 252413 h 268288"/>
                <a:gd name="connsiteX23" fmla="*/ 286363 w 337775"/>
                <a:gd name="connsiteY23" fmla="*/ 134144 h 268288"/>
                <a:gd name="connsiteX24" fmla="*/ 168094 w 337775"/>
                <a:gd name="connsiteY24" fmla="*/ 15875 h 268288"/>
                <a:gd name="connsiteX25" fmla="*/ 168887 w 337775"/>
                <a:gd name="connsiteY25" fmla="*/ 0 h 268288"/>
                <a:gd name="connsiteX26" fmla="*/ 303198 w 337775"/>
                <a:gd name="connsiteY26" fmla="*/ 126253 h 268288"/>
                <a:gd name="connsiteX27" fmla="*/ 315048 w 337775"/>
                <a:gd name="connsiteY27" fmla="*/ 126253 h 268288"/>
                <a:gd name="connsiteX28" fmla="*/ 322949 w 337775"/>
                <a:gd name="connsiteY28" fmla="*/ 89429 h 268288"/>
                <a:gd name="connsiteX29" fmla="*/ 332166 w 337775"/>
                <a:gd name="connsiteY29" fmla="*/ 85484 h 268288"/>
                <a:gd name="connsiteX30" fmla="*/ 337433 w 337775"/>
                <a:gd name="connsiteY30" fmla="*/ 94690 h 268288"/>
                <a:gd name="connsiteX31" fmla="*/ 330850 w 337775"/>
                <a:gd name="connsiteY31" fmla="*/ 134144 h 268288"/>
                <a:gd name="connsiteX32" fmla="*/ 337433 w 337775"/>
                <a:gd name="connsiteY32" fmla="*/ 172283 h 268288"/>
                <a:gd name="connsiteX33" fmla="*/ 332166 w 337775"/>
                <a:gd name="connsiteY33" fmla="*/ 182804 h 268288"/>
                <a:gd name="connsiteX34" fmla="*/ 321632 w 337775"/>
                <a:gd name="connsiteY34" fmla="*/ 177544 h 268288"/>
                <a:gd name="connsiteX35" fmla="*/ 315048 w 337775"/>
                <a:gd name="connsiteY35" fmla="*/ 142035 h 268288"/>
                <a:gd name="connsiteX36" fmla="*/ 303198 w 337775"/>
                <a:gd name="connsiteY36" fmla="*/ 142035 h 268288"/>
                <a:gd name="connsiteX37" fmla="*/ 168887 w 337775"/>
                <a:gd name="connsiteY37" fmla="*/ 268288 h 268288"/>
                <a:gd name="connsiteX38" fmla="*/ 34577 w 337775"/>
                <a:gd name="connsiteY38" fmla="*/ 142035 h 268288"/>
                <a:gd name="connsiteX39" fmla="*/ 22726 w 337775"/>
                <a:gd name="connsiteY39" fmla="*/ 142035 h 268288"/>
                <a:gd name="connsiteX40" fmla="*/ 16143 w 337775"/>
                <a:gd name="connsiteY40" fmla="*/ 177544 h 268288"/>
                <a:gd name="connsiteX41" fmla="*/ 5609 w 337775"/>
                <a:gd name="connsiteY41" fmla="*/ 182804 h 268288"/>
                <a:gd name="connsiteX42" fmla="*/ 342 w 337775"/>
                <a:gd name="connsiteY42" fmla="*/ 172283 h 268288"/>
                <a:gd name="connsiteX43" fmla="*/ 6925 w 337775"/>
                <a:gd name="connsiteY43" fmla="*/ 134144 h 268288"/>
                <a:gd name="connsiteX44" fmla="*/ 342 w 337775"/>
                <a:gd name="connsiteY44" fmla="*/ 94690 h 268288"/>
                <a:gd name="connsiteX45" fmla="*/ 5609 w 337775"/>
                <a:gd name="connsiteY45" fmla="*/ 85484 h 268288"/>
                <a:gd name="connsiteX46" fmla="*/ 14826 w 337775"/>
                <a:gd name="connsiteY46" fmla="*/ 89429 h 268288"/>
                <a:gd name="connsiteX47" fmla="*/ 22726 w 337775"/>
                <a:gd name="connsiteY47" fmla="*/ 126253 h 268288"/>
                <a:gd name="connsiteX48" fmla="*/ 34577 w 337775"/>
                <a:gd name="connsiteY48" fmla="*/ 126253 h 268288"/>
                <a:gd name="connsiteX49" fmla="*/ 168887 w 337775"/>
                <a:gd name="connsiteY49" fmla="*/ 0 h 26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37775" h="268288">
                  <a:moveTo>
                    <a:pt x="213972" y="45767"/>
                  </a:moveTo>
                  <a:cubicBezTo>
                    <a:pt x="247310" y="62889"/>
                    <a:pt x="267312" y="97132"/>
                    <a:pt x="267312" y="134009"/>
                  </a:cubicBezTo>
                  <a:cubicBezTo>
                    <a:pt x="267312" y="170886"/>
                    <a:pt x="247310" y="205129"/>
                    <a:pt x="213972" y="222250"/>
                  </a:cubicBezTo>
                  <a:cubicBezTo>
                    <a:pt x="212639" y="222250"/>
                    <a:pt x="211305" y="222250"/>
                    <a:pt x="209972" y="222250"/>
                  </a:cubicBezTo>
                  <a:cubicBezTo>
                    <a:pt x="207305" y="222250"/>
                    <a:pt x="204638" y="220933"/>
                    <a:pt x="203304" y="218299"/>
                  </a:cubicBezTo>
                  <a:cubicBezTo>
                    <a:pt x="200637" y="214348"/>
                    <a:pt x="201971" y="210397"/>
                    <a:pt x="205971" y="207763"/>
                  </a:cubicBezTo>
                  <a:cubicBezTo>
                    <a:pt x="233975" y="193275"/>
                    <a:pt x="252644" y="165618"/>
                    <a:pt x="252644" y="134009"/>
                  </a:cubicBezTo>
                  <a:cubicBezTo>
                    <a:pt x="252644" y="102400"/>
                    <a:pt x="233975" y="74742"/>
                    <a:pt x="205971" y="60255"/>
                  </a:cubicBezTo>
                  <a:cubicBezTo>
                    <a:pt x="201971" y="57620"/>
                    <a:pt x="200637" y="53669"/>
                    <a:pt x="203304" y="49718"/>
                  </a:cubicBezTo>
                  <a:cubicBezTo>
                    <a:pt x="204638" y="45767"/>
                    <a:pt x="209972" y="44450"/>
                    <a:pt x="213972" y="45767"/>
                  </a:cubicBezTo>
                  <a:close/>
                  <a:moveTo>
                    <a:pt x="122215" y="45767"/>
                  </a:moveTo>
                  <a:cubicBezTo>
                    <a:pt x="126215" y="44450"/>
                    <a:pt x="131549" y="45767"/>
                    <a:pt x="132883" y="49718"/>
                  </a:cubicBezTo>
                  <a:cubicBezTo>
                    <a:pt x="135550" y="53669"/>
                    <a:pt x="134216" y="57620"/>
                    <a:pt x="130216" y="60255"/>
                  </a:cubicBezTo>
                  <a:cubicBezTo>
                    <a:pt x="102212" y="74742"/>
                    <a:pt x="83543" y="102400"/>
                    <a:pt x="83543" y="134009"/>
                  </a:cubicBezTo>
                  <a:cubicBezTo>
                    <a:pt x="83543" y="165618"/>
                    <a:pt x="102212" y="193275"/>
                    <a:pt x="130216" y="207763"/>
                  </a:cubicBezTo>
                  <a:cubicBezTo>
                    <a:pt x="134216" y="210397"/>
                    <a:pt x="135550" y="214348"/>
                    <a:pt x="132883" y="218299"/>
                  </a:cubicBezTo>
                  <a:cubicBezTo>
                    <a:pt x="131549" y="220933"/>
                    <a:pt x="128882" y="222250"/>
                    <a:pt x="126215" y="222250"/>
                  </a:cubicBezTo>
                  <a:cubicBezTo>
                    <a:pt x="124882" y="222250"/>
                    <a:pt x="123548" y="222250"/>
                    <a:pt x="122215" y="222250"/>
                  </a:cubicBezTo>
                  <a:cubicBezTo>
                    <a:pt x="88877" y="205129"/>
                    <a:pt x="68875" y="170886"/>
                    <a:pt x="68875" y="134009"/>
                  </a:cubicBezTo>
                  <a:cubicBezTo>
                    <a:pt x="68875" y="97132"/>
                    <a:pt x="88877" y="62889"/>
                    <a:pt x="122215" y="45767"/>
                  </a:cubicBezTo>
                  <a:close/>
                  <a:moveTo>
                    <a:pt x="168094" y="15875"/>
                  </a:moveTo>
                  <a:cubicBezTo>
                    <a:pt x="102776" y="15875"/>
                    <a:pt x="49825" y="68826"/>
                    <a:pt x="49825" y="134144"/>
                  </a:cubicBezTo>
                  <a:cubicBezTo>
                    <a:pt x="49825" y="199462"/>
                    <a:pt x="102776" y="252413"/>
                    <a:pt x="168094" y="252413"/>
                  </a:cubicBezTo>
                  <a:cubicBezTo>
                    <a:pt x="233412" y="252413"/>
                    <a:pt x="286363" y="199462"/>
                    <a:pt x="286363" y="134144"/>
                  </a:cubicBezTo>
                  <a:cubicBezTo>
                    <a:pt x="286363" y="68826"/>
                    <a:pt x="233412" y="15875"/>
                    <a:pt x="168094" y="15875"/>
                  </a:cubicBezTo>
                  <a:close/>
                  <a:moveTo>
                    <a:pt x="168887" y="0"/>
                  </a:moveTo>
                  <a:cubicBezTo>
                    <a:pt x="239993" y="0"/>
                    <a:pt x="299247" y="56551"/>
                    <a:pt x="303198" y="126253"/>
                  </a:cubicBezTo>
                  <a:cubicBezTo>
                    <a:pt x="303198" y="126253"/>
                    <a:pt x="303198" y="126253"/>
                    <a:pt x="315048" y="126253"/>
                  </a:cubicBezTo>
                  <a:cubicBezTo>
                    <a:pt x="316365" y="114417"/>
                    <a:pt x="317682" y="101266"/>
                    <a:pt x="322949" y="89429"/>
                  </a:cubicBezTo>
                  <a:cubicBezTo>
                    <a:pt x="324266" y="85484"/>
                    <a:pt x="328216" y="84169"/>
                    <a:pt x="332166" y="85484"/>
                  </a:cubicBezTo>
                  <a:cubicBezTo>
                    <a:pt x="336117" y="86799"/>
                    <a:pt x="338750" y="90745"/>
                    <a:pt x="337433" y="94690"/>
                  </a:cubicBezTo>
                  <a:cubicBezTo>
                    <a:pt x="332166" y="107841"/>
                    <a:pt x="330850" y="120993"/>
                    <a:pt x="330850" y="134144"/>
                  </a:cubicBezTo>
                  <a:cubicBezTo>
                    <a:pt x="330850" y="147296"/>
                    <a:pt x="332166" y="160447"/>
                    <a:pt x="337433" y="172283"/>
                  </a:cubicBezTo>
                  <a:cubicBezTo>
                    <a:pt x="338750" y="176229"/>
                    <a:pt x="336117" y="181489"/>
                    <a:pt x="332166" y="182804"/>
                  </a:cubicBezTo>
                  <a:cubicBezTo>
                    <a:pt x="328216" y="184119"/>
                    <a:pt x="324266" y="181489"/>
                    <a:pt x="321632" y="177544"/>
                  </a:cubicBezTo>
                  <a:cubicBezTo>
                    <a:pt x="317682" y="165707"/>
                    <a:pt x="316365" y="153871"/>
                    <a:pt x="315048" y="142035"/>
                  </a:cubicBezTo>
                  <a:cubicBezTo>
                    <a:pt x="315048" y="142035"/>
                    <a:pt x="315048" y="142035"/>
                    <a:pt x="303198" y="142035"/>
                  </a:cubicBezTo>
                  <a:cubicBezTo>
                    <a:pt x="299247" y="211737"/>
                    <a:pt x="239993" y="268288"/>
                    <a:pt x="168887" y="268288"/>
                  </a:cubicBezTo>
                  <a:cubicBezTo>
                    <a:pt x="97782" y="268288"/>
                    <a:pt x="38528" y="211737"/>
                    <a:pt x="34577" y="142035"/>
                  </a:cubicBezTo>
                  <a:cubicBezTo>
                    <a:pt x="34577" y="142035"/>
                    <a:pt x="34577" y="142035"/>
                    <a:pt x="22726" y="142035"/>
                  </a:cubicBezTo>
                  <a:cubicBezTo>
                    <a:pt x="21410" y="153871"/>
                    <a:pt x="20093" y="165707"/>
                    <a:pt x="16143" y="177544"/>
                  </a:cubicBezTo>
                  <a:cubicBezTo>
                    <a:pt x="13509" y="181489"/>
                    <a:pt x="9559" y="184119"/>
                    <a:pt x="5609" y="182804"/>
                  </a:cubicBezTo>
                  <a:cubicBezTo>
                    <a:pt x="1658" y="181489"/>
                    <a:pt x="-975" y="176229"/>
                    <a:pt x="342" y="172283"/>
                  </a:cubicBezTo>
                  <a:cubicBezTo>
                    <a:pt x="5609" y="160447"/>
                    <a:pt x="6925" y="147296"/>
                    <a:pt x="6925" y="134144"/>
                  </a:cubicBezTo>
                  <a:cubicBezTo>
                    <a:pt x="6925" y="120993"/>
                    <a:pt x="5609" y="107841"/>
                    <a:pt x="342" y="94690"/>
                  </a:cubicBezTo>
                  <a:cubicBezTo>
                    <a:pt x="-975" y="90745"/>
                    <a:pt x="1658" y="86799"/>
                    <a:pt x="5609" y="85484"/>
                  </a:cubicBezTo>
                  <a:cubicBezTo>
                    <a:pt x="9559" y="84169"/>
                    <a:pt x="13509" y="85484"/>
                    <a:pt x="14826" y="89429"/>
                  </a:cubicBezTo>
                  <a:cubicBezTo>
                    <a:pt x="20093" y="101266"/>
                    <a:pt x="21410" y="114417"/>
                    <a:pt x="22726" y="126253"/>
                  </a:cubicBezTo>
                  <a:cubicBezTo>
                    <a:pt x="22726" y="126253"/>
                    <a:pt x="22726" y="126253"/>
                    <a:pt x="34577" y="126253"/>
                  </a:cubicBezTo>
                  <a:cubicBezTo>
                    <a:pt x="38528" y="56551"/>
                    <a:pt x="97782" y="0"/>
                    <a:pt x="168887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ïšḻïďê-Freeform 46">
              <a:extLst>
                <a:ext uri="{FF2B5EF4-FFF2-40B4-BE49-F238E27FC236}">
                  <a16:creationId xmlns:a16="http://schemas.microsoft.com/office/drawing/2014/main" id="{A759F64C-DADB-46A8-936B-8BEA2EF2B7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5988" y="4646444"/>
              <a:ext cx="510358" cy="509200"/>
            </a:xfrm>
            <a:custGeom>
              <a:avLst/>
              <a:gdLst>
                <a:gd name="connsiteX0" fmla="*/ 388572 w 777144"/>
                <a:gd name="connsiteY0" fmla="*/ 0 h 775382"/>
                <a:gd name="connsiteX1" fmla="*/ 777144 w 777144"/>
                <a:gd name="connsiteY1" fmla="*/ 387691 h 775382"/>
                <a:gd name="connsiteX2" fmla="*/ 388572 w 777144"/>
                <a:gd name="connsiteY2" fmla="*/ 775382 h 775382"/>
                <a:gd name="connsiteX3" fmla="*/ 0 w 777144"/>
                <a:gd name="connsiteY3" fmla="*/ 387691 h 775382"/>
                <a:gd name="connsiteX4" fmla="*/ 388572 w 777144"/>
                <a:gd name="connsiteY4" fmla="*/ 0 h 775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144" h="775382">
                  <a:moveTo>
                    <a:pt x="388572" y="0"/>
                  </a:moveTo>
                  <a:cubicBezTo>
                    <a:pt x="603527" y="0"/>
                    <a:pt x="777144" y="173224"/>
                    <a:pt x="777144" y="387691"/>
                  </a:cubicBezTo>
                  <a:cubicBezTo>
                    <a:pt x="777144" y="600096"/>
                    <a:pt x="603527" y="775382"/>
                    <a:pt x="388572" y="775382"/>
                  </a:cubicBezTo>
                  <a:cubicBezTo>
                    <a:pt x="173617" y="775382"/>
                    <a:pt x="0" y="600096"/>
                    <a:pt x="0" y="387691"/>
                  </a:cubicBezTo>
                  <a:cubicBezTo>
                    <a:pt x="0" y="173224"/>
                    <a:pt x="173617" y="0"/>
                    <a:pt x="388572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400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05</a:t>
              </a: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7C2E3DC9-971D-45D8-A302-C55F03A3529F}"/>
                </a:ext>
              </a:extLst>
            </p:cNvPr>
            <p:cNvGrpSpPr/>
            <p:nvPr/>
          </p:nvGrpSpPr>
          <p:grpSpPr>
            <a:xfrm>
              <a:off x="4445829" y="4620385"/>
              <a:ext cx="923331" cy="530486"/>
              <a:chOff x="4255633" y="1604356"/>
              <a:chExt cx="953623" cy="547890"/>
            </a:xfrm>
          </p:grpSpPr>
          <p:sp>
            <p:nvSpPr>
              <p:cNvPr id="49" name="ïšḻïďê-Rectangle 48">
                <a:extLst>
                  <a:ext uri="{FF2B5EF4-FFF2-40B4-BE49-F238E27FC236}">
                    <a16:creationId xmlns:a16="http://schemas.microsoft.com/office/drawing/2014/main" id="{0DC348C7-6750-430A-A80B-155983CEF19D}"/>
                  </a:ext>
                </a:extLst>
              </p:cNvPr>
              <p:cNvSpPr/>
              <p:nvPr/>
            </p:nvSpPr>
            <p:spPr bwMode="auto">
              <a:xfrm>
                <a:off x="4428514" y="1604356"/>
                <a:ext cx="607862" cy="281756"/>
              </a:xfrm>
              <a:prstGeom prst="rect">
                <a:avLst/>
              </a:prstGeom>
              <a:solidFill>
                <a:schemeClr val="accent5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0" tIns="0" rIns="0" bIns="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050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50" name="ïšḻïďê-文本框 74">
                <a:extLst>
                  <a:ext uri="{FF2B5EF4-FFF2-40B4-BE49-F238E27FC236}">
                    <a16:creationId xmlns:a16="http://schemas.microsoft.com/office/drawing/2014/main" id="{D0CD6F81-D4FF-42CF-9923-8ECAEA2F2E96}"/>
                  </a:ext>
                </a:extLst>
              </p:cNvPr>
              <p:cNvSpPr txBox="1"/>
              <p:nvPr/>
            </p:nvSpPr>
            <p:spPr>
              <a:xfrm>
                <a:off x="4255633" y="1961521"/>
                <a:ext cx="953623" cy="19072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algn="ctr"/>
                <a:r>
                  <a:rPr lang="zh-CN" altLang="en-US" sz="120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F6EEEEB-8B79-41E4-B054-B146062BDFF3}"/>
              </a:ext>
            </a:extLst>
          </p:cNvPr>
          <p:cNvGrpSpPr/>
          <p:nvPr/>
        </p:nvGrpSpPr>
        <p:grpSpPr>
          <a:xfrm>
            <a:off x="4823346" y="1275606"/>
            <a:ext cx="1940527" cy="1096820"/>
            <a:chOff x="6717485" y="1232756"/>
            <a:chExt cx="2587369" cy="1462426"/>
          </a:xfrm>
        </p:grpSpPr>
        <p:sp>
          <p:nvSpPr>
            <p:cNvPr id="39" name="ïšḻïďê-Freeform 38">
              <a:extLst>
                <a:ext uri="{FF2B5EF4-FFF2-40B4-BE49-F238E27FC236}">
                  <a16:creationId xmlns:a16="http://schemas.microsoft.com/office/drawing/2014/main" id="{FFA2950E-9727-4060-9740-1F6BC5AE129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717485" y="1232756"/>
              <a:ext cx="2587369" cy="1462426"/>
            </a:xfrm>
            <a:custGeom>
              <a:avLst/>
              <a:gdLst>
                <a:gd name="T0" fmla="*/ 1018 w 1421"/>
                <a:gd name="T1" fmla="*/ 0 h 805"/>
                <a:gd name="T2" fmla="*/ 1421 w 1421"/>
                <a:gd name="T3" fmla="*/ 403 h 805"/>
                <a:gd name="T4" fmla="*/ 1018 w 1421"/>
                <a:gd name="T5" fmla="*/ 805 h 805"/>
                <a:gd name="T6" fmla="*/ 772 w 1421"/>
                <a:gd name="T7" fmla="*/ 721 h 805"/>
                <a:gd name="T8" fmla="*/ 771 w 1421"/>
                <a:gd name="T9" fmla="*/ 721 h 805"/>
                <a:gd name="T10" fmla="*/ 269 w 1421"/>
                <a:gd name="T11" fmla="*/ 630 h 805"/>
                <a:gd name="T12" fmla="*/ 269 w 1421"/>
                <a:gd name="T13" fmla="*/ 630 h 805"/>
                <a:gd name="T14" fmla="*/ 231 w 1421"/>
                <a:gd name="T15" fmla="*/ 633 h 805"/>
                <a:gd name="T16" fmla="*/ 0 w 1421"/>
                <a:gd name="T17" fmla="*/ 403 h 805"/>
                <a:gd name="T18" fmla="*/ 231 w 1421"/>
                <a:gd name="T19" fmla="*/ 172 h 805"/>
                <a:gd name="T20" fmla="*/ 269 w 1421"/>
                <a:gd name="T21" fmla="*/ 175 h 805"/>
                <a:gd name="T22" fmla="*/ 269 w 1421"/>
                <a:gd name="T23" fmla="*/ 175 h 805"/>
                <a:gd name="T24" fmla="*/ 771 w 1421"/>
                <a:gd name="T25" fmla="*/ 84 h 805"/>
                <a:gd name="T26" fmla="*/ 771 w 1421"/>
                <a:gd name="T27" fmla="*/ 84 h 805"/>
                <a:gd name="T28" fmla="*/ 1018 w 1421"/>
                <a:gd name="T29" fmla="*/ 0 h 805"/>
                <a:gd name="T30" fmla="*/ 231 w 1421"/>
                <a:gd name="T31" fmla="*/ 215 h 805"/>
                <a:gd name="T32" fmla="*/ 43 w 1421"/>
                <a:gd name="T33" fmla="*/ 403 h 805"/>
                <a:gd name="T34" fmla="*/ 231 w 1421"/>
                <a:gd name="T35" fmla="*/ 591 h 805"/>
                <a:gd name="T36" fmla="*/ 419 w 1421"/>
                <a:gd name="T37" fmla="*/ 403 h 805"/>
                <a:gd name="T38" fmla="*/ 231 w 1421"/>
                <a:gd name="T39" fmla="*/ 215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5">
                  <a:moveTo>
                    <a:pt x="1018" y="0"/>
                  </a:moveTo>
                  <a:cubicBezTo>
                    <a:pt x="1241" y="0"/>
                    <a:pt x="1421" y="180"/>
                    <a:pt x="1421" y="403"/>
                  </a:cubicBezTo>
                  <a:cubicBezTo>
                    <a:pt x="1421" y="625"/>
                    <a:pt x="1241" y="805"/>
                    <a:pt x="1018" y="805"/>
                  </a:cubicBezTo>
                  <a:cubicBezTo>
                    <a:pt x="925" y="805"/>
                    <a:pt x="840" y="774"/>
                    <a:pt x="772" y="721"/>
                  </a:cubicBezTo>
                  <a:cubicBezTo>
                    <a:pt x="771" y="721"/>
                    <a:pt x="771" y="721"/>
                    <a:pt x="771" y="721"/>
                  </a:cubicBezTo>
                  <a:cubicBezTo>
                    <a:pt x="618" y="606"/>
                    <a:pt x="408" y="615"/>
                    <a:pt x="269" y="630"/>
                  </a:cubicBezTo>
                  <a:cubicBezTo>
                    <a:pt x="269" y="630"/>
                    <a:pt x="269" y="630"/>
                    <a:pt x="269" y="630"/>
                  </a:cubicBezTo>
                  <a:cubicBezTo>
                    <a:pt x="256" y="632"/>
                    <a:pt x="244" y="633"/>
                    <a:pt x="231" y="633"/>
                  </a:cubicBezTo>
                  <a:cubicBezTo>
                    <a:pt x="103" y="633"/>
                    <a:pt x="0" y="530"/>
                    <a:pt x="0" y="403"/>
                  </a:cubicBezTo>
                  <a:cubicBezTo>
                    <a:pt x="0" y="275"/>
                    <a:pt x="103" y="172"/>
                    <a:pt x="231" y="172"/>
                  </a:cubicBezTo>
                  <a:cubicBezTo>
                    <a:pt x="244" y="172"/>
                    <a:pt x="256" y="173"/>
                    <a:pt x="269" y="175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408" y="190"/>
                    <a:pt x="618" y="199"/>
                    <a:pt x="771" y="84"/>
                  </a:cubicBezTo>
                  <a:cubicBezTo>
                    <a:pt x="771" y="84"/>
                    <a:pt x="771" y="84"/>
                    <a:pt x="771" y="84"/>
                  </a:cubicBezTo>
                  <a:cubicBezTo>
                    <a:pt x="840" y="31"/>
                    <a:pt x="925" y="0"/>
                    <a:pt x="1018" y="0"/>
                  </a:cubicBezTo>
                  <a:close/>
                  <a:moveTo>
                    <a:pt x="231" y="215"/>
                  </a:moveTo>
                  <a:cubicBezTo>
                    <a:pt x="127" y="215"/>
                    <a:pt x="43" y="299"/>
                    <a:pt x="43" y="403"/>
                  </a:cubicBezTo>
                  <a:cubicBezTo>
                    <a:pt x="43" y="506"/>
                    <a:pt x="127" y="591"/>
                    <a:pt x="231" y="591"/>
                  </a:cubicBezTo>
                  <a:cubicBezTo>
                    <a:pt x="335" y="591"/>
                    <a:pt x="419" y="506"/>
                    <a:pt x="419" y="403"/>
                  </a:cubicBezTo>
                  <a:cubicBezTo>
                    <a:pt x="419" y="299"/>
                    <a:pt x="335" y="215"/>
                    <a:pt x="231" y="215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ïšḻïďê-Freeform 39">
              <a:extLst>
                <a:ext uri="{FF2B5EF4-FFF2-40B4-BE49-F238E27FC236}">
                  <a16:creationId xmlns:a16="http://schemas.microsoft.com/office/drawing/2014/main" id="{6F783B83-10C8-4049-A884-E33312503F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3771" y="1801146"/>
              <a:ext cx="325646" cy="325646"/>
            </a:xfrm>
            <a:custGeom>
              <a:avLst/>
              <a:gdLst>
                <a:gd name="connsiteX0" fmla="*/ 0 w 338138"/>
                <a:gd name="connsiteY0" fmla="*/ 169863 h 338138"/>
                <a:gd name="connsiteX1" fmla="*/ 3975 w 338138"/>
                <a:gd name="connsiteY1" fmla="*/ 169863 h 338138"/>
                <a:gd name="connsiteX2" fmla="*/ 111300 w 338138"/>
                <a:gd name="connsiteY2" fmla="*/ 226838 h 338138"/>
                <a:gd name="connsiteX3" fmla="*/ 168275 w 338138"/>
                <a:gd name="connsiteY3" fmla="*/ 334163 h 338138"/>
                <a:gd name="connsiteX4" fmla="*/ 168275 w 338138"/>
                <a:gd name="connsiteY4" fmla="*/ 338138 h 338138"/>
                <a:gd name="connsiteX5" fmla="*/ 164300 w 338138"/>
                <a:gd name="connsiteY5" fmla="*/ 338138 h 338138"/>
                <a:gd name="connsiteX6" fmla="*/ 49025 w 338138"/>
                <a:gd name="connsiteY6" fmla="*/ 289113 h 338138"/>
                <a:gd name="connsiteX7" fmla="*/ 0 w 338138"/>
                <a:gd name="connsiteY7" fmla="*/ 173838 h 338138"/>
                <a:gd name="connsiteX8" fmla="*/ 0 w 338138"/>
                <a:gd name="connsiteY8" fmla="*/ 169863 h 338138"/>
                <a:gd name="connsiteX9" fmla="*/ 169863 w 338138"/>
                <a:gd name="connsiteY9" fmla="*/ 0 h 338138"/>
                <a:gd name="connsiteX10" fmla="*/ 173838 w 338138"/>
                <a:gd name="connsiteY10" fmla="*/ 0 h 338138"/>
                <a:gd name="connsiteX11" fmla="*/ 289113 w 338138"/>
                <a:gd name="connsiteY11" fmla="*/ 49025 h 338138"/>
                <a:gd name="connsiteX12" fmla="*/ 338138 w 338138"/>
                <a:gd name="connsiteY12" fmla="*/ 164300 h 338138"/>
                <a:gd name="connsiteX13" fmla="*/ 338138 w 338138"/>
                <a:gd name="connsiteY13" fmla="*/ 168275 h 338138"/>
                <a:gd name="connsiteX14" fmla="*/ 334163 w 338138"/>
                <a:gd name="connsiteY14" fmla="*/ 168275 h 338138"/>
                <a:gd name="connsiteX15" fmla="*/ 226838 w 338138"/>
                <a:gd name="connsiteY15" fmla="*/ 111300 h 338138"/>
                <a:gd name="connsiteX16" fmla="*/ 169863 w 338138"/>
                <a:gd name="connsiteY16" fmla="*/ 3975 h 338138"/>
                <a:gd name="connsiteX17" fmla="*/ 169863 w 338138"/>
                <a:gd name="connsiteY17" fmla="*/ 0 h 338138"/>
                <a:gd name="connsiteX18" fmla="*/ 157181 w 338138"/>
                <a:gd name="connsiteY18" fmla="*/ 0 h 338138"/>
                <a:gd name="connsiteX19" fmla="*/ 157181 w 338138"/>
                <a:gd name="connsiteY19" fmla="*/ 3963 h 338138"/>
                <a:gd name="connsiteX20" fmla="*/ 216620 w 338138"/>
                <a:gd name="connsiteY20" fmla="*/ 121518 h 338138"/>
                <a:gd name="connsiteX21" fmla="*/ 334175 w 338138"/>
                <a:gd name="connsiteY21" fmla="*/ 180957 h 338138"/>
                <a:gd name="connsiteX22" fmla="*/ 338138 w 338138"/>
                <a:gd name="connsiteY22" fmla="*/ 180957 h 338138"/>
                <a:gd name="connsiteX23" fmla="*/ 336817 w 338138"/>
                <a:gd name="connsiteY23" fmla="*/ 184919 h 338138"/>
                <a:gd name="connsiteX24" fmla="*/ 289267 w 338138"/>
                <a:gd name="connsiteY24" fmla="*/ 289267 h 338138"/>
                <a:gd name="connsiteX25" fmla="*/ 184919 w 338138"/>
                <a:gd name="connsiteY25" fmla="*/ 336817 h 338138"/>
                <a:gd name="connsiteX26" fmla="*/ 180957 w 338138"/>
                <a:gd name="connsiteY26" fmla="*/ 338138 h 338138"/>
                <a:gd name="connsiteX27" fmla="*/ 180957 w 338138"/>
                <a:gd name="connsiteY27" fmla="*/ 334176 h 338138"/>
                <a:gd name="connsiteX28" fmla="*/ 121518 w 338138"/>
                <a:gd name="connsiteY28" fmla="*/ 216620 h 338138"/>
                <a:gd name="connsiteX29" fmla="*/ 3963 w 338138"/>
                <a:gd name="connsiteY29" fmla="*/ 157181 h 338138"/>
                <a:gd name="connsiteX30" fmla="*/ 0 w 338138"/>
                <a:gd name="connsiteY30" fmla="*/ 157181 h 338138"/>
                <a:gd name="connsiteX31" fmla="*/ 1321 w 338138"/>
                <a:gd name="connsiteY31" fmla="*/ 153219 h 338138"/>
                <a:gd name="connsiteX32" fmla="*/ 48872 w 338138"/>
                <a:gd name="connsiteY32" fmla="*/ 50192 h 338138"/>
                <a:gd name="connsiteX33" fmla="*/ 153219 w 338138"/>
                <a:gd name="connsiteY33" fmla="*/ 1321 h 338138"/>
                <a:gd name="connsiteX34" fmla="*/ 157181 w 338138"/>
                <a:gd name="connsiteY3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38138" h="338138">
                  <a:moveTo>
                    <a:pt x="0" y="169863"/>
                  </a:moveTo>
                  <a:cubicBezTo>
                    <a:pt x="0" y="169863"/>
                    <a:pt x="0" y="169863"/>
                    <a:pt x="3975" y="169863"/>
                  </a:cubicBezTo>
                  <a:cubicBezTo>
                    <a:pt x="42400" y="175163"/>
                    <a:pt x="80825" y="195038"/>
                    <a:pt x="111300" y="226838"/>
                  </a:cubicBezTo>
                  <a:cubicBezTo>
                    <a:pt x="143100" y="257313"/>
                    <a:pt x="162975" y="297063"/>
                    <a:pt x="168275" y="334163"/>
                  </a:cubicBezTo>
                  <a:cubicBezTo>
                    <a:pt x="168275" y="334163"/>
                    <a:pt x="168275" y="334163"/>
                    <a:pt x="168275" y="338138"/>
                  </a:cubicBezTo>
                  <a:cubicBezTo>
                    <a:pt x="168275" y="338138"/>
                    <a:pt x="168275" y="338138"/>
                    <a:pt x="164300" y="338138"/>
                  </a:cubicBezTo>
                  <a:cubicBezTo>
                    <a:pt x="120575" y="336813"/>
                    <a:pt x="80825" y="319588"/>
                    <a:pt x="49025" y="289113"/>
                  </a:cubicBezTo>
                  <a:cubicBezTo>
                    <a:pt x="18550" y="257313"/>
                    <a:pt x="1325" y="217563"/>
                    <a:pt x="0" y="173838"/>
                  </a:cubicBezTo>
                  <a:cubicBezTo>
                    <a:pt x="0" y="173838"/>
                    <a:pt x="0" y="173838"/>
                    <a:pt x="0" y="169863"/>
                  </a:cubicBezTo>
                  <a:close/>
                  <a:moveTo>
                    <a:pt x="169863" y="0"/>
                  </a:moveTo>
                  <a:cubicBezTo>
                    <a:pt x="169863" y="0"/>
                    <a:pt x="169863" y="0"/>
                    <a:pt x="173838" y="0"/>
                  </a:cubicBezTo>
                  <a:cubicBezTo>
                    <a:pt x="217563" y="1325"/>
                    <a:pt x="257313" y="18550"/>
                    <a:pt x="289113" y="49025"/>
                  </a:cubicBezTo>
                  <a:cubicBezTo>
                    <a:pt x="319588" y="80825"/>
                    <a:pt x="336813" y="120575"/>
                    <a:pt x="338138" y="164300"/>
                  </a:cubicBezTo>
                  <a:cubicBezTo>
                    <a:pt x="338138" y="164300"/>
                    <a:pt x="338138" y="164300"/>
                    <a:pt x="338138" y="168275"/>
                  </a:cubicBezTo>
                  <a:cubicBezTo>
                    <a:pt x="338138" y="168275"/>
                    <a:pt x="338138" y="168275"/>
                    <a:pt x="334163" y="168275"/>
                  </a:cubicBezTo>
                  <a:cubicBezTo>
                    <a:pt x="295738" y="162975"/>
                    <a:pt x="257313" y="143100"/>
                    <a:pt x="226838" y="111300"/>
                  </a:cubicBezTo>
                  <a:cubicBezTo>
                    <a:pt x="195038" y="80825"/>
                    <a:pt x="175163" y="42400"/>
                    <a:pt x="169863" y="3975"/>
                  </a:cubicBezTo>
                  <a:cubicBezTo>
                    <a:pt x="169863" y="3975"/>
                    <a:pt x="169863" y="3975"/>
                    <a:pt x="169863" y="0"/>
                  </a:cubicBezTo>
                  <a:close/>
                  <a:moveTo>
                    <a:pt x="157181" y="0"/>
                  </a:moveTo>
                  <a:cubicBezTo>
                    <a:pt x="157181" y="0"/>
                    <a:pt x="157181" y="0"/>
                    <a:pt x="157181" y="3963"/>
                  </a:cubicBezTo>
                  <a:cubicBezTo>
                    <a:pt x="162465" y="46230"/>
                    <a:pt x="183598" y="87176"/>
                    <a:pt x="216620" y="121518"/>
                  </a:cubicBezTo>
                  <a:cubicBezTo>
                    <a:pt x="250962" y="154540"/>
                    <a:pt x="291908" y="176994"/>
                    <a:pt x="334175" y="180957"/>
                  </a:cubicBezTo>
                  <a:cubicBezTo>
                    <a:pt x="334175" y="180957"/>
                    <a:pt x="334175" y="180957"/>
                    <a:pt x="338138" y="180957"/>
                  </a:cubicBezTo>
                  <a:cubicBezTo>
                    <a:pt x="338138" y="180957"/>
                    <a:pt x="338138" y="180957"/>
                    <a:pt x="336817" y="184919"/>
                  </a:cubicBezTo>
                  <a:cubicBezTo>
                    <a:pt x="334175" y="224545"/>
                    <a:pt x="317004" y="260208"/>
                    <a:pt x="289267" y="289267"/>
                  </a:cubicBezTo>
                  <a:cubicBezTo>
                    <a:pt x="260208" y="317004"/>
                    <a:pt x="224545" y="334176"/>
                    <a:pt x="184919" y="336817"/>
                  </a:cubicBezTo>
                  <a:cubicBezTo>
                    <a:pt x="184919" y="336817"/>
                    <a:pt x="184919" y="336817"/>
                    <a:pt x="180957" y="338138"/>
                  </a:cubicBezTo>
                  <a:cubicBezTo>
                    <a:pt x="180957" y="338138"/>
                    <a:pt x="180957" y="338138"/>
                    <a:pt x="180957" y="334176"/>
                  </a:cubicBezTo>
                  <a:cubicBezTo>
                    <a:pt x="175673" y="293229"/>
                    <a:pt x="154540" y="250962"/>
                    <a:pt x="121518" y="216620"/>
                  </a:cubicBezTo>
                  <a:cubicBezTo>
                    <a:pt x="87176" y="183598"/>
                    <a:pt x="46230" y="162465"/>
                    <a:pt x="3963" y="157181"/>
                  </a:cubicBezTo>
                  <a:cubicBezTo>
                    <a:pt x="3963" y="157181"/>
                    <a:pt x="3963" y="157181"/>
                    <a:pt x="0" y="157181"/>
                  </a:cubicBezTo>
                  <a:cubicBezTo>
                    <a:pt x="0" y="157181"/>
                    <a:pt x="0" y="157181"/>
                    <a:pt x="1321" y="153219"/>
                  </a:cubicBezTo>
                  <a:cubicBezTo>
                    <a:pt x="3963" y="113593"/>
                    <a:pt x="21134" y="77930"/>
                    <a:pt x="48872" y="50192"/>
                  </a:cubicBezTo>
                  <a:cubicBezTo>
                    <a:pt x="77930" y="21134"/>
                    <a:pt x="113593" y="3963"/>
                    <a:pt x="153219" y="1321"/>
                  </a:cubicBezTo>
                  <a:cubicBezTo>
                    <a:pt x="153219" y="1321"/>
                    <a:pt x="153219" y="1321"/>
                    <a:pt x="157181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ïšḻïďê-Freeform 40">
              <a:extLst>
                <a:ext uri="{FF2B5EF4-FFF2-40B4-BE49-F238E27FC236}">
                  <a16:creationId xmlns:a16="http://schemas.microsoft.com/office/drawing/2014/main" id="{DB6E05C6-4953-4DC4-92EA-5978C89ED8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9681" y="1709369"/>
              <a:ext cx="510358" cy="509200"/>
            </a:xfrm>
            <a:custGeom>
              <a:avLst/>
              <a:gdLst>
                <a:gd name="connsiteX0" fmla="*/ 388572 w 777144"/>
                <a:gd name="connsiteY0" fmla="*/ 0 h 775382"/>
                <a:gd name="connsiteX1" fmla="*/ 777144 w 777144"/>
                <a:gd name="connsiteY1" fmla="*/ 387691 h 775382"/>
                <a:gd name="connsiteX2" fmla="*/ 388572 w 777144"/>
                <a:gd name="connsiteY2" fmla="*/ 775382 h 775382"/>
                <a:gd name="connsiteX3" fmla="*/ 0 w 777144"/>
                <a:gd name="connsiteY3" fmla="*/ 387691 h 775382"/>
                <a:gd name="connsiteX4" fmla="*/ 388572 w 777144"/>
                <a:gd name="connsiteY4" fmla="*/ 0 h 775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144" h="775382">
                  <a:moveTo>
                    <a:pt x="388572" y="0"/>
                  </a:moveTo>
                  <a:cubicBezTo>
                    <a:pt x="603527" y="0"/>
                    <a:pt x="777144" y="173224"/>
                    <a:pt x="777144" y="387691"/>
                  </a:cubicBezTo>
                  <a:cubicBezTo>
                    <a:pt x="777144" y="600096"/>
                    <a:pt x="603527" y="775382"/>
                    <a:pt x="388572" y="775382"/>
                  </a:cubicBezTo>
                  <a:cubicBezTo>
                    <a:pt x="173617" y="775382"/>
                    <a:pt x="0" y="600096"/>
                    <a:pt x="0" y="387691"/>
                  </a:cubicBezTo>
                  <a:cubicBezTo>
                    <a:pt x="0" y="173224"/>
                    <a:pt x="173617" y="0"/>
                    <a:pt x="388572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40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DBF80EC3-2ACE-4CDF-9CDE-96C77EFA3204}"/>
                </a:ext>
              </a:extLst>
            </p:cNvPr>
            <p:cNvGrpSpPr/>
            <p:nvPr/>
          </p:nvGrpSpPr>
          <p:grpSpPr>
            <a:xfrm>
              <a:off x="7016946" y="1691253"/>
              <a:ext cx="923331" cy="530486"/>
              <a:chOff x="4255633" y="1604356"/>
              <a:chExt cx="953623" cy="547890"/>
            </a:xfrm>
          </p:grpSpPr>
          <p:sp>
            <p:nvSpPr>
              <p:cNvPr id="43" name="ïšḻïďê-Rectangle 42">
                <a:extLst>
                  <a:ext uri="{FF2B5EF4-FFF2-40B4-BE49-F238E27FC236}">
                    <a16:creationId xmlns:a16="http://schemas.microsoft.com/office/drawing/2014/main" id="{D0EF0357-CB63-4480-90F6-E24EA5DF2418}"/>
                  </a:ext>
                </a:extLst>
              </p:cNvPr>
              <p:cNvSpPr/>
              <p:nvPr/>
            </p:nvSpPr>
            <p:spPr bwMode="auto">
              <a:xfrm>
                <a:off x="4428514" y="1604356"/>
                <a:ext cx="607862" cy="281756"/>
              </a:xfrm>
              <a:prstGeom prst="rect">
                <a:avLst/>
              </a:prstGeom>
              <a:solidFill>
                <a:schemeClr val="accent2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0" tIns="0" rIns="0" bIns="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050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4" name="ïšḻïďê-文本框 62">
                <a:extLst>
                  <a:ext uri="{FF2B5EF4-FFF2-40B4-BE49-F238E27FC236}">
                    <a16:creationId xmlns:a16="http://schemas.microsoft.com/office/drawing/2014/main" id="{E2042372-6B75-4D33-85B1-F28B925F6530}"/>
                  </a:ext>
                </a:extLst>
              </p:cNvPr>
              <p:cNvSpPr txBox="1"/>
              <p:nvPr/>
            </p:nvSpPr>
            <p:spPr>
              <a:xfrm>
                <a:off x="4255633" y="1961521"/>
                <a:ext cx="953623" cy="19072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algn="ctr"/>
                <a:r>
                  <a:rPr lang="zh-CN" altLang="en-US" sz="120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B08093A-19B8-4A07-ADC5-5F883C715382}"/>
              </a:ext>
            </a:extLst>
          </p:cNvPr>
          <p:cNvGrpSpPr/>
          <p:nvPr/>
        </p:nvGrpSpPr>
        <p:grpSpPr>
          <a:xfrm>
            <a:off x="4708944" y="2354132"/>
            <a:ext cx="1940528" cy="1098215"/>
            <a:chOff x="6564948" y="2670791"/>
            <a:chExt cx="2587371" cy="1464287"/>
          </a:xfrm>
        </p:grpSpPr>
        <p:sp>
          <p:nvSpPr>
            <p:cNvPr id="33" name="ïšḻïďê-Freeform 32">
              <a:extLst>
                <a:ext uri="{FF2B5EF4-FFF2-40B4-BE49-F238E27FC236}">
                  <a16:creationId xmlns:a16="http://schemas.microsoft.com/office/drawing/2014/main" id="{FD394A07-72A0-40DD-8CED-D45CAFA2A5D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564948" y="2670791"/>
              <a:ext cx="2587371" cy="1464287"/>
            </a:xfrm>
            <a:custGeom>
              <a:avLst/>
              <a:gdLst>
                <a:gd name="T0" fmla="*/ 403 w 1421"/>
                <a:gd name="T1" fmla="*/ 0 h 806"/>
                <a:gd name="T2" fmla="*/ 0 w 1421"/>
                <a:gd name="T3" fmla="*/ 403 h 806"/>
                <a:gd name="T4" fmla="*/ 403 w 1421"/>
                <a:gd name="T5" fmla="*/ 806 h 806"/>
                <a:gd name="T6" fmla="*/ 650 w 1421"/>
                <a:gd name="T7" fmla="*/ 722 h 806"/>
                <a:gd name="T8" fmla="*/ 650 w 1421"/>
                <a:gd name="T9" fmla="*/ 722 h 806"/>
                <a:gd name="T10" fmla="*/ 1153 w 1421"/>
                <a:gd name="T11" fmla="*/ 631 h 806"/>
                <a:gd name="T12" fmla="*/ 1153 w 1421"/>
                <a:gd name="T13" fmla="*/ 631 h 806"/>
                <a:gd name="T14" fmla="*/ 1191 w 1421"/>
                <a:gd name="T15" fmla="*/ 634 h 806"/>
                <a:gd name="T16" fmla="*/ 1421 w 1421"/>
                <a:gd name="T17" fmla="*/ 403 h 806"/>
                <a:gd name="T18" fmla="*/ 1191 w 1421"/>
                <a:gd name="T19" fmla="*/ 173 h 806"/>
                <a:gd name="T20" fmla="*/ 1153 w 1421"/>
                <a:gd name="T21" fmla="*/ 176 h 806"/>
                <a:gd name="T22" fmla="*/ 1153 w 1421"/>
                <a:gd name="T23" fmla="*/ 176 h 806"/>
                <a:gd name="T24" fmla="*/ 650 w 1421"/>
                <a:gd name="T25" fmla="*/ 84 h 806"/>
                <a:gd name="T26" fmla="*/ 650 w 1421"/>
                <a:gd name="T27" fmla="*/ 84 h 806"/>
                <a:gd name="T28" fmla="*/ 403 w 1421"/>
                <a:gd name="T29" fmla="*/ 0 h 806"/>
                <a:gd name="T30" fmla="*/ 1191 w 1421"/>
                <a:gd name="T31" fmla="*/ 215 h 806"/>
                <a:gd name="T32" fmla="*/ 1379 w 1421"/>
                <a:gd name="T33" fmla="*/ 403 h 806"/>
                <a:gd name="T34" fmla="*/ 1191 w 1421"/>
                <a:gd name="T35" fmla="*/ 591 h 806"/>
                <a:gd name="T36" fmla="*/ 1003 w 1421"/>
                <a:gd name="T37" fmla="*/ 403 h 806"/>
                <a:gd name="T38" fmla="*/ 1191 w 1421"/>
                <a:gd name="T39" fmla="*/ 215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6">
                  <a:moveTo>
                    <a:pt x="403" y="0"/>
                  </a:moveTo>
                  <a:cubicBezTo>
                    <a:pt x="181" y="0"/>
                    <a:pt x="0" y="181"/>
                    <a:pt x="0" y="403"/>
                  </a:cubicBezTo>
                  <a:cubicBezTo>
                    <a:pt x="0" y="626"/>
                    <a:pt x="181" y="806"/>
                    <a:pt x="403" y="806"/>
                  </a:cubicBezTo>
                  <a:cubicBezTo>
                    <a:pt x="496" y="806"/>
                    <a:pt x="582" y="775"/>
                    <a:pt x="650" y="722"/>
                  </a:cubicBezTo>
                  <a:cubicBezTo>
                    <a:pt x="650" y="722"/>
                    <a:pt x="650" y="722"/>
                    <a:pt x="650" y="722"/>
                  </a:cubicBezTo>
                  <a:cubicBezTo>
                    <a:pt x="803" y="607"/>
                    <a:pt x="1013" y="615"/>
                    <a:pt x="1153" y="631"/>
                  </a:cubicBezTo>
                  <a:cubicBezTo>
                    <a:pt x="1153" y="631"/>
                    <a:pt x="1153" y="631"/>
                    <a:pt x="1153" y="631"/>
                  </a:cubicBezTo>
                  <a:cubicBezTo>
                    <a:pt x="1165" y="633"/>
                    <a:pt x="1178" y="634"/>
                    <a:pt x="1191" y="634"/>
                  </a:cubicBezTo>
                  <a:cubicBezTo>
                    <a:pt x="1318" y="634"/>
                    <a:pt x="1421" y="530"/>
                    <a:pt x="1421" y="403"/>
                  </a:cubicBezTo>
                  <a:cubicBezTo>
                    <a:pt x="1421" y="276"/>
                    <a:pt x="1318" y="173"/>
                    <a:pt x="1191" y="173"/>
                  </a:cubicBezTo>
                  <a:cubicBezTo>
                    <a:pt x="1178" y="173"/>
                    <a:pt x="1165" y="174"/>
                    <a:pt x="1153" y="176"/>
                  </a:cubicBezTo>
                  <a:cubicBezTo>
                    <a:pt x="1153" y="176"/>
                    <a:pt x="1153" y="176"/>
                    <a:pt x="1153" y="176"/>
                  </a:cubicBezTo>
                  <a:cubicBezTo>
                    <a:pt x="1013" y="191"/>
                    <a:pt x="803" y="200"/>
                    <a:pt x="650" y="84"/>
                  </a:cubicBezTo>
                  <a:cubicBezTo>
                    <a:pt x="650" y="84"/>
                    <a:pt x="650" y="84"/>
                    <a:pt x="650" y="84"/>
                  </a:cubicBezTo>
                  <a:cubicBezTo>
                    <a:pt x="582" y="32"/>
                    <a:pt x="496" y="0"/>
                    <a:pt x="403" y="0"/>
                  </a:cubicBezTo>
                  <a:close/>
                  <a:moveTo>
                    <a:pt x="1191" y="215"/>
                  </a:moveTo>
                  <a:cubicBezTo>
                    <a:pt x="1294" y="215"/>
                    <a:pt x="1379" y="299"/>
                    <a:pt x="1379" y="403"/>
                  </a:cubicBezTo>
                  <a:cubicBezTo>
                    <a:pt x="1379" y="507"/>
                    <a:pt x="1294" y="591"/>
                    <a:pt x="1191" y="591"/>
                  </a:cubicBezTo>
                  <a:cubicBezTo>
                    <a:pt x="1087" y="591"/>
                    <a:pt x="1003" y="507"/>
                    <a:pt x="1003" y="403"/>
                  </a:cubicBezTo>
                  <a:cubicBezTo>
                    <a:pt x="1003" y="299"/>
                    <a:pt x="1087" y="215"/>
                    <a:pt x="1191" y="215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ïšḻïďê-Freeform 33">
              <a:extLst>
                <a:ext uri="{FF2B5EF4-FFF2-40B4-BE49-F238E27FC236}">
                  <a16:creationId xmlns:a16="http://schemas.microsoft.com/office/drawing/2014/main" id="{71743BDD-C7C5-4030-8148-36F3A1F51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4598" y="3240877"/>
              <a:ext cx="325646" cy="324115"/>
            </a:xfrm>
            <a:custGeom>
              <a:avLst/>
              <a:gdLst>
                <a:gd name="connsiteX0" fmla="*/ 294483 w 338139"/>
                <a:gd name="connsiteY0" fmla="*/ 53975 h 336550"/>
                <a:gd name="connsiteX1" fmla="*/ 338139 w 338139"/>
                <a:gd name="connsiteY1" fmla="*/ 167482 h 336550"/>
                <a:gd name="connsiteX2" fmla="*/ 294483 w 338139"/>
                <a:gd name="connsiteY2" fmla="*/ 280988 h 336550"/>
                <a:gd name="connsiteX3" fmla="*/ 275962 w 338139"/>
                <a:gd name="connsiteY3" fmla="*/ 257231 h 336550"/>
                <a:gd name="connsiteX4" fmla="*/ 285222 w 338139"/>
                <a:gd name="connsiteY4" fmla="*/ 250632 h 336550"/>
                <a:gd name="connsiteX5" fmla="*/ 286545 w 338139"/>
                <a:gd name="connsiteY5" fmla="*/ 237433 h 336550"/>
                <a:gd name="connsiteX6" fmla="*/ 273316 w 338139"/>
                <a:gd name="connsiteY6" fmla="*/ 236114 h 336550"/>
                <a:gd name="connsiteX7" fmla="*/ 266701 w 338139"/>
                <a:gd name="connsiteY7" fmla="*/ 241393 h 336550"/>
                <a:gd name="connsiteX8" fmla="*/ 258764 w 338139"/>
                <a:gd name="connsiteY8" fmla="*/ 218956 h 336550"/>
                <a:gd name="connsiteX9" fmla="*/ 269347 w 338139"/>
                <a:gd name="connsiteY9" fmla="*/ 212356 h 336550"/>
                <a:gd name="connsiteX10" fmla="*/ 271993 w 338139"/>
                <a:gd name="connsiteY10" fmla="*/ 199158 h 336550"/>
                <a:gd name="connsiteX11" fmla="*/ 258764 w 338139"/>
                <a:gd name="connsiteY11" fmla="*/ 197838 h 336550"/>
                <a:gd name="connsiteX12" fmla="*/ 253472 w 338139"/>
                <a:gd name="connsiteY12" fmla="*/ 200478 h 336550"/>
                <a:gd name="connsiteX13" fmla="*/ 250826 w 338139"/>
                <a:gd name="connsiteY13" fmla="*/ 176721 h 336550"/>
                <a:gd name="connsiteX14" fmla="*/ 260086 w 338139"/>
                <a:gd name="connsiteY14" fmla="*/ 176721 h 336550"/>
                <a:gd name="connsiteX15" fmla="*/ 269347 w 338139"/>
                <a:gd name="connsiteY15" fmla="*/ 167482 h 336550"/>
                <a:gd name="connsiteX16" fmla="*/ 260086 w 338139"/>
                <a:gd name="connsiteY16" fmla="*/ 158243 h 336550"/>
                <a:gd name="connsiteX17" fmla="*/ 250826 w 338139"/>
                <a:gd name="connsiteY17" fmla="*/ 158243 h 336550"/>
                <a:gd name="connsiteX18" fmla="*/ 253472 w 338139"/>
                <a:gd name="connsiteY18" fmla="*/ 134486 h 336550"/>
                <a:gd name="connsiteX19" fmla="*/ 258764 w 338139"/>
                <a:gd name="connsiteY19" fmla="*/ 137125 h 336550"/>
                <a:gd name="connsiteX20" fmla="*/ 264055 w 338139"/>
                <a:gd name="connsiteY20" fmla="*/ 139765 h 336550"/>
                <a:gd name="connsiteX21" fmla="*/ 271993 w 338139"/>
                <a:gd name="connsiteY21" fmla="*/ 135806 h 336550"/>
                <a:gd name="connsiteX22" fmla="*/ 269347 w 338139"/>
                <a:gd name="connsiteY22" fmla="*/ 122607 h 336550"/>
                <a:gd name="connsiteX23" fmla="*/ 258764 w 338139"/>
                <a:gd name="connsiteY23" fmla="*/ 116008 h 336550"/>
                <a:gd name="connsiteX24" fmla="*/ 266701 w 338139"/>
                <a:gd name="connsiteY24" fmla="*/ 93571 h 336550"/>
                <a:gd name="connsiteX25" fmla="*/ 273316 w 338139"/>
                <a:gd name="connsiteY25" fmla="*/ 98850 h 336550"/>
                <a:gd name="connsiteX26" fmla="*/ 278607 w 338139"/>
                <a:gd name="connsiteY26" fmla="*/ 101490 h 336550"/>
                <a:gd name="connsiteX27" fmla="*/ 286545 w 338139"/>
                <a:gd name="connsiteY27" fmla="*/ 97530 h 336550"/>
                <a:gd name="connsiteX28" fmla="*/ 285222 w 338139"/>
                <a:gd name="connsiteY28" fmla="*/ 84332 h 336550"/>
                <a:gd name="connsiteX29" fmla="*/ 275962 w 338139"/>
                <a:gd name="connsiteY29" fmla="*/ 77732 h 336550"/>
                <a:gd name="connsiteX30" fmla="*/ 294483 w 338139"/>
                <a:gd name="connsiteY30" fmla="*/ 53975 h 336550"/>
                <a:gd name="connsiteX31" fmla="*/ 43657 w 338139"/>
                <a:gd name="connsiteY31" fmla="*/ 53975 h 336550"/>
                <a:gd name="connsiteX32" fmla="*/ 62177 w 338139"/>
                <a:gd name="connsiteY32" fmla="*/ 77732 h 336550"/>
                <a:gd name="connsiteX33" fmla="*/ 52917 w 338139"/>
                <a:gd name="connsiteY33" fmla="*/ 84332 h 336550"/>
                <a:gd name="connsiteX34" fmla="*/ 51594 w 338139"/>
                <a:gd name="connsiteY34" fmla="*/ 97530 h 336550"/>
                <a:gd name="connsiteX35" fmla="*/ 59532 w 338139"/>
                <a:gd name="connsiteY35" fmla="*/ 101490 h 336550"/>
                <a:gd name="connsiteX36" fmla="*/ 64823 w 338139"/>
                <a:gd name="connsiteY36" fmla="*/ 98850 h 336550"/>
                <a:gd name="connsiteX37" fmla="*/ 71438 w 338139"/>
                <a:gd name="connsiteY37" fmla="*/ 93571 h 336550"/>
                <a:gd name="connsiteX38" fmla="*/ 79375 w 338139"/>
                <a:gd name="connsiteY38" fmla="*/ 116008 h 336550"/>
                <a:gd name="connsiteX39" fmla="*/ 68792 w 338139"/>
                <a:gd name="connsiteY39" fmla="*/ 122607 h 336550"/>
                <a:gd name="connsiteX40" fmla="*/ 66146 w 338139"/>
                <a:gd name="connsiteY40" fmla="*/ 135806 h 336550"/>
                <a:gd name="connsiteX41" fmla="*/ 74084 w 338139"/>
                <a:gd name="connsiteY41" fmla="*/ 139765 h 336550"/>
                <a:gd name="connsiteX42" fmla="*/ 79375 w 338139"/>
                <a:gd name="connsiteY42" fmla="*/ 137125 h 336550"/>
                <a:gd name="connsiteX43" fmla="*/ 84667 w 338139"/>
                <a:gd name="connsiteY43" fmla="*/ 134486 h 336550"/>
                <a:gd name="connsiteX44" fmla="*/ 87313 w 338139"/>
                <a:gd name="connsiteY44" fmla="*/ 158243 h 336550"/>
                <a:gd name="connsiteX45" fmla="*/ 78053 w 338139"/>
                <a:gd name="connsiteY45" fmla="*/ 158243 h 336550"/>
                <a:gd name="connsiteX46" fmla="*/ 68792 w 338139"/>
                <a:gd name="connsiteY46" fmla="*/ 167482 h 336550"/>
                <a:gd name="connsiteX47" fmla="*/ 78053 w 338139"/>
                <a:gd name="connsiteY47" fmla="*/ 176721 h 336550"/>
                <a:gd name="connsiteX48" fmla="*/ 87313 w 338139"/>
                <a:gd name="connsiteY48" fmla="*/ 176721 h 336550"/>
                <a:gd name="connsiteX49" fmla="*/ 84667 w 338139"/>
                <a:gd name="connsiteY49" fmla="*/ 200478 h 336550"/>
                <a:gd name="connsiteX50" fmla="*/ 79375 w 338139"/>
                <a:gd name="connsiteY50" fmla="*/ 197838 h 336550"/>
                <a:gd name="connsiteX51" fmla="*/ 66146 w 338139"/>
                <a:gd name="connsiteY51" fmla="*/ 199158 h 336550"/>
                <a:gd name="connsiteX52" fmla="*/ 68792 w 338139"/>
                <a:gd name="connsiteY52" fmla="*/ 212356 h 336550"/>
                <a:gd name="connsiteX53" fmla="*/ 79375 w 338139"/>
                <a:gd name="connsiteY53" fmla="*/ 218956 h 336550"/>
                <a:gd name="connsiteX54" fmla="*/ 71438 w 338139"/>
                <a:gd name="connsiteY54" fmla="*/ 241393 h 336550"/>
                <a:gd name="connsiteX55" fmla="*/ 64823 w 338139"/>
                <a:gd name="connsiteY55" fmla="*/ 236114 h 336550"/>
                <a:gd name="connsiteX56" fmla="*/ 51594 w 338139"/>
                <a:gd name="connsiteY56" fmla="*/ 237433 h 336550"/>
                <a:gd name="connsiteX57" fmla="*/ 52917 w 338139"/>
                <a:gd name="connsiteY57" fmla="*/ 250632 h 336550"/>
                <a:gd name="connsiteX58" fmla="*/ 62177 w 338139"/>
                <a:gd name="connsiteY58" fmla="*/ 257231 h 336550"/>
                <a:gd name="connsiteX59" fmla="*/ 43657 w 338139"/>
                <a:gd name="connsiteY59" fmla="*/ 280988 h 336550"/>
                <a:gd name="connsiteX60" fmla="*/ 0 w 338139"/>
                <a:gd name="connsiteY60" fmla="*/ 167482 h 336550"/>
                <a:gd name="connsiteX61" fmla="*/ 43657 w 338139"/>
                <a:gd name="connsiteY61" fmla="*/ 53975 h 336550"/>
                <a:gd name="connsiteX62" fmla="*/ 169070 w 338139"/>
                <a:gd name="connsiteY62" fmla="*/ 0 h 336550"/>
                <a:gd name="connsiteX63" fmla="*/ 274639 w 338139"/>
                <a:gd name="connsiteY63" fmla="*/ 36810 h 336550"/>
                <a:gd name="connsiteX64" fmla="*/ 256164 w 338139"/>
                <a:gd name="connsiteY64" fmla="*/ 61789 h 336550"/>
                <a:gd name="connsiteX65" fmla="*/ 246927 w 338139"/>
                <a:gd name="connsiteY65" fmla="*/ 55215 h 336550"/>
                <a:gd name="connsiteX66" fmla="*/ 233731 w 338139"/>
                <a:gd name="connsiteY66" fmla="*/ 56530 h 336550"/>
                <a:gd name="connsiteX67" fmla="*/ 235051 w 338139"/>
                <a:gd name="connsiteY67" fmla="*/ 69677 h 336550"/>
                <a:gd name="connsiteX68" fmla="*/ 245608 w 338139"/>
                <a:gd name="connsiteY68" fmla="*/ 77565 h 336550"/>
                <a:gd name="connsiteX69" fmla="*/ 236370 w 338139"/>
                <a:gd name="connsiteY69" fmla="*/ 101228 h 336550"/>
                <a:gd name="connsiteX70" fmla="*/ 228453 w 338139"/>
                <a:gd name="connsiteY70" fmla="*/ 95970 h 336550"/>
                <a:gd name="connsiteX71" fmla="*/ 215256 w 338139"/>
                <a:gd name="connsiteY71" fmla="*/ 98599 h 336550"/>
                <a:gd name="connsiteX72" fmla="*/ 217896 w 338139"/>
                <a:gd name="connsiteY72" fmla="*/ 111745 h 336550"/>
                <a:gd name="connsiteX73" fmla="*/ 229772 w 338139"/>
                <a:gd name="connsiteY73" fmla="*/ 119633 h 336550"/>
                <a:gd name="connsiteX74" fmla="*/ 224494 w 338139"/>
                <a:gd name="connsiteY74" fmla="*/ 159073 h 336550"/>
                <a:gd name="connsiteX75" fmla="*/ 215256 w 338139"/>
                <a:gd name="connsiteY75" fmla="*/ 159073 h 336550"/>
                <a:gd name="connsiteX76" fmla="*/ 204700 w 338139"/>
                <a:gd name="connsiteY76" fmla="*/ 168275 h 336550"/>
                <a:gd name="connsiteX77" fmla="*/ 215256 w 338139"/>
                <a:gd name="connsiteY77" fmla="*/ 177478 h 336550"/>
                <a:gd name="connsiteX78" fmla="*/ 224494 w 338139"/>
                <a:gd name="connsiteY78" fmla="*/ 177478 h 336550"/>
                <a:gd name="connsiteX79" fmla="*/ 229772 w 338139"/>
                <a:gd name="connsiteY79" fmla="*/ 216917 h 336550"/>
                <a:gd name="connsiteX80" fmla="*/ 217896 w 338139"/>
                <a:gd name="connsiteY80" fmla="*/ 224805 h 336550"/>
                <a:gd name="connsiteX81" fmla="*/ 215256 w 338139"/>
                <a:gd name="connsiteY81" fmla="*/ 237952 h 336550"/>
                <a:gd name="connsiteX82" fmla="*/ 223174 w 338139"/>
                <a:gd name="connsiteY82" fmla="*/ 241896 h 336550"/>
                <a:gd name="connsiteX83" fmla="*/ 228453 w 338139"/>
                <a:gd name="connsiteY83" fmla="*/ 240581 h 336550"/>
                <a:gd name="connsiteX84" fmla="*/ 236370 w 338139"/>
                <a:gd name="connsiteY84" fmla="*/ 235322 h 336550"/>
                <a:gd name="connsiteX85" fmla="*/ 245608 w 338139"/>
                <a:gd name="connsiteY85" fmla="*/ 258986 h 336550"/>
                <a:gd name="connsiteX86" fmla="*/ 235051 w 338139"/>
                <a:gd name="connsiteY86" fmla="*/ 266874 h 336550"/>
                <a:gd name="connsiteX87" fmla="*/ 233731 w 338139"/>
                <a:gd name="connsiteY87" fmla="*/ 280020 h 336550"/>
                <a:gd name="connsiteX88" fmla="*/ 241649 w 338139"/>
                <a:gd name="connsiteY88" fmla="*/ 283964 h 336550"/>
                <a:gd name="connsiteX89" fmla="*/ 246927 w 338139"/>
                <a:gd name="connsiteY89" fmla="*/ 281335 h 336550"/>
                <a:gd name="connsiteX90" fmla="*/ 256164 w 338139"/>
                <a:gd name="connsiteY90" fmla="*/ 274762 h 336550"/>
                <a:gd name="connsiteX91" fmla="*/ 274639 w 338139"/>
                <a:gd name="connsiteY91" fmla="*/ 299740 h 336550"/>
                <a:gd name="connsiteX92" fmla="*/ 169070 w 338139"/>
                <a:gd name="connsiteY92" fmla="*/ 336550 h 336550"/>
                <a:gd name="connsiteX93" fmla="*/ 63501 w 338139"/>
                <a:gd name="connsiteY93" fmla="*/ 299740 h 336550"/>
                <a:gd name="connsiteX94" fmla="*/ 81976 w 338139"/>
                <a:gd name="connsiteY94" fmla="*/ 274762 h 336550"/>
                <a:gd name="connsiteX95" fmla="*/ 91213 w 338139"/>
                <a:gd name="connsiteY95" fmla="*/ 281335 h 336550"/>
                <a:gd name="connsiteX96" fmla="*/ 96491 w 338139"/>
                <a:gd name="connsiteY96" fmla="*/ 283964 h 336550"/>
                <a:gd name="connsiteX97" fmla="*/ 104409 w 338139"/>
                <a:gd name="connsiteY97" fmla="*/ 280020 h 336550"/>
                <a:gd name="connsiteX98" fmla="*/ 103089 w 338139"/>
                <a:gd name="connsiteY98" fmla="*/ 266874 h 336550"/>
                <a:gd name="connsiteX99" fmla="*/ 92532 w 338139"/>
                <a:gd name="connsiteY99" fmla="*/ 258986 h 336550"/>
                <a:gd name="connsiteX100" fmla="*/ 101770 w 338139"/>
                <a:gd name="connsiteY100" fmla="*/ 235322 h 336550"/>
                <a:gd name="connsiteX101" fmla="*/ 109687 w 338139"/>
                <a:gd name="connsiteY101" fmla="*/ 240581 h 336550"/>
                <a:gd name="connsiteX102" fmla="*/ 114966 w 338139"/>
                <a:gd name="connsiteY102" fmla="*/ 241896 h 336550"/>
                <a:gd name="connsiteX103" fmla="*/ 122884 w 338139"/>
                <a:gd name="connsiteY103" fmla="*/ 237952 h 336550"/>
                <a:gd name="connsiteX104" fmla="*/ 120244 w 338139"/>
                <a:gd name="connsiteY104" fmla="*/ 224805 h 336550"/>
                <a:gd name="connsiteX105" fmla="*/ 108368 w 338139"/>
                <a:gd name="connsiteY105" fmla="*/ 216917 h 336550"/>
                <a:gd name="connsiteX106" fmla="*/ 113646 w 338139"/>
                <a:gd name="connsiteY106" fmla="*/ 177478 h 336550"/>
                <a:gd name="connsiteX107" fmla="*/ 122884 w 338139"/>
                <a:gd name="connsiteY107" fmla="*/ 177478 h 336550"/>
                <a:gd name="connsiteX108" fmla="*/ 133440 w 338139"/>
                <a:gd name="connsiteY108" fmla="*/ 168275 h 336550"/>
                <a:gd name="connsiteX109" fmla="*/ 122884 w 338139"/>
                <a:gd name="connsiteY109" fmla="*/ 159073 h 336550"/>
                <a:gd name="connsiteX110" fmla="*/ 113646 w 338139"/>
                <a:gd name="connsiteY110" fmla="*/ 159073 h 336550"/>
                <a:gd name="connsiteX111" fmla="*/ 108368 w 338139"/>
                <a:gd name="connsiteY111" fmla="*/ 119633 h 336550"/>
                <a:gd name="connsiteX112" fmla="*/ 120244 w 338139"/>
                <a:gd name="connsiteY112" fmla="*/ 111745 h 336550"/>
                <a:gd name="connsiteX113" fmla="*/ 122884 w 338139"/>
                <a:gd name="connsiteY113" fmla="*/ 98599 h 336550"/>
                <a:gd name="connsiteX114" fmla="*/ 109687 w 338139"/>
                <a:gd name="connsiteY114" fmla="*/ 95970 h 336550"/>
                <a:gd name="connsiteX115" fmla="*/ 101770 w 338139"/>
                <a:gd name="connsiteY115" fmla="*/ 101228 h 336550"/>
                <a:gd name="connsiteX116" fmla="*/ 92532 w 338139"/>
                <a:gd name="connsiteY116" fmla="*/ 77565 h 336550"/>
                <a:gd name="connsiteX117" fmla="*/ 103089 w 338139"/>
                <a:gd name="connsiteY117" fmla="*/ 69677 h 336550"/>
                <a:gd name="connsiteX118" fmla="*/ 104409 w 338139"/>
                <a:gd name="connsiteY118" fmla="*/ 56530 h 336550"/>
                <a:gd name="connsiteX119" fmla="*/ 91213 w 338139"/>
                <a:gd name="connsiteY119" fmla="*/ 55215 h 336550"/>
                <a:gd name="connsiteX120" fmla="*/ 81976 w 338139"/>
                <a:gd name="connsiteY120" fmla="*/ 61789 h 336550"/>
                <a:gd name="connsiteX121" fmla="*/ 63501 w 338139"/>
                <a:gd name="connsiteY121" fmla="*/ 36810 h 336550"/>
                <a:gd name="connsiteX122" fmla="*/ 169070 w 338139"/>
                <a:gd name="connsiteY122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338139" h="336550">
                  <a:moveTo>
                    <a:pt x="294483" y="53975"/>
                  </a:moveTo>
                  <a:cubicBezTo>
                    <a:pt x="320941" y="84332"/>
                    <a:pt x="338139" y="123927"/>
                    <a:pt x="338139" y="167482"/>
                  </a:cubicBezTo>
                  <a:cubicBezTo>
                    <a:pt x="338139" y="211037"/>
                    <a:pt x="320941" y="250632"/>
                    <a:pt x="294483" y="280988"/>
                  </a:cubicBezTo>
                  <a:cubicBezTo>
                    <a:pt x="287868" y="273069"/>
                    <a:pt x="281253" y="265150"/>
                    <a:pt x="275962" y="257231"/>
                  </a:cubicBezTo>
                  <a:cubicBezTo>
                    <a:pt x="275962" y="257231"/>
                    <a:pt x="275962" y="257231"/>
                    <a:pt x="285222" y="250632"/>
                  </a:cubicBezTo>
                  <a:cubicBezTo>
                    <a:pt x="289191" y="246672"/>
                    <a:pt x="289191" y="241393"/>
                    <a:pt x="286545" y="237433"/>
                  </a:cubicBezTo>
                  <a:cubicBezTo>
                    <a:pt x="282576" y="233474"/>
                    <a:pt x="277285" y="232154"/>
                    <a:pt x="273316" y="236114"/>
                  </a:cubicBezTo>
                  <a:cubicBezTo>
                    <a:pt x="273316" y="236114"/>
                    <a:pt x="273316" y="236114"/>
                    <a:pt x="266701" y="241393"/>
                  </a:cubicBezTo>
                  <a:cubicBezTo>
                    <a:pt x="264055" y="233474"/>
                    <a:pt x="261409" y="226875"/>
                    <a:pt x="258764" y="218956"/>
                  </a:cubicBezTo>
                  <a:cubicBezTo>
                    <a:pt x="258764" y="218956"/>
                    <a:pt x="258764" y="218956"/>
                    <a:pt x="269347" y="212356"/>
                  </a:cubicBezTo>
                  <a:cubicBezTo>
                    <a:pt x="273316" y="209717"/>
                    <a:pt x="274639" y="204437"/>
                    <a:pt x="271993" y="199158"/>
                  </a:cubicBezTo>
                  <a:cubicBezTo>
                    <a:pt x="268024" y="195198"/>
                    <a:pt x="262732" y="193879"/>
                    <a:pt x="258764" y="197838"/>
                  </a:cubicBezTo>
                  <a:cubicBezTo>
                    <a:pt x="258764" y="197838"/>
                    <a:pt x="258764" y="197838"/>
                    <a:pt x="253472" y="200478"/>
                  </a:cubicBezTo>
                  <a:cubicBezTo>
                    <a:pt x="252149" y="192559"/>
                    <a:pt x="250826" y="184640"/>
                    <a:pt x="250826" y="176721"/>
                  </a:cubicBezTo>
                  <a:cubicBezTo>
                    <a:pt x="250826" y="176721"/>
                    <a:pt x="250826" y="176721"/>
                    <a:pt x="260086" y="176721"/>
                  </a:cubicBezTo>
                  <a:cubicBezTo>
                    <a:pt x="265378" y="176721"/>
                    <a:pt x="269347" y="172761"/>
                    <a:pt x="269347" y="167482"/>
                  </a:cubicBezTo>
                  <a:cubicBezTo>
                    <a:pt x="269347" y="162202"/>
                    <a:pt x="265378" y="158243"/>
                    <a:pt x="260086" y="158243"/>
                  </a:cubicBezTo>
                  <a:cubicBezTo>
                    <a:pt x="260086" y="158243"/>
                    <a:pt x="260086" y="158243"/>
                    <a:pt x="250826" y="158243"/>
                  </a:cubicBezTo>
                  <a:cubicBezTo>
                    <a:pt x="250826" y="150324"/>
                    <a:pt x="252149" y="142405"/>
                    <a:pt x="253472" y="134486"/>
                  </a:cubicBezTo>
                  <a:cubicBezTo>
                    <a:pt x="253472" y="134486"/>
                    <a:pt x="253472" y="134486"/>
                    <a:pt x="258764" y="137125"/>
                  </a:cubicBezTo>
                  <a:cubicBezTo>
                    <a:pt x="260086" y="138445"/>
                    <a:pt x="261409" y="139765"/>
                    <a:pt x="264055" y="139765"/>
                  </a:cubicBezTo>
                  <a:cubicBezTo>
                    <a:pt x="266701" y="139765"/>
                    <a:pt x="269347" y="138445"/>
                    <a:pt x="271993" y="135806"/>
                  </a:cubicBezTo>
                  <a:cubicBezTo>
                    <a:pt x="274639" y="130526"/>
                    <a:pt x="273316" y="125247"/>
                    <a:pt x="269347" y="122607"/>
                  </a:cubicBezTo>
                  <a:cubicBezTo>
                    <a:pt x="269347" y="122607"/>
                    <a:pt x="269347" y="122607"/>
                    <a:pt x="258764" y="116008"/>
                  </a:cubicBezTo>
                  <a:cubicBezTo>
                    <a:pt x="261409" y="108089"/>
                    <a:pt x="264055" y="101490"/>
                    <a:pt x="266701" y="93571"/>
                  </a:cubicBezTo>
                  <a:cubicBezTo>
                    <a:pt x="266701" y="93571"/>
                    <a:pt x="266701" y="93571"/>
                    <a:pt x="273316" y="98850"/>
                  </a:cubicBezTo>
                  <a:cubicBezTo>
                    <a:pt x="274639" y="100170"/>
                    <a:pt x="277285" y="101490"/>
                    <a:pt x="278607" y="101490"/>
                  </a:cubicBezTo>
                  <a:cubicBezTo>
                    <a:pt x="281253" y="101490"/>
                    <a:pt x="283899" y="100170"/>
                    <a:pt x="286545" y="97530"/>
                  </a:cubicBezTo>
                  <a:cubicBezTo>
                    <a:pt x="289191" y="93571"/>
                    <a:pt x="289191" y="88291"/>
                    <a:pt x="285222" y="84332"/>
                  </a:cubicBezTo>
                  <a:cubicBezTo>
                    <a:pt x="285222" y="84332"/>
                    <a:pt x="285222" y="84332"/>
                    <a:pt x="275962" y="77732"/>
                  </a:cubicBezTo>
                  <a:cubicBezTo>
                    <a:pt x="281253" y="69813"/>
                    <a:pt x="287868" y="61894"/>
                    <a:pt x="294483" y="53975"/>
                  </a:cubicBezTo>
                  <a:close/>
                  <a:moveTo>
                    <a:pt x="43657" y="53975"/>
                  </a:moveTo>
                  <a:cubicBezTo>
                    <a:pt x="50271" y="61894"/>
                    <a:pt x="56886" y="69813"/>
                    <a:pt x="62177" y="77732"/>
                  </a:cubicBezTo>
                  <a:cubicBezTo>
                    <a:pt x="62177" y="77732"/>
                    <a:pt x="62177" y="77732"/>
                    <a:pt x="52917" y="84332"/>
                  </a:cubicBezTo>
                  <a:cubicBezTo>
                    <a:pt x="48948" y="88291"/>
                    <a:pt x="48948" y="93571"/>
                    <a:pt x="51594" y="97530"/>
                  </a:cubicBezTo>
                  <a:cubicBezTo>
                    <a:pt x="54240" y="100170"/>
                    <a:pt x="56886" y="101490"/>
                    <a:pt x="59532" y="101490"/>
                  </a:cubicBezTo>
                  <a:cubicBezTo>
                    <a:pt x="60855" y="101490"/>
                    <a:pt x="63500" y="100170"/>
                    <a:pt x="64823" y="98850"/>
                  </a:cubicBezTo>
                  <a:cubicBezTo>
                    <a:pt x="64823" y="98850"/>
                    <a:pt x="64823" y="98850"/>
                    <a:pt x="71438" y="93571"/>
                  </a:cubicBezTo>
                  <a:cubicBezTo>
                    <a:pt x="74084" y="101490"/>
                    <a:pt x="76730" y="108089"/>
                    <a:pt x="79375" y="116008"/>
                  </a:cubicBezTo>
                  <a:cubicBezTo>
                    <a:pt x="79375" y="116008"/>
                    <a:pt x="79375" y="116008"/>
                    <a:pt x="68792" y="122607"/>
                  </a:cubicBezTo>
                  <a:cubicBezTo>
                    <a:pt x="64823" y="125247"/>
                    <a:pt x="63500" y="130526"/>
                    <a:pt x="66146" y="135806"/>
                  </a:cubicBezTo>
                  <a:cubicBezTo>
                    <a:pt x="68792" y="138445"/>
                    <a:pt x="71438" y="139765"/>
                    <a:pt x="74084" y="139765"/>
                  </a:cubicBezTo>
                  <a:cubicBezTo>
                    <a:pt x="76730" y="139765"/>
                    <a:pt x="78053" y="138445"/>
                    <a:pt x="79375" y="137125"/>
                  </a:cubicBezTo>
                  <a:cubicBezTo>
                    <a:pt x="79375" y="137125"/>
                    <a:pt x="79375" y="137125"/>
                    <a:pt x="84667" y="134486"/>
                  </a:cubicBezTo>
                  <a:cubicBezTo>
                    <a:pt x="85990" y="142405"/>
                    <a:pt x="87313" y="150324"/>
                    <a:pt x="87313" y="158243"/>
                  </a:cubicBezTo>
                  <a:cubicBezTo>
                    <a:pt x="87313" y="158243"/>
                    <a:pt x="87313" y="158243"/>
                    <a:pt x="78053" y="158243"/>
                  </a:cubicBezTo>
                  <a:cubicBezTo>
                    <a:pt x="72761" y="158243"/>
                    <a:pt x="68792" y="162202"/>
                    <a:pt x="68792" y="167482"/>
                  </a:cubicBezTo>
                  <a:cubicBezTo>
                    <a:pt x="68792" y="172761"/>
                    <a:pt x="72761" y="176721"/>
                    <a:pt x="78053" y="176721"/>
                  </a:cubicBezTo>
                  <a:cubicBezTo>
                    <a:pt x="78053" y="176721"/>
                    <a:pt x="78053" y="176721"/>
                    <a:pt x="87313" y="176721"/>
                  </a:cubicBezTo>
                  <a:cubicBezTo>
                    <a:pt x="87313" y="184640"/>
                    <a:pt x="85990" y="192559"/>
                    <a:pt x="84667" y="200478"/>
                  </a:cubicBezTo>
                  <a:cubicBezTo>
                    <a:pt x="84667" y="200478"/>
                    <a:pt x="84667" y="200478"/>
                    <a:pt x="79375" y="197838"/>
                  </a:cubicBezTo>
                  <a:cubicBezTo>
                    <a:pt x="75407" y="193879"/>
                    <a:pt x="70115" y="195198"/>
                    <a:pt x="66146" y="199158"/>
                  </a:cubicBezTo>
                  <a:cubicBezTo>
                    <a:pt x="63500" y="204437"/>
                    <a:pt x="64823" y="209717"/>
                    <a:pt x="68792" y="212356"/>
                  </a:cubicBezTo>
                  <a:cubicBezTo>
                    <a:pt x="68792" y="212356"/>
                    <a:pt x="68792" y="212356"/>
                    <a:pt x="79375" y="218956"/>
                  </a:cubicBezTo>
                  <a:cubicBezTo>
                    <a:pt x="76730" y="226875"/>
                    <a:pt x="74084" y="233474"/>
                    <a:pt x="71438" y="241393"/>
                  </a:cubicBezTo>
                  <a:cubicBezTo>
                    <a:pt x="71438" y="241393"/>
                    <a:pt x="71438" y="241393"/>
                    <a:pt x="64823" y="236114"/>
                  </a:cubicBezTo>
                  <a:cubicBezTo>
                    <a:pt x="60855" y="232154"/>
                    <a:pt x="55563" y="233474"/>
                    <a:pt x="51594" y="237433"/>
                  </a:cubicBezTo>
                  <a:cubicBezTo>
                    <a:pt x="48948" y="241393"/>
                    <a:pt x="48948" y="246672"/>
                    <a:pt x="52917" y="250632"/>
                  </a:cubicBezTo>
                  <a:cubicBezTo>
                    <a:pt x="52917" y="250632"/>
                    <a:pt x="52917" y="250632"/>
                    <a:pt x="62177" y="257231"/>
                  </a:cubicBezTo>
                  <a:cubicBezTo>
                    <a:pt x="56886" y="265150"/>
                    <a:pt x="50271" y="273069"/>
                    <a:pt x="43657" y="280988"/>
                  </a:cubicBezTo>
                  <a:cubicBezTo>
                    <a:pt x="17198" y="250632"/>
                    <a:pt x="0" y="211037"/>
                    <a:pt x="0" y="167482"/>
                  </a:cubicBezTo>
                  <a:cubicBezTo>
                    <a:pt x="0" y="123927"/>
                    <a:pt x="17198" y="84332"/>
                    <a:pt x="43657" y="53975"/>
                  </a:cubicBezTo>
                  <a:close/>
                  <a:moveTo>
                    <a:pt x="169070" y="0"/>
                  </a:moveTo>
                  <a:cubicBezTo>
                    <a:pt x="208658" y="0"/>
                    <a:pt x="245608" y="14461"/>
                    <a:pt x="274639" y="36810"/>
                  </a:cubicBezTo>
                  <a:cubicBezTo>
                    <a:pt x="268041" y="44698"/>
                    <a:pt x="261443" y="53900"/>
                    <a:pt x="256164" y="61789"/>
                  </a:cubicBezTo>
                  <a:cubicBezTo>
                    <a:pt x="256164" y="61789"/>
                    <a:pt x="256164" y="61789"/>
                    <a:pt x="246927" y="55215"/>
                  </a:cubicBezTo>
                  <a:cubicBezTo>
                    <a:pt x="242968" y="51271"/>
                    <a:pt x="237690" y="52586"/>
                    <a:pt x="233731" y="56530"/>
                  </a:cubicBezTo>
                  <a:cubicBezTo>
                    <a:pt x="231092" y="60474"/>
                    <a:pt x="231092" y="65733"/>
                    <a:pt x="235051" y="69677"/>
                  </a:cubicBezTo>
                  <a:cubicBezTo>
                    <a:pt x="235051" y="69677"/>
                    <a:pt x="235051" y="69677"/>
                    <a:pt x="245608" y="77565"/>
                  </a:cubicBezTo>
                  <a:cubicBezTo>
                    <a:pt x="241649" y="85452"/>
                    <a:pt x="239009" y="93340"/>
                    <a:pt x="236370" y="101228"/>
                  </a:cubicBezTo>
                  <a:cubicBezTo>
                    <a:pt x="236370" y="101228"/>
                    <a:pt x="236370" y="101228"/>
                    <a:pt x="228453" y="95970"/>
                  </a:cubicBezTo>
                  <a:cubicBezTo>
                    <a:pt x="224494" y="93340"/>
                    <a:pt x="217896" y="94655"/>
                    <a:pt x="215256" y="98599"/>
                  </a:cubicBezTo>
                  <a:cubicBezTo>
                    <a:pt x="212617" y="102543"/>
                    <a:pt x="213937" y="109116"/>
                    <a:pt x="217896" y="111745"/>
                  </a:cubicBezTo>
                  <a:cubicBezTo>
                    <a:pt x="217896" y="111745"/>
                    <a:pt x="217896" y="111745"/>
                    <a:pt x="229772" y="119633"/>
                  </a:cubicBezTo>
                  <a:cubicBezTo>
                    <a:pt x="227133" y="132780"/>
                    <a:pt x="224494" y="145926"/>
                    <a:pt x="224494" y="159073"/>
                  </a:cubicBezTo>
                  <a:cubicBezTo>
                    <a:pt x="224494" y="159073"/>
                    <a:pt x="224494" y="159073"/>
                    <a:pt x="215256" y="159073"/>
                  </a:cubicBezTo>
                  <a:cubicBezTo>
                    <a:pt x="209978" y="159073"/>
                    <a:pt x="204700" y="163017"/>
                    <a:pt x="204700" y="168275"/>
                  </a:cubicBezTo>
                  <a:cubicBezTo>
                    <a:pt x="204700" y="173534"/>
                    <a:pt x="209978" y="177478"/>
                    <a:pt x="215256" y="177478"/>
                  </a:cubicBezTo>
                  <a:cubicBezTo>
                    <a:pt x="215256" y="177478"/>
                    <a:pt x="215256" y="177478"/>
                    <a:pt x="224494" y="177478"/>
                  </a:cubicBezTo>
                  <a:cubicBezTo>
                    <a:pt x="224494" y="190624"/>
                    <a:pt x="227133" y="203771"/>
                    <a:pt x="229772" y="216917"/>
                  </a:cubicBezTo>
                  <a:cubicBezTo>
                    <a:pt x="229772" y="216917"/>
                    <a:pt x="229772" y="216917"/>
                    <a:pt x="217896" y="224805"/>
                  </a:cubicBezTo>
                  <a:cubicBezTo>
                    <a:pt x="213937" y="227434"/>
                    <a:pt x="212617" y="234008"/>
                    <a:pt x="215256" y="237952"/>
                  </a:cubicBezTo>
                  <a:cubicBezTo>
                    <a:pt x="217896" y="240581"/>
                    <a:pt x="220535" y="241896"/>
                    <a:pt x="223174" y="241896"/>
                  </a:cubicBezTo>
                  <a:cubicBezTo>
                    <a:pt x="224494" y="241896"/>
                    <a:pt x="227133" y="241896"/>
                    <a:pt x="228453" y="240581"/>
                  </a:cubicBezTo>
                  <a:cubicBezTo>
                    <a:pt x="228453" y="240581"/>
                    <a:pt x="228453" y="240581"/>
                    <a:pt x="236370" y="235322"/>
                  </a:cubicBezTo>
                  <a:cubicBezTo>
                    <a:pt x="239009" y="243210"/>
                    <a:pt x="241649" y="251098"/>
                    <a:pt x="245608" y="258986"/>
                  </a:cubicBezTo>
                  <a:cubicBezTo>
                    <a:pt x="245608" y="258986"/>
                    <a:pt x="245608" y="258986"/>
                    <a:pt x="235051" y="266874"/>
                  </a:cubicBezTo>
                  <a:cubicBezTo>
                    <a:pt x="231092" y="270818"/>
                    <a:pt x="231092" y="276076"/>
                    <a:pt x="233731" y="280020"/>
                  </a:cubicBezTo>
                  <a:cubicBezTo>
                    <a:pt x="236370" y="282650"/>
                    <a:pt x="239009" y="283964"/>
                    <a:pt x="241649" y="283964"/>
                  </a:cubicBezTo>
                  <a:cubicBezTo>
                    <a:pt x="242968" y="283964"/>
                    <a:pt x="245608" y="282650"/>
                    <a:pt x="246927" y="281335"/>
                  </a:cubicBezTo>
                  <a:lnTo>
                    <a:pt x="256164" y="274762"/>
                  </a:lnTo>
                  <a:cubicBezTo>
                    <a:pt x="261443" y="282650"/>
                    <a:pt x="268041" y="291852"/>
                    <a:pt x="274639" y="299740"/>
                  </a:cubicBezTo>
                  <a:cubicBezTo>
                    <a:pt x="245608" y="322089"/>
                    <a:pt x="208658" y="336550"/>
                    <a:pt x="169070" y="336550"/>
                  </a:cubicBezTo>
                  <a:cubicBezTo>
                    <a:pt x="129482" y="336550"/>
                    <a:pt x="92532" y="322089"/>
                    <a:pt x="63501" y="299740"/>
                  </a:cubicBezTo>
                  <a:cubicBezTo>
                    <a:pt x="70099" y="291852"/>
                    <a:pt x="76697" y="282650"/>
                    <a:pt x="81976" y="274762"/>
                  </a:cubicBezTo>
                  <a:cubicBezTo>
                    <a:pt x="81976" y="274762"/>
                    <a:pt x="81976" y="274762"/>
                    <a:pt x="91213" y="281335"/>
                  </a:cubicBezTo>
                  <a:cubicBezTo>
                    <a:pt x="92532" y="282650"/>
                    <a:pt x="95172" y="283964"/>
                    <a:pt x="96491" y="283964"/>
                  </a:cubicBezTo>
                  <a:cubicBezTo>
                    <a:pt x="99131" y="283964"/>
                    <a:pt x="101770" y="282650"/>
                    <a:pt x="104409" y="280020"/>
                  </a:cubicBezTo>
                  <a:cubicBezTo>
                    <a:pt x="107048" y="276076"/>
                    <a:pt x="107048" y="270818"/>
                    <a:pt x="103089" y="266874"/>
                  </a:cubicBezTo>
                  <a:cubicBezTo>
                    <a:pt x="103089" y="266874"/>
                    <a:pt x="103089" y="266874"/>
                    <a:pt x="92532" y="258986"/>
                  </a:cubicBezTo>
                  <a:cubicBezTo>
                    <a:pt x="96491" y="251098"/>
                    <a:pt x="99131" y="243210"/>
                    <a:pt x="101770" y="235322"/>
                  </a:cubicBezTo>
                  <a:cubicBezTo>
                    <a:pt x="101770" y="235322"/>
                    <a:pt x="101770" y="235322"/>
                    <a:pt x="109687" y="240581"/>
                  </a:cubicBezTo>
                  <a:cubicBezTo>
                    <a:pt x="111007" y="241896"/>
                    <a:pt x="112327" y="241896"/>
                    <a:pt x="114966" y="241896"/>
                  </a:cubicBezTo>
                  <a:cubicBezTo>
                    <a:pt x="117605" y="241896"/>
                    <a:pt x="120244" y="240581"/>
                    <a:pt x="122884" y="237952"/>
                  </a:cubicBezTo>
                  <a:cubicBezTo>
                    <a:pt x="125523" y="234008"/>
                    <a:pt x="124203" y="227434"/>
                    <a:pt x="120244" y="224805"/>
                  </a:cubicBezTo>
                  <a:cubicBezTo>
                    <a:pt x="120244" y="224805"/>
                    <a:pt x="120244" y="224805"/>
                    <a:pt x="108368" y="216917"/>
                  </a:cubicBezTo>
                  <a:cubicBezTo>
                    <a:pt x="111007" y="203771"/>
                    <a:pt x="113646" y="190624"/>
                    <a:pt x="113646" y="177478"/>
                  </a:cubicBezTo>
                  <a:cubicBezTo>
                    <a:pt x="113646" y="177478"/>
                    <a:pt x="113646" y="177478"/>
                    <a:pt x="122884" y="177478"/>
                  </a:cubicBezTo>
                  <a:cubicBezTo>
                    <a:pt x="128162" y="177478"/>
                    <a:pt x="133440" y="173534"/>
                    <a:pt x="133440" y="168275"/>
                  </a:cubicBezTo>
                  <a:cubicBezTo>
                    <a:pt x="133440" y="163017"/>
                    <a:pt x="128162" y="159073"/>
                    <a:pt x="122884" y="159073"/>
                  </a:cubicBezTo>
                  <a:cubicBezTo>
                    <a:pt x="122884" y="159073"/>
                    <a:pt x="122884" y="159073"/>
                    <a:pt x="113646" y="159073"/>
                  </a:cubicBezTo>
                  <a:cubicBezTo>
                    <a:pt x="113646" y="145926"/>
                    <a:pt x="111007" y="132780"/>
                    <a:pt x="108368" y="119633"/>
                  </a:cubicBezTo>
                  <a:cubicBezTo>
                    <a:pt x="108368" y="119633"/>
                    <a:pt x="108368" y="119633"/>
                    <a:pt x="120244" y="111745"/>
                  </a:cubicBezTo>
                  <a:cubicBezTo>
                    <a:pt x="124203" y="109116"/>
                    <a:pt x="125523" y="102543"/>
                    <a:pt x="122884" y="98599"/>
                  </a:cubicBezTo>
                  <a:cubicBezTo>
                    <a:pt x="120244" y="94655"/>
                    <a:pt x="113646" y="93340"/>
                    <a:pt x="109687" y="95970"/>
                  </a:cubicBezTo>
                  <a:cubicBezTo>
                    <a:pt x="109687" y="95970"/>
                    <a:pt x="109687" y="95970"/>
                    <a:pt x="101770" y="101228"/>
                  </a:cubicBezTo>
                  <a:cubicBezTo>
                    <a:pt x="99131" y="93340"/>
                    <a:pt x="96491" y="85452"/>
                    <a:pt x="92532" y="77565"/>
                  </a:cubicBezTo>
                  <a:cubicBezTo>
                    <a:pt x="92532" y="77565"/>
                    <a:pt x="92532" y="77565"/>
                    <a:pt x="103089" y="69677"/>
                  </a:cubicBezTo>
                  <a:cubicBezTo>
                    <a:pt x="107048" y="65733"/>
                    <a:pt x="107048" y="60474"/>
                    <a:pt x="104409" y="56530"/>
                  </a:cubicBezTo>
                  <a:cubicBezTo>
                    <a:pt x="100450" y="52586"/>
                    <a:pt x="95172" y="51271"/>
                    <a:pt x="91213" y="55215"/>
                  </a:cubicBezTo>
                  <a:cubicBezTo>
                    <a:pt x="91213" y="55215"/>
                    <a:pt x="91213" y="55215"/>
                    <a:pt x="81976" y="61789"/>
                  </a:cubicBezTo>
                  <a:cubicBezTo>
                    <a:pt x="76697" y="53900"/>
                    <a:pt x="70099" y="44698"/>
                    <a:pt x="63501" y="36810"/>
                  </a:cubicBezTo>
                  <a:cubicBezTo>
                    <a:pt x="92532" y="14461"/>
                    <a:pt x="129482" y="0"/>
                    <a:pt x="16907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ïšḻïďê-Freeform 34">
              <a:extLst>
                <a:ext uri="{FF2B5EF4-FFF2-40B4-BE49-F238E27FC236}">
                  <a16:creationId xmlns:a16="http://schemas.microsoft.com/office/drawing/2014/main" id="{6B1D6F49-46EF-4CEA-91F3-A0D747627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3733" y="3148334"/>
              <a:ext cx="510358" cy="509200"/>
            </a:xfrm>
            <a:custGeom>
              <a:avLst/>
              <a:gdLst>
                <a:gd name="connsiteX0" fmla="*/ 388572 w 777144"/>
                <a:gd name="connsiteY0" fmla="*/ 0 h 775382"/>
                <a:gd name="connsiteX1" fmla="*/ 777144 w 777144"/>
                <a:gd name="connsiteY1" fmla="*/ 387691 h 775382"/>
                <a:gd name="connsiteX2" fmla="*/ 388572 w 777144"/>
                <a:gd name="connsiteY2" fmla="*/ 775382 h 775382"/>
                <a:gd name="connsiteX3" fmla="*/ 0 w 777144"/>
                <a:gd name="connsiteY3" fmla="*/ 387691 h 775382"/>
                <a:gd name="connsiteX4" fmla="*/ 388572 w 777144"/>
                <a:gd name="connsiteY4" fmla="*/ 0 h 775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144" h="775382">
                  <a:moveTo>
                    <a:pt x="388572" y="0"/>
                  </a:moveTo>
                  <a:cubicBezTo>
                    <a:pt x="603527" y="0"/>
                    <a:pt x="777144" y="173224"/>
                    <a:pt x="777144" y="387691"/>
                  </a:cubicBezTo>
                  <a:cubicBezTo>
                    <a:pt x="777144" y="600096"/>
                    <a:pt x="603527" y="775382"/>
                    <a:pt x="388572" y="775382"/>
                  </a:cubicBezTo>
                  <a:cubicBezTo>
                    <a:pt x="173617" y="775382"/>
                    <a:pt x="0" y="600096"/>
                    <a:pt x="0" y="387691"/>
                  </a:cubicBezTo>
                  <a:cubicBezTo>
                    <a:pt x="0" y="173224"/>
                    <a:pt x="173617" y="0"/>
                    <a:pt x="388572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40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11E880A0-4247-41F5-AF5D-BEEF0B77E958}"/>
                </a:ext>
              </a:extLst>
            </p:cNvPr>
            <p:cNvGrpSpPr/>
            <p:nvPr/>
          </p:nvGrpSpPr>
          <p:grpSpPr>
            <a:xfrm>
              <a:off x="8075494" y="3130219"/>
              <a:ext cx="923331" cy="530486"/>
              <a:chOff x="4255633" y="1604356"/>
              <a:chExt cx="953623" cy="547890"/>
            </a:xfrm>
          </p:grpSpPr>
          <p:sp>
            <p:nvSpPr>
              <p:cNvPr id="37" name="ïšḻïďê-Rectangle 36">
                <a:extLst>
                  <a:ext uri="{FF2B5EF4-FFF2-40B4-BE49-F238E27FC236}">
                    <a16:creationId xmlns:a16="http://schemas.microsoft.com/office/drawing/2014/main" id="{EDB8E6C7-51FA-4D20-B11C-25127C2C0234}"/>
                  </a:ext>
                </a:extLst>
              </p:cNvPr>
              <p:cNvSpPr/>
              <p:nvPr/>
            </p:nvSpPr>
            <p:spPr bwMode="auto">
              <a:xfrm>
                <a:off x="4428514" y="1604356"/>
                <a:ext cx="607862" cy="281756"/>
              </a:xfrm>
              <a:prstGeom prst="rect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0" tIns="0" rIns="0" bIns="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050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38" name="ïšḻïďê-文本框 71">
                <a:extLst>
                  <a:ext uri="{FF2B5EF4-FFF2-40B4-BE49-F238E27FC236}">
                    <a16:creationId xmlns:a16="http://schemas.microsoft.com/office/drawing/2014/main" id="{8E7BB294-AD36-4B28-94DD-6E3424A429EC}"/>
                  </a:ext>
                </a:extLst>
              </p:cNvPr>
              <p:cNvSpPr txBox="1"/>
              <p:nvPr/>
            </p:nvSpPr>
            <p:spPr>
              <a:xfrm>
                <a:off x="4255633" y="1961521"/>
                <a:ext cx="953623" cy="19072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algn="ctr"/>
                <a:r>
                  <a:rPr lang="zh-CN" altLang="en-US" sz="120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F43B50F-4611-48E4-A05E-6F86AA145181}"/>
              </a:ext>
            </a:extLst>
          </p:cNvPr>
          <p:cNvGrpSpPr/>
          <p:nvPr/>
        </p:nvGrpSpPr>
        <p:grpSpPr>
          <a:xfrm>
            <a:off x="4787242" y="3471757"/>
            <a:ext cx="1939134" cy="1098215"/>
            <a:chOff x="6669346" y="4160957"/>
            <a:chExt cx="2585512" cy="1464287"/>
          </a:xfrm>
        </p:grpSpPr>
        <p:sp>
          <p:nvSpPr>
            <p:cNvPr id="27" name="íślíḋè-Freeform 26">
              <a:extLst>
                <a:ext uri="{FF2B5EF4-FFF2-40B4-BE49-F238E27FC236}">
                  <a16:creationId xmlns:a16="http://schemas.microsoft.com/office/drawing/2014/main" id="{225E7407-CFA0-4C86-A4A4-63AD105F6D7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669346" y="4160957"/>
              <a:ext cx="2585512" cy="1464287"/>
            </a:xfrm>
            <a:custGeom>
              <a:avLst/>
              <a:gdLst>
                <a:gd name="T0" fmla="*/ 1017 w 1420"/>
                <a:gd name="T1" fmla="*/ 0 h 806"/>
                <a:gd name="T2" fmla="*/ 1420 w 1420"/>
                <a:gd name="T3" fmla="*/ 403 h 806"/>
                <a:gd name="T4" fmla="*/ 1017 w 1420"/>
                <a:gd name="T5" fmla="*/ 806 h 806"/>
                <a:gd name="T6" fmla="*/ 771 w 1420"/>
                <a:gd name="T7" fmla="*/ 722 h 806"/>
                <a:gd name="T8" fmla="*/ 771 w 1420"/>
                <a:gd name="T9" fmla="*/ 722 h 806"/>
                <a:gd name="T10" fmla="*/ 268 w 1420"/>
                <a:gd name="T11" fmla="*/ 630 h 806"/>
                <a:gd name="T12" fmla="*/ 268 w 1420"/>
                <a:gd name="T13" fmla="*/ 630 h 806"/>
                <a:gd name="T14" fmla="*/ 230 w 1420"/>
                <a:gd name="T15" fmla="*/ 633 h 806"/>
                <a:gd name="T16" fmla="*/ 0 w 1420"/>
                <a:gd name="T17" fmla="*/ 403 h 806"/>
                <a:gd name="T18" fmla="*/ 230 w 1420"/>
                <a:gd name="T19" fmla="*/ 172 h 806"/>
                <a:gd name="T20" fmla="*/ 268 w 1420"/>
                <a:gd name="T21" fmla="*/ 175 h 806"/>
                <a:gd name="T22" fmla="*/ 268 w 1420"/>
                <a:gd name="T23" fmla="*/ 175 h 806"/>
                <a:gd name="T24" fmla="*/ 771 w 1420"/>
                <a:gd name="T25" fmla="*/ 84 h 806"/>
                <a:gd name="T26" fmla="*/ 771 w 1420"/>
                <a:gd name="T27" fmla="*/ 84 h 806"/>
                <a:gd name="T28" fmla="*/ 1017 w 1420"/>
                <a:gd name="T29" fmla="*/ 0 h 806"/>
                <a:gd name="T30" fmla="*/ 230 w 1420"/>
                <a:gd name="T31" fmla="*/ 215 h 806"/>
                <a:gd name="T32" fmla="*/ 42 w 1420"/>
                <a:gd name="T33" fmla="*/ 403 h 806"/>
                <a:gd name="T34" fmla="*/ 230 w 1420"/>
                <a:gd name="T35" fmla="*/ 591 h 806"/>
                <a:gd name="T36" fmla="*/ 418 w 1420"/>
                <a:gd name="T37" fmla="*/ 403 h 806"/>
                <a:gd name="T38" fmla="*/ 230 w 1420"/>
                <a:gd name="T39" fmla="*/ 215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0" h="806">
                  <a:moveTo>
                    <a:pt x="1017" y="0"/>
                  </a:moveTo>
                  <a:cubicBezTo>
                    <a:pt x="1240" y="0"/>
                    <a:pt x="1420" y="180"/>
                    <a:pt x="1420" y="403"/>
                  </a:cubicBezTo>
                  <a:cubicBezTo>
                    <a:pt x="1420" y="625"/>
                    <a:pt x="1240" y="806"/>
                    <a:pt x="1017" y="806"/>
                  </a:cubicBezTo>
                  <a:cubicBezTo>
                    <a:pt x="925" y="806"/>
                    <a:pt x="839" y="774"/>
                    <a:pt x="771" y="722"/>
                  </a:cubicBezTo>
                  <a:cubicBezTo>
                    <a:pt x="771" y="722"/>
                    <a:pt x="771" y="722"/>
                    <a:pt x="771" y="722"/>
                  </a:cubicBezTo>
                  <a:cubicBezTo>
                    <a:pt x="617" y="606"/>
                    <a:pt x="408" y="615"/>
                    <a:pt x="268" y="630"/>
                  </a:cubicBezTo>
                  <a:cubicBezTo>
                    <a:pt x="268" y="630"/>
                    <a:pt x="268" y="630"/>
                    <a:pt x="268" y="630"/>
                  </a:cubicBezTo>
                  <a:cubicBezTo>
                    <a:pt x="256" y="632"/>
                    <a:pt x="243" y="633"/>
                    <a:pt x="230" y="633"/>
                  </a:cubicBezTo>
                  <a:cubicBezTo>
                    <a:pt x="103" y="633"/>
                    <a:pt x="0" y="530"/>
                    <a:pt x="0" y="403"/>
                  </a:cubicBezTo>
                  <a:cubicBezTo>
                    <a:pt x="0" y="275"/>
                    <a:pt x="103" y="172"/>
                    <a:pt x="230" y="172"/>
                  </a:cubicBezTo>
                  <a:cubicBezTo>
                    <a:pt x="243" y="172"/>
                    <a:pt x="256" y="173"/>
                    <a:pt x="268" y="175"/>
                  </a:cubicBezTo>
                  <a:cubicBezTo>
                    <a:pt x="268" y="175"/>
                    <a:pt x="268" y="175"/>
                    <a:pt x="268" y="175"/>
                  </a:cubicBezTo>
                  <a:cubicBezTo>
                    <a:pt x="408" y="191"/>
                    <a:pt x="617" y="199"/>
                    <a:pt x="771" y="84"/>
                  </a:cubicBezTo>
                  <a:cubicBezTo>
                    <a:pt x="771" y="84"/>
                    <a:pt x="771" y="84"/>
                    <a:pt x="771" y="84"/>
                  </a:cubicBezTo>
                  <a:cubicBezTo>
                    <a:pt x="839" y="31"/>
                    <a:pt x="924" y="0"/>
                    <a:pt x="1017" y="0"/>
                  </a:cubicBezTo>
                  <a:close/>
                  <a:moveTo>
                    <a:pt x="230" y="215"/>
                  </a:moveTo>
                  <a:cubicBezTo>
                    <a:pt x="126" y="215"/>
                    <a:pt x="42" y="299"/>
                    <a:pt x="42" y="403"/>
                  </a:cubicBezTo>
                  <a:cubicBezTo>
                    <a:pt x="42" y="507"/>
                    <a:pt x="126" y="591"/>
                    <a:pt x="230" y="591"/>
                  </a:cubicBezTo>
                  <a:cubicBezTo>
                    <a:pt x="334" y="591"/>
                    <a:pt x="418" y="507"/>
                    <a:pt x="418" y="403"/>
                  </a:cubicBezTo>
                  <a:cubicBezTo>
                    <a:pt x="418" y="299"/>
                    <a:pt x="334" y="215"/>
                    <a:pt x="230" y="215"/>
                  </a:cubicBezTo>
                  <a:close/>
                </a:path>
              </a:pathLst>
            </a:custGeom>
            <a:solidFill>
              <a:schemeClr val="accent6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íślíḋè-Freeform 27">
              <a:extLst>
                <a:ext uri="{FF2B5EF4-FFF2-40B4-BE49-F238E27FC236}">
                  <a16:creationId xmlns:a16="http://schemas.microsoft.com/office/drawing/2014/main" id="{3FDD2C67-9B3C-4282-8FE1-0D6B9CCDB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5163" y="4730277"/>
              <a:ext cx="314015" cy="325646"/>
            </a:xfrm>
            <a:custGeom>
              <a:avLst/>
              <a:gdLst>
                <a:gd name="connsiteX0" fmla="*/ 138962 w 324530"/>
                <a:gd name="connsiteY0" fmla="*/ 304520 h 336550"/>
                <a:gd name="connsiteX1" fmla="*/ 162408 w 324530"/>
                <a:gd name="connsiteY1" fmla="*/ 309749 h 336550"/>
                <a:gd name="connsiteX2" fmla="*/ 185854 w 324530"/>
                <a:gd name="connsiteY2" fmla="*/ 304520 h 336550"/>
                <a:gd name="connsiteX3" fmla="*/ 188459 w 324530"/>
                <a:gd name="connsiteY3" fmla="*/ 305827 h 336550"/>
                <a:gd name="connsiteX4" fmla="*/ 162408 w 324530"/>
                <a:gd name="connsiteY4" fmla="*/ 325437 h 336550"/>
                <a:gd name="connsiteX5" fmla="*/ 137659 w 324530"/>
                <a:gd name="connsiteY5" fmla="*/ 305827 h 336550"/>
                <a:gd name="connsiteX6" fmla="*/ 138962 w 324530"/>
                <a:gd name="connsiteY6" fmla="*/ 304520 h 336550"/>
                <a:gd name="connsiteX7" fmla="*/ 162266 w 324530"/>
                <a:gd name="connsiteY7" fmla="*/ 209550 h 336550"/>
                <a:gd name="connsiteX8" fmla="*/ 209098 w 324530"/>
                <a:gd name="connsiteY8" fmla="*/ 256382 h 336550"/>
                <a:gd name="connsiteX9" fmla="*/ 162266 w 324530"/>
                <a:gd name="connsiteY9" fmla="*/ 303214 h 336550"/>
                <a:gd name="connsiteX10" fmla="*/ 115434 w 324530"/>
                <a:gd name="connsiteY10" fmla="*/ 256382 h 336550"/>
                <a:gd name="connsiteX11" fmla="*/ 162266 w 324530"/>
                <a:gd name="connsiteY11" fmla="*/ 209550 h 336550"/>
                <a:gd name="connsiteX12" fmla="*/ 125841 w 324530"/>
                <a:gd name="connsiteY12" fmla="*/ 123825 h 336550"/>
                <a:gd name="connsiteX13" fmla="*/ 125841 w 324530"/>
                <a:gd name="connsiteY13" fmla="*/ 126461 h 336550"/>
                <a:gd name="connsiteX14" fmla="*/ 116735 w 324530"/>
                <a:gd name="connsiteY14" fmla="*/ 179178 h 336550"/>
                <a:gd name="connsiteX15" fmla="*/ 128443 w 324530"/>
                <a:gd name="connsiteY15" fmla="*/ 193675 h 336550"/>
                <a:gd name="connsiteX16" fmla="*/ 196088 w 324530"/>
                <a:gd name="connsiteY16" fmla="*/ 193675 h 336550"/>
                <a:gd name="connsiteX17" fmla="*/ 207796 w 324530"/>
                <a:gd name="connsiteY17" fmla="*/ 179178 h 336550"/>
                <a:gd name="connsiteX18" fmla="*/ 198690 w 324530"/>
                <a:gd name="connsiteY18" fmla="*/ 126461 h 336550"/>
                <a:gd name="connsiteX19" fmla="*/ 198690 w 324530"/>
                <a:gd name="connsiteY19" fmla="*/ 123825 h 336550"/>
                <a:gd name="connsiteX20" fmla="*/ 125841 w 324530"/>
                <a:gd name="connsiteY20" fmla="*/ 123825 h 336550"/>
                <a:gd name="connsiteX21" fmla="*/ 162265 w 324530"/>
                <a:gd name="connsiteY21" fmla="*/ 44777 h 336550"/>
                <a:gd name="connsiteX22" fmla="*/ 147571 w 324530"/>
                <a:gd name="connsiteY22" fmla="*/ 45759 h 336550"/>
                <a:gd name="connsiteX23" fmla="*/ 119518 w 324530"/>
                <a:gd name="connsiteY23" fmla="*/ 54927 h 336550"/>
                <a:gd name="connsiteX24" fmla="*/ 110168 w 324530"/>
                <a:gd name="connsiteY24" fmla="*/ 73263 h 336550"/>
                <a:gd name="connsiteX25" fmla="*/ 120854 w 324530"/>
                <a:gd name="connsiteY25" fmla="*/ 96838 h 336550"/>
                <a:gd name="connsiteX26" fmla="*/ 203676 w 324530"/>
                <a:gd name="connsiteY26" fmla="*/ 96838 h 336550"/>
                <a:gd name="connsiteX27" fmla="*/ 214362 w 324530"/>
                <a:gd name="connsiteY27" fmla="*/ 73263 h 336550"/>
                <a:gd name="connsiteX28" fmla="*/ 205012 w 324530"/>
                <a:gd name="connsiteY28" fmla="*/ 54927 h 336550"/>
                <a:gd name="connsiteX29" fmla="*/ 176959 w 324530"/>
                <a:gd name="connsiteY29" fmla="*/ 45759 h 336550"/>
                <a:gd name="connsiteX30" fmla="*/ 162265 w 324530"/>
                <a:gd name="connsiteY30" fmla="*/ 44777 h 336550"/>
                <a:gd name="connsiteX31" fmla="*/ 133161 w 324530"/>
                <a:gd name="connsiteY31" fmla="*/ 0 h 336550"/>
                <a:gd name="connsiteX32" fmla="*/ 153005 w 324530"/>
                <a:gd name="connsiteY32" fmla="*/ 9202 h 336550"/>
                <a:gd name="connsiteX33" fmla="*/ 155650 w 324530"/>
                <a:gd name="connsiteY33" fmla="*/ 24978 h 336550"/>
                <a:gd name="connsiteX34" fmla="*/ 145067 w 324530"/>
                <a:gd name="connsiteY34" fmla="*/ 36810 h 336550"/>
                <a:gd name="connsiteX35" fmla="*/ 162265 w 324530"/>
                <a:gd name="connsiteY35" fmla="*/ 34181 h 336550"/>
                <a:gd name="connsiteX36" fmla="*/ 179463 w 324530"/>
                <a:gd name="connsiteY36" fmla="*/ 36810 h 336550"/>
                <a:gd name="connsiteX37" fmla="*/ 168880 w 324530"/>
                <a:gd name="connsiteY37" fmla="*/ 24978 h 336550"/>
                <a:gd name="connsiteX38" fmla="*/ 171525 w 324530"/>
                <a:gd name="connsiteY38" fmla="*/ 9202 h 336550"/>
                <a:gd name="connsiteX39" fmla="*/ 191369 w 324530"/>
                <a:gd name="connsiteY39" fmla="*/ 0 h 336550"/>
                <a:gd name="connsiteX40" fmla="*/ 200630 w 324530"/>
                <a:gd name="connsiteY40" fmla="*/ 2629 h 336550"/>
                <a:gd name="connsiteX41" fmla="*/ 310432 w 324530"/>
                <a:gd name="connsiteY41" fmla="*/ 52586 h 336550"/>
                <a:gd name="connsiteX42" fmla="*/ 314401 w 324530"/>
                <a:gd name="connsiteY42" fmla="*/ 55215 h 336550"/>
                <a:gd name="connsiteX43" fmla="*/ 322338 w 324530"/>
                <a:gd name="connsiteY43" fmla="*/ 61788 h 336550"/>
                <a:gd name="connsiteX44" fmla="*/ 323661 w 324530"/>
                <a:gd name="connsiteY44" fmla="*/ 76249 h 336550"/>
                <a:gd name="connsiteX45" fmla="*/ 297203 w 324530"/>
                <a:gd name="connsiteY45" fmla="*/ 93340 h 336550"/>
                <a:gd name="connsiteX46" fmla="*/ 212536 w 324530"/>
                <a:gd name="connsiteY46" fmla="*/ 94654 h 336550"/>
                <a:gd name="connsiteX47" fmla="*/ 211213 w 324530"/>
                <a:gd name="connsiteY47" fmla="*/ 98598 h 336550"/>
                <a:gd name="connsiteX48" fmla="*/ 207244 w 324530"/>
                <a:gd name="connsiteY48" fmla="*/ 126206 h 336550"/>
                <a:gd name="connsiteX49" fmla="*/ 216505 w 324530"/>
                <a:gd name="connsiteY49" fmla="*/ 178792 h 336550"/>
                <a:gd name="connsiteX50" fmla="*/ 260161 w 324530"/>
                <a:gd name="connsiteY50" fmla="*/ 218231 h 336550"/>
                <a:gd name="connsiteX51" fmla="*/ 270744 w 324530"/>
                <a:gd name="connsiteY51" fmla="*/ 239266 h 336550"/>
                <a:gd name="connsiteX52" fmla="*/ 278682 w 324530"/>
                <a:gd name="connsiteY52" fmla="*/ 320774 h 336550"/>
                <a:gd name="connsiteX53" fmla="*/ 274713 w 324530"/>
                <a:gd name="connsiteY53" fmla="*/ 332606 h 336550"/>
                <a:gd name="connsiteX54" fmla="*/ 265453 w 324530"/>
                <a:gd name="connsiteY54" fmla="*/ 336550 h 336550"/>
                <a:gd name="connsiteX55" fmla="*/ 248255 w 324530"/>
                <a:gd name="connsiteY55" fmla="*/ 320774 h 336550"/>
                <a:gd name="connsiteX56" fmla="*/ 236348 w 324530"/>
                <a:gd name="connsiteY56" fmla="*/ 252412 h 336550"/>
                <a:gd name="connsiteX57" fmla="*/ 228411 w 324530"/>
                <a:gd name="connsiteY57" fmla="*/ 237951 h 336550"/>
                <a:gd name="connsiteX58" fmla="*/ 188723 w 324530"/>
                <a:gd name="connsiteY58" fmla="*/ 202456 h 336550"/>
                <a:gd name="connsiteX59" fmla="*/ 138452 w 324530"/>
                <a:gd name="connsiteY59" fmla="*/ 202456 h 336550"/>
                <a:gd name="connsiteX60" fmla="*/ 98765 w 324530"/>
                <a:gd name="connsiteY60" fmla="*/ 237951 h 336550"/>
                <a:gd name="connsiteX61" fmla="*/ 90827 w 324530"/>
                <a:gd name="connsiteY61" fmla="*/ 252412 h 336550"/>
                <a:gd name="connsiteX62" fmla="*/ 78921 w 324530"/>
                <a:gd name="connsiteY62" fmla="*/ 320774 h 336550"/>
                <a:gd name="connsiteX63" fmla="*/ 63046 w 324530"/>
                <a:gd name="connsiteY63" fmla="*/ 336550 h 336550"/>
                <a:gd name="connsiteX64" fmla="*/ 61723 w 324530"/>
                <a:gd name="connsiteY64" fmla="*/ 336550 h 336550"/>
                <a:gd name="connsiteX65" fmla="*/ 52463 w 324530"/>
                <a:gd name="connsiteY65" fmla="*/ 332606 h 336550"/>
                <a:gd name="connsiteX66" fmla="*/ 48494 w 324530"/>
                <a:gd name="connsiteY66" fmla="*/ 320774 h 336550"/>
                <a:gd name="connsiteX67" fmla="*/ 56432 w 324530"/>
                <a:gd name="connsiteY67" fmla="*/ 239266 h 336550"/>
                <a:gd name="connsiteX68" fmla="*/ 67015 w 324530"/>
                <a:gd name="connsiteY68" fmla="*/ 218231 h 336550"/>
                <a:gd name="connsiteX69" fmla="*/ 108025 w 324530"/>
                <a:gd name="connsiteY69" fmla="*/ 181421 h 336550"/>
                <a:gd name="connsiteX70" fmla="*/ 117286 w 324530"/>
                <a:gd name="connsiteY70" fmla="*/ 126206 h 336550"/>
                <a:gd name="connsiteX71" fmla="*/ 114640 w 324530"/>
                <a:gd name="connsiteY71" fmla="*/ 98598 h 336550"/>
                <a:gd name="connsiteX72" fmla="*/ 111994 w 324530"/>
                <a:gd name="connsiteY72" fmla="*/ 94654 h 336550"/>
                <a:gd name="connsiteX73" fmla="*/ 27327 w 324530"/>
                <a:gd name="connsiteY73" fmla="*/ 93340 h 336550"/>
                <a:gd name="connsiteX74" fmla="*/ 869 w 324530"/>
                <a:gd name="connsiteY74" fmla="*/ 76249 h 336550"/>
                <a:gd name="connsiteX75" fmla="*/ 2192 w 324530"/>
                <a:gd name="connsiteY75" fmla="*/ 61788 h 336550"/>
                <a:gd name="connsiteX76" fmla="*/ 10129 w 324530"/>
                <a:gd name="connsiteY76" fmla="*/ 55215 h 336550"/>
                <a:gd name="connsiteX77" fmla="*/ 14098 w 324530"/>
                <a:gd name="connsiteY77" fmla="*/ 52586 h 336550"/>
                <a:gd name="connsiteX78" fmla="*/ 123900 w 324530"/>
                <a:gd name="connsiteY78" fmla="*/ 2629 h 336550"/>
                <a:gd name="connsiteX79" fmla="*/ 133161 w 324530"/>
                <a:gd name="connsiteY7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324530" h="336550">
                  <a:moveTo>
                    <a:pt x="138962" y="304520"/>
                  </a:moveTo>
                  <a:cubicBezTo>
                    <a:pt x="145474" y="308442"/>
                    <a:pt x="154592" y="309749"/>
                    <a:pt x="162408" y="309749"/>
                  </a:cubicBezTo>
                  <a:cubicBezTo>
                    <a:pt x="171526" y="309749"/>
                    <a:pt x="179341" y="308442"/>
                    <a:pt x="185854" y="304520"/>
                  </a:cubicBezTo>
                  <a:cubicBezTo>
                    <a:pt x="187156" y="303212"/>
                    <a:pt x="188459" y="304520"/>
                    <a:pt x="188459" y="305827"/>
                  </a:cubicBezTo>
                  <a:cubicBezTo>
                    <a:pt x="184551" y="316286"/>
                    <a:pt x="174131" y="325437"/>
                    <a:pt x="162408" y="325437"/>
                  </a:cubicBezTo>
                  <a:cubicBezTo>
                    <a:pt x="150685" y="325437"/>
                    <a:pt x="140264" y="316286"/>
                    <a:pt x="137659" y="305827"/>
                  </a:cubicBezTo>
                  <a:cubicBezTo>
                    <a:pt x="137659" y="304520"/>
                    <a:pt x="137659" y="303212"/>
                    <a:pt x="138962" y="304520"/>
                  </a:cubicBezTo>
                  <a:close/>
                  <a:moveTo>
                    <a:pt x="162266" y="209550"/>
                  </a:moveTo>
                  <a:cubicBezTo>
                    <a:pt x="188131" y="209550"/>
                    <a:pt x="209098" y="230517"/>
                    <a:pt x="209098" y="256382"/>
                  </a:cubicBezTo>
                  <a:cubicBezTo>
                    <a:pt x="209098" y="282247"/>
                    <a:pt x="188131" y="303214"/>
                    <a:pt x="162266" y="303214"/>
                  </a:cubicBezTo>
                  <a:cubicBezTo>
                    <a:pt x="136401" y="303214"/>
                    <a:pt x="115434" y="282247"/>
                    <a:pt x="115434" y="256382"/>
                  </a:cubicBezTo>
                  <a:cubicBezTo>
                    <a:pt x="115434" y="230517"/>
                    <a:pt x="136401" y="209550"/>
                    <a:pt x="162266" y="209550"/>
                  </a:cubicBezTo>
                  <a:close/>
                  <a:moveTo>
                    <a:pt x="125841" y="123825"/>
                  </a:moveTo>
                  <a:cubicBezTo>
                    <a:pt x="125841" y="125143"/>
                    <a:pt x="125841" y="125143"/>
                    <a:pt x="125841" y="126461"/>
                  </a:cubicBezTo>
                  <a:cubicBezTo>
                    <a:pt x="125841" y="126461"/>
                    <a:pt x="125841" y="126461"/>
                    <a:pt x="116735" y="179178"/>
                  </a:cubicBezTo>
                  <a:cubicBezTo>
                    <a:pt x="115434" y="187085"/>
                    <a:pt x="120638" y="193675"/>
                    <a:pt x="128443" y="193675"/>
                  </a:cubicBezTo>
                  <a:cubicBezTo>
                    <a:pt x="128443" y="193675"/>
                    <a:pt x="128443" y="193675"/>
                    <a:pt x="196088" y="193675"/>
                  </a:cubicBezTo>
                  <a:cubicBezTo>
                    <a:pt x="203894" y="193675"/>
                    <a:pt x="209097" y="187085"/>
                    <a:pt x="207796" y="179178"/>
                  </a:cubicBezTo>
                  <a:lnTo>
                    <a:pt x="198690" y="126461"/>
                  </a:lnTo>
                  <a:cubicBezTo>
                    <a:pt x="198690" y="125143"/>
                    <a:pt x="198690" y="125143"/>
                    <a:pt x="198690" y="123825"/>
                  </a:cubicBezTo>
                  <a:cubicBezTo>
                    <a:pt x="198690" y="123825"/>
                    <a:pt x="198690" y="123825"/>
                    <a:pt x="125841" y="123825"/>
                  </a:cubicBezTo>
                  <a:close/>
                  <a:moveTo>
                    <a:pt x="162265" y="44777"/>
                  </a:moveTo>
                  <a:cubicBezTo>
                    <a:pt x="156922" y="44777"/>
                    <a:pt x="151578" y="45105"/>
                    <a:pt x="147571" y="45759"/>
                  </a:cubicBezTo>
                  <a:cubicBezTo>
                    <a:pt x="147571" y="45759"/>
                    <a:pt x="147571" y="45759"/>
                    <a:pt x="119518" y="54927"/>
                  </a:cubicBezTo>
                  <a:cubicBezTo>
                    <a:pt x="111503" y="57547"/>
                    <a:pt x="107496" y="65405"/>
                    <a:pt x="110168" y="73263"/>
                  </a:cubicBezTo>
                  <a:cubicBezTo>
                    <a:pt x="110168" y="73263"/>
                    <a:pt x="110168" y="73263"/>
                    <a:pt x="120854" y="96838"/>
                  </a:cubicBezTo>
                  <a:cubicBezTo>
                    <a:pt x="120854" y="96838"/>
                    <a:pt x="120854" y="96838"/>
                    <a:pt x="203676" y="96838"/>
                  </a:cubicBezTo>
                  <a:cubicBezTo>
                    <a:pt x="203676" y="96838"/>
                    <a:pt x="203676" y="96838"/>
                    <a:pt x="214362" y="73263"/>
                  </a:cubicBezTo>
                  <a:cubicBezTo>
                    <a:pt x="217034" y="65405"/>
                    <a:pt x="213027" y="57547"/>
                    <a:pt x="205012" y="54927"/>
                  </a:cubicBezTo>
                  <a:cubicBezTo>
                    <a:pt x="205012" y="54927"/>
                    <a:pt x="205012" y="54927"/>
                    <a:pt x="176959" y="45759"/>
                  </a:cubicBezTo>
                  <a:cubicBezTo>
                    <a:pt x="172952" y="45105"/>
                    <a:pt x="167608" y="44777"/>
                    <a:pt x="162265" y="44777"/>
                  </a:cubicBezTo>
                  <a:close/>
                  <a:moveTo>
                    <a:pt x="133161" y="0"/>
                  </a:moveTo>
                  <a:cubicBezTo>
                    <a:pt x="141098" y="0"/>
                    <a:pt x="149036" y="3944"/>
                    <a:pt x="153005" y="9202"/>
                  </a:cubicBezTo>
                  <a:cubicBezTo>
                    <a:pt x="155650" y="14461"/>
                    <a:pt x="156973" y="19719"/>
                    <a:pt x="155650" y="24978"/>
                  </a:cubicBezTo>
                  <a:cubicBezTo>
                    <a:pt x="154327" y="28922"/>
                    <a:pt x="150359" y="34181"/>
                    <a:pt x="145067" y="36810"/>
                  </a:cubicBezTo>
                  <a:cubicBezTo>
                    <a:pt x="150359" y="35495"/>
                    <a:pt x="155650" y="34181"/>
                    <a:pt x="162265" y="34181"/>
                  </a:cubicBezTo>
                  <a:cubicBezTo>
                    <a:pt x="168880" y="34181"/>
                    <a:pt x="174171" y="35495"/>
                    <a:pt x="179463" y="36810"/>
                  </a:cubicBezTo>
                  <a:cubicBezTo>
                    <a:pt x="174171" y="34181"/>
                    <a:pt x="170203" y="28922"/>
                    <a:pt x="168880" y="24978"/>
                  </a:cubicBezTo>
                  <a:cubicBezTo>
                    <a:pt x="167557" y="19719"/>
                    <a:pt x="168880" y="14461"/>
                    <a:pt x="171525" y="9202"/>
                  </a:cubicBezTo>
                  <a:cubicBezTo>
                    <a:pt x="175494" y="3944"/>
                    <a:pt x="183432" y="0"/>
                    <a:pt x="191369" y="0"/>
                  </a:cubicBezTo>
                  <a:cubicBezTo>
                    <a:pt x="194015" y="0"/>
                    <a:pt x="197984" y="1314"/>
                    <a:pt x="200630" y="2629"/>
                  </a:cubicBezTo>
                  <a:cubicBezTo>
                    <a:pt x="200630" y="2629"/>
                    <a:pt x="200630" y="2629"/>
                    <a:pt x="310432" y="52586"/>
                  </a:cubicBezTo>
                  <a:cubicBezTo>
                    <a:pt x="311755" y="52586"/>
                    <a:pt x="313078" y="53900"/>
                    <a:pt x="314401" y="55215"/>
                  </a:cubicBezTo>
                  <a:cubicBezTo>
                    <a:pt x="318369" y="56530"/>
                    <a:pt x="319692" y="59159"/>
                    <a:pt x="322338" y="61788"/>
                  </a:cubicBezTo>
                  <a:cubicBezTo>
                    <a:pt x="324984" y="65732"/>
                    <a:pt x="324984" y="70991"/>
                    <a:pt x="323661" y="76249"/>
                  </a:cubicBezTo>
                  <a:cubicBezTo>
                    <a:pt x="319692" y="85452"/>
                    <a:pt x="307786" y="93340"/>
                    <a:pt x="297203" y="93340"/>
                  </a:cubicBezTo>
                  <a:cubicBezTo>
                    <a:pt x="297203" y="93340"/>
                    <a:pt x="297203" y="93340"/>
                    <a:pt x="212536" y="94654"/>
                  </a:cubicBezTo>
                  <a:cubicBezTo>
                    <a:pt x="212536" y="94654"/>
                    <a:pt x="212536" y="94654"/>
                    <a:pt x="211213" y="98598"/>
                  </a:cubicBezTo>
                  <a:cubicBezTo>
                    <a:pt x="207244" y="105172"/>
                    <a:pt x="205921" y="118318"/>
                    <a:pt x="207244" y="126206"/>
                  </a:cubicBezTo>
                  <a:cubicBezTo>
                    <a:pt x="207244" y="126206"/>
                    <a:pt x="207244" y="126206"/>
                    <a:pt x="216505" y="178792"/>
                  </a:cubicBezTo>
                  <a:cubicBezTo>
                    <a:pt x="216505" y="178792"/>
                    <a:pt x="216505" y="178792"/>
                    <a:pt x="260161" y="218231"/>
                  </a:cubicBezTo>
                  <a:cubicBezTo>
                    <a:pt x="265453" y="223490"/>
                    <a:pt x="270744" y="232693"/>
                    <a:pt x="270744" y="239266"/>
                  </a:cubicBezTo>
                  <a:cubicBezTo>
                    <a:pt x="270744" y="239266"/>
                    <a:pt x="270744" y="239266"/>
                    <a:pt x="278682" y="320774"/>
                  </a:cubicBezTo>
                  <a:cubicBezTo>
                    <a:pt x="278682" y="324718"/>
                    <a:pt x="277359" y="329977"/>
                    <a:pt x="274713" y="332606"/>
                  </a:cubicBezTo>
                  <a:cubicBezTo>
                    <a:pt x="272067" y="335236"/>
                    <a:pt x="269421" y="336550"/>
                    <a:pt x="265453" y="336550"/>
                  </a:cubicBezTo>
                  <a:cubicBezTo>
                    <a:pt x="257515" y="336550"/>
                    <a:pt x="249578" y="329977"/>
                    <a:pt x="248255" y="320774"/>
                  </a:cubicBezTo>
                  <a:cubicBezTo>
                    <a:pt x="248255" y="320774"/>
                    <a:pt x="248255" y="320774"/>
                    <a:pt x="236348" y="252412"/>
                  </a:cubicBezTo>
                  <a:cubicBezTo>
                    <a:pt x="236348" y="247154"/>
                    <a:pt x="232380" y="240580"/>
                    <a:pt x="228411" y="237951"/>
                  </a:cubicBezTo>
                  <a:cubicBezTo>
                    <a:pt x="228411" y="237951"/>
                    <a:pt x="228411" y="237951"/>
                    <a:pt x="188723" y="202456"/>
                  </a:cubicBezTo>
                  <a:cubicBezTo>
                    <a:pt x="188723" y="202456"/>
                    <a:pt x="188723" y="202456"/>
                    <a:pt x="138452" y="202456"/>
                  </a:cubicBezTo>
                  <a:cubicBezTo>
                    <a:pt x="138452" y="202456"/>
                    <a:pt x="138452" y="202456"/>
                    <a:pt x="98765" y="237951"/>
                  </a:cubicBezTo>
                  <a:cubicBezTo>
                    <a:pt x="94796" y="240580"/>
                    <a:pt x="92150" y="247154"/>
                    <a:pt x="90827" y="252412"/>
                  </a:cubicBezTo>
                  <a:cubicBezTo>
                    <a:pt x="90827" y="252412"/>
                    <a:pt x="90827" y="252412"/>
                    <a:pt x="78921" y="320774"/>
                  </a:cubicBezTo>
                  <a:cubicBezTo>
                    <a:pt x="77598" y="329977"/>
                    <a:pt x="70984" y="336550"/>
                    <a:pt x="63046" y="336550"/>
                  </a:cubicBezTo>
                  <a:cubicBezTo>
                    <a:pt x="63046" y="336550"/>
                    <a:pt x="61723" y="336550"/>
                    <a:pt x="61723" y="336550"/>
                  </a:cubicBezTo>
                  <a:cubicBezTo>
                    <a:pt x="59077" y="336550"/>
                    <a:pt x="55109" y="335236"/>
                    <a:pt x="52463" y="332606"/>
                  </a:cubicBezTo>
                  <a:cubicBezTo>
                    <a:pt x="49817" y="329977"/>
                    <a:pt x="48494" y="324718"/>
                    <a:pt x="48494" y="320774"/>
                  </a:cubicBezTo>
                  <a:cubicBezTo>
                    <a:pt x="48494" y="320774"/>
                    <a:pt x="48494" y="320774"/>
                    <a:pt x="56432" y="239266"/>
                  </a:cubicBezTo>
                  <a:cubicBezTo>
                    <a:pt x="57754" y="232693"/>
                    <a:pt x="61723" y="223490"/>
                    <a:pt x="67015" y="218231"/>
                  </a:cubicBezTo>
                  <a:cubicBezTo>
                    <a:pt x="67015" y="218231"/>
                    <a:pt x="67015" y="218231"/>
                    <a:pt x="108025" y="181421"/>
                  </a:cubicBezTo>
                  <a:cubicBezTo>
                    <a:pt x="108025" y="181421"/>
                    <a:pt x="108025" y="181421"/>
                    <a:pt x="117286" y="126206"/>
                  </a:cubicBezTo>
                  <a:cubicBezTo>
                    <a:pt x="118609" y="118318"/>
                    <a:pt x="117286" y="105172"/>
                    <a:pt x="114640" y="98598"/>
                  </a:cubicBezTo>
                  <a:cubicBezTo>
                    <a:pt x="114640" y="98598"/>
                    <a:pt x="114640" y="98598"/>
                    <a:pt x="111994" y="94654"/>
                  </a:cubicBezTo>
                  <a:cubicBezTo>
                    <a:pt x="111994" y="94654"/>
                    <a:pt x="111994" y="94654"/>
                    <a:pt x="27327" y="93340"/>
                  </a:cubicBezTo>
                  <a:cubicBezTo>
                    <a:pt x="16744" y="93340"/>
                    <a:pt x="4838" y="85452"/>
                    <a:pt x="869" y="76249"/>
                  </a:cubicBezTo>
                  <a:cubicBezTo>
                    <a:pt x="-454" y="70991"/>
                    <a:pt x="-454" y="65732"/>
                    <a:pt x="2192" y="61788"/>
                  </a:cubicBezTo>
                  <a:cubicBezTo>
                    <a:pt x="4838" y="59159"/>
                    <a:pt x="6161" y="56530"/>
                    <a:pt x="10129" y="55215"/>
                  </a:cubicBezTo>
                  <a:cubicBezTo>
                    <a:pt x="11452" y="53900"/>
                    <a:pt x="12775" y="52586"/>
                    <a:pt x="14098" y="52586"/>
                  </a:cubicBezTo>
                  <a:cubicBezTo>
                    <a:pt x="14098" y="52586"/>
                    <a:pt x="14098" y="52586"/>
                    <a:pt x="123900" y="2629"/>
                  </a:cubicBezTo>
                  <a:cubicBezTo>
                    <a:pt x="126546" y="1314"/>
                    <a:pt x="130515" y="0"/>
                    <a:pt x="133161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íślíḋè-Freeform 28">
              <a:extLst>
                <a:ext uri="{FF2B5EF4-FFF2-40B4-BE49-F238E27FC236}">
                  <a16:creationId xmlns:a16="http://schemas.microsoft.com/office/drawing/2014/main" id="{4491562F-56FD-4D73-8487-3022CEEDBD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6838" y="4646444"/>
              <a:ext cx="510358" cy="509200"/>
            </a:xfrm>
            <a:custGeom>
              <a:avLst/>
              <a:gdLst>
                <a:gd name="connsiteX0" fmla="*/ 388572 w 777144"/>
                <a:gd name="connsiteY0" fmla="*/ 0 h 775382"/>
                <a:gd name="connsiteX1" fmla="*/ 777144 w 777144"/>
                <a:gd name="connsiteY1" fmla="*/ 387691 h 775382"/>
                <a:gd name="connsiteX2" fmla="*/ 388572 w 777144"/>
                <a:gd name="connsiteY2" fmla="*/ 775382 h 775382"/>
                <a:gd name="connsiteX3" fmla="*/ 0 w 777144"/>
                <a:gd name="connsiteY3" fmla="*/ 387691 h 775382"/>
                <a:gd name="connsiteX4" fmla="*/ 388572 w 777144"/>
                <a:gd name="connsiteY4" fmla="*/ 0 h 775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144" h="775382">
                  <a:moveTo>
                    <a:pt x="388572" y="0"/>
                  </a:moveTo>
                  <a:cubicBezTo>
                    <a:pt x="603527" y="0"/>
                    <a:pt x="777144" y="173224"/>
                    <a:pt x="777144" y="387691"/>
                  </a:cubicBezTo>
                  <a:cubicBezTo>
                    <a:pt x="777144" y="600096"/>
                    <a:pt x="603527" y="775382"/>
                    <a:pt x="388572" y="775382"/>
                  </a:cubicBezTo>
                  <a:cubicBezTo>
                    <a:pt x="173617" y="775382"/>
                    <a:pt x="0" y="600096"/>
                    <a:pt x="0" y="387691"/>
                  </a:cubicBezTo>
                  <a:cubicBezTo>
                    <a:pt x="0" y="173224"/>
                    <a:pt x="173617" y="0"/>
                    <a:pt x="388572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400">
                  <a:solidFill>
                    <a:schemeClr val="accent6">
                      <a:lumMod val="100000"/>
                    </a:schemeClr>
                  </a:solidFill>
                  <a:cs typeface="+mn-ea"/>
                  <a:sym typeface="+mn-lt"/>
                </a:rPr>
                <a:t>06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9934667A-F4BA-4F76-8D8A-BED5BE97C976}"/>
                </a:ext>
              </a:extLst>
            </p:cNvPr>
            <p:cNvGrpSpPr/>
            <p:nvPr/>
          </p:nvGrpSpPr>
          <p:grpSpPr>
            <a:xfrm>
              <a:off x="6822849" y="4620385"/>
              <a:ext cx="923331" cy="530486"/>
              <a:chOff x="4255633" y="1604356"/>
              <a:chExt cx="953623" cy="547890"/>
            </a:xfrm>
          </p:grpSpPr>
          <p:sp>
            <p:nvSpPr>
              <p:cNvPr id="31" name="íślíḋè-Rectangle 30">
                <a:extLst>
                  <a:ext uri="{FF2B5EF4-FFF2-40B4-BE49-F238E27FC236}">
                    <a16:creationId xmlns:a16="http://schemas.microsoft.com/office/drawing/2014/main" id="{50DF4B68-C4ED-4DBA-A735-5928D651371B}"/>
                  </a:ext>
                </a:extLst>
              </p:cNvPr>
              <p:cNvSpPr/>
              <p:nvPr/>
            </p:nvSpPr>
            <p:spPr bwMode="auto">
              <a:xfrm>
                <a:off x="4428514" y="1604356"/>
                <a:ext cx="607862" cy="281756"/>
              </a:xfrm>
              <a:prstGeom prst="rect">
                <a:avLst/>
              </a:prstGeom>
              <a:solidFill>
                <a:schemeClr val="accent6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0" tIns="0" rIns="0" bIns="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050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32" name="íślíḋè-文本框 77">
                <a:extLst>
                  <a:ext uri="{FF2B5EF4-FFF2-40B4-BE49-F238E27FC236}">
                    <a16:creationId xmlns:a16="http://schemas.microsoft.com/office/drawing/2014/main" id="{EEFEF4FE-5CB5-4585-8CA2-37DF3DDC4076}"/>
                  </a:ext>
                </a:extLst>
              </p:cNvPr>
              <p:cNvSpPr txBox="1"/>
              <p:nvPr/>
            </p:nvSpPr>
            <p:spPr>
              <a:xfrm>
                <a:off x="4255633" y="1961521"/>
                <a:ext cx="953623" cy="19072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algn="ctr"/>
                <a:r>
                  <a:rPr lang="zh-CN" altLang="en-US" sz="120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C2D80E0-56FC-4DC7-A328-3D077BCCBB3D}"/>
              </a:ext>
            </a:extLst>
          </p:cNvPr>
          <p:cNvGrpSpPr/>
          <p:nvPr/>
        </p:nvGrpSpPr>
        <p:grpSpPr>
          <a:xfrm>
            <a:off x="278250" y="1552639"/>
            <a:ext cx="1836788" cy="542889"/>
            <a:chOff x="719666" y="2048993"/>
            <a:chExt cx="3288101" cy="723852"/>
          </a:xfrm>
        </p:grpSpPr>
        <p:sp>
          <p:nvSpPr>
            <p:cNvPr id="25" name="íślíḋè-文本框 96">
              <a:extLst>
                <a:ext uri="{FF2B5EF4-FFF2-40B4-BE49-F238E27FC236}">
                  <a16:creationId xmlns:a16="http://schemas.microsoft.com/office/drawing/2014/main" id="{59F788D3-E109-4673-A2C5-76EDA35A2E58}"/>
                </a:ext>
              </a:extLst>
            </p:cNvPr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  <p:sp>
          <p:nvSpPr>
            <p:cNvPr id="26" name="íślíḋè-Rectangle 25">
              <a:extLst>
                <a:ext uri="{FF2B5EF4-FFF2-40B4-BE49-F238E27FC236}">
                  <a16:creationId xmlns:a16="http://schemas.microsoft.com/office/drawing/2014/main" id="{8DACA813-D172-4109-B2CD-39956A86E60E}"/>
                </a:ext>
              </a:extLst>
            </p:cNvPr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3E11F36-D979-4768-A3E7-85E22FD85EB9}"/>
              </a:ext>
            </a:extLst>
          </p:cNvPr>
          <p:cNvGrpSpPr/>
          <p:nvPr/>
        </p:nvGrpSpPr>
        <p:grpSpPr>
          <a:xfrm>
            <a:off x="278250" y="3637013"/>
            <a:ext cx="1836788" cy="542889"/>
            <a:chOff x="719666" y="2048993"/>
            <a:chExt cx="3288101" cy="723852"/>
          </a:xfrm>
        </p:grpSpPr>
        <p:sp>
          <p:nvSpPr>
            <p:cNvPr id="23" name="íślíḋè-文本框 94">
              <a:extLst>
                <a:ext uri="{FF2B5EF4-FFF2-40B4-BE49-F238E27FC236}">
                  <a16:creationId xmlns:a16="http://schemas.microsoft.com/office/drawing/2014/main" id="{81CD2F8B-6391-48EE-AB83-4FCA501146C7}"/>
                </a:ext>
              </a:extLst>
            </p:cNvPr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  <p:sp>
          <p:nvSpPr>
            <p:cNvPr id="24" name="íślíḋè-Rectangle 23">
              <a:extLst>
                <a:ext uri="{FF2B5EF4-FFF2-40B4-BE49-F238E27FC236}">
                  <a16:creationId xmlns:a16="http://schemas.microsoft.com/office/drawing/2014/main" id="{C58C0996-8599-40A2-BB14-84009CE0ECB2}"/>
                </a:ext>
              </a:extLst>
            </p:cNvPr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D50DE9-24E2-4A3F-BCCB-62FA3D2F06E0}"/>
              </a:ext>
            </a:extLst>
          </p:cNvPr>
          <p:cNvGrpSpPr/>
          <p:nvPr/>
        </p:nvGrpSpPr>
        <p:grpSpPr>
          <a:xfrm>
            <a:off x="278250" y="2631165"/>
            <a:ext cx="1836788" cy="542889"/>
            <a:chOff x="719666" y="2048993"/>
            <a:chExt cx="3288101" cy="723852"/>
          </a:xfrm>
        </p:grpSpPr>
        <p:sp>
          <p:nvSpPr>
            <p:cNvPr id="21" name="íślíḋè-文本框 92">
              <a:extLst>
                <a:ext uri="{FF2B5EF4-FFF2-40B4-BE49-F238E27FC236}">
                  <a16:creationId xmlns:a16="http://schemas.microsoft.com/office/drawing/2014/main" id="{DD8E39BD-E0F6-4F76-BD60-64ED2EE6D380}"/>
                </a:ext>
              </a:extLst>
            </p:cNvPr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  <p:sp>
          <p:nvSpPr>
            <p:cNvPr id="22" name="íślíḋè-Rectangle 21">
              <a:extLst>
                <a:ext uri="{FF2B5EF4-FFF2-40B4-BE49-F238E27FC236}">
                  <a16:creationId xmlns:a16="http://schemas.microsoft.com/office/drawing/2014/main" id="{8ACE66BF-7B49-424F-AD65-6DEC67E22EA2}"/>
                </a:ext>
              </a:extLst>
            </p:cNvPr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54BF16E-D362-4A59-8C2C-67E6671C58E6}"/>
              </a:ext>
            </a:extLst>
          </p:cNvPr>
          <p:cNvGrpSpPr/>
          <p:nvPr/>
        </p:nvGrpSpPr>
        <p:grpSpPr>
          <a:xfrm>
            <a:off x="7028964" y="1552639"/>
            <a:ext cx="1836787" cy="542889"/>
            <a:chOff x="719666" y="2048993"/>
            <a:chExt cx="3288101" cy="723852"/>
          </a:xfrm>
        </p:grpSpPr>
        <p:sp>
          <p:nvSpPr>
            <p:cNvPr id="19" name="íślíḋè-文本框 107">
              <a:extLst>
                <a:ext uri="{FF2B5EF4-FFF2-40B4-BE49-F238E27FC236}">
                  <a16:creationId xmlns:a16="http://schemas.microsoft.com/office/drawing/2014/main" id="{EDCC8795-AB65-43E8-82B0-5226FF4B5FD5}"/>
                </a:ext>
              </a:extLst>
            </p:cNvPr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  <p:sp>
          <p:nvSpPr>
            <p:cNvPr id="20" name="íślíḋè-Rectangle 19">
              <a:extLst>
                <a:ext uri="{FF2B5EF4-FFF2-40B4-BE49-F238E27FC236}">
                  <a16:creationId xmlns:a16="http://schemas.microsoft.com/office/drawing/2014/main" id="{C4F762CC-0CE6-4F2A-809D-89B1AA865FDF}"/>
                </a:ext>
              </a:extLst>
            </p:cNvPr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E391C2D-7B6B-4915-8B94-8A970F9AE00D}"/>
              </a:ext>
            </a:extLst>
          </p:cNvPr>
          <p:cNvGrpSpPr/>
          <p:nvPr/>
        </p:nvGrpSpPr>
        <p:grpSpPr>
          <a:xfrm>
            <a:off x="7028964" y="3637013"/>
            <a:ext cx="1836787" cy="542889"/>
            <a:chOff x="719666" y="2048993"/>
            <a:chExt cx="3288101" cy="723852"/>
          </a:xfrm>
        </p:grpSpPr>
        <p:sp>
          <p:nvSpPr>
            <p:cNvPr id="17" name="íślíḋè-文本框 105">
              <a:extLst>
                <a:ext uri="{FF2B5EF4-FFF2-40B4-BE49-F238E27FC236}">
                  <a16:creationId xmlns:a16="http://schemas.microsoft.com/office/drawing/2014/main" id="{F1CB740A-B83F-4B4B-A8B8-9027C8CC1C45}"/>
                </a:ext>
              </a:extLst>
            </p:cNvPr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  <p:sp>
          <p:nvSpPr>
            <p:cNvPr id="18" name="íślíḋè-Rectangle 17">
              <a:extLst>
                <a:ext uri="{FF2B5EF4-FFF2-40B4-BE49-F238E27FC236}">
                  <a16:creationId xmlns:a16="http://schemas.microsoft.com/office/drawing/2014/main" id="{39921BF0-DE1F-4A4E-94AD-351A316EB94C}"/>
                </a:ext>
              </a:extLst>
            </p:cNvPr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20F05CA-3B24-4557-9DF2-6F1D4F3E5DE6}"/>
              </a:ext>
            </a:extLst>
          </p:cNvPr>
          <p:cNvGrpSpPr/>
          <p:nvPr/>
        </p:nvGrpSpPr>
        <p:grpSpPr>
          <a:xfrm>
            <a:off x="7028964" y="2631165"/>
            <a:ext cx="1836787" cy="542889"/>
            <a:chOff x="719666" y="2048993"/>
            <a:chExt cx="3288101" cy="723852"/>
          </a:xfrm>
        </p:grpSpPr>
        <p:sp>
          <p:nvSpPr>
            <p:cNvPr id="15" name="íślíḋè-文本框 103">
              <a:extLst>
                <a:ext uri="{FF2B5EF4-FFF2-40B4-BE49-F238E27FC236}">
                  <a16:creationId xmlns:a16="http://schemas.microsoft.com/office/drawing/2014/main" id="{9BE1BB59-6126-4346-849F-DA2D5A86F6B8}"/>
                </a:ext>
              </a:extLst>
            </p:cNvPr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58pic.com </a:t>
              </a:r>
            </a:p>
          </p:txBody>
        </p:sp>
        <p:sp>
          <p:nvSpPr>
            <p:cNvPr id="16" name="íślíḋè-Rectangle 15">
              <a:extLst>
                <a:ext uri="{FF2B5EF4-FFF2-40B4-BE49-F238E27FC236}">
                  <a16:creationId xmlns:a16="http://schemas.microsoft.com/office/drawing/2014/main" id="{D39E7A44-02D6-42C9-813C-CA96D321E536}"/>
                </a:ext>
              </a:extLst>
            </p:cNvPr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63" name="Title 1">
            <a:extLst>
              <a:ext uri="{FF2B5EF4-FFF2-40B4-BE49-F238E27FC236}">
                <a16:creationId xmlns:a16="http://schemas.microsoft.com/office/drawing/2014/main" id="{06D05391-9E66-40AF-9D8C-86D65A7E61B6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1391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ṧḷïḓê-Freeform: Shape 46">
            <a:extLst>
              <a:ext uri="{FF2B5EF4-FFF2-40B4-BE49-F238E27FC236}">
                <a16:creationId xmlns:a16="http://schemas.microsoft.com/office/drawing/2014/main" id="{2E1583A6-9BC5-47FA-A43A-23FD21B64217}"/>
              </a:ext>
            </a:extLst>
          </p:cNvPr>
          <p:cNvSpPr/>
          <p:nvPr/>
        </p:nvSpPr>
        <p:spPr>
          <a:xfrm>
            <a:off x="1757964" y="2106607"/>
            <a:ext cx="1543773" cy="618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194" y="0"/>
                </a:moveTo>
                <a:lnTo>
                  <a:pt x="21600" y="0"/>
                </a:lnTo>
                <a:lnTo>
                  <a:pt x="18406" y="21600"/>
                </a:lnTo>
                <a:lnTo>
                  <a:pt x="0" y="21600"/>
                </a:lnTo>
                <a:lnTo>
                  <a:pt x="3194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" name="ïṧḷïḓê-Rectangle 47">
            <a:extLst>
              <a:ext uri="{FF2B5EF4-FFF2-40B4-BE49-F238E27FC236}">
                <a16:creationId xmlns:a16="http://schemas.microsoft.com/office/drawing/2014/main" id="{AEC881EB-F5FA-4BF3-9375-07F6D12D8BBA}"/>
              </a:ext>
            </a:extLst>
          </p:cNvPr>
          <p:cNvSpPr/>
          <p:nvPr/>
        </p:nvSpPr>
        <p:spPr>
          <a:xfrm>
            <a:off x="2210732" y="2359042"/>
            <a:ext cx="923553" cy="1134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none" lIns="0" tIns="0" rIns="0" bIns="0" anchor="t">
            <a:normAutofit fontScale="77500" lnSpcReduction="20000"/>
          </a:bodyPr>
          <a:lstStyle/>
          <a:p>
            <a:pPr algn="ctr"/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" name="ïṧḷïḓê-Freeform: Shape 44">
            <a:extLst>
              <a:ext uri="{FF2B5EF4-FFF2-40B4-BE49-F238E27FC236}">
                <a16:creationId xmlns:a16="http://schemas.microsoft.com/office/drawing/2014/main" id="{FEE75428-9FB6-47F7-A77B-290159FA9F6E}"/>
              </a:ext>
            </a:extLst>
          </p:cNvPr>
          <p:cNvSpPr/>
          <p:nvPr/>
        </p:nvSpPr>
        <p:spPr>
          <a:xfrm>
            <a:off x="3118878" y="2106607"/>
            <a:ext cx="1543774" cy="618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194" y="0"/>
                </a:moveTo>
                <a:lnTo>
                  <a:pt x="21600" y="0"/>
                </a:lnTo>
                <a:lnTo>
                  <a:pt x="18406" y="21600"/>
                </a:lnTo>
                <a:lnTo>
                  <a:pt x="0" y="21600"/>
                </a:lnTo>
                <a:lnTo>
                  <a:pt x="3194" y="0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ïṧḷïḓê-Rectangle 45">
            <a:extLst>
              <a:ext uri="{FF2B5EF4-FFF2-40B4-BE49-F238E27FC236}">
                <a16:creationId xmlns:a16="http://schemas.microsoft.com/office/drawing/2014/main" id="{EC20FC09-7569-4D9A-843D-5ADA3E471203}"/>
              </a:ext>
            </a:extLst>
          </p:cNvPr>
          <p:cNvSpPr/>
          <p:nvPr/>
        </p:nvSpPr>
        <p:spPr>
          <a:xfrm>
            <a:off x="3421285" y="2210967"/>
            <a:ext cx="923553" cy="1134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none" lIns="0" tIns="0" rIns="0" bIns="0" anchor="t">
            <a:normAutofit fontScale="77500" lnSpcReduction="20000"/>
          </a:bodyPr>
          <a:lstStyle/>
          <a:p>
            <a:pPr algn="ctr"/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" name="ïṧḷïḓê-Freeform: Shape 42">
            <a:extLst>
              <a:ext uri="{FF2B5EF4-FFF2-40B4-BE49-F238E27FC236}">
                <a16:creationId xmlns:a16="http://schemas.microsoft.com/office/drawing/2014/main" id="{1E07FD4B-B47A-4C4F-8144-F815276937A4}"/>
              </a:ext>
            </a:extLst>
          </p:cNvPr>
          <p:cNvSpPr/>
          <p:nvPr/>
        </p:nvSpPr>
        <p:spPr>
          <a:xfrm>
            <a:off x="4479793" y="2106607"/>
            <a:ext cx="1543774" cy="618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194" y="0"/>
                </a:moveTo>
                <a:lnTo>
                  <a:pt x="21600" y="0"/>
                </a:lnTo>
                <a:lnTo>
                  <a:pt x="18406" y="21600"/>
                </a:lnTo>
                <a:lnTo>
                  <a:pt x="0" y="21600"/>
                </a:lnTo>
                <a:lnTo>
                  <a:pt x="3194" y="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ïṧḷïḓê-Rectangle 43">
            <a:extLst>
              <a:ext uri="{FF2B5EF4-FFF2-40B4-BE49-F238E27FC236}">
                <a16:creationId xmlns:a16="http://schemas.microsoft.com/office/drawing/2014/main" id="{551579FE-E058-4414-9B3F-281AB443CE4C}"/>
              </a:ext>
            </a:extLst>
          </p:cNvPr>
          <p:cNvSpPr/>
          <p:nvPr/>
        </p:nvSpPr>
        <p:spPr>
          <a:xfrm>
            <a:off x="4759089" y="2515046"/>
            <a:ext cx="923554" cy="1134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none" lIns="0" tIns="0" rIns="0" bIns="0" anchor="t">
            <a:normAutofit fontScale="77500" lnSpcReduction="20000"/>
          </a:bodyPr>
          <a:lstStyle/>
          <a:p>
            <a:pPr algn="ctr"/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" name="ïṧḷïḓê-Freeform: Shape 40">
            <a:extLst>
              <a:ext uri="{FF2B5EF4-FFF2-40B4-BE49-F238E27FC236}">
                <a16:creationId xmlns:a16="http://schemas.microsoft.com/office/drawing/2014/main" id="{C06378DA-3457-484D-9282-529CB02EC9FD}"/>
              </a:ext>
            </a:extLst>
          </p:cNvPr>
          <p:cNvSpPr/>
          <p:nvPr/>
        </p:nvSpPr>
        <p:spPr>
          <a:xfrm>
            <a:off x="5840708" y="2106607"/>
            <a:ext cx="1543773" cy="618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194" y="0"/>
                </a:moveTo>
                <a:lnTo>
                  <a:pt x="21600" y="0"/>
                </a:lnTo>
                <a:lnTo>
                  <a:pt x="18406" y="21600"/>
                </a:lnTo>
                <a:lnTo>
                  <a:pt x="0" y="21600"/>
                </a:lnTo>
                <a:lnTo>
                  <a:pt x="3194" y="0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ïṧḷïḓê-Rectangle 41">
            <a:extLst>
              <a:ext uri="{FF2B5EF4-FFF2-40B4-BE49-F238E27FC236}">
                <a16:creationId xmlns:a16="http://schemas.microsoft.com/office/drawing/2014/main" id="{40D30A3F-9B87-4966-81D7-340F99367C80}"/>
              </a:ext>
            </a:extLst>
          </p:cNvPr>
          <p:cNvSpPr/>
          <p:nvPr/>
        </p:nvSpPr>
        <p:spPr>
          <a:xfrm>
            <a:off x="6000456" y="2359042"/>
            <a:ext cx="923552" cy="1134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none" lIns="0" tIns="0" rIns="0" bIns="0" anchor="t">
            <a:normAutofit fontScale="77500" lnSpcReduction="20000"/>
          </a:bodyPr>
          <a:lstStyle/>
          <a:p>
            <a:pPr algn="ctr"/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" name="ïṧḷïḓê-Oval 34">
            <a:extLst>
              <a:ext uri="{FF2B5EF4-FFF2-40B4-BE49-F238E27FC236}">
                <a16:creationId xmlns:a16="http://schemas.microsoft.com/office/drawing/2014/main" id="{FB5C10EF-34B6-48A2-A80E-EA26A6DFEC9B}"/>
              </a:ext>
            </a:extLst>
          </p:cNvPr>
          <p:cNvSpPr/>
          <p:nvPr/>
        </p:nvSpPr>
        <p:spPr>
          <a:xfrm>
            <a:off x="1568497" y="1730153"/>
            <a:ext cx="770329" cy="770330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ïṧḷïḓê-Oval 35">
            <a:extLst>
              <a:ext uri="{FF2B5EF4-FFF2-40B4-BE49-F238E27FC236}">
                <a16:creationId xmlns:a16="http://schemas.microsoft.com/office/drawing/2014/main" id="{A1CB15EF-F10E-469C-8CE4-8B031A205627}"/>
              </a:ext>
            </a:extLst>
          </p:cNvPr>
          <p:cNvSpPr/>
          <p:nvPr/>
        </p:nvSpPr>
        <p:spPr>
          <a:xfrm>
            <a:off x="1645530" y="1807186"/>
            <a:ext cx="616263" cy="616265"/>
          </a:xfrm>
          <a:prstGeom prst="ellipse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sz="1758">
                <a:cs typeface="+mn-ea"/>
                <a:sym typeface="+mn-lt"/>
              </a:rPr>
              <a:t>2020</a:t>
            </a:r>
          </a:p>
        </p:txBody>
      </p:sp>
      <p:sp>
        <p:nvSpPr>
          <p:cNvPr id="13" name="ïṧḷïḓê-Oval 32">
            <a:extLst>
              <a:ext uri="{FF2B5EF4-FFF2-40B4-BE49-F238E27FC236}">
                <a16:creationId xmlns:a16="http://schemas.microsoft.com/office/drawing/2014/main" id="{CEC025CF-4D43-4618-A539-1619C8182A55}"/>
              </a:ext>
            </a:extLst>
          </p:cNvPr>
          <p:cNvSpPr/>
          <p:nvPr/>
        </p:nvSpPr>
        <p:spPr>
          <a:xfrm>
            <a:off x="3394176" y="2338713"/>
            <a:ext cx="770329" cy="770330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ïṧḷïḓé-Oval 33">
            <a:extLst>
              <a:ext uri="{FF2B5EF4-FFF2-40B4-BE49-F238E27FC236}">
                <a16:creationId xmlns:a16="http://schemas.microsoft.com/office/drawing/2014/main" id="{5512810C-15F3-4F11-92C4-4BB2D9650FCA}"/>
              </a:ext>
            </a:extLst>
          </p:cNvPr>
          <p:cNvSpPr/>
          <p:nvPr/>
        </p:nvSpPr>
        <p:spPr>
          <a:xfrm>
            <a:off x="3471209" y="2415746"/>
            <a:ext cx="616263" cy="616264"/>
          </a:xfrm>
          <a:prstGeom prst="ellipse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sz="1758">
                <a:cs typeface="+mn-ea"/>
                <a:sym typeface="+mn-lt"/>
              </a:rPr>
              <a:t>2022</a:t>
            </a:r>
          </a:p>
        </p:txBody>
      </p:sp>
      <p:sp>
        <p:nvSpPr>
          <p:cNvPr id="15" name="îṣļîḑé-Oval 30">
            <a:extLst>
              <a:ext uri="{FF2B5EF4-FFF2-40B4-BE49-F238E27FC236}">
                <a16:creationId xmlns:a16="http://schemas.microsoft.com/office/drawing/2014/main" id="{59CEEDF9-62A7-4B5B-AF0F-6396DEFCDDEA}"/>
              </a:ext>
            </a:extLst>
          </p:cNvPr>
          <p:cNvSpPr/>
          <p:nvPr/>
        </p:nvSpPr>
        <p:spPr>
          <a:xfrm>
            <a:off x="4950241" y="1730153"/>
            <a:ext cx="770329" cy="770330"/>
          </a:xfrm>
          <a:prstGeom prst="ellipse">
            <a:avLst/>
          </a:prstGeom>
          <a:solidFill>
            <a:schemeClr val="accent3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îṣļîḑé-Oval 31">
            <a:extLst>
              <a:ext uri="{FF2B5EF4-FFF2-40B4-BE49-F238E27FC236}">
                <a16:creationId xmlns:a16="http://schemas.microsoft.com/office/drawing/2014/main" id="{81908796-80F1-4090-8440-9ACB7FB324DA}"/>
              </a:ext>
            </a:extLst>
          </p:cNvPr>
          <p:cNvSpPr/>
          <p:nvPr/>
        </p:nvSpPr>
        <p:spPr>
          <a:xfrm>
            <a:off x="5027274" y="1807186"/>
            <a:ext cx="616263" cy="616264"/>
          </a:xfrm>
          <a:prstGeom prst="ellipse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sz="1758">
                <a:cs typeface="+mn-ea"/>
                <a:sym typeface="+mn-lt"/>
              </a:rPr>
              <a:t>2024</a:t>
            </a:r>
          </a:p>
        </p:txBody>
      </p:sp>
      <p:sp>
        <p:nvSpPr>
          <p:cNvPr id="17" name="îṣļîḑé-Oval 28">
            <a:extLst>
              <a:ext uri="{FF2B5EF4-FFF2-40B4-BE49-F238E27FC236}">
                <a16:creationId xmlns:a16="http://schemas.microsoft.com/office/drawing/2014/main" id="{4C2EE113-F60D-4857-883E-4E7578DB7841}"/>
              </a:ext>
            </a:extLst>
          </p:cNvPr>
          <p:cNvSpPr/>
          <p:nvPr/>
        </p:nvSpPr>
        <p:spPr>
          <a:xfrm>
            <a:off x="6805176" y="2338713"/>
            <a:ext cx="770330" cy="770330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îṣļîḑé-Oval 29">
            <a:extLst>
              <a:ext uri="{FF2B5EF4-FFF2-40B4-BE49-F238E27FC236}">
                <a16:creationId xmlns:a16="http://schemas.microsoft.com/office/drawing/2014/main" id="{1E908348-D172-49EA-8961-379428FDBB09}"/>
              </a:ext>
            </a:extLst>
          </p:cNvPr>
          <p:cNvSpPr/>
          <p:nvPr/>
        </p:nvSpPr>
        <p:spPr>
          <a:xfrm>
            <a:off x="6882210" y="2415746"/>
            <a:ext cx="616264" cy="616264"/>
          </a:xfrm>
          <a:prstGeom prst="ellipse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sz="1758">
                <a:cs typeface="+mn-ea"/>
                <a:sym typeface="+mn-lt"/>
              </a:rPr>
              <a:t>2026</a:t>
            </a:r>
          </a:p>
        </p:txBody>
      </p:sp>
      <p:sp>
        <p:nvSpPr>
          <p:cNvPr id="19" name="îṣļîḑé-Freeform: Shape 18">
            <a:extLst>
              <a:ext uri="{FF2B5EF4-FFF2-40B4-BE49-F238E27FC236}">
                <a16:creationId xmlns:a16="http://schemas.microsoft.com/office/drawing/2014/main" id="{6B1096AF-7024-46D4-AB8F-C8E72FB47C10}"/>
              </a:ext>
            </a:extLst>
          </p:cNvPr>
          <p:cNvSpPr/>
          <p:nvPr/>
        </p:nvSpPr>
        <p:spPr>
          <a:xfrm>
            <a:off x="1957513" y="1288706"/>
            <a:ext cx="503459" cy="395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63500" cap="flat">
            <a:solidFill>
              <a:srgbClr val="E5E5E5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îṣļîḑé-Freeform: Shape 19">
            <a:extLst>
              <a:ext uri="{FF2B5EF4-FFF2-40B4-BE49-F238E27FC236}">
                <a16:creationId xmlns:a16="http://schemas.microsoft.com/office/drawing/2014/main" id="{478F75E1-C147-4222-9094-415F82E903D8}"/>
              </a:ext>
            </a:extLst>
          </p:cNvPr>
          <p:cNvSpPr/>
          <p:nvPr/>
        </p:nvSpPr>
        <p:spPr>
          <a:xfrm>
            <a:off x="3279734" y="3147560"/>
            <a:ext cx="503460" cy="395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</a:path>
            </a:pathLst>
          </a:custGeom>
          <a:noFill/>
          <a:ln w="63500" cap="flat">
            <a:solidFill>
              <a:srgbClr val="E5E5E5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îṣļîḑé-Freeform: Shape 20">
            <a:extLst>
              <a:ext uri="{FF2B5EF4-FFF2-40B4-BE49-F238E27FC236}">
                <a16:creationId xmlns:a16="http://schemas.microsoft.com/office/drawing/2014/main" id="{20011F44-06FD-4064-B30B-61CE7EF47BF8}"/>
              </a:ext>
            </a:extLst>
          </p:cNvPr>
          <p:cNvSpPr/>
          <p:nvPr/>
        </p:nvSpPr>
        <p:spPr>
          <a:xfrm>
            <a:off x="5335406" y="1288706"/>
            <a:ext cx="503459" cy="395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63500" cap="flat">
            <a:solidFill>
              <a:srgbClr val="E5E5E5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îṣļîḑé-Freeform: Shape 21">
            <a:extLst>
              <a:ext uri="{FF2B5EF4-FFF2-40B4-BE49-F238E27FC236}">
                <a16:creationId xmlns:a16="http://schemas.microsoft.com/office/drawing/2014/main" id="{2CCF0FA5-1266-4636-A522-5B23660ADE7A}"/>
              </a:ext>
            </a:extLst>
          </p:cNvPr>
          <p:cNvSpPr/>
          <p:nvPr/>
        </p:nvSpPr>
        <p:spPr>
          <a:xfrm>
            <a:off x="6690734" y="3147560"/>
            <a:ext cx="503459" cy="395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</a:path>
            </a:pathLst>
          </a:custGeom>
          <a:noFill/>
          <a:ln w="63500" cap="flat">
            <a:solidFill>
              <a:srgbClr val="E5E5E5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îṣļîḑé-Rectangle 16">
            <a:extLst>
              <a:ext uri="{FF2B5EF4-FFF2-40B4-BE49-F238E27FC236}">
                <a16:creationId xmlns:a16="http://schemas.microsoft.com/office/drawing/2014/main" id="{DD57338C-AE8E-4B4C-8BF5-93C21E6EA020}"/>
              </a:ext>
            </a:extLst>
          </p:cNvPr>
          <p:cNvSpPr/>
          <p:nvPr/>
        </p:nvSpPr>
        <p:spPr>
          <a:xfrm>
            <a:off x="1996364" y="3421050"/>
            <a:ext cx="1232527" cy="2288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406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4" name="îṣļîḑé-Rectangle 17">
            <a:extLst>
              <a:ext uri="{FF2B5EF4-FFF2-40B4-BE49-F238E27FC236}">
                <a16:creationId xmlns:a16="http://schemas.microsoft.com/office/drawing/2014/main" id="{B16EE736-4408-41EC-94AF-A33631005AB3}"/>
              </a:ext>
            </a:extLst>
          </p:cNvPr>
          <p:cNvSpPr/>
          <p:nvPr/>
        </p:nvSpPr>
        <p:spPr>
          <a:xfrm>
            <a:off x="1600759" y="3668961"/>
            <a:ext cx="1819113" cy="3069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 anchor="t">
            <a:normAutofit fontScale="70000" lnSpcReduction="20000"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 </a:t>
            </a:r>
          </a:p>
          <a:p>
            <a:pPr algn="ctr">
              <a:lnSpc>
                <a:spcPct val="14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 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25" name="îṣļîḑé-Rectangle 14">
            <a:extLst>
              <a:ext uri="{FF2B5EF4-FFF2-40B4-BE49-F238E27FC236}">
                <a16:creationId xmlns:a16="http://schemas.microsoft.com/office/drawing/2014/main" id="{2E31B898-4100-41A3-84BD-641CB779F579}"/>
              </a:ext>
            </a:extLst>
          </p:cNvPr>
          <p:cNvSpPr/>
          <p:nvPr/>
        </p:nvSpPr>
        <p:spPr>
          <a:xfrm>
            <a:off x="2525725" y="1167593"/>
            <a:ext cx="1232527" cy="2288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406" b="1" dirty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6" name="îṣļîḑé-Rectangle 15">
            <a:extLst>
              <a:ext uri="{FF2B5EF4-FFF2-40B4-BE49-F238E27FC236}">
                <a16:creationId xmlns:a16="http://schemas.microsoft.com/office/drawing/2014/main" id="{8B864D8E-41CF-4E7D-9A8E-863DA5673AA6}"/>
              </a:ext>
            </a:extLst>
          </p:cNvPr>
          <p:cNvSpPr/>
          <p:nvPr/>
        </p:nvSpPr>
        <p:spPr>
          <a:xfrm>
            <a:off x="2123728" y="1415503"/>
            <a:ext cx="1819113" cy="3069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 anchor="t">
            <a:normAutofit fontScale="70000" lnSpcReduction="20000"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 </a:t>
            </a:r>
          </a:p>
          <a:p>
            <a:pPr algn="ctr">
              <a:lnSpc>
                <a:spcPct val="14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 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27" name="îṣļîḑé-Rectangle 12">
            <a:extLst>
              <a:ext uri="{FF2B5EF4-FFF2-40B4-BE49-F238E27FC236}">
                <a16:creationId xmlns:a16="http://schemas.microsoft.com/office/drawing/2014/main" id="{8A66042A-CA84-43AD-8015-DEEF44F1C789}"/>
              </a:ext>
            </a:extLst>
          </p:cNvPr>
          <p:cNvSpPr/>
          <p:nvPr/>
        </p:nvSpPr>
        <p:spPr>
          <a:xfrm>
            <a:off x="5903618" y="1167593"/>
            <a:ext cx="1232527" cy="2288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406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8" name="îṣļîḑé-Rectangle 13">
            <a:extLst>
              <a:ext uri="{FF2B5EF4-FFF2-40B4-BE49-F238E27FC236}">
                <a16:creationId xmlns:a16="http://schemas.microsoft.com/office/drawing/2014/main" id="{C6570612-4885-4D38-80A9-C65F07B9E2F5}"/>
              </a:ext>
            </a:extLst>
          </p:cNvPr>
          <p:cNvSpPr/>
          <p:nvPr/>
        </p:nvSpPr>
        <p:spPr>
          <a:xfrm>
            <a:off x="5580112" y="1415503"/>
            <a:ext cx="1819113" cy="3069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 anchor="t">
            <a:normAutofit fontScale="70000" lnSpcReduction="20000"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 </a:t>
            </a:r>
          </a:p>
          <a:p>
            <a:pPr algn="ctr">
              <a:lnSpc>
                <a:spcPct val="14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 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29" name="îṣļîḑé-Rectangle 10">
            <a:extLst>
              <a:ext uri="{FF2B5EF4-FFF2-40B4-BE49-F238E27FC236}">
                <a16:creationId xmlns:a16="http://schemas.microsoft.com/office/drawing/2014/main" id="{50DC426D-1189-4CF1-8ADD-89CE3F734D37}"/>
              </a:ext>
            </a:extLst>
          </p:cNvPr>
          <p:cNvSpPr/>
          <p:nvPr/>
        </p:nvSpPr>
        <p:spPr>
          <a:xfrm>
            <a:off x="5407301" y="3421050"/>
            <a:ext cx="1232528" cy="2288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406" b="1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0" name="îṣļîḑé-Rectangle 11">
            <a:extLst>
              <a:ext uri="{FF2B5EF4-FFF2-40B4-BE49-F238E27FC236}">
                <a16:creationId xmlns:a16="http://schemas.microsoft.com/office/drawing/2014/main" id="{257837A2-3F35-4924-9260-140FED1EC858}"/>
              </a:ext>
            </a:extLst>
          </p:cNvPr>
          <p:cNvSpPr/>
          <p:nvPr/>
        </p:nvSpPr>
        <p:spPr>
          <a:xfrm>
            <a:off x="5057142" y="3668961"/>
            <a:ext cx="1819114" cy="3069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 anchor="t">
            <a:normAutofit fontScale="70000" lnSpcReduction="20000"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 </a:t>
            </a:r>
          </a:p>
          <a:p>
            <a:pPr algn="ctr">
              <a:lnSpc>
                <a:spcPct val="14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 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6D05391-9E66-40AF-9D8C-86D65A7E61B6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86422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ṡľíḍè-文本框 16">
            <a:extLst>
              <a:ext uri="{FF2B5EF4-FFF2-40B4-BE49-F238E27FC236}">
                <a16:creationId xmlns:a16="http://schemas.microsoft.com/office/drawing/2014/main" id="{C8C352C5-006C-4F13-B4CD-638B330340F8}"/>
              </a:ext>
            </a:extLst>
          </p:cNvPr>
          <p:cNvSpPr txBox="1">
            <a:spLocks/>
          </p:cNvSpPr>
          <p:nvPr/>
        </p:nvSpPr>
        <p:spPr>
          <a:xfrm>
            <a:off x="6134410" y="3327834"/>
            <a:ext cx="2283818" cy="601729"/>
          </a:xfrm>
          <a:prstGeom prst="rect">
            <a:avLst/>
          </a:prstGeom>
        </p:spPr>
        <p:txBody>
          <a:bodyPr vert="horz" wrap="square" lIns="108745" tIns="54373" rIns="108745" bIns="54373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</p:txBody>
      </p:sp>
      <p:sp>
        <p:nvSpPr>
          <p:cNvPr id="4" name="íṡľíḍè-文本框 17">
            <a:extLst>
              <a:ext uri="{FF2B5EF4-FFF2-40B4-BE49-F238E27FC236}">
                <a16:creationId xmlns:a16="http://schemas.microsoft.com/office/drawing/2014/main" id="{4761CD0A-18E7-4004-893B-BEEEB587A3FA}"/>
              </a:ext>
            </a:extLst>
          </p:cNvPr>
          <p:cNvSpPr txBox="1"/>
          <p:nvPr/>
        </p:nvSpPr>
        <p:spPr>
          <a:xfrm>
            <a:off x="6178499" y="2968521"/>
            <a:ext cx="830997" cy="207749"/>
          </a:xfrm>
          <a:prstGeom prst="rect">
            <a:avLst/>
          </a:prstGeom>
          <a:noFill/>
        </p:spPr>
        <p:txBody>
          <a:bodyPr wrap="none" anchor="ctr" anchorCtr="0">
            <a:normAutofit fontScale="77500" lnSpcReduction="20000"/>
          </a:bodyPr>
          <a:lstStyle/>
          <a:p>
            <a:r>
              <a:rPr lang="zh-CN" altLang="en-US" sz="12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" name="íṡľíḍè-Freeform 4">
            <a:extLst>
              <a:ext uri="{FF2B5EF4-FFF2-40B4-BE49-F238E27FC236}">
                <a16:creationId xmlns:a16="http://schemas.microsoft.com/office/drawing/2014/main" id="{C3421E2C-86B8-4077-8F0A-AACAD694CE95}"/>
              </a:ext>
            </a:extLst>
          </p:cNvPr>
          <p:cNvSpPr/>
          <p:nvPr/>
        </p:nvSpPr>
        <p:spPr>
          <a:xfrm>
            <a:off x="6209316" y="2660897"/>
            <a:ext cx="186889" cy="1998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5403" y="112293"/>
                </a:moveTo>
                <a:lnTo>
                  <a:pt x="75403" y="112293"/>
                </a:lnTo>
                <a:cubicBezTo>
                  <a:pt x="75403" y="114770"/>
                  <a:pt x="78044" y="117247"/>
                  <a:pt x="80684" y="117247"/>
                </a:cubicBezTo>
                <a:cubicBezTo>
                  <a:pt x="109144" y="119724"/>
                  <a:pt x="109144" y="119724"/>
                  <a:pt x="109144" y="119724"/>
                </a:cubicBezTo>
                <a:cubicBezTo>
                  <a:pt x="112078" y="119724"/>
                  <a:pt x="112078" y="117247"/>
                  <a:pt x="114718" y="114770"/>
                </a:cubicBezTo>
                <a:cubicBezTo>
                  <a:pt x="114718" y="92752"/>
                  <a:pt x="114718" y="92752"/>
                  <a:pt x="114718" y="92752"/>
                </a:cubicBezTo>
                <a:cubicBezTo>
                  <a:pt x="78044" y="90275"/>
                  <a:pt x="78044" y="90275"/>
                  <a:pt x="78044" y="90275"/>
                </a:cubicBezTo>
                <a:lnTo>
                  <a:pt x="75403" y="112293"/>
                </a:lnTo>
                <a:close/>
                <a:moveTo>
                  <a:pt x="5281" y="92752"/>
                </a:moveTo>
                <a:lnTo>
                  <a:pt x="5281" y="92752"/>
                </a:lnTo>
                <a:cubicBezTo>
                  <a:pt x="5281" y="114770"/>
                  <a:pt x="5281" y="114770"/>
                  <a:pt x="5281" y="114770"/>
                </a:cubicBezTo>
                <a:cubicBezTo>
                  <a:pt x="5281" y="117247"/>
                  <a:pt x="7921" y="119724"/>
                  <a:pt x="10268" y="119724"/>
                </a:cubicBezTo>
                <a:cubicBezTo>
                  <a:pt x="39022" y="117247"/>
                  <a:pt x="39022" y="117247"/>
                  <a:pt x="39022" y="117247"/>
                </a:cubicBezTo>
                <a:cubicBezTo>
                  <a:pt x="41662" y="117247"/>
                  <a:pt x="44303" y="114770"/>
                  <a:pt x="44303" y="112293"/>
                </a:cubicBezTo>
                <a:cubicBezTo>
                  <a:pt x="41662" y="90275"/>
                  <a:pt x="41662" y="90275"/>
                  <a:pt x="41662" y="90275"/>
                </a:cubicBezTo>
                <a:lnTo>
                  <a:pt x="5281" y="92752"/>
                </a:lnTo>
                <a:close/>
                <a:moveTo>
                  <a:pt x="0" y="56422"/>
                </a:moveTo>
                <a:lnTo>
                  <a:pt x="0" y="56422"/>
                </a:lnTo>
                <a:cubicBezTo>
                  <a:pt x="2640" y="80642"/>
                  <a:pt x="2640" y="80642"/>
                  <a:pt x="2640" y="80642"/>
                </a:cubicBezTo>
                <a:cubicBezTo>
                  <a:pt x="39022" y="75688"/>
                  <a:pt x="39022" y="75688"/>
                  <a:pt x="39022" y="75688"/>
                </a:cubicBezTo>
                <a:cubicBezTo>
                  <a:pt x="39022" y="53944"/>
                  <a:pt x="39022" y="53944"/>
                  <a:pt x="39022" y="53944"/>
                </a:cubicBezTo>
                <a:lnTo>
                  <a:pt x="39022" y="51467"/>
                </a:lnTo>
                <a:cubicBezTo>
                  <a:pt x="39022" y="41834"/>
                  <a:pt x="46943" y="31926"/>
                  <a:pt x="59853" y="31926"/>
                </a:cubicBezTo>
                <a:cubicBezTo>
                  <a:pt x="72762" y="31926"/>
                  <a:pt x="80684" y="41834"/>
                  <a:pt x="80684" y="51467"/>
                </a:cubicBezTo>
                <a:lnTo>
                  <a:pt x="80684" y="53944"/>
                </a:lnTo>
                <a:cubicBezTo>
                  <a:pt x="78044" y="75688"/>
                  <a:pt x="78044" y="75688"/>
                  <a:pt x="78044" y="75688"/>
                </a:cubicBezTo>
                <a:cubicBezTo>
                  <a:pt x="117066" y="80642"/>
                  <a:pt x="117066" y="80642"/>
                  <a:pt x="117066" y="80642"/>
                </a:cubicBezTo>
                <a:cubicBezTo>
                  <a:pt x="119706" y="56422"/>
                  <a:pt x="119706" y="56422"/>
                  <a:pt x="119706" y="56422"/>
                </a:cubicBezTo>
                <a:cubicBezTo>
                  <a:pt x="119706" y="53944"/>
                  <a:pt x="119706" y="53944"/>
                  <a:pt x="119706" y="51467"/>
                </a:cubicBezTo>
                <a:cubicBezTo>
                  <a:pt x="119706" y="22018"/>
                  <a:pt x="93594" y="0"/>
                  <a:pt x="59853" y="0"/>
                </a:cubicBezTo>
                <a:cubicBezTo>
                  <a:pt x="25819" y="0"/>
                  <a:pt x="0" y="22018"/>
                  <a:pt x="0" y="51467"/>
                </a:cubicBezTo>
                <a:cubicBezTo>
                  <a:pt x="0" y="53944"/>
                  <a:pt x="0" y="53944"/>
                  <a:pt x="0" y="564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íṡľíḍè-文本框 19">
            <a:extLst>
              <a:ext uri="{FF2B5EF4-FFF2-40B4-BE49-F238E27FC236}">
                <a16:creationId xmlns:a16="http://schemas.microsoft.com/office/drawing/2014/main" id="{F8857533-9A38-4663-B269-420AF0876167}"/>
              </a:ext>
            </a:extLst>
          </p:cNvPr>
          <p:cNvSpPr txBox="1">
            <a:spLocks/>
          </p:cNvSpPr>
          <p:nvPr/>
        </p:nvSpPr>
        <p:spPr>
          <a:xfrm>
            <a:off x="738101" y="3327834"/>
            <a:ext cx="2283818" cy="601729"/>
          </a:xfrm>
          <a:prstGeom prst="rect">
            <a:avLst/>
          </a:prstGeom>
        </p:spPr>
        <p:txBody>
          <a:bodyPr vert="horz" wrap="square" lIns="108745" tIns="54373" rIns="108745" bIns="54373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</p:txBody>
      </p:sp>
      <p:sp>
        <p:nvSpPr>
          <p:cNvPr id="7" name="íṡľíḍè-文本框 20">
            <a:extLst>
              <a:ext uri="{FF2B5EF4-FFF2-40B4-BE49-F238E27FC236}">
                <a16:creationId xmlns:a16="http://schemas.microsoft.com/office/drawing/2014/main" id="{92434522-EE6F-49D5-9B6D-DF35274F0CB7}"/>
              </a:ext>
            </a:extLst>
          </p:cNvPr>
          <p:cNvSpPr txBox="1"/>
          <p:nvPr/>
        </p:nvSpPr>
        <p:spPr>
          <a:xfrm>
            <a:off x="782190" y="2968521"/>
            <a:ext cx="830997" cy="207749"/>
          </a:xfrm>
          <a:prstGeom prst="rect">
            <a:avLst/>
          </a:prstGeom>
          <a:noFill/>
        </p:spPr>
        <p:txBody>
          <a:bodyPr wrap="none" anchor="ctr" anchorCtr="0">
            <a:normAutofit fontScale="77500" lnSpcReduction="20000"/>
          </a:bodyPr>
          <a:lstStyle/>
          <a:p>
            <a:r>
              <a:rPr lang="zh-CN" altLang="en-US" sz="12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" name="íṡľíḍè-Freeform 7">
            <a:extLst>
              <a:ext uri="{FF2B5EF4-FFF2-40B4-BE49-F238E27FC236}">
                <a16:creationId xmlns:a16="http://schemas.microsoft.com/office/drawing/2014/main" id="{8932C342-C713-435E-8657-CE6D868EE07F}"/>
              </a:ext>
            </a:extLst>
          </p:cNvPr>
          <p:cNvSpPr/>
          <p:nvPr/>
        </p:nvSpPr>
        <p:spPr>
          <a:xfrm>
            <a:off x="816859" y="2640294"/>
            <a:ext cx="207827" cy="16512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9" y="45112"/>
                </a:moveTo>
                <a:lnTo>
                  <a:pt x="59879" y="45112"/>
                </a:lnTo>
                <a:cubicBezTo>
                  <a:pt x="49014" y="45112"/>
                  <a:pt x="42736" y="52932"/>
                  <a:pt x="42736" y="66466"/>
                </a:cubicBezTo>
                <a:cubicBezTo>
                  <a:pt x="42736" y="80000"/>
                  <a:pt x="49014" y="87819"/>
                  <a:pt x="59879" y="87819"/>
                </a:cubicBezTo>
                <a:cubicBezTo>
                  <a:pt x="70503" y="87819"/>
                  <a:pt x="77022" y="80000"/>
                  <a:pt x="77022" y="66466"/>
                </a:cubicBezTo>
                <a:cubicBezTo>
                  <a:pt x="77022" y="52932"/>
                  <a:pt x="70503" y="45112"/>
                  <a:pt x="59879" y="45112"/>
                </a:cubicBezTo>
                <a:close/>
                <a:moveTo>
                  <a:pt x="106720" y="21052"/>
                </a:moveTo>
                <a:lnTo>
                  <a:pt x="106720" y="21052"/>
                </a:lnTo>
                <a:cubicBezTo>
                  <a:pt x="93923" y="21052"/>
                  <a:pt x="93923" y="21052"/>
                  <a:pt x="93923" y="21052"/>
                </a:cubicBezTo>
                <a:cubicBezTo>
                  <a:pt x="91750" y="21052"/>
                  <a:pt x="89818" y="21052"/>
                  <a:pt x="87645" y="18345"/>
                </a:cubicBezTo>
                <a:cubicBezTo>
                  <a:pt x="85472" y="2406"/>
                  <a:pt x="85472" y="2406"/>
                  <a:pt x="85472" y="2406"/>
                </a:cubicBezTo>
                <a:cubicBezTo>
                  <a:pt x="83299" y="2406"/>
                  <a:pt x="81126" y="0"/>
                  <a:pt x="78953" y="0"/>
                </a:cubicBezTo>
                <a:cubicBezTo>
                  <a:pt x="38390" y="0"/>
                  <a:pt x="38390" y="0"/>
                  <a:pt x="38390" y="0"/>
                </a:cubicBezTo>
                <a:cubicBezTo>
                  <a:pt x="38390" y="0"/>
                  <a:pt x="36217" y="2406"/>
                  <a:pt x="34285" y="2406"/>
                </a:cubicBezTo>
                <a:cubicBezTo>
                  <a:pt x="29698" y="18345"/>
                  <a:pt x="29698" y="18345"/>
                  <a:pt x="29698" y="18345"/>
                </a:cubicBezTo>
                <a:cubicBezTo>
                  <a:pt x="29698" y="21052"/>
                  <a:pt x="27766" y="21052"/>
                  <a:pt x="25593" y="21052"/>
                </a:cubicBezTo>
                <a:cubicBezTo>
                  <a:pt x="12796" y="21052"/>
                  <a:pt x="12796" y="21052"/>
                  <a:pt x="12796" y="21052"/>
                </a:cubicBezTo>
                <a:cubicBezTo>
                  <a:pt x="4104" y="21052"/>
                  <a:pt x="0" y="29172"/>
                  <a:pt x="0" y="36992"/>
                </a:cubicBezTo>
                <a:cubicBezTo>
                  <a:pt x="0" y="103759"/>
                  <a:pt x="0" y="103759"/>
                  <a:pt x="0" y="103759"/>
                </a:cubicBezTo>
                <a:cubicBezTo>
                  <a:pt x="0" y="111879"/>
                  <a:pt x="4104" y="119699"/>
                  <a:pt x="12796" y="119699"/>
                </a:cubicBezTo>
                <a:cubicBezTo>
                  <a:pt x="106720" y="119699"/>
                  <a:pt x="106720" y="119699"/>
                  <a:pt x="106720" y="119699"/>
                </a:cubicBezTo>
                <a:cubicBezTo>
                  <a:pt x="113480" y="119699"/>
                  <a:pt x="119758" y="111879"/>
                  <a:pt x="119758" y="103759"/>
                </a:cubicBezTo>
                <a:cubicBezTo>
                  <a:pt x="119758" y="36992"/>
                  <a:pt x="119758" y="36992"/>
                  <a:pt x="119758" y="36992"/>
                </a:cubicBezTo>
                <a:cubicBezTo>
                  <a:pt x="119758" y="29172"/>
                  <a:pt x="113480" y="21052"/>
                  <a:pt x="106720" y="21052"/>
                </a:cubicBezTo>
                <a:close/>
                <a:moveTo>
                  <a:pt x="59879" y="103759"/>
                </a:moveTo>
                <a:lnTo>
                  <a:pt x="59879" y="103759"/>
                </a:lnTo>
                <a:cubicBezTo>
                  <a:pt x="42736" y="103759"/>
                  <a:pt x="29698" y="87819"/>
                  <a:pt x="29698" y="66466"/>
                </a:cubicBezTo>
                <a:cubicBezTo>
                  <a:pt x="29698" y="45112"/>
                  <a:pt x="42736" y="29172"/>
                  <a:pt x="59879" y="29172"/>
                </a:cubicBezTo>
                <a:cubicBezTo>
                  <a:pt x="77022" y="29172"/>
                  <a:pt x="89818" y="45112"/>
                  <a:pt x="89818" y="66466"/>
                </a:cubicBezTo>
                <a:cubicBezTo>
                  <a:pt x="89818" y="87819"/>
                  <a:pt x="77022" y="103759"/>
                  <a:pt x="59879" y="103759"/>
                </a:cubicBezTo>
                <a:close/>
                <a:moveTo>
                  <a:pt x="102615" y="47819"/>
                </a:moveTo>
                <a:lnTo>
                  <a:pt x="102615" y="47819"/>
                </a:lnTo>
                <a:cubicBezTo>
                  <a:pt x="100442" y="47819"/>
                  <a:pt x="98269" y="45112"/>
                  <a:pt x="98269" y="42406"/>
                </a:cubicBezTo>
                <a:cubicBezTo>
                  <a:pt x="98269" y="39699"/>
                  <a:pt x="100442" y="36992"/>
                  <a:pt x="102615" y="36992"/>
                </a:cubicBezTo>
                <a:cubicBezTo>
                  <a:pt x="104547" y="36992"/>
                  <a:pt x="106720" y="39699"/>
                  <a:pt x="106720" y="42406"/>
                </a:cubicBezTo>
                <a:cubicBezTo>
                  <a:pt x="106720" y="45112"/>
                  <a:pt x="104547" y="47819"/>
                  <a:pt x="102615" y="478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i$liḋe-文本框 22">
            <a:extLst>
              <a:ext uri="{FF2B5EF4-FFF2-40B4-BE49-F238E27FC236}">
                <a16:creationId xmlns:a16="http://schemas.microsoft.com/office/drawing/2014/main" id="{68C4A840-D640-4828-95C7-D2B8C3B9E1FD}"/>
              </a:ext>
            </a:extLst>
          </p:cNvPr>
          <p:cNvSpPr txBox="1">
            <a:spLocks/>
          </p:cNvSpPr>
          <p:nvPr/>
        </p:nvSpPr>
        <p:spPr>
          <a:xfrm>
            <a:off x="3445412" y="3327834"/>
            <a:ext cx="2283818" cy="601729"/>
          </a:xfrm>
          <a:prstGeom prst="rect">
            <a:avLst/>
          </a:prstGeom>
        </p:spPr>
        <p:txBody>
          <a:bodyPr vert="horz" wrap="square" lIns="108745" tIns="54373" rIns="108745" bIns="54373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58pic.com </a:t>
            </a:r>
          </a:p>
        </p:txBody>
      </p:sp>
      <p:sp>
        <p:nvSpPr>
          <p:cNvPr id="10" name="i$liḋe-文本框 23">
            <a:extLst>
              <a:ext uri="{FF2B5EF4-FFF2-40B4-BE49-F238E27FC236}">
                <a16:creationId xmlns:a16="http://schemas.microsoft.com/office/drawing/2014/main" id="{20DA3973-9F80-4166-8438-E0953F1919DA}"/>
              </a:ext>
            </a:extLst>
          </p:cNvPr>
          <p:cNvSpPr txBox="1"/>
          <p:nvPr/>
        </p:nvSpPr>
        <p:spPr>
          <a:xfrm>
            <a:off x="3489502" y="2968521"/>
            <a:ext cx="830997" cy="207749"/>
          </a:xfrm>
          <a:prstGeom prst="rect">
            <a:avLst/>
          </a:prstGeom>
          <a:noFill/>
        </p:spPr>
        <p:txBody>
          <a:bodyPr wrap="none" anchor="ctr" anchorCtr="0">
            <a:normAutofit fontScale="77500" lnSpcReduction="20000"/>
          </a:bodyPr>
          <a:lstStyle/>
          <a:p>
            <a:r>
              <a:rPr lang="zh-CN" altLang="en-US" sz="12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" name="i$liḋe-Freeform 10">
            <a:extLst>
              <a:ext uri="{FF2B5EF4-FFF2-40B4-BE49-F238E27FC236}">
                <a16:creationId xmlns:a16="http://schemas.microsoft.com/office/drawing/2014/main" id="{FAD99AB5-DB06-4CC5-8A33-F9CC0F81F512}"/>
              </a:ext>
            </a:extLst>
          </p:cNvPr>
          <p:cNvSpPr/>
          <p:nvPr/>
        </p:nvSpPr>
        <p:spPr>
          <a:xfrm>
            <a:off x="3508645" y="2646135"/>
            <a:ext cx="211054" cy="17082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324" y="2895"/>
                </a:moveTo>
                <a:lnTo>
                  <a:pt x="115324" y="2895"/>
                </a:lnTo>
                <a:cubicBezTo>
                  <a:pt x="112727" y="2895"/>
                  <a:pt x="4675" y="51474"/>
                  <a:pt x="2337" y="51474"/>
                </a:cubicBezTo>
                <a:cubicBezTo>
                  <a:pt x="0" y="51474"/>
                  <a:pt x="0" y="54369"/>
                  <a:pt x="2337" y="54369"/>
                </a:cubicBezTo>
                <a:cubicBezTo>
                  <a:pt x="4675" y="56943"/>
                  <a:pt x="25454" y="68525"/>
                  <a:pt x="25454" y="68525"/>
                </a:cubicBezTo>
                <a:lnTo>
                  <a:pt x="25454" y="68525"/>
                </a:lnTo>
                <a:cubicBezTo>
                  <a:pt x="41558" y="73994"/>
                  <a:pt x="41558" y="73994"/>
                  <a:pt x="41558" y="73994"/>
                </a:cubicBezTo>
                <a:cubicBezTo>
                  <a:pt x="41558" y="73994"/>
                  <a:pt x="110389" y="11260"/>
                  <a:pt x="112727" y="11260"/>
                </a:cubicBezTo>
                <a:cubicBezTo>
                  <a:pt x="112727" y="8364"/>
                  <a:pt x="112727" y="11260"/>
                  <a:pt x="112727" y="11260"/>
                </a:cubicBezTo>
                <a:lnTo>
                  <a:pt x="62337" y="79785"/>
                </a:lnTo>
                <a:lnTo>
                  <a:pt x="62337" y="79785"/>
                </a:lnTo>
                <a:cubicBezTo>
                  <a:pt x="59999" y="82680"/>
                  <a:pt x="59999" y="82680"/>
                  <a:pt x="59999" y="82680"/>
                </a:cubicBezTo>
                <a:cubicBezTo>
                  <a:pt x="62337" y="85576"/>
                  <a:pt x="62337" y="85576"/>
                  <a:pt x="62337" y="85576"/>
                </a:cubicBezTo>
                <a:lnTo>
                  <a:pt x="62337" y="85576"/>
                </a:lnTo>
                <a:cubicBezTo>
                  <a:pt x="62337" y="85576"/>
                  <a:pt x="94285" y="105522"/>
                  <a:pt x="94285" y="108418"/>
                </a:cubicBezTo>
                <a:cubicBezTo>
                  <a:pt x="96623" y="108418"/>
                  <a:pt x="98961" y="108418"/>
                  <a:pt x="101298" y="105522"/>
                </a:cubicBezTo>
                <a:cubicBezTo>
                  <a:pt x="101298" y="102627"/>
                  <a:pt x="119740" y="8364"/>
                  <a:pt x="119740" y="5790"/>
                </a:cubicBezTo>
                <a:cubicBezTo>
                  <a:pt x="119740" y="2895"/>
                  <a:pt x="117662" y="0"/>
                  <a:pt x="115324" y="2895"/>
                </a:cubicBezTo>
                <a:close/>
                <a:moveTo>
                  <a:pt x="41558" y="116782"/>
                </a:moveTo>
                <a:lnTo>
                  <a:pt x="41558" y="116782"/>
                </a:lnTo>
                <a:cubicBezTo>
                  <a:pt x="41558" y="119678"/>
                  <a:pt x="41558" y="119678"/>
                  <a:pt x="43896" y="119678"/>
                </a:cubicBezTo>
                <a:cubicBezTo>
                  <a:pt x="43896" y="116782"/>
                  <a:pt x="62337" y="99731"/>
                  <a:pt x="62337" y="99731"/>
                </a:cubicBezTo>
                <a:cubicBezTo>
                  <a:pt x="41558" y="85576"/>
                  <a:pt x="41558" y="85576"/>
                  <a:pt x="41558" y="85576"/>
                </a:cubicBezTo>
                <a:lnTo>
                  <a:pt x="41558" y="11678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12" name="i$liḋe-Straight Connector 11">
            <a:extLst>
              <a:ext uri="{FF2B5EF4-FFF2-40B4-BE49-F238E27FC236}">
                <a16:creationId xmlns:a16="http://schemas.microsoft.com/office/drawing/2014/main" id="{29F2A7D5-C10E-4899-AC30-B260DD506FE1}"/>
              </a:ext>
            </a:extLst>
          </p:cNvPr>
          <p:cNvCxnSpPr/>
          <p:nvPr/>
        </p:nvCxnSpPr>
        <p:spPr>
          <a:xfrm>
            <a:off x="3212734" y="2436351"/>
            <a:ext cx="0" cy="1503967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i$liḋe-Straight Connector 12">
            <a:extLst>
              <a:ext uri="{FF2B5EF4-FFF2-40B4-BE49-F238E27FC236}">
                <a16:creationId xmlns:a16="http://schemas.microsoft.com/office/drawing/2014/main" id="{09010E76-9753-47D7-8D63-B1BC71BB34C3}"/>
              </a:ext>
            </a:extLst>
          </p:cNvPr>
          <p:cNvCxnSpPr/>
          <p:nvPr/>
        </p:nvCxnSpPr>
        <p:spPr>
          <a:xfrm>
            <a:off x="5918024" y="2436351"/>
            <a:ext cx="0" cy="1503967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$liḋe-Rectangle 17">
            <a:extLst>
              <a:ext uri="{FF2B5EF4-FFF2-40B4-BE49-F238E27FC236}">
                <a16:creationId xmlns:a16="http://schemas.microsoft.com/office/drawing/2014/main" id="{90270D34-94C2-4B13-B4C0-E1DE56893328}"/>
              </a:ext>
            </a:extLst>
          </p:cNvPr>
          <p:cNvSpPr/>
          <p:nvPr/>
        </p:nvSpPr>
        <p:spPr>
          <a:xfrm>
            <a:off x="502444" y="1142288"/>
            <a:ext cx="2699731" cy="1349365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b="-25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i$liḋe-Rectangle 18">
            <a:extLst>
              <a:ext uri="{FF2B5EF4-FFF2-40B4-BE49-F238E27FC236}">
                <a16:creationId xmlns:a16="http://schemas.microsoft.com/office/drawing/2014/main" id="{A4662D4F-C5A0-4FBE-AFEC-793F031F96D4}"/>
              </a:ext>
            </a:extLst>
          </p:cNvPr>
          <p:cNvSpPr/>
          <p:nvPr/>
        </p:nvSpPr>
        <p:spPr>
          <a:xfrm>
            <a:off x="3221540" y="1142288"/>
            <a:ext cx="2699731" cy="1349365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b="-25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i$liḋe-Rectangle 19">
            <a:extLst>
              <a:ext uri="{FF2B5EF4-FFF2-40B4-BE49-F238E27FC236}">
                <a16:creationId xmlns:a16="http://schemas.microsoft.com/office/drawing/2014/main" id="{00435359-6127-409B-95C7-E1FF85812CD8}"/>
              </a:ext>
            </a:extLst>
          </p:cNvPr>
          <p:cNvSpPr/>
          <p:nvPr/>
        </p:nvSpPr>
        <p:spPr>
          <a:xfrm>
            <a:off x="5940636" y="1142288"/>
            <a:ext cx="2699731" cy="1349365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b="-25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i$liḋe-文本框 25">
            <a:extLst>
              <a:ext uri="{FF2B5EF4-FFF2-40B4-BE49-F238E27FC236}">
                <a16:creationId xmlns:a16="http://schemas.microsoft.com/office/drawing/2014/main" id="{DFBB81E0-F292-42CE-95B4-12AA75913046}"/>
              </a:ext>
            </a:extLst>
          </p:cNvPr>
          <p:cNvSpPr txBox="1"/>
          <p:nvPr/>
        </p:nvSpPr>
        <p:spPr>
          <a:xfrm>
            <a:off x="2218769" y="1743705"/>
            <a:ext cx="1038211" cy="934871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r>
              <a:rPr lang="en-US" sz="75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6" name="i$liḋe-文本框 26">
            <a:extLst>
              <a:ext uri="{FF2B5EF4-FFF2-40B4-BE49-F238E27FC236}">
                <a16:creationId xmlns:a16="http://schemas.microsoft.com/office/drawing/2014/main" id="{D7BA0A24-3A17-4C02-8513-C91722EB798F}"/>
              </a:ext>
            </a:extLst>
          </p:cNvPr>
          <p:cNvSpPr txBox="1"/>
          <p:nvPr/>
        </p:nvSpPr>
        <p:spPr>
          <a:xfrm>
            <a:off x="4831800" y="1743705"/>
            <a:ext cx="1038211" cy="934871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r>
              <a:rPr lang="en-US" sz="75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7" name="i$liḋe-文本框 27">
            <a:extLst>
              <a:ext uri="{FF2B5EF4-FFF2-40B4-BE49-F238E27FC236}">
                <a16:creationId xmlns:a16="http://schemas.microsoft.com/office/drawing/2014/main" id="{35B22432-87F2-421F-92B2-A4602ED8AD32}"/>
              </a:ext>
            </a:extLst>
          </p:cNvPr>
          <p:cNvSpPr txBox="1"/>
          <p:nvPr/>
        </p:nvSpPr>
        <p:spPr>
          <a:xfrm>
            <a:off x="7537677" y="1743705"/>
            <a:ext cx="1038211" cy="934871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r>
              <a:rPr lang="en-US" sz="75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6D05391-9E66-40AF-9D8C-86D65A7E61B6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27173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  <p:bldP spid="7" grpId="0"/>
      <p:bldP spid="8" grpId="0" animBg="1"/>
      <p:bldP spid="9" grpId="0"/>
      <p:bldP spid="10" grpId="0"/>
      <p:bldP spid="11" grpId="0" animBg="1"/>
      <p:bldP spid="18" grpId="0" animBg="1"/>
      <p:bldP spid="19" grpId="0" animBg="1"/>
      <p:bldP spid="20" grpId="0" animBg="1"/>
      <p:bldP spid="15" grpId="0"/>
      <p:bldP spid="16" grpId="0"/>
      <p:bldP spid="17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ṧḷïḓê-Oval 2">
            <a:extLst>
              <a:ext uri="{FF2B5EF4-FFF2-40B4-BE49-F238E27FC236}">
                <a16:creationId xmlns:a16="http://schemas.microsoft.com/office/drawing/2014/main" id="{61F1DD31-0926-4D5A-AA4F-15E7E07DA594}"/>
              </a:ext>
            </a:extLst>
          </p:cNvPr>
          <p:cNvSpPr/>
          <p:nvPr/>
        </p:nvSpPr>
        <p:spPr>
          <a:xfrm>
            <a:off x="3655016" y="2253416"/>
            <a:ext cx="1864867" cy="1864867"/>
          </a:xfrm>
          <a:prstGeom prst="ellipse">
            <a:avLst/>
          </a:prstGeom>
          <a:noFill/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ïṧḷïḓê-Oval 3">
            <a:extLst>
              <a:ext uri="{FF2B5EF4-FFF2-40B4-BE49-F238E27FC236}">
                <a16:creationId xmlns:a16="http://schemas.microsoft.com/office/drawing/2014/main" id="{C2BA95A3-7C36-43E9-8F67-D8C324716A1C}"/>
              </a:ext>
            </a:extLst>
          </p:cNvPr>
          <p:cNvSpPr/>
          <p:nvPr/>
        </p:nvSpPr>
        <p:spPr>
          <a:xfrm>
            <a:off x="4604993" y="3273828"/>
            <a:ext cx="1160959" cy="1160959"/>
          </a:xfrm>
          <a:prstGeom prst="ellipse">
            <a:avLst/>
          </a:prstGeom>
          <a:noFill/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3F74898-F6D6-4909-8C80-82DD6631C93C}"/>
              </a:ext>
            </a:extLst>
          </p:cNvPr>
          <p:cNvGrpSpPr/>
          <p:nvPr/>
        </p:nvGrpSpPr>
        <p:grpSpPr>
          <a:xfrm>
            <a:off x="3613480" y="2120062"/>
            <a:ext cx="756084" cy="756084"/>
            <a:chOff x="4223792" y="2826749"/>
            <a:chExt cx="1008112" cy="1008112"/>
          </a:xfrm>
        </p:grpSpPr>
        <p:sp>
          <p:nvSpPr>
            <p:cNvPr id="31" name="ïṧḷïḓê-Oval 30">
              <a:extLst>
                <a:ext uri="{FF2B5EF4-FFF2-40B4-BE49-F238E27FC236}">
                  <a16:creationId xmlns:a16="http://schemas.microsoft.com/office/drawing/2014/main" id="{E2DA7DD9-E8B5-493E-9A97-F6CD0ABF8F9E}"/>
                </a:ext>
              </a:extLst>
            </p:cNvPr>
            <p:cNvSpPr/>
            <p:nvPr/>
          </p:nvSpPr>
          <p:spPr>
            <a:xfrm>
              <a:off x="4223792" y="2826749"/>
              <a:ext cx="1008112" cy="1008112"/>
            </a:xfrm>
            <a:prstGeom prst="ellipse">
              <a:avLst/>
            </a:prstGeom>
            <a:solidFill>
              <a:schemeClr val="tx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ïṧḷïḓê-university7">
              <a:extLst>
                <a:ext uri="{FF2B5EF4-FFF2-40B4-BE49-F238E27FC236}">
                  <a16:creationId xmlns:a16="http://schemas.microsoft.com/office/drawing/2014/main" id="{3368CF46-091A-453C-9CD7-8A70BF6F3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7702" y="3147660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13F7503-75CC-4EBB-89CD-3068361DE4BD}"/>
              </a:ext>
            </a:extLst>
          </p:cNvPr>
          <p:cNvGrpSpPr/>
          <p:nvPr/>
        </p:nvGrpSpPr>
        <p:grpSpPr>
          <a:xfrm>
            <a:off x="3378048" y="3163140"/>
            <a:ext cx="756084" cy="756084"/>
            <a:chOff x="3878954" y="4194901"/>
            <a:chExt cx="1008112" cy="1008112"/>
          </a:xfrm>
        </p:grpSpPr>
        <p:sp>
          <p:nvSpPr>
            <p:cNvPr id="29" name="ïṧḷïḓê-Oval 28">
              <a:extLst>
                <a:ext uri="{FF2B5EF4-FFF2-40B4-BE49-F238E27FC236}">
                  <a16:creationId xmlns:a16="http://schemas.microsoft.com/office/drawing/2014/main" id="{047A86A1-E2C3-478E-A048-C089DA396DF0}"/>
                </a:ext>
              </a:extLst>
            </p:cNvPr>
            <p:cNvSpPr/>
            <p:nvPr/>
          </p:nvSpPr>
          <p:spPr>
            <a:xfrm>
              <a:off x="3878954" y="4194901"/>
              <a:ext cx="1008112" cy="1008112"/>
            </a:xfrm>
            <a:prstGeom prst="ellipse">
              <a:avLst/>
            </a:prstGeom>
            <a:solidFill>
              <a:schemeClr val="tx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ïṧḷïḓê-Freeform 428">
              <a:extLst>
                <a:ext uri="{FF2B5EF4-FFF2-40B4-BE49-F238E27FC236}">
                  <a16:creationId xmlns:a16="http://schemas.microsoft.com/office/drawing/2014/main" id="{60953157-2379-417A-A55E-8190ACD72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2864" y="4515812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7198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1AD6DA4-5B63-4AA7-98C6-A7F6F21E8CF7}"/>
              </a:ext>
            </a:extLst>
          </p:cNvPr>
          <p:cNvGrpSpPr/>
          <p:nvPr/>
        </p:nvGrpSpPr>
        <p:grpSpPr>
          <a:xfrm>
            <a:off x="4805336" y="3476265"/>
            <a:ext cx="756084" cy="756084"/>
            <a:chOff x="5812934" y="4635021"/>
            <a:chExt cx="1008112" cy="1008112"/>
          </a:xfrm>
        </p:grpSpPr>
        <p:sp>
          <p:nvSpPr>
            <p:cNvPr id="27" name="ïṧḷïḓê-Oval 26">
              <a:extLst>
                <a:ext uri="{FF2B5EF4-FFF2-40B4-BE49-F238E27FC236}">
                  <a16:creationId xmlns:a16="http://schemas.microsoft.com/office/drawing/2014/main" id="{84B6DACB-AD7E-4A9C-AC6F-0A961D3A71E5}"/>
                </a:ext>
              </a:extLst>
            </p:cNvPr>
            <p:cNvSpPr/>
            <p:nvPr/>
          </p:nvSpPr>
          <p:spPr>
            <a:xfrm>
              <a:off x="5812934" y="4635021"/>
              <a:ext cx="1008112" cy="1008112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ïṧḷïḓê-Freeform 396">
              <a:extLst>
                <a:ext uri="{FF2B5EF4-FFF2-40B4-BE49-F238E27FC236}">
                  <a16:creationId xmlns:a16="http://schemas.microsoft.com/office/drawing/2014/main" id="{569C00BA-8FB5-45B8-A2BA-04C8426BDA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26844" y="4955932"/>
              <a:ext cx="380293" cy="366291"/>
            </a:xfrm>
            <a:custGeom>
              <a:avLst/>
              <a:gdLst>
                <a:gd name="connsiteX0" fmla="*/ 304701 w 609473"/>
                <a:gd name="connsiteY0" fmla="*/ 381618 h 587034"/>
                <a:gd name="connsiteX1" fmla="*/ 325879 w 609473"/>
                <a:gd name="connsiteY1" fmla="*/ 394101 h 587034"/>
                <a:gd name="connsiteX2" fmla="*/ 309542 w 609473"/>
                <a:gd name="connsiteY2" fmla="*/ 410914 h 587034"/>
                <a:gd name="connsiteX3" fmla="*/ 331022 w 609473"/>
                <a:gd name="connsiteY3" fmla="*/ 433867 h 587034"/>
                <a:gd name="connsiteX4" fmla="*/ 312466 w 609473"/>
                <a:gd name="connsiteY4" fmla="*/ 468800 h 587034"/>
                <a:gd name="connsiteX5" fmla="*/ 294112 w 609473"/>
                <a:gd name="connsiteY5" fmla="*/ 468096 h 587034"/>
                <a:gd name="connsiteX6" fmla="*/ 278380 w 609473"/>
                <a:gd name="connsiteY6" fmla="*/ 432055 h 587034"/>
                <a:gd name="connsiteX7" fmla="*/ 299861 w 609473"/>
                <a:gd name="connsiteY7" fmla="*/ 410612 h 587034"/>
                <a:gd name="connsiteX8" fmla="*/ 284028 w 609473"/>
                <a:gd name="connsiteY8" fmla="*/ 393397 h 587034"/>
                <a:gd name="connsiteX9" fmla="*/ 224835 w 609473"/>
                <a:gd name="connsiteY9" fmla="*/ 380559 h 587034"/>
                <a:gd name="connsiteX10" fmla="*/ 283211 w 609473"/>
                <a:gd name="connsiteY10" fmla="*/ 483344 h 587034"/>
                <a:gd name="connsiteX11" fmla="*/ 305190 w 609473"/>
                <a:gd name="connsiteY11" fmla="*/ 499753 h 587034"/>
                <a:gd name="connsiteX12" fmla="*/ 327069 w 609473"/>
                <a:gd name="connsiteY12" fmla="*/ 483646 h 587034"/>
                <a:gd name="connsiteX13" fmla="*/ 387865 w 609473"/>
                <a:gd name="connsiteY13" fmla="*/ 380861 h 587034"/>
                <a:gd name="connsiteX14" fmla="*/ 498972 w 609473"/>
                <a:gd name="connsiteY14" fmla="*/ 386700 h 587034"/>
                <a:gd name="connsiteX15" fmla="*/ 581344 w 609473"/>
                <a:gd name="connsiteY15" fmla="*/ 414485 h 587034"/>
                <a:gd name="connsiteX16" fmla="*/ 609473 w 609473"/>
                <a:gd name="connsiteY16" fmla="*/ 494820 h 587034"/>
                <a:gd name="connsiteX17" fmla="*/ 609473 w 609473"/>
                <a:gd name="connsiteY17" fmla="*/ 529048 h 587034"/>
                <a:gd name="connsiteX18" fmla="*/ 551399 w 609473"/>
                <a:gd name="connsiteY18" fmla="*/ 587034 h 587034"/>
                <a:gd name="connsiteX19" fmla="*/ 58074 w 609473"/>
                <a:gd name="connsiteY19" fmla="*/ 587034 h 587034"/>
                <a:gd name="connsiteX20" fmla="*/ 0 w 609473"/>
                <a:gd name="connsiteY20" fmla="*/ 529048 h 587034"/>
                <a:gd name="connsiteX21" fmla="*/ 0 w 609473"/>
                <a:gd name="connsiteY21" fmla="*/ 494820 h 587034"/>
                <a:gd name="connsiteX22" fmla="*/ 28129 w 609473"/>
                <a:gd name="connsiteY22" fmla="*/ 414485 h 587034"/>
                <a:gd name="connsiteX23" fmla="*/ 110501 w 609473"/>
                <a:gd name="connsiteY23" fmla="*/ 386700 h 587034"/>
                <a:gd name="connsiteX24" fmla="*/ 316407 w 609473"/>
                <a:gd name="connsiteY24" fmla="*/ 206077 h 587034"/>
                <a:gd name="connsiteX25" fmla="*/ 316407 w 609473"/>
                <a:gd name="connsiteY25" fmla="*/ 272924 h 587034"/>
                <a:gd name="connsiteX26" fmla="*/ 335965 w 609473"/>
                <a:gd name="connsiteY26" fmla="*/ 266783 h 587034"/>
                <a:gd name="connsiteX27" fmla="*/ 346551 w 609473"/>
                <a:gd name="connsiteY27" fmla="*/ 239602 h 587034"/>
                <a:gd name="connsiteX28" fmla="*/ 336570 w 609473"/>
                <a:gd name="connsiteY28" fmla="*/ 216346 h 587034"/>
                <a:gd name="connsiteX29" fmla="*/ 316407 w 609473"/>
                <a:gd name="connsiteY29" fmla="*/ 206077 h 587034"/>
                <a:gd name="connsiteX30" fmla="*/ 299872 w 609473"/>
                <a:gd name="connsiteY30" fmla="*/ 94230 h 587034"/>
                <a:gd name="connsiteX31" fmla="*/ 277793 w 609473"/>
                <a:gd name="connsiteY31" fmla="*/ 102183 h 587034"/>
                <a:gd name="connsiteX32" fmla="*/ 270534 w 609473"/>
                <a:gd name="connsiteY32" fmla="*/ 122922 h 587034"/>
                <a:gd name="connsiteX33" fmla="*/ 281322 w 609473"/>
                <a:gd name="connsiteY33" fmla="*/ 145674 h 587034"/>
                <a:gd name="connsiteX34" fmla="*/ 299872 w 609473"/>
                <a:gd name="connsiteY34" fmla="*/ 154231 h 587034"/>
                <a:gd name="connsiteX35" fmla="*/ 316407 w 609473"/>
                <a:gd name="connsiteY35" fmla="*/ 42585 h 587034"/>
                <a:gd name="connsiteX36" fmla="*/ 316407 w 609473"/>
                <a:gd name="connsiteY36" fmla="*/ 56478 h 587034"/>
                <a:gd name="connsiteX37" fmla="*/ 360061 w 609473"/>
                <a:gd name="connsiteY37" fmla="*/ 70169 h 587034"/>
                <a:gd name="connsiteX38" fmla="*/ 389904 w 609473"/>
                <a:gd name="connsiteY38" fmla="*/ 129465 h 587034"/>
                <a:gd name="connsiteX39" fmla="*/ 344837 w 609473"/>
                <a:gd name="connsiteY39" fmla="*/ 129465 h 587034"/>
                <a:gd name="connsiteX40" fmla="*/ 339797 w 609473"/>
                <a:gd name="connsiteY40" fmla="*/ 107217 h 587034"/>
                <a:gd name="connsiteX41" fmla="*/ 316407 w 609473"/>
                <a:gd name="connsiteY41" fmla="*/ 93928 h 587034"/>
                <a:gd name="connsiteX42" fmla="*/ 316407 w 609473"/>
                <a:gd name="connsiteY42" fmla="*/ 159063 h 587034"/>
                <a:gd name="connsiteX43" fmla="*/ 371050 w 609473"/>
                <a:gd name="connsiteY43" fmla="*/ 183829 h 587034"/>
                <a:gd name="connsiteX44" fmla="*/ 394037 w 609473"/>
                <a:gd name="connsiteY44" fmla="*/ 234467 h 587034"/>
                <a:gd name="connsiteX45" fmla="*/ 362380 w 609473"/>
                <a:gd name="connsiteY45" fmla="*/ 297086 h 587034"/>
                <a:gd name="connsiteX46" fmla="*/ 316407 w 609473"/>
                <a:gd name="connsiteY46" fmla="*/ 311079 h 587034"/>
                <a:gd name="connsiteX47" fmla="*/ 316407 w 609473"/>
                <a:gd name="connsiteY47" fmla="*/ 318328 h 587034"/>
                <a:gd name="connsiteX48" fmla="*/ 445959 w 609473"/>
                <a:gd name="connsiteY48" fmla="*/ 180507 h 587034"/>
                <a:gd name="connsiteX49" fmla="*/ 316407 w 609473"/>
                <a:gd name="connsiteY49" fmla="*/ 42585 h 587034"/>
                <a:gd name="connsiteX50" fmla="*/ 299872 w 609473"/>
                <a:gd name="connsiteY50" fmla="*/ 42484 h 587034"/>
                <a:gd name="connsiteX51" fmla="*/ 168808 w 609473"/>
                <a:gd name="connsiteY51" fmla="*/ 180507 h 587034"/>
                <a:gd name="connsiteX52" fmla="*/ 299872 w 609473"/>
                <a:gd name="connsiteY52" fmla="*/ 318428 h 587034"/>
                <a:gd name="connsiteX53" fmla="*/ 299872 w 609473"/>
                <a:gd name="connsiteY53" fmla="*/ 311381 h 587034"/>
                <a:gd name="connsiteX54" fmla="*/ 249564 w 609473"/>
                <a:gd name="connsiteY54" fmla="*/ 296683 h 587034"/>
                <a:gd name="connsiteX55" fmla="*/ 220729 w 609473"/>
                <a:gd name="connsiteY55" fmla="*/ 229635 h 587034"/>
                <a:gd name="connsiteX56" fmla="*/ 266904 w 609473"/>
                <a:gd name="connsiteY56" fmla="*/ 229635 h 587034"/>
                <a:gd name="connsiteX57" fmla="*/ 273659 w 609473"/>
                <a:gd name="connsiteY57" fmla="*/ 258528 h 587034"/>
                <a:gd name="connsiteX58" fmla="*/ 299872 w 609473"/>
                <a:gd name="connsiteY58" fmla="*/ 273428 h 587034"/>
                <a:gd name="connsiteX59" fmla="*/ 299872 w 609473"/>
                <a:gd name="connsiteY59" fmla="*/ 200440 h 587034"/>
                <a:gd name="connsiteX60" fmla="*/ 285959 w 609473"/>
                <a:gd name="connsiteY60" fmla="*/ 196312 h 587034"/>
                <a:gd name="connsiteX61" fmla="*/ 239784 w 609473"/>
                <a:gd name="connsiteY61" fmla="*/ 169634 h 587034"/>
                <a:gd name="connsiteX62" fmla="*/ 226375 w 609473"/>
                <a:gd name="connsiteY62" fmla="*/ 128459 h 587034"/>
                <a:gd name="connsiteX63" fmla="*/ 231618 w 609473"/>
                <a:gd name="connsiteY63" fmla="*/ 99566 h 587034"/>
                <a:gd name="connsiteX64" fmla="*/ 246237 w 609473"/>
                <a:gd name="connsiteY64" fmla="*/ 77115 h 587034"/>
                <a:gd name="connsiteX65" fmla="*/ 273256 w 609473"/>
                <a:gd name="connsiteY65" fmla="*/ 60404 h 587034"/>
                <a:gd name="connsiteX66" fmla="*/ 299872 w 609473"/>
                <a:gd name="connsiteY66" fmla="*/ 56075 h 587034"/>
                <a:gd name="connsiteX67" fmla="*/ 307333 w 609473"/>
                <a:gd name="connsiteY67" fmla="*/ 0 h 587034"/>
                <a:gd name="connsiteX68" fmla="*/ 488101 w 609473"/>
                <a:gd name="connsiteY68" fmla="*/ 180507 h 587034"/>
                <a:gd name="connsiteX69" fmla="*/ 307333 w 609473"/>
                <a:gd name="connsiteY69" fmla="*/ 361013 h 587034"/>
                <a:gd name="connsiteX70" fmla="*/ 126665 w 609473"/>
                <a:gd name="connsiteY70" fmla="*/ 180507 h 587034"/>
                <a:gd name="connsiteX71" fmla="*/ 307333 w 609473"/>
                <a:gd name="connsiteY71" fmla="*/ 0 h 58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9473" h="587034">
                  <a:moveTo>
                    <a:pt x="304701" y="381618"/>
                  </a:moveTo>
                  <a:lnTo>
                    <a:pt x="325879" y="394101"/>
                  </a:lnTo>
                  <a:lnTo>
                    <a:pt x="309542" y="410914"/>
                  </a:lnTo>
                  <a:lnTo>
                    <a:pt x="331022" y="433867"/>
                  </a:lnTo>
                  <a:lnTo>
                    <a:pt x="312466" y="468800"/>
                  </a:lnTo>
                  <a:cubicBezTo>
                    <a:pt x="307021" y="479069"/>
                    <a:pt x="298751" y="478767"/>
                    <a:pt x="294112" y="468096"/>
                  </a:cubicBezTo>
                  <a:lnTo>
                    <a:pt x="278380" y="432055"/>
                  </a:lnTo>
                  <a:lnTo>
                    <a:pt x="299861" y="410612"/>
                  </a:lnTo>
                  <a:lnTo>
                    <a:pt x="284028" y="393397"/>
                  </a:lnTo>
                  <a:close/>
                  <a:moveTo>
                    <a:pt x="224835" y="380559"/>
                  </a:moveTo>
                  <a:lnTo>
                    <a:pt x="283211" y="483344"/>
                  </a:lnTo>
                  <a:cubicBezTo>
                    <a:pt x="289260" y="493914"/>
                    <a:pt x="297024" y="499753"/>
                    <a:pt x="305190" y="499753"/>
                  </a:cubicBezTo>
                  <a:cubicBezTo>
                    <a:pt x="313155" y="499753"/>
                    <a:pt x="320919" y="494015"/>
                    <a:pt x="327069" y="483646"/>
                  </a:cubicBezTo>
                  <a:lnTo>
                    <a:pt x="387865" y="380861"/>
                  </a:lnTo>
                  <a:lnTo>
                    <a:pt x="498972" y="386700"/>
                  </a:lnTo>
                  <a:cubicBezTo>
                    <a:pt x="529521" y="388311"/>
                    <a:pt x="565716" y="400492"/>
                    <a:pt x="581344" y="414485"/>
                  </a:cubicBezTo>
                  <a:cubicBezTo>
                    <a:pt x="597072" y="428679"/>
                    <a:pt x="609473" y="464015"/>
                    <a:pt x="609473" y="494820"/>
                  </a:cubicBezTo>
                  <a:lnTo>
                    <a:pt x="609473" y="529048"/>
                  </a:lnTo>
                  <a:cubicBezTo>
                    <a:pt x="609473" y="561061"/>
                    <a:pt x="583360" y="587034"/>
                    <a:pt x="551399" y="587034"/>
                  </a:cubicBezTo>
                  <a:lnTo>
                    <a:pt x="58074" y="587034"/>
                  </a:lnTo>
                  <a:cubicBezTo>
                    <a:pt x="26012" y="587034"/>
                    <a:pt x="0" y="561061"/>
                    <a:pt x="0" y="529048"/>
                  </a:cubicBezTo>
                  <a:lnTo>
                    <a:pt x="0" y="494820"/>
                  </a:lnTo>
                  <a:cubicBezTo>
                    <a:pt x="0" y="464015"/>
                    <a:pt x="12401" y="428679"/>
                    <a:pt x="28129" y="414485"/>
                  </a:cubicBezTo>
                  <a:cubicBezTo>
                    <a:pt x="43757" y="400492"/>
                    <a:pt x="79851" y="388311"/>
                    <a:pt x="110501" y="386700"/>
                  </a:cubicBezTo>
                  <a:close/>
                  <a:moveTo>
                    <a:pt x="316407" y="206077"/>
                  </a:moveTo>
                  <a:lnTo>
                    <a:pt x="316407" y="272924"/>
                  </a:lnTo>
                  <a:cubicBezTo>
                    <a:pt x="325379" y="271817"/>
                    <a:pt x="331832" y="269703"/>
                    <a:pt x="335965" y="266783"/>
                  </a:cubicBezTo>
                  <a:cubicBezTo>
                    <a:pt x="343023" y="261548"/>
                    <a:pt x="346551" y="252488"/>
                    <a:pt x="346551" y="239602"/>
                  </a:cubicBezTo>
                  <a:cubicBezTo>
                    <a:pt x="346551" y="229736"/>
                    <a:pt x="343224" y="222084"/>
                    <a:pt x="336570" y="216346"/>
                  </a:cubicBezTo>
                  <a:cubicBezTo>
                    <a:pt x="332638" y="213024"/>
                    <a:pt x="325884" y="209601"/>
                    <a:pt x="316407" y="206077"/>
                  </a:cubicBezTo>
                  <a:close/>
                  <a:moveTo>
                    <a:pt x="299872" y="94230"/>
                  </a:moveTo>
                  <a:cubicBezTo>
                    <a:pt x="289891" y="94431"/>
                    <a:pt x="282531" y="97149"/>
                    <a:pt x="277793" y="102183"/>
                  </a:cubicBezTo>
                  <a:cubicBezTo>
                    <a:pt x="272954" y="107317"/>
                    <a:pt x="270534" y="114163"/>
                    <a:pt x="270534" y="122922"/>
                  </a:cubicBezTo>
                  <a:cubicBezTo>
                    <a:pt x="270534" y="132586"/>
                    <a:pt x="274163" y="140137"/>
                    <a:pt x="281322" y="145674"/>
                  </a:cubicBezTo>
                  <a:cubicBezTo>
                    <a:pt x="285354" y="148795"/>
                    <a:pt x="291504" y="151613"/>
                    <a:pt x="299872" y="154231"/>
                  </a:cubicBezTo>
                  <a:close/>
                  <a:moveTo>
                    <a:pt x="316407" y="42585"/>
                  </a:moveTo>
                  <a:lnTo>
                    <a:pt x="316407" y="56478"/>
                  </a:lnTo>
                  <a:cubicBezTo>
                    <a:pt x="334957" y="57887"/>
                    <a:pt x="349576" y="62518"/>
                    <a:pt x="360061" y="70169"/>
                  </a:cubicBezTo>
                  <a:cubicBezTo>
                    <a:pt x="379318" y="82350"/>
                    <a:pt x="389198" y="102082"/>
                    <a:pt x="389904" y="129465"/>
                  </a:cubicBezTo>
                  <a:lnTo>
                    <a:pt x="344837" y="129465"/>
                  </a:lnTo>
                  <a:cubicBezTo>
                    <a:pt x="344031" y="119297"/>
                    <a:pt x="342317" y="111948"/>
                    <a:pt x="339797" y="107217"/>
                  </a:cubicBezTo>
                  <a:cubicBezTo>
                    <a:pt x="335562" y="99163"/>
                    <a:pt x="327698" y="94733"/>
                    <a:pt x="316407" y="93928"/>
                  </a:cubicBezTo>
                  <a:lnTo>
                    <a:pt x="316407" y="159063"/>
                  </a:lnTo>
                  <a:cubicBezTo>
                    <a:pt x="343527" y="168426"/>
                    <a:pt x="361674" y="176681"/>
                    <a:pt x="371050" y="183829"/>
                  </a:cubicBezTo>
                  <a:cubicBezTo>
                    <a:pt x="386375" y="195809"/>
                    <a:pt x="394037" y="212722"/>
                    <a:pt x="394037" y="234467"/>
                  </a:cubicBezTo>
                  <a:cubicBezTo>
                    <a:pt x="394037" y="263159"/>
                    <a:pt x="383451" y="284099"/>
                    <a:pt x="362380" y="297086"/>
                  </a:cubicBezTo>
                  <a:cubicBezTo>
                    <a:pt x="349475" y="305039"/>
                    <a:pt x="334151" y="309670"/>
                    <a:pt x="316407" y="311079"/>
                  </a:cubicBezTo>
                  <a:lnTo>
                    <a:pt x="316407" y="318328"/>
                  </a:lnTo>
                  <a:cubicBezTo>
                    <a:pt x="388593" y="313697"/>
                    <a:pt x="445959" y="253696"/>
                    <a:pt x="445959" y="180507"/>
                  </a:cubicBezTo>
                  <a:cubicBezTo>
                    <a:pt x="445959" y="107217"/>
                    <a:pt x="388593" y="47316"/>
                    <a:pt x="316407" y="42585"/>
                  </a:cubicBezTo>
                  <a:close/>
                  <a:moveTo>
                    <a:pt x="299872" y="42484"/>
                  </a:moveTo>
                  <a:cubicBezTo>
                    <a:pt x="226980" y="46410"/>
                    <a:pt x="168808" y="106713"/>
                    <a:pt x="168808" y="180507"/>
                  </a:cubicBezTo>
                  <a:cubicBezTo>
                    <a:pt x="168808" y="254199"/>
                    <a:pt x="226980" y="314502"/>
                    <a:pt x="299872" y="318428"/>
                  </a:cubicBezTo>
                  <a:lnTo>
                    <a:pt x="299872" y="311381"/>
                  </a:lnTo>
                  <a:cubicBezTo>
                    <a:pt x="277390" y="308864"/>
                    <a:pt x="260553" y="303931"/>
                    <a:pt x="249564" y="296683"/>
                  </a:cubicBezTo>
                  <a:cubicBezTo>
                    <a:pt x="230005" y="283596"/>
                    <a:pt x="220427" y="261246"/>
                    <a:pt x="220729" y="229635"/>
                  </a:cubicBezTo>
                  <a:lnTo>
                    <a:pt x="266904" y="229635"/>
                  </a:lnTo>
                  <a:cubicBezTo>
                    <a:pt x="268518" y="244031"/>
                    <a:pt x="270736" y="253696"/>
                    <a:pt x="273659" y="258528"/>
                  </a:cubicBezTo>
                  <a:cubicBezTo>
                    <a:pt x="278095" y="266179"/>
                    <a:pt x="286867" y="271112"/>
                    <a:pt x="299872" y="273428"/>
                  </a:cubicBezTo>
                  <a:lnTo>
                    <a:pt x="299872" y="200440"/>
                  </a:lnTo>
                  <a:lnTo>
                    <a:pt x="285959" y="196312"/>
                  </a:lnTo>
                  <a:cubicBezTo>
                    <a:pt x="264182" y="189970"/>
                    <a:pt x="248757" y="181010"/>
                    <a:pt x="239784" y="169634"/>
                  </a:cubicBezTo>
                  <a:cubicBezTo>
                    <a:pt x="230811" y="158258"/>
                    <a:pt x="226375" y="144466"/>
                    <a:pt x="226375" y="128459"/>
                  </a:cubicBezTo>
                  <a:cubicBezTo>
                    <a:pt x="226375" y="117787"/>
                    <a:pt x="228089" y="108223"/>
                    <a:pt x="231618" y="99566"/>
                  </a:cubicBezTo>
                  <a:cubicBezTo>
                    <a:pt x="235046" y="90908"/>
                    <a:pt x="239986" y="83357"/>
                    <a:pt x="246237" y="77115"/>
                  </a:cubicBezTo>
                  <a:cubicBezTo>
                    <a:pt x="254302" y="69062"/>
                    <a:pt x="263376" y="63424"/>
                    <a:pt x="273256" y="60404"/>
                  </a:cubicBezTo>
                  <a:cubicBezTo>
                    <a:pt x="279406" y="58390"/>
                    <a:pt x="288177" y="56981"/>
                    <a:pt x="299872" y="56075"/>
                  </a:cubicBezTo>
                  <a:close/>
                  <a:moveTo>
                    <a:pt x="307333" y="0"/>
                  </a:moveTo>
                  <a:cubicBezTo>
                    <a:pt x="407043" y="0"/>
                    <a:pt x="488101" y="80941"/>
                    <a:pt x="488101" y="180507"/>
                  </a:cubicBezTo>
                  <a:cubicBezTo>
                    <a:pt x="488101" y="279971"/>
                    <a:pt x="407043" y="361013"/>
                    <a:pt x="307333" y="361013"/>
                  </a:cubicBezTo>
                  <a:cubicBezTo>
                    <a:pt x="207724" y="361013"/>
                    <a:pt x="126665" y="279971"/>
                    <a:pt x="126665" y="180507"/>
                  </a:cubicBezTo>
                  <a:cubicBezTo>
                    <a:pt x="126665" y="80941"/>
                    <a:pt x="207724" y="0"/>
                    <a:pt x="3073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7198"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B0B2925-1B94-4B2E-85FF-FE716E14E7DE}"/>
              </a:ext>
            </a:extLst>
          </p:cNvPr>
          <p:cNvGrpSpPr/>
          <p:nvPr/>
        </p:nvGrpSpPr>
        <p:grpSpPr>
          <a:xfrm>
            <a:off x="4828067" y="2168746"/>
            <a:ext cx="756084" cy="756084"/>
            <a:chOff x="5591944" y="2855215"/>
            <a:chExt cx="1008112" cy="1008112"/>
          </a:xfrm>
        </p:grpSpPr>
        <p:sp>
          <p:nvSpPr>
            <p:cNvPr id="25" name="ïṧḷïḓê-Oval 24">
              <a:extLst>
                <a:ext uri="{FF2B5EF4-FFF2-40B4-BE49-F238E27FC236}">
                  <a16:creationId xmlns:a16="http://schemas.microsoft.com/office/drawing/2014/main" id="{E11650E0-0AC6-4E37-A2E4-68D3B9592017}"/>
                </a:ext>
              </a:extLst>
            </p:cNvPr>
            <p:cNvSpPr/>
            <p:nvPr/>
          </p:nvSpPr>
          <p:spPr>
            <a:xfrm>
              <a:off x="5591944" y="2855215"/>
              <a:ext cx="1008112" cy="1008112"/>
            </a:xfrm>
            <a:prstGeom prst="ellipse">
              <a:avLst/>
            </a:prstGeom>
            <a:solidFill>
              <a:schemeClr val="tx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ïṧḷïḓê-AutoShape 75">
              <a:extLst>
                <a:ext uri="{FF2B5EF4-FFF2-40B4-BE49-F238E27FC236}">
                  <a16:creationId xmlns:a16="http://schemas.microsoft.com/office/drawing/2014/main" id="{D5E2C08C-824C-4F9B-B9E9-0420A2CD5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5854" y="3176126"/>
              <a:ext cx="380293" cy="366291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21888" tIns="121888" rIns="121888" bIns="121888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zh-CN" sz="6398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ïṧḷïḓê-Oval 8">
            <a:extLst>
              <a:ext uri="{FF2B5EF4-FFF2-40B4-BE49-F238E27FC236}">
                <a16:creationId xmlns:a16="http://schemas.microsoft.com/office/drawing/2014/main" id="{1AAB18FA-8BE8-4535-BFA9-BE86608441C3}"/>
              </a:ext>
            </a:extLst>
          </p:cNvPr>
          <p:cNvSpPr/>
          <p:nvPr/>
        </p:nvSpPr>
        <p:spPr>
          <a:xfrm>
            <a:off x="3938987" y="2553581"/>
            <a:ext cx="1293201" cy="1293201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E4715DA-077D-49EB-A28A-A88EC3B51DE0}"/>
              </a:ext>
            </a:extLst>
          </p:cNvPr>
          <p:cNvGrpSpPr/>
          <p:nvPr/>
        </p:nvGrpSpPr>
        <p:grpSpPr>
          <a:xfrm>
            <a:off x="1486685" y="2120062"/>
            <a:ext cx="2293227" cy="588005"/>
            <a:chOff x="251866" y="1988839"/>
            <a:chExt cx="3900433" cy="784007"/>
          </a:xfrm>
        </p:grpSpPr>
        <p:sp>
          <p:nvSpPr>
            <p:cNvPr id="23" name="ïṧḷïḓê-TextBox 5">
              <a:extLst>
                <a:ext uri="{FF2B5EF4-FFF2-40B4-BE49-F238E27FC236}">
                  <a16:creationId xmlns:a16="http://schemas.microsoft.com/office/drawing/2014/main" id="{1290B3EE-2DF1-4E21-B22F-B2E251DD282F}"/>
                </a:ext>
              </a:extLst>
            </p:cNvPr>
            <p:cNvSpPr txBox="1"/>
            <p:nvPr/>
          </p:nvSpPr>
          <p:spPr>
            <a:xfrm>
              <a:off x="863670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85000" lnSpcReduction="10000"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 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 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24" name="ïṧḷïḓê-Rectangle 23">
              <a:extLst>
                <a:ext uri="{FF2B5EF4-FFF2-40B4-BE49-F238E27FC236}">
                  <a16:creationId xmlns:a16="http://schemas.microsoft.com/office/drawing/2014/main" id="{1C30C58C-DE8D-445A-A7B5-D10F5C52EDCF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D59CAD5-6C1A-4EE5-B426-C48833A3B504}"/>
              </a:ext>
            </a:extLst>
          </p:cNvPr>
          <p:cNvGrpSpPr/>
          <p:nvPr/>
        </p:nvGrpSpPr>
        <p:grpSpPr>
          <a:xfrm>
            <a:off x="1209094" y="3403662"/>
            <a:ext cx="2282786" cy="588005"/>
            <a:chOff x="128816" y="2217083"/>
            <a:chExt cx="3882674" cy="784007"/>
          </a:xfrm>
        </p:grpSpPr>
        <p:sp>
          <p:nvSpPr>
            <p:cNvPr id="21" name="ïṧḷïḓê-TextBox 5">
              <a:extLst>
                <a:ext uri="{FF2B5EF4-FFF2-40B4-BE49-F238E27FC236}">
                  <a16:creationId xmlns:a16="http://schemas.microsoft.com/office/drawing/2014/main" id="{73F64592-C68E-4C3C-BAF2-DBE0C7D5CED1}"/>
                </a:ext>
              </a:extLst>
            </p:cNvPr>
            <p:cNvSpPr txBox="1"/>
            <p:nvPr/>
          </p:nvSpPr>
          <p:spPr>
            <a:xfrm>
              <a:off x="722861" y="2523459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85000" lnSpcReduction="10000"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 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 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22" name="ïṧḷïḓê-Rectangle 21">
              <a:extLst>
                <a:ext uri="{FF2B5EF4-FFF2-40B4-BE49-F238E27FC236}">
                  <a16:creationId xmlns:a16="http://schemas.microsoft.com/office/drawing/2014/main" id="{50268157-BF4F-4BE6-BE15-65CB3F704A96}"/>
                </a:ext>
              </a:extLst>
            </p:cNvPr>
            <p:cNvSpPr/>
            <p:nvPr/>
          </p:nvSpPr>
          <p:spPr>
            <a:xfrm>
              <a:off x="128816" y="2217083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BCBC742-E0E2-4C4E-8B61-7A19792AFA8A}"/>
              </a:ext>
            </a:extLst>
          </p:cNvPr>
          <p:cNvGrpSpPr/>
          <p:nvPr/>
        </p:nvGrpSpPr>
        <p:grpSpPr>
          <a:xfrm>
            <a:off x="5436096" y="2168746"/>
            <a:ext cx="2274420" cy="588005"/>
            <a:chOff x="-327951" y="1988839"/>
            <a:chExt cx="3868446" cy="784007"/>
          </a:xfrm>
        </p:grpSpPr>
        <p:sp>
          <p:nvSpPr>
            <p:cNvPr id="19" name="ïṧḷïḓê-TextBox 5">
              <a:extLst>
                <a:ext uri="{FF2B5EF4-FFF2-40B4-BE49-F238E27FC236}">
                  <a16:creationId xmlns:a16="http://schemas.microsoft.com/office/drawing/2014/main" id="{0E1BF221-E79D-4724-B592-D55C016642D6}"/>
                </a:ext>
              </a:extLst>
            </p:cNvPr>
            <p:cNvSpPr txBox="1"/>
            <p:nvPr/>
          </p:nvSpPr>
          <p:spPr>
            <a:xfrm>
              <a:off x="-327951" y="2295215"/>
              <a:ext cx="3288630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85000" lnSpcReduction="10000"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 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 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20" name="ïṧḷïḓê-Rectangle 19">
              <a:extLst>
                <a:ext uri="{FF2B5EF4-FFF2-40B4-BE49-F238E27FC236}">
                  <a16:creationId xmlns:a16="http://schemas.microsoft.com/office/drawing/2014/main" id="{1FB7CB06-A7FD-4091-A1AA-362DAA1B834F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2C9A4F8-A339-40C3-AFCE-3EE3B6C5B269}"/>
              </a:ext>
            </a:extLst>
          </p:cNvPr>
          <p:cNvGrpSpPr/>
          <p:nvPr/>
        </p:nvGrpSpPr>
        <p:grpSpPr>
          <a:xfrm>
            <a:off x="5652120" y="3716949"/>
            <a:ext cx="2282787" cy="588005"/>
            <a:chOff x="-342182" y="1988839"/>
            <a:chExt cx="3882677" cy="784007"/>
          </a:xfrm>
        </p:grpSpPr>
        <p:sp>
          <p:nvSpPr>
            <p:cNvPr id="17" name="ïṧḷïḓê-TextBox 5">
              <a:extLst>
                <a:ext uri="{FF2B5EF4-FFF2-40B4-BE49-F238E27FC236}">
                  <a16:creationId xmlns:a16="http://schemas.microsoft.com/office/drawing/2014/main" id="{548EF743-83AE-4F0B-B316-699DA73A76D0}"/>
                </a:ext>
              </a:extLst>
            </p:cNvPr>
            <p:cNvSpPr txBox="1"/>
            <p:nvPr/>
          </p:nvSpPr>
          <p:spPr>
            <a:xfrm>
              <a:off x="-342182" y="2295215"/>
              <a:ext cx="3288630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85000" lnSpcReduction="10000"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 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 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18" name="ïṧḷïḓê-Rectangle 17">
              <a:extLst>
                <a:ext uri="{FF2B5EF4-FFF2-40B4-BE49-F238E27FC236}">
                  <a16:creationId xmlns:a16="http://schemas.microsoft.com/office/drawing/2014/main" id="{2431BA7A-E50C-40A9-8EE4-3148D015672D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  <a:endParaRPr lang="en-US" altLang="zh-CN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7D3830E-D21D-47DC-93A8-48C83F59AB70}"/>
              </a:ext>
            </a:extLst>
          </p:cNvPr>
          <p:cNvGrpSpPr/>
          <p:nvPr/>
        </p:nvGrpSpPr>
        <p:grpSpPr>
          <a:xfrm>
            <a:off x="2652119" y="944097"/>
            <a:ext cx="3839761" cy="705527"/>
            <a:chOff x="3536159" y="3725012"/>
            <a:chExt cx="5119682" cy="940703"/>
          </a:xfrm>
        </p:grpSpPr>
        <p:sp>
          <p:nvSpPr>
            <p:cNvPr id="15" name="ïṧḷïḓê-Rectangle 14">
              <a:extLst>
                <a:ext uri="{FF2B5EF4-FFF2-40B4-BE49-F238E27FC236}">
                  <a16:creationId xmlns:a16="http://schemas.microsoft.com/office/drawing/2014/main" id="{076FE239-836A-4DBB-B06B-1DE91C048260}"/>
                </a:ext>
              </a:extLst>
            </p:cNvPr>
            <p:cNvSpPr/>
            <p:nvPr/>
          </p:nvSpPr>
          <p:spPr>
            <a:xfrm>
              <a:off x="3536159" y="3725012"/>
              <a:ext cx="5119682" cy="423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 anchorCtr="0">
              <a:normAutofit fontScale="92500" lnSpcReduction="10000"/>
            </a:bodyPr>
            <a:lstStyle/>
            <a:p>
              <a:pPr algn="ctr">
                <a:buSzPct val="25000"/>
              </a:pPr>
              <a:r>
                <a:rPr lang="zh-CN" altLang="en-US" sz="2400" b="1" dirty="0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ïṧḷïḓê-文本框 26">
              <a:extLst>
                <a:ext uri="{FF2B5EF4-FFF2-40B4-BE49-F238E27FC236}">
                  <a16:creationId xmlns:a16="http://schemas.microsoft.com/office/drawing/2014/main" id="{6461B7BA-5F5D-4F6F-85CB-735EA41E0E82}"/>
                </a:ext>
              </a:extLst>
            </p:cNvPr>
            <p:cNvSpPr txBox="1"/>
            <p:nvPr/>
          </p:nvSpPr>
          <p:spPr>
            <a:xfrm>
              <a:off x="3536159" y="4148027"/>
              <a:ext cx="5119682" cy="5176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85000" lnSpcReduction="20000"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点击输入替换内容</a:t>
              </a:r>
              <a:r>
                <a:rPr lang="en-US" altLang="zh-CN" sz="1200" dirty="0">
                  <a:cs typeface="+mn-ea"/>
                  <a:sym typeface="+mn-lt"/>
                </a:rPr>
                <a:t>58pic.com 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点击输入替换内容</a:t>
              </a:r>
              <a:r>
                <a:rPr lang="en-US" altLang="zh-CN" sz="1200" dirty="0">
                  <a:cs typeface="+mn-ea"/>
                  <a:sym typeface="+mn-lt"/>
                </a:rPr>
                <a:t>58pic.com 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33" name="Title 1">
            <a:extLst>
              <a:ext uri="{FF2B5EF4-FFF2-40B4-BE49-F238E27FC236}">
                <a16:creationId xmlns:a16="http://schemas.microsoft.com/office/drawing/2014/main" id="{06D05391-9E66-40AF-9D8C-86D65A7E61B6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5063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3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2728f81-4f35-4135-994d-f2d394713ab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2308bf0-3113-4f28-ad5c-5ca1ffcac21f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c9104d-0bba-4939-b3af-886367f8ff1f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228d85c-d1d0-478a-a6a9-639c7f5f979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b0348ed-3760-4dcc-9e21-eebaa99e652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aa5ab87-1abb-4ca0-a07e-53f9e32ed86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417eb04-4576-4aac-a9c0-5f8a2d588f1b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b6b0028-3560-4e64-b49a-14a0becd7ae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cd1124f-68b5-45e2-b49d-c65312e242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b3aa67e-5c2f-4507-b158-cfb630e1d02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a369be1-5581-40ed-8734-2ca34e203d8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9f4df9-7f3a-4e08-adfc-62b36067809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df703ac-6222-4dfd-aeba-4b8f296f0a2b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b4ede8a-f272-44bb-aa83-7978b52d11c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f1010b5-89fe-4c4e-a849-430f0436c76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f0e110-c422-4047-af34-da3053609d1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5597a66-4e7f-43ff-90eb-2ef90c6458d0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67618E"/>
      </a:accent1>
      <a:accent2>
        <a:srgbClr val="966173"/>
      </a:accent2>
      <a:accent3>
        <a:srgbClr val="67618E"/>
      </a:accent3>
      <a:accent4>
        <a:srgbClr val="966173"/>
      </a:accent4>
      <a:accent5>
        <a:srgbClr val="67618E"/>
      </a:accent5>
      <a:accent6>
        <a:srgbClr val="966173"/>
      </a:accent6>
      <a:hlink>
        <a:srgbClr val="264F84"/>
      </a:hlink>
      <a:folHlink>
        <a:srgbClr val="1A85D7"/>
      </a:folHlink>
    </a:clrScheme>
    <a:fontScheme name="odz5wxir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7618E"/>
    </a:accent1>
    <a:accent2>
      <a:srgbClr val="966173"/>
    </a:accent2>
    <a:accent3>
      <a:srgbClr val="67618E"/>
    </a:accent3>
    <a:accent4>
      <a:srgbClr val="966173"/>
    </a:accent4>
    <a:accent5>
      <a:srgbClr val="67618E"/>
    </a:accent5>
    <a:accent6>
      <a:srgbClr val="966173"/>
    </a:accent6>
    <a:hlink>
      <a:srgbClr val="264F84"/>
    </a:hlink>
    <a:folHlink>
      <a:srgbClr val="1A85D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3429</TotalTime>
  <Words>1720</Words>
  <Application>Microsoft Office PowerPoint</Application>
  <PresentationFormat>全屏显示(16:9)</PresentationFormat>
  <Paragraphs>359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Open Sans Light</vt:lpstr>
      <vt:lpstr>方正细谭黑简体</vt:lpstr>
      <vt:lpstr>迷你简启体</vt:lpstr>
      <vt:lpstr>宋体</vt:lpstr>
      <vt:lpstr>微软雅黑</vt:lpstr>
      <vt:lpstr>Arabic Typesetting</vt:lpstr>
      <vt:lpstr>Arial</vt:lpstr>
      <vt:lpstr>Bernard MT Condensed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user</dc:creator>
  <cp:keywords>第一PPT模板网-WWW.1PPT.COM</cp:keywords>
  <cp:lastModifiedBy>dreamsummit</cp:lastModifiedBy>
  <cp:revision>273</cp:revision>
  <dcterms:created xsi:type="dcterms:W3CDTF">2015-12-11T17:46:17Z</dcterms:created>
  <dcterms:modified xsi:type="dcterms:W3CDTF">2017-12-19T12:07:40Z</dcterms:modified>
</cp:coreProperties>
</file>