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1" r:id="rId13"/>
    <p:sldId id="266" r:id="rId14"/>
    <p:sldId id="267" r:id="rId15"/>
    <p:sldId id="268" r:id="rId16"/>
    <p:sldId id="291" r:id="rId18"/>
    <p:sldId id="290" r:id="rId19"/>
    <p:sldId id="269" r:id="rId20"/>
    <p:sldId id="274" r:id="rId21"/>
    <p:sldId id="270" r:id="rId22"/>
    <p:sldId id="275" r:id="rId23"/>
    <p:sldId id="288" r:id="rId24"/>
    <p:sldId id="292" r:id="rId25"/>
    <p:sldId id="308" r:id="rId26"/>
    <p:sldId id="276" r:id="rId27"/>
    <p:sldId id="277" r:id="rId28"/>
    <p:sldId id="278" r:id="rId29"/>
    <p:sldId id="279" r:id="rId30"/>
    <p:sldId id="272" r:id="rId31"/>
    <p:sldId id="287" r:id="rId32"/>
    <p:sldId id="325" r:id="rId33"/>
    <p:sldId id="289" r:id="rId34"/>
    <p:sldId id="306" r:id="rId35"/>
    <p:sldId id="307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286" r:id="rId5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62626"/>
    <a:srgbClr val="5A7FA9"/>
    <a:srgbClr val="D1D6D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62626">
                <a:alpha val="64000"/>
              </a:srgb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62626"/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500701"/>
        <c:axId val="408702901"/>
      </c:areaChart>
      <c:catAx>
        <c:axId val="189500701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8702901"/>
        <c:crosses val="autoZero"/>
        <c:auto val="1"/>
        <c:lblAlgn val="ctr"/>
        <c:lblOffset val="100"/>
        <c:noMultiLvlLbl val="1"/>
      </c:catAx>
      <c:valAx>
        <c:axId val="40870290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950070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164517915052"/>
          <c:y val="0.94826855123674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2F2F2"/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0.00_ </c:formatCode>
                <c:ptCount val="5"/>
                <c:pt idx="0" c:formatCode="0.00_ ">
                  <c:v>1</c:v>
                </c:pt>
                <c:pt idx="1" c:formatCode="0.00_ ">
                  <c:v>2</c:v>
                </c:pt>
                <c:pt idx="2" c:formatCode="0.00_ ">
                  <c:v>3</c:v>
                </c:pt>
                <c:pt idx="3" c:formatCode="0.00_ ">
                  <c:v>4</c:v>
                </c:pt>
                <c:pt idx="4" c:formatCode="0.00_ 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29</c:v>
                </c:pt>
                <c:pt idx="2">
                  <c:v>20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1177135"/>
        <c:axId val="753655924"/>
      </c:areaChart>
      <c:catAx>
        <c:axId val="641177135"/>
        <c:scaling>
          <c:orientation val="minMax"/>
        </c:scaling>
        <c:delete val="0"/>
        <c:axPos val="b"/>
        <c:numFmt formatCode="0.00_ 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753655924"/>
        <c:crosses val="autoZero"/>
        <c:auto val="1"/>
        <c:lblAlgn val="ctr"/>
        <c:lblOffset val="100"/>
        <c:noMultiLvlLbl val="1"/>
      </c:catAx>
      <c:valAx>
        <c:axId val="7536559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6411771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62626">
                  <a:alpha val="8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62626">
                  <a:alpha val="8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3.8</c:v>
                </c:pt>
                <c:pt idx="1">
                  <c:v>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62626">
                  <a:alpha val="8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6.5</c:v>
                </c:pt>
                <c:pt idx="1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62626">
                  <a:alpha val="8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6262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7688175"/>
        <c:axId val="826562528"/>
      </c:barChart>
      <c:catAx>
        <c:axId val="24768817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26562528"/>
        <c:crosses val="autoZero"/>
        <c:auto val="1"/>
        <c:lblAlgn val="ctr"/>
        <c:lblOffset val="100"/>
        <c:noMultiLvlLbl val="0"/>
      </c:catAx>
      <c:valAx>
        <c:axId val="82656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76881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6262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7688175"/>
        <c:axId val="826562528"/>
      </c:barChart>
      <c:catAx>
        <c:axId val="24768817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26562528"/>
        <c:crosses val="autoZero"/>
        <c:auto val="1"/>
        <c:lblAlgn val="ctr"/>
        <c:lblOffset val="100"/>
        <c:noMultiLvlLbl val="0"/>
      </c:catAx>
      <c:valAx>
        <c:axId val="82656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76881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5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4.xml"/><Relationship Id="rId2" Type="http://schemas.openxmlformats.org/officeDocument/2006/relationships/image" Target="../media/image1.jpeg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9.xml"/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1.jpeg"/><Relationship Id="rId1" Type="http://schemas.openxmlformats.org/officeDocument/2006/relationships/tags" Target="../tags/tag6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8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7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03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2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.jpe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exels-photo-109049"/>
          <p:cNvPicPr>
            <a:picLocks noChangeAspect="1"/>
          </p:cNvPicPr>
          <p:nvPr/>
        </p:nvPicPr>
        <p:blipFill>
          <a:blip r:embed="rId1"/>
          <a:srcRect t="14079"/>
          <a:stretch>
            <a:fillRect/>
          </a:stretch>
        </p:blipFill>
        <p:spPr>
          <a:xfrm>
            <a:off x="-17145" y="955040"/>
            <a:ext cx="8633460" cy="4947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13880" y="-3175"/>
            <a:ext cx="3994150" cy="474535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7333296" y="1704048"/>
            <a:ext cx="3168015" cy="175323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</a:t>
            </a:r>
            <a:endParaRPr lang="en-US" altLang="zh-CN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90000"/>
              </a:lnSpc>
            </a:pP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9330" y="3451860"/>
            <a:ext cx="3272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For a moment, love, parting intolerable, I do not know its course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33850" y="1101090"/>
            <a:ext cx="4450715" cy="374650"/>
            <a:chOff x="4133850" y="1101090"/>
            <a:chExt cx="4450715" cy="374650"/>
          </a:xfrm>
        </p:grpSpPr>
        <p:sp>
          <p:nvSpPr>
            <p:cNvPr id="7" name="圆角矩形 6"/>
            <p:cNvSpPr/>
            <p:nvPr/>
          </p:nvSpPr>
          <p:spPr>
            <a:xfrm>
              <a:off x="4250690" y="1101090"/>
              <a:ext cx="4222115" cy="37465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33850" y="1121410"/>
              <a:ext cx="44507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Times New Roman" panose="02020603050405020304" charset="0"/>
                </a:rPr>
                <a:t>Whatever is worth doing is worth doing well.</a:t>
              </a:r>
              <a:endParaRPr lang="zh-CN" altLang="en-US" sz="1600" dirty="0">
                <a:latin typeface="Times New Roman" panose="02020603050405020304" charset="0"/>
              </a:endParaRPr>
            </a:p>
          </p:txBody>
        </p:sp>
      </p:grpSp>
      <p:pic>
        <p:nvPicPr>
          <p:cNvPr id="3" name="Soulostar - In Tim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19636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nodeType="afterEffect" p14:presetBounceEnd="8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7000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7000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6437630" y="1670050"/>
            <a:ext cx="4608195" cy="4229735"/>
          </a:xfrm>
          <a:custGeom>
            <a:avLst/>
            <a:gdLst>
              <a:gd name="connsiteX0" fmla="*/ 518077 w 5514681"/>
              <a:gd name="connsiteY0" fmla="*/ 1696825 h 5050411"/>
              <a:gd name="connsiteX1" fmla="*/ 1036154 w 5514681"/>
              <a:gd name="connsiteY1" fmla="*/ 2214902 h 5050411"/>
              <a:gd name="connsiteX2" fmla="*/ 1036153 w 5514681"/>
              <a:gd name="connsiteY2" fmla="*/ 4532334 h 5050411"/>
              <a:gd name="connsiteX3" fmla="*/ 518076 w 5514681"/>
              <a:gd name="connsiteY3" fmla="*/ 5050411 h 5050411"/>
              <a:gd name="connsiteX4" fmla="*/ 518077 w 5514681"/>
              <a:gd name="connsiteY4" fmla="*/ 5050410 h 5050411"/>
              <a:gd name="connsiteX5" fmla="*/ 0 w 5514681"/>
              <a:gd name="connsiteY5" fmla="*/ 4532333 h 5050411"/>
              <a:gd name="connsiteX6" fmla="*/ 0 w 5514681"/>
              <a:gd name="connsiteY6" fmla="*/ 2214902 h 5050411"/>
              <a:gd name="connsiteX7" fmla="*/ 518077 w 5514681"/>
              <a:gd name="connsiteY7" fmla="*/ 1696825 h 5050411"/>
              <a:gd name="connsiteX8" fmla="*/ 2757341 w 5514681"/>
              <a:gd name="connsiteY8" fmla="*/ 1593130 h 5050411"/>
              <a:gd name="connsiteX9" fmla="*/ 3275418 w 5514681"/>
              <a:gd name="connsiteY9" fmla="*/ 2111207 h 5050411"/>
              <a:gd name="connsiteX10" fmla="*/ 3275417 w 5514681"/>
              <a:gd name="connsiteY10" fmla="*/ 4428639 h 5050411"/>
              <a:gd name="connsiteX11" fmla="*/ 2757340 w 5514681"/>
              <a:gd name="connsiteY11" fmla="*/ 4946716 h 5050411"/>
              <a:gd name="connsiteX12" fmla="*/ 2757341 w 5514681"/>
              <a:gd name="connsiteY12" fmla="*/ 4946715 h 5050411"/>
              <a:gd name="connsiteX13" fmla="*/ 2239264 w 5514681"/>
              <a:gd name="connsiteY13" fmla="*/ 4428638 h 5050411"/>
              <a:gd name="connsiteX14" fmla="*/ 2239264 w 5514681"/>
              <a:gd name="connsiteY14" fmla="*/ 2111207 h 5050411"/>
              <a:gd name="connsiteX15" fmla="*/ 2757341 w 5514681"/>
              <a:gd name="connsiteY15" fmla="*/ 1593130 h 5050411"/>
              <a:gd name="connsiteX16" fmla="*/ 1637709 w 5514681"/>
              <a:gd name="connsiteY16" fmla="*/ 1065229 h 5050411"/>
              <a:gd name="connsiteX17" fmla="*/ 2155786 w 5514681"/>
              <a:gd name="connsiteY17" fmla="*/ 1583306 h 5050411"/>
              <a:gd name="connsiteX18" fmla="*/ 2155785 w 5514681"/>
              <a:gd name="connsiteY18" fmla="*/ 3900738 h 5050411"/>
              <a:gd name="connsiteX19" fmla="*/ 1637708 w 5514681"/>
              <a:gd name="connsiteY19" fmla="*/ 4418815 h 5050411"/>
              <a:gd name="connsiteX20" fmla="*/ 1637709 w 5514681"/>
              <a:gd name="connsiteY20" fmla="*/ 4418814 h 5050411"/>
              <a:gd name="connsiteX21" fmla="*/ 1119632 w 5514681"/>
              <a:gd name="connsiteY21" fmla="*/ 3900737 h 5050411"/>
              <a:gd name="connsiteX22" fmla="*/ 1119632 w 5514681"/>
              <a:gd name="connsiteY22" fmla="*/ 1583306 h 5050411"/>
              <a:gd name="connsiteX23" fmla="*/ 1637709 w 5514681"/>
              <a:gd name="connsiteY23" fmla="*/ 1065229 h 5050411"/>
              <a:gd name="connsiteX24" fmla="*/ 3876973 w 5514681"/>
              <a:gd name="connsiteY24" fmla="*/ 433633 h 5050411"/>
              <a:gd name="connsiteX25" fmla="*/ 4395050 w 5514681"/>
              <a:gd name="connsiteY25" fmla="*/ 951710 h 5050411"/>
              <a:gd name="connsiteX26" fmla="*/ 4395049 w 5514681"/>
              <a:gd name="connsiteY26" fmla="*/ 3269142 h 5050411"/>
              <a:gd name="connsiteX27" fmla="*/ 3876972 w 5514681"/>
              <a:gd name="connsiteY27" fmla="*/ 3787219 h 5050411"/>
              <a:gd name="connsiteX28" fmla="*/ 3876973 w 5514681"/>
              <a:gd name="connsiteY28" fmla="*/ 3787218 h 5050411"/>
              <a:gd name="connsiteX29" fmla="*/ 3358896 w 5514681"/>
              <a:gd name="connsiteY29" fmla="*/ 3269141 h 5050411"/>
              <a:gd name="connsiteX30" fmla="*/ 3358896 w 5514681"/>
              <a:gd name="connsiteY30" fmla="*/ 951710 h 5050411"/>
              <a:gd name="connsiteX31" fmla="*/ 3876973 w 5514681"/>
              <a:gd name="connsiteY31" fmla="*/ 433633 h 5050411"/>
              <a:gd name="connsiteX32" fmla="*/ 4996604 w 5514681"/>
              <a:gd name="connsiteY32" fmla="*/ 0 h 5050411"/>
              <a:gd name="connsiteX33" fmla="*/ 5514681 w 5514681"/>
              <a:gd name="connsiteY33" fmla="*/ 518077 h 5050411"/>
              <a:gd name="connsiteX34" fmla="*/ 5514680 w 5514681"/>
              <a:gd name="connsiteY34" fmla="*/ 2835509 h 5050411"/>
              <a:gd name="connsiteX35" fmla="*/ 4996603 w 5514681"/>
              <a:gd name="connsiteY35" fmla="*/ 3353586 h 5050411"/>
              <a:gd name="connsiteX36" fmla="*/ 4996604 w 5514681"/>
              <a:gd name="connsiteY36" fmla="*/ 3353585 h 5050411"/>
              <a:gd name="connsiteX37" fmla="*/ 4478527 w 5514681"/>
              <a:gd name="connsiteY37" fmla="*/ 2835508 h 5050411"/>
              <a:gd name="connsiteX38" fmla="*/ 4478527 w 5514681"/>
              <a:gd name="connsiteY38" fmla="*/ 518077 h 5050411"/>
              <a:gd name="connsiteX39" fmla="*/ 4996604 w 5514681"/>
              <a:gd name="connsiteY39" fmla="*/ 0 h 5050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514681" h="5050411">
                <a:moveTo>
                  <a:pt x="518077" y="1696825"/>
                </a:moveTo>
                <a:cubicBezTo>
                  <a:pt x="804203" y="1696825"/>
                  <a:pt x="1036154" y="1928776"/>
                  <a:pt x="1036154" y="2214902"/>
                </a:cubicBezTo>
                <a:cubicBezTo>
                  <a:pt x="1036154" y="2987379"/>
                  <a:pt x="1036153" y="3759857"/>
                  <a:pt x="1036153" y="4532334"/>
                </a:cubicBezTo>
                <a:cubicBezTo>
                  <a:pt x="1036153" y="4818460"/>
                  <a:pt x="804202" y="5050411"/>
                  <a:pt x="518076" y="5050411"/>
                </a:cubicBezTo>
                <a:lnTo>
                  <a:pt x="518077" y="5050410"/>
                </a:lnTo>
                <a:cubicBezTo>
                  <a:pt x="231951" y="5050410"/>
                  <a:pt x="0" y="4818459"/>
                  <a:pt x="0" y="4532333"/>
                </a:cubicBezTo>
                <a:lnTo>
                  <a:pt x="0" y="2214902"/>
                </a:lnTo>
                <a:cubicBezTo>
                  <a:pt x="0" y="1928776"/>
                  <a:pt x="231951" y="1696825"/>
                  <a:pt x="518077" y="1696825"/>
                </a:cubicBezTo>
                <a:close/>
                <a:moveTo>
                  <a:pt x="2757341" y="1593130"/>
                </a:moveTo>
                <a:cubicBezTo>
                  <a:pt x="3043467" y="1593130"/>
                  <a:pt x="3275418" y="1825081"/>
                  <a:pt x="3275418" y="2111207"/>
                </a:cubicBezTo>
                <a:cubicBezTo>
                  <a:pt x="3275418" y="2883684"/>
                  <a:pt x="3275417" y="3656162"/>
                  <a:pt x="3275417" y="4428639"/>
                </a:cubicBezTo>
                <a:cubicBezTo>
                  <a:pt x="3275417" y="4714765"/>
                  <a:pt x="3043466" y="4946716"/>
                  <a:pt x="2757340" y="4946716"/>
                </a:cubicBezTo>
                <a:lnTo>
                  <a:pt x="2757341" y="4946715"/>
                </a:lnTo>
                <a:cubicBezTo>
                  <a:pt x="2471215" y="4946715"/>
                  <a:pt x="2239264" y="4714764"/>
                  <a:pt x="2239264" y="4428638"/>
                </a:cubicBezTo>
                <a:lnTo>
                  <a:pt x="2239264" y="2111207"/>
                </a:lnTo>
                <a:cubicBezTo>
                  <a:pt x="2239264" y="1825081"/>
                  <a:pt x="2471215" y="1593130"/>
                  <a:pt x="2757341" y="1593130"/>
                </a:cubicBezTo>
                <a:close/>
                <a:moveTo>
                  <a:pt x="1637709" y="1065229"/>
                </a:moveTo>
                <a:cubicBezTo>
                  <a:pt x="1923835" y="1065229"/>
                  <a:pt x="2155786" y="1297180"/>
                  <a:pt x="2155786" y="1583306"/>
                </a:cubicBezTo>
                <a:cubicBezTo>
                  <a:pt x="2155786" y="2355783"/>
                  <a:pt x="2155785" y="3128261"/>
                  <a:pt x="2155785" y="3900738"/>
                </a:cubicBezTo>
                <a:cubicBezTo>
                  <a:pt x="2155785" y="4186864"/>
                  <a:pt x="1923834" y="4418815"/>
                  <a:pt x="1637708" y="4418815"/>
                </a:cubicBezTo>
                <a:lnTo>
                  <a:pt x="1637709" y="4418814"/>
                </a:lnTo>
                <a:cubicBezTo>
                  <a:pt x="1351583" y="4418814"/>
                  <a:pt x="1119632" y="4186863"/>
                  <a:pt x="1119632" y="3900737"/>
                </a:cubicBezTo>
                <a:lnTo>
                  <a:pt x="1119632" y="1583306"/>
                </a:lnTo>
                <a:cubicBezTo>
                  <a:pt x="1119632" y="1297180"/>
                  <a:pt x="1351583" y="1065229"/>
                  <a:pt x="1637709" y="1065229"/>
                </a:cubicBezTo>
                <a:close/>
                <a:moveTo>
                  <a:pt x="3876973" y="433633"/>
                </a:moveTo>
                <a:cubicBezTo>
                  <a:pt x="4163099" y="433633"/>
                  <a:pt x="4395050" y="665584"/>
                  <a:pt x="4395050" y="951710"/>
                </a:cubicBezTo>
                <a:cubicBezTo>
                  <a:pt x="4395050" y="1724187"/>
                  <a:pt x="4395049" y="2496665"/>
                  <a:pt x="4395049" y="3269142"/>
                </a:cubicBezTo>
                <a:cubicBezTo>
                  <a:pt x="4395049" y="3555268"/>
                  <a:pt x="4163098" y="3787219"/>
                  <a:pt x="3876972" y="3787219"/>
                </a:cubicBezTo>
                <a:lnTo>
                  <a:pt x="3876973" y="3787218"/>
                </a:lnTo>
                <a:cubicBezTo>
                  <a:pt x="3590847" y="3787218"/>
                  <a:pt x="3358896" y="3555267"/>
                  <a:pt x="3358896" y="3269141"/>
                </a:cubicBezTo>
                <a:lnTo>
                  <a:pt x="3358896" y="951710"/>
                </a:lnTo>
                <a:cubicBezTo>
                  <a:pt x="3358896" y="665584"/>
                  <a:pt x="3590847" y="433633"/>
                  <a:pt x="3876973" y="433633"/>
                </a:cubicBezTo>
                <a:close/>
                <a:moveTo>
                  <a:pt x="4996604" y="0"/>
                </a:moveTo>
                <a:cubicBezTo>
                  <a:pt x="5282730" y="0"/>
                  <a:pt x="5514681" y="231951"/>
                  <a:pt x="5514681" y="518077"/>
                </a:cubicBezTo>
                <a:cubicBezTo>
                  <a:pt x="5514681" y="1290554"/>
                  <a:pt x="5514680" y="2063032"/>
                  <a:pt x="5514680" y="2835509"/>
                </a:cubicBezTo>
                <a:cubicBezTo>
                  <a:pt x="5514680" y="3121635"/>
                  <a:pt x="5282729" y="3353586"/>
                  <a:pt x="4996603" y="3353586"/>
                </a:cubicBezTo>
                <a:lnTo>
                  <a:pt x="4996604" y="3353585"/>
                </a:lnTo>
                <a:cubicBezTo>
                  <a:pt x="4710478" y="3353585"/>
                  <a:pt x="4478527" y="3121634"/>
                  <a:pt x="4478527" y="2835508"/>
                </a:cubicBezTo>
                <a:lnTo>
                  <a:pt x="4478527" y="518077"/>
                </a:lnTo>
                <a:cubicBezTo>
                  <a:pt x="4478527" y="231951"/>
                  <a:pt x="4710478" y="0"/>
                  <a:pt x="4996604" y="0"/>
                </a:cubicBez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836420" y="3342005"/>
            <a:ext cx="4041140" cy="951230"/>
            <a:chOff x="11283" y="3851"/>
            <a:chExt cx="6364" cy="1498"/>
          </a:xfrm>
        </p:grpSpPr>
        <p:sp>
          <p:nvSpPr>
            <p:cNvPr id="4" name="文本框 3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32" name="PA_矩形 17"/>
            <p:cNvSpPr/>
            <p:nvPr>
              <p:custDataLst>
                <p:tags r:id="rId2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36420" y="4563110"/>
            <a:ext cx="4041140" cy="951230"/>
            <a:chOff x="11283" y="3851"/>
            <a:chExt cx="6364" cy="1498"/>
          </a:xfrm>
        </p:grpSpPr>
        <p:sp>
          <p:nvSpPr>
            <p:cNvPr id="7" name="文本框 6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8" name="PA_矩形 17"/>
            <p:cNvSpPr/>
            <p:nvPr>
              <p:custDataLst>
                <p:tags r:id="rId3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36420" y="2120900"/>
            <a:ext cx="4041140" cy="951230"/>
            <a:chOff x="11283" y="3851"/>
            <a:chExt cx="6364" cy="1498"/>
          </a:xfrm>
        </p:grpSpPr>
        <p:sp>
          <p:nvSpPr>
            <p:cNvPr id="11" name="文本框 10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4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13" name="梯形 1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5"/>
          <p:cNvSpPr txBox="1"/>
          <p:nvPr>
            <p:custDataLst>
              <p:tags r:id="rId5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59"/>
          <p:cNvSpPr/>
          <p:nvPr/>
        </p:nvSpPr>
        <p:spPr bwMode="auto">
          <a:xfrm>
            <a:off x="916300" y="2317976"/>
            <a:ext cx="396567" cy="39482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" name="AutoShape 59"/>
          <p:cNvSpPr/>
          <p:nvPr/>
        </p:nvSpPr>
        <p:spPr bwMode="auto">
          <a:xfrm>
            <a:off x="916300" y="3651476"/>
            <a:ext cx="396567" cy="39482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" name="AutoShape 59"/>
          <p:cNvSpPr/>
          <p:nvPr/>
        </p:nvSpPr>
        <p:spPr bwMode="auto">
          <a:xfrm>
            <a:off x="916300" y="4820511"/>
            <a:ext cx="396567" cy="39482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8" grpId="0" animBg="1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109049"/>
          <p:cNvPicPr>
            <a:picLocks noChangeAspect="1"/>
          </p:cNvPicPr>
          <p:nvPr/>
        </p:nvPicPr>
        <p:blipFill>
          <a:blip r:embed="rId1"/>
          <a:srcRect t="42342" b="15581"/>
          <a:stretch>
            <a:fillRect/>
          </a:stretch>
        </p:blipFill>
        <p:spPr>
          <a:xfrm>
            <a:off x="-14605" y="3418840"/>
            <a:ext cx="12220575" cy="34296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36040" y="3187700"/>
            <a:ext cx="9504680" cy="481965"/>
            <a:chOff x="1336040" y="3187700"/>
            <a:chExt cx="9504680" cy="481965"/>
          </a:xfrm>
        </p:grpSpPr>
        <p:sp>
          <p:nvSpPr>
            <p:cNvPr id="4" name="圆角矩形 3"/>
            <p:cNvSpPr/>
            <p:nvPr/>
          </p:nvSpPr>
          <p:spPr>
            <a:xfrm>
              <a:off x="1336040" y="3187700"/>
              <a:ext cx="2192020" cy="481965"/>
            </a:xfrm>
            <a:prstGeom prst="roundRect">
              <a:avLst>
                <a:gd name="adj" fmla="val 50000"/>
              </a:avLst>
            </a:prstGeom>
            <a:solidFill>
              <a:srgbClr val="26262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992370" y="3187700"/>
              <a:ext cx="2192020" cy="481965"/>
            </a:xfrm>
            <a:prstGeom prst="roundRect">
              <a:avLst>
                <a:gd name="adj" fmla="val 50000"/>
              </a:avLst>
            </a:prstGeom>
            <a:solidFill>
              <a:srgbClr val="26262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648700" y="3187700"/>
              <a:ext cx="2192020" cy="481965"/>
            </a:xfrm>
            <a:prstGeom prst="roundRect">
              <a:avLst>
                <a:gd name="adj" fmla="val 50000"/>
              </a:avLst>
            </a:prstGeom>
            <a:solidFill>
              <a:srgbClr val="26262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_矩形 17"/>
            <p:cNvSpPr/>
            <p:nvPr>
              <p:custDataLst>
                <p:tags r:id="rId2"/>
              </p:custDataLst>
            </p:nvPr>
          </p:nvSpPr>
          <p:spPr>
            <a:xfrm>
              <a:off x="1543685" y="3228975"/>
              <a:ext cx="1776730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PA_矩形 17"/>
            <p:cNvSpPr/>
            <p:nvPr>
              <p:custDataLst>
                <p:tags r:id="rId3"/>
              </p:custDataLst>
            </p:nvPr>
          </p:nvSpPr>
          <p:spPr>
            <a:xfrm>
              <a:off x="5207635" y="3228975"/>
              <a:ext cx="1776730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PA_矩形 17"/>
            <p:cNvSpPr/>
            <p:nvPr>
              <p:custDataLst>
                <p:tags r:id="rId4"/>
              </p:custDataLst>
            </p:nvPr>
          </p:nvSpPr>
          <p:spPr>
            <a:xfrm>
              <a:off x="8856345" y="3228975"/>
              <a:ext cx="1776730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536950" y="1621155"/>
            <a:ext cx="6901815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4910" y="1780540"/>
            <a:ext cx="608330" cy="608330"/>
            <a:chOff x="2454910" y="1780540"/>
            <a:chExt cx="608330" cy="608330"/>
          </a:xfrm>
        </p:grpSpPr>
        <p:sp>
          <p:nvSpPr>
            <p:cNvPr id="12" name="椭圆 11"/>
            <p:cNvSpPr/>
            <p:nvPr/>
          </p:nvSpPr>
          <p:spPr>
            <a:xfrm>
              <a:off x="2454910" y="1780540"/>
              <a:ext cx="608330" cy="60833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AutoShape 59"/>
            <p:cNvSpPr/>
            <p:nvPr/>
          </p:nvSpPr>
          <p:spPr bwMode="auto">
            <a:xfrm>
              <a:off x="2575560" y="1908810"/>
              <a:ext cx="328930" cy="32766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" name="梯形 1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文本框 5"/>
          <p:cNvSpPr txBox="1"/>
          <p:nvPr>
            <p:custDataLst>
              <p:tags r:id="rId5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96125" y="1908559"/>
            <a:ext cx="2432179" cy="4040708"/>
            <a:chOff x="1962343" y="1746634"/>
            <a:chExt cx="2432179" cy="4040708"/>
          </a:xfrm>
        </p:grpSpPr>
        <p:sp>
          <p:nvSpPr>
            <p:cNvPr id="23" name="矩形 22"/>
            <p:cNvSpPr/>
            <p:nvPr/>
          </p:nvSpPr>
          <p:spPr>
            <a:xfrm>
              <a:off x="1962343" y="2528675"/>
              <a:ext cx="2432179" cy="3258667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BF4E8"/>
                </a:solidFill>
              </a:endParaRPr>
            </a:p>
          </p:txBody>
        </p:sp>
        <p:sp>
          <p:nvSpPr>
            <p:cNvPr id="24" name="Oval 4"/>
            <p:cNvSpPr>
              <a:spLocks noChangeArrowheads="1"/>
            </p:cNvSpPr>
            <p:nvPr/>
          </p:nvSpPr>
          <p:spPr bwMode="auto">
            <a:xfrm>
              <a:off x="2387655" y="1746634"/>
              <a:ext cx="1581555" cy="156408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Oval 4"/>
            <p:cNvSpPr>
              <a:spLocks noChangeArrowheads="1"/>
            </p:cNvSpPr>
            <p:nvPr/>
          </p:nvSpPr>
          <p:spPr bwMode="auto">
            <a:xfrm>
              <a:off x="2580950" y="1937794"/>
              <a:ext cx="1194964" cy="1181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TextBox 76"/>
            <p:cNvSpPr txBox="1"/>
            <p:nvPr/>
          </p:nvSpPr>
          <p:spPr>
            <a:xfrm>
              <a:off x="2832824" y="2236286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01</a:t>
              </a:r>
              <a:endParaRPr lang="en-US" altLang="zh-CN" sz="32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78874" y="1908559"/>
            <a:ext cx="2432050" cy="4040708"/>
            <a:chOff x="1962343" y="1746634"/>
            <a:chExt cx="2432179" cy="4040708"/>
          </a:xfrm>
        </p:grpSpPr>
        <p:sp>
          <p:nvSpPr>
            <p:cNvPr id="30" name="矩形 29"/>
            <p:cNvSpPr/>
            <p:nvPr/>
          </p:nvSpPr>
          <p:spPr>
            <a:xfrm>
              <a:off x="1962343" y="2528675"/>
              <a:ext cx="2432179" cy="3258667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BF4E8"/>
                </a:solidFill>
              </a:endParaRPr>
            </a:p>
          </p:txBody>
        </p:sp>
        <p:sp>
          <p:nvSpPr>
            <p:cNvPr id="31" name="Oval 4"/>
            <p:cNvSpPr>
              <a:spLocks noChangeArrowheads="1"/>
            </p:cNvSpPr>
            <p:nvPr/>
          </p:nvSpPr>
          <p:spPr bwMode="auto">
            <a:xfrm>
              <a:off x="2387655" y="1746634"/>
              <a:ext cx="1581555" cy="156408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2" name="Oval 4"/>
            <p:cNvSpPr>
              <a:spLocks noChangeArrowheads="1"/>
            </p:cNvSpPr>
            <p:nvPr/>
          </p:nvSpPr>
          <p:spPr bwMode="auto">
            <a:xfrm>
              <a:off x="2580950" y="1937794"/>
              <a:ext cx="1194964" cy="1181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6" name="TextBox 76"/>
            <p:cNvSpPr txBox="1"/>
            <p:nvPr/>
          </p:nvSpPr>
          <p:spPr>
            <a:xfrm>
              <a:off x="2832824" y="2236286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02</a:t>
              </a:r>
              <a:endParaRPr lang="en-US" altLang="zh-CN" sz="32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61494" y="1908559"/>
            <a:ext cx="2432050" cy="4040708"/>
            <a:chOff x="1962343" y="1746634"/>
            <a:chExt cx="2432179" cy="4040708"/>
          </a:xfrm>
        </p:grpSpPr>
        <p:sp>
          <p:nvSpPr>
            <p:cNvPr id="38" name="矩形 37"/>
            <p:cNvSpPr/>
            <p:nvPr/>
          </p:nvSpPr>
          <p:spPr>
            <a:xfrm>
              <a:off x="1962343" y="2528675"/>
              <a:ext cx="2432179" cy="3258667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BF4E8"/>
                </a:solidFill>
              </a:endParaRPr>
            </a:p>
          </p:txBody>
        </p:sp>
        <p:sp>
          <p:nvSpPr>
            <p:cNvPr id="39" name="Oval 4"/>
            <p:cNvSpPr>
              <a:spLocks noChangeArrowheads="1"/>
            </p:cNvSpPr>
            <p:nvPr/>
          </p:nvSpPr>
          <p:spPr bwMode="auto">
            <a:xfrm>
              <a:off x="2387655" y="1746634"/>
              <a:ext cx="1581555" cy="156408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" name="Oval 4"/>
            <p:cNvSpPr>
              <a:spLocks noChangeArrowheads="1"/>
            </p:cNvSpPr>
            <p:nvPr/>
          </p:nvSpPr>
          <p:spPr bwMode="auto">
            <a:xfrm>
              <a:off x="2580950" y="1937794"/>
              <a:ext cx="1194964" cy="1181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4" name="TextBox 76"/>
            <p:cNvSpPr txBox="1"/>
            <p:nvPr/>
          </p:nvSpPr>
          <p:spPr>
            <a:xfrm>
              <a:off x="2832824" y="2236286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03</a:t>
              </a:r>
              <a:endParaRPr lang="en-US" altLang="zh-CN" sz="32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3" name="梯形 1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949450" y="3747135"/>
            <a:ext cx="1940560" cy="1744980"/>
            <a:chOff x="11193" y="3851"/>
            <a:chExt cx="3056" cy="2748"/>
          </a:xfrm>
        </p:grpSpPr>
        <p:sp>
          <p:nvSpPr>
            <p:cNvPr id="4" name="文本框 3"/>
            <p:cNvSpPr txBox="1"/>
            <p:nvPr/>
          </p:nvSpPr>
          <p:spPr>
            <a:xfrm>
              <a:off x="11193" y="4751"/>
              <a:ext cx="3056" cy="18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6" name="PA_矩形 17"/>
            <p:cNvSpPr/>
            <p:nvPr>
              <p:custDataLst>
                <p:tags r:id="rId2"/>
              </p:custDataLst>
            </p:nvPr>
          </p:nvSpPr>
          <p:spPr>
            <a:xfrm>
              <a:off x="11322" y="3851"/>
              <a:ext cx="2798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rgbClr val="1F1F1F"/>
                  </a:solidFill>
                </a:rPr>
                <a:t>TEXT HERE</a:t>
              </a:r>
              <a:endParaRPr lang="en-US" altLang="zh-CN" sz="20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24450" y="3747135"/>
            <a:ext cx="1940560" cy="1744980"/>
            <a:chOff x="11193" y="3851"/>
            <a:chExt cx="3056" cy="2748"/>
          </a:xfrm>
        </p:grpSpPr>
        <p:sp>
          <p:nvSpPr>
            <p:cNvPr id="8" name="文本框 7"/>
            <p:cNvSpPr txBox="1"/>
            <p:nvPr/>
          </p:nvSpPr>
          <p:spPr>
            <a:xfrm>
              <a:off x="11193" y="4751"/>
              <a:ext cx="3056" cy="18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9" name="PA_矩形 17"/>
            <p:cNvSpPr/>
            <p:nvPr>
              <p:custDataLst>
                <p:tags r:id="rId3"/>
              </p:custDataLst>
            </p:nvPr>
          </p:nvSpPr>
          <p:spPr>
            <a:xfrm>
              <a:off x="11322" y="3851"/>
              <a:ext cx="2798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rgbClr val="1F1F1F"/>
                  </a:solidFill>
                </a:rPr>
                <a:t>TEXT HERE</a:t>
              </a:r>
              <a:endParaRPr lang="en-US" altLang="zh-CN" sz="20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07705" y="3747135"/>
            <a:ext cx="1940560" cy="1744980"/>
            <a:chOff x="11193" y="3851"/>
            <a:chExt cx="3056" cy="2748"/>
          </a:xfrm>
        </p:grpSpPr>
        <p:sp>
          <p:nvSpPr>
            <p:cNvPr id="11" name="文本框 10"/>
            <p:cNvSpPr txBox="1"/>
            <p:nvPr/>
          </p:nvSpPr>
          <p:spPr>
            <a:xfrm>
              <a:off x="11193" y="4751"/>
              <a:ext cx="3056" cy="18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4"/>
              </p:custDataLst>
            </p:nvPr>
          </p:nvSpPr>
          <p:spPr>
            <a:xfrm>
              <a:off x="11322" y="3851"/>
              <a:ext cx="2798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rgbClr val="1F1F1F"/>
                  </a:solidFill>
                </a:rPr>
                <a:t>TEXT HERE</a:t>
              </a:r>
              <a:endParaRPr lang="en-US" altLang="zh-CN" sz="2000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5" y="635"/>
            <a:ext cx="12211685" cy="685673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 l="-47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4945" y="635"/>
            <a:ext cx="4380230" cy="685673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8275955" y="1788160"/>
            <a:ext cx="918845" cy="97345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470140" y="3399790"/>
            <a:ext cx="2529205" cy="1464945"/>
            <a:chOff x="10266" y="3866"/>
            <a:chExt cx="3983" cy="2307"/>
          </a:xfrm>
        </p:grpSpPr>
        <p:sp>
          <p:nvSpPr>
            <p:cNvPr id="12" name="文本框 11"/>
            <p:cNvSpPr txBox="1"/>
            <p:nvPr/>
          </p:nvSpPr>
          <p:spPr>
            <a:xfrm>
              <a:off x="10266" y="4751"/>
              <a:ext cx="3983" cy="14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>
                  <a:solidFill>
                    <a:schemeClr val="bg1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3" name="PA_矩形 17"/>
            <p:cNvSpPr/>
            <p:nvPr>
              <p:custDataLst>
                <p:tags r:id="rId2"/>
              </p:custDataLst>
            </p:nvPr>
          </p:nvSpPr>
          <p:spPr>
            <a:xfrm>
              <a:off x="10859" y="3866"/>
              <a:ext cx="2798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PA_文本框 5"/>
          <p:cNvSpPr txBox="1"/>
          <p:nvPr>
            <p:custDataLst>
              <p:tags r:id="rId3"/>
            </p:custDataLst>
          </p:nvPr>
        </p:nvSpPr>
        <p:spPr>
          <a:xfrm>
            <a:off x="361631" y="449288"/>
            <a:ext cx="4559935" cy="252793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8800" dirty="0">
                <a:solidFill>
                  <a:srgbClr val="262626">
                    <a:alpha val="37000"/>
                  </a:srgbClr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</a:t>
            </a:r>
            <a:endParaRPr lang="en-US" altLang="zh-CN" sz="8800" dirty="0">
              <a:solidFill>
                <a:srgbClr val="262626">
                  <a:alpha val="37000"/>
                </a:srgbClr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90000"/>
              </a:lnSpc>
            </a:pPr>
            <a:r>
              <a:rPr lang="en-US" altLang="zh-CN" sz="8800" dirty="0">
                <a:solidFill>
                  <a:srgbClr val="262626">
                    <a:alpha val="37000"/>
                  </a:srgbClr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8800" dirty="0">
              <a:solidFill>
                <a:srgbClr val="262626">
                  <a:alpha val="37000"/>
                </a:srgbClr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97700" y="721360"/>
            <a:ext cx="3475355" cy="54152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6290" y="0"/>
            <a:ext cx="636905" cy="721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6290" y="6136640"/>
            <a:ext cx="636905" cy="721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10" grpId="0" animBg="1"/>
      <p:bldP spid="15" grpId="0"/>
      <p:bldP spid="3" grpId="0" animBg="1"/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63725" y="1859280"/>
            <a:ext cx="4112895" cy="4104005"/>
            <a:chOff x="10686" y="2245"/>
            <a:chExt cx="6751" cy="6736"/>
          </a:xfrm>
          <a:blipFill rotWithShape="1">
            <a:blip r:embed="rId1"/>
            <a:stretch>
              <a:fillRect l="-47000" r="-11000"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0686" y="2245"/>
              <a:ext cx="3314" cy="33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4123" y="2245"/>
              <a:ext cx="3314" cy="33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686" y="5667"/>
              <a:ext cx="3314" cy="33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123" y="5667"/>
              <a:ext cx="3314" cy="33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梯形 1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文本框 5"/>
          <p:cNvSpPr txBox="1"/>
          <p:nvPr>
            <p:custDataLst>
              <p:tags r:id="rId2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5"/>
          <p:cNvSpPr txBox="1"/>
          <p:nvPr>
            <p:custDataLst>
              <p:tags r:id="rId3"/>
            </p:custDataLst>
          </p:nvPr>
        </p:nvSpPr>
        <p:spPr>
          <a:xfrm>
            <a:off x="6943406" y="1992338"/>
            <a:ext cx="3168015" cy="175323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6000" dirty="0">
                <a:solidFill>
                  <a:srgbClr val="262626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</a:t>
            </a:r>
            <a:endParaRPr lang="en-US" altLang="zh-CN" sz="6000" dirty="0">
              <a:solidFill>
                <a:srgbClr val="262626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90000"/>
              </a:lnSpc>
            </a:pPr>
            <a:r>
              <a:rPr lang="en-US" altLang="zh-CN" sz="6000" dirty="0">
                <a:solidFill>
                  <a:srgbClr val="262626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6000" dirty="0">
              <a:solidFill>
                <a:srgbClr val="262626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10400" y="4069080"/>
            <a:ext cx="3552825" cy="1619885"/>
            <a:chOff x="11193" y="4048"/>
            <a:chExt cx="5595" cy="2551"/>
          </a:xfrm>
        </p:grpSpPr>
        <p:sp>
          <p:nvSpPr>
            <p:cNvPr id="11" name="文本框 10"/>
            <p:cNvSpPr txBox="1"/>
            <p:nvPr/>
          </p:nvSpPr>
          <p:spPr>
            <a:xfrm>
              <a:off x="11193" y="4751"/>
              <a:ext cx="5595" cy="18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  <a:p>
              <a:pPr algn="l">
                <a:lnSpc>
                  <a:spcPct val="110000"/>
                </a:lnSpc>
              </a:pPr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love, parting intolerable,I do not know its courseFor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4"/>
              </p:custDataLst>
            </p:nvPr>
          </p:nvSpPr>
          <p:spPr>
            <a:xfrm>
              <a:off x="11193" y="4048"/>
              <a:ext cx="2798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2000" b="1" dirty="0">
                  <a:solidFill>
                    <a:srgbClr val="1F1F1F"/>
                  </a:solidFill>
                </a:rPr>
                <a:t>TEXT HERE</a:t>
              </a:r>
              <a:endParaRPr lang="en-US" altLang="zh-CN" sz="2000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189990" y="1666240"/>
            <a:ext cx="9826625" cy="4469130"/>
            <a:chOff x="1874" y="2624"/>
            <a:chExt cx="15475" cy="7038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7" name="Rectangle 6"/>
            <p:cNvSpPr/>
            <p:nvPr/>
          </p:nvSpPr>
          <p:spPr>
            <a:xfrm>
              <a:off x="1874" y="2638"/>
              <a:ext cx="3725" cy="6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786" y="3520"/>
              <a:ext cx="3725" cy="6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9698" y="2624"/>
              <a:ext cx="3725" cy="6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625" y="3520"/>
              <a:ext cx="3725" cy="6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2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190625" y="5566410"/>
            <a:ext cx="2364105" cy="56896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5380" y="1666240"/>
            <a:ext cx="2364105" cy="56896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8230" y="5566410"/>
            <a:ext cx="2364105" cy="56896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53145" y="1675130"/>
            <a:ext cx="2364105" cy="56896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PA_矩形 17"/>
          <p:cNvSpPr/>
          <p:nvPr>
            <p:custDataLst>
              <p:tags r:id="rId3"/>
            </p:custDataLst>
          </p:nvPr>
        </p:nvSpPr>
        <p:spPr>
          <a:xfrm>
            <a:off x="1483995" y="566102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14" name="PA_矩形 17"/>
          <p:cNvSpPr/>
          <p:nvPr>
            <p:custDataLst>
              <p:tags r:id="rId4"/>
            </p:custDataLst>
          </p:nvPr>
        </p:nvSpPr>
        <p:spPr>
          <a:xfrm>
            <a:off x="3968115" y="176974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15" name="PA_矩形 17"/>
          <p:cNvSpPr/>
          <p:nvPr>
            <p:custDataLst>
              <p:tags r:id="rId5"/>
            </p:custDataLst>
          </p:nvPr>
        </p:nvSpPr>
        <p:spPr>
          <a:xfrm>
            <a:off x="6451600" y="566102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16" name="PA_矩形 17"/>
          <p:cNvSpPr/>
          <p:nvPr>
            <p:custDataLst>
              <p:tags r:id="rId6"/>
            </p:custDataLst>
          </p:nvPr>
        </p:nvSpPr>
        <p:spPr>
          <a:xfrm>
            <a:off x="8947150" y="176974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47"/>
          <p:cNvGrpSpPr>
            <a:grpSpLocks noChangeAspect="1"/>
          </p:cNvGrpSpPr>
          <p:nvPr/>
        </p:nvGrpSpPr>
        <p:grpSpPr>
          <a:xfrm>
            <a:off x="4875848" y="2330768"/>
            <a:ext cx="2318067" cy="2316162"/>
            <a:chOff x="1966507" y="2546470"/>
            <a:chExt cx="2848397" cy="2846056"/>
          </a:xfrm>
        </p:grpSpPr>
        <p:sp>
          <p:nvSpPr>
            <p:cNvPr id="49" name="Freeform 48"/>
            <p:cNvSpPr/>
            <p:nvPr/>
          </p:nvSpPr>
          <p:spPr>
            <a:xfrm>
              <a:off x="1966507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231822" y="0"/>
                  </a:move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close/>
                </a:path>
              </a:pathLst>
            </a:custGeom>
            <a:solidFill>
              <a:srgbClr val="262626">
                <a:alpha val="85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24063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390905" y="231822"/>
                  </a:move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24063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159083" y="1390905"/>
                  </a:move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close/>
                </a:path>
              </a:pathLst>
            </a:custGeom>
            <a:solidFill>
              <a:srgbClr val="262626">
                <a:alpha val="81000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7" rIns="274147" bIns="274146" spcCol="1270" anchor="ctr"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 rot="21600000">
              <a:off x="1968848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0" y="115908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5343525" y="2779078"/>
            <a:ext cx="1504950" cy="1519237"/>
            <a:chOff x="1811980" y="2710655"/>
            <a:chExt cx="1505491" cy="1520152"/>
          </a:xfrm>
        </p:grpSpPr>
        <p:grpSp>
          <p:nvGrpSpPr>
            <p:cNvPr id="73745" name="Group 61"/>
            <p:cNvGrpSpPr>
              <a:grpSpLocks noChangeAspect="1"/>
            </p:cNvGrpSpPr>
            <p:nvPr/>
          </p:nvGrpSpPr>
          <p:grpSpPr>
            <a:xfrm>
              <a:off x="1811980" y="2710655"/>
              <a:ext cx="1505491" cy="1520152"/>
              <a:chOff x="2262147" y="2702382"/>
              <a:chExt cx="1677861" cy="1694199"/>
            </a:xfrm>
          </p:grpSpPr>
          <p:grpSp>
            <p:nvGrpSpPr>
              <p:cNvPr id="6" name="Group 63"/>
              <p:cNvGrpSpPr/>
              <p:nvPr/>
            </p:nvGrpSpPr>
            <p:grpSpPr>
              <a:xfrm>
                <a:off x="2269086" y="2717423"/>
                <a:ext cx="389342" cy="339426"/>
                <a:chOff x="7540014" y="4306907"/>
                <a:chExt cx="389342" cy="339426"/>
              </a:xfrm>
              <a:solidFill>
                <a:schemeClr val="bg1"/>
              </a:solidFill>
            </p:grpSpPr>
            <p:sp>
              <p:nvSpPr>
                <p:cNvPr id="75" name="Freeform 110"/>
                <p:cNvSpPr/>
                <p:nvPr/>
              </p:nvSpPr>
              <p:spPr bwMode="auto">
                <a:xfrm>
                  <a:off x="7799575" y="4409234"/>
                  <a:ext cx="102328" cy="102328"/>
                </a:xfrm>
                <a:custGeom>
                  <a:avLst/>
                  <a:gdLst>
                    <a:gd name="T0" fmla="*/ 0 w 41"/>
                    <a:gd name="T1" fmla="*/ 39 h 41"/>
                    <a:gd name="T2" fmla="*/ 3 w 41"/>
                    <a:gd name="T3" fmla="*/ 41 h 41"/>
                    <a:gd name="T4" fmla="*/ 41 w 41"/>
                    <a:gd name="T5" fmla="*/ 3 h 41"/>
                    <a:gd name="T6" fmla="*/ 39 w 41"/>
                    <a:gd name="T7" fmla="*/ 0 h 41"/>
                    <a:gd name="T8" fmla="*/ 0 w 41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 111"/>
                <p:cNvSpPr/>
                <p:nvPr/>
              </p:nvSpPr>
              <p:spPr bwMode="auto">
                <a:xfrm>
                  <a:off x="7777112" y="4381780"/>
                  <a:ext cx="109814" cy="114806"/>
                </a:xfrm>
                <a:custGeom>
                  <a:avLst/>
                  <a:gdLst>
                    <a:gd name="T0" fmla="*/ 37 w 44"/>
                    <a:gd name="T1" fmla="*/ 0 h 46"/>
                    <a:gd name="T2" fmla="*/ 0 w 44"/>
                    <a:gd name="T3" fmla="*/ 39 h 46"/>
                    <a:gd name="T4" fmla="*/ 6 w 44"/>
                    <a:gd name="T5" fmla="*/ 46 h 46"/>
                    <a:gd name="T6" fmla="*/ 44 w 44"/>
                    <a:gd name="T7" fmla="*/ 8 h 46"/>
                    <a:gd name="T8" fmla="*/ 37 w 44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12"/>
                <p:cNvSpPr/>
                <p:nvPr/>
              </p:nvSpPr>
              <p:spPr bwMode="auto">
                <a:xfrm>
                  <a:off x="7757146" y="4366805"/>
                  <a:ext cx="104823" cy="104823"/>
                </a:xfrm>
                <a:custGeom>
                  <a:avLst/>
                  <a:gdLst>
                    <a:gd name="T0" fmla="*/ 0 w 42"/>
                    <a:gd name="T1" fmla="*/ 38 h 42"/>
                    <a:gd name="T2" fmla="*/ 4 w 42"/>
                    <a:gd name="T3" fmla="*/ 42 h 42"/>
                    <a:gd name="T4" fmla="*/ 42 w 42"/>
                    <a:gd name="T5" fmla="*/ 4 h 42"/>
                    <a:gd name="T6" fmla="*/ 38 w 42"/>
                    <a:gd name="T7" fmla="*/ 0 h 42"/>
                    <a:gd name="T8" fmla="*/ 0 w 42"/>
                    <a:gd name="T9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13"/>
                <p:cNvSpPr/>
                <p:nvPr/>
              </p:nvSpPr>
              <p:spPr bwMode="auto">
                <a:xfrm>
                  <a:off x="7729693" y="4469133"/>
                  <a:ext cx="69882" cy="69882"/>
                </a:xfrm>
                <a:custGeom>
                  <a:avLst/>
                  <a:gdLst>
                    <a:gd name="T0" fmla="*/ 28 w 28"/>
                    <a:gd name="T1" fmla="*/ 20 h 28"/>
                    <a:gd name="T2" fmla="*/ 8 w 28"/>
                    <a:gd name="T3" fmla="*/ 0 h 28"/>
                    <a:gd name="T4" fmla="*/ 0 w 28"/>
                    <a:gd name="T5" fmla="*/ 20 h 28"/>
                    <a:gd name="T6" fmla="*/ 9 w 28"/>
                    <a:gd name="T7" fmla="*/ 28 h 28"/>
                    <a:gd name="T8" fmla="*/ 28 w 28"/>
                    <a:gd name="T9" fmla="*/ 2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14"/>
                <p:cNvSpPr/>
                <p:nvPr/>
              </p:nvSpPr>
              <p:spPr bwMode="auto">
                <a:xfrm>
                  <a:off x="7712222" y="4526535"/>
                  <a:ext cx="34941" cy="32446"/>
                </a:xfrm>
                <a:custGeom>
                  <a:avLst/>
                  <a:gdLst>
                    <a:gd name="T0" fmla="*/ 0 w 14"/>
                    <a:gd name="T1" fmla="*/ 13 h 13"/>
                    <a:gd name="T2" fmla="*/ 14 w 14"/>
                    <a:gd name="T3" fmla="*/ 6 h 13"/>
                    <a:gd name="T4" fmla="*/ 6 w 14"/>
                    <a:gd name="T5" fmla="*/ 0 h 13"/>
                    <a:gd name="T6" fmla="*/ 0 w 14"/>
                    <a:gd name="T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 115"/>
                <p:cNvSpPr/>
                <p:nvPr/>
              </p:nvSpPr>
              <p:spPr bwMode="auto">
                <a:xfrm>
                  <a:off x="7859474" y="4341848"/>
                  <a:ext cx="69882" cy="69882"/>
                </a:xfrm>
                <a:custGeom>
                  <a:avLst/>
                  <a:gdLst>
                    <a:gd name="T0" fmla="*/ 7 w 28"/>
                    <a:gd name="T1" fmla="*/ 0 h 28"/>
                    <a:gd name="T2" fmla="*/ 0 w 28"/>
                    <a:gd name="T3" fmla="*/ 8 h 28"/>
                    <a:gd name="T4" fmla="*/ 20 w 28"/>
                    <a:gd name="T5" fmla="*/ 28 h 28"/>
                    <a:gd name="T6" fmla="*/ 28 w 28"/>
                    <a:gd name="T7" fmla="*/ 20 h 28"/>
                    <a:gd name="T8" fmla="*/ 7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 116"/>
                <p:cNvSpPr/>
                <p:nvPr/>
              </p:nvSpPr>
              <p:spPr bwMode="auto">
                <a:xfrm>
                  <a:off x="7540014" y="4306907"/>
                  <a:ext cx="279527" cy="339426"/>
                </a:xfrm>
                <a:custGeom>
                  <a:avLst/>
                  <a:gdLst>
                    <a:gd name="T0" fmla="*/ 104 w 112"/>
                    <a:gd name="T1" fmla="*/ 101 h 136"/>
                    <a:gd name="T2" fmla="*/ 83 w 112"/>
                    <a:gd name="T3" fmla="*/ 101 h 136"/>
                    <a:gd name="T4" fmla="*/ 83 w 112"/>
                    <a:gd name="T5" fmla="*/ 129 h 136"/>
                    <a:gd name="T6" fmla="*/ 7 w 112"/>
                    <a:gd name="T7" fmla="*/ 129 h 136"/>
                    <a:gd name="T8" fmla="*/ 7 w 112"/>
                    <a:gd name="T9" fmla="*/ 32 h 136"/>
                    <a:gd name="T10" fmla="*/ 104 w 112"/>
                    <a:gd name="T11" fmla="*/ 32 h 136"/>
                    <a:gd name="T12" fmla="*/ 104 w 112"/>
                    <a:gd name="T13" fmla="*/ 40 h 136"/>
                    <a:gd name="T14" fmla="*/ 112 w 112"/>
                    <a:gd name="T15" fmla="*/ 32 h 136"/>
                    <a:gd name="T16" fmla="*/ 112 w 112"/>
                    <a:gd name="T17" fmla="*/ 6 h 136"/>
                    <a:gd name="T18" fmla="*/ 97 w 112"/>
                    <a:gd name="T19" fmla="*/ 6 h 136"/>
                    <a:gd name="T20" fmla="*/ 97 w 112"/>
                    <a:gd name="T21" fmla="*/ 20 h 136"/>
                    <a:gd name="T22" fmla="*/ 95 w 112"/>
                    <a:gd name="T23" fmla="*/ 20 h 136"/>
                    <a:gd name="T24" fmla="*/ 95 w 112"/>
                    <a:gd name="T25" fmla="*/ 0 h 136"/>
                    <a:gd name="T26" fmla="*/ 89 w 112"/>
                    <a:gd name="T27" fmla="*/ 0 h 136"/>
                    <a:gd name="T28" fmla="*/ 89 w 112"/>
                    <a:gd name="T29" fmla="*/ 20 h 136"/>
                    <a:gd name="T30" fmla="*/ 87 w 112"/>
                    <a:gd name="T31" fmla="*/ 20 h 136"/>
                    <a:gd name="T32" fmla="*/ 87 w 112"/>
                    <a:gd name="T33" fmla="*/ 6 h 136"/>
                    <a:gd name="T34" fmla="*/ 79 w 112"/>
                    <a:gd name="T35" fmla="*/ 6 h 136"/>
                    <a:gd name="T36" fmla="*/ 79 w 112"/>
                    <a:gd name="T37" fmla="*/ 20 h 136"/>
                    <a:gd name="T38" fmla="*/ 76 w 112"/>
                    <a:gd name="T39" fmla="*/ 20 h 136"/>
                    <a:gd name="T40" fmla="*/ 76 w 112"/>
                    <a:gd name="T41" fmla="*/ 0 h 136"/>
                    <a:gd name="T42" fmla="*/ 72 w 112"/>
                    <a:gd name="T43" fmla="*/ 0 h 136"/>
                    <a:gd name="T44" fmla="*/ 72 w 112"/>
                    <a:gd name="T45" fmla="*/ 20 h 136"/>
                    <a:gd name="T46" fmla="*/ 68 w 112"/>
                    <a:gd name="T47" fmla="*/ 20 h 136"/>
                    <a:gd name="T48" fmla="*/ 68 w 112"/>
                    <a:gd name="T49" fmla="*/ 6 h 136"/>
                    <a:gd name="T50" fmla="*/ 60 w 112"/>
                    <a:gd name="T51" fmla="*/ 6 h 136"/>
                    <a:gd name="T52" fmla="*/ 60 w 112"/>
                    <a:gd name="T53" fmla="*/ 20 h 136"/>
                    <a:gd name="T54" fmla="*/ 57 w 112"/>
                    <a:gd name="T55" fmla="*/ 20 h 136"/>
                    <a:gd name="T56" fmla="*/ 57 w 112"/>
                    <a:gd name="T57" fmla="*/ 0 h 136"/>
                    <a:gd name="T58" fmla="*/ 53 w 112"/>
                    <a:gd name="T59" fmla="*/ 0 h 136"/>
                    <a:gd name="T60" fmla="*/ 53 w 112"/>
                    <a:gd name="T61" fmla="*/ 20 h 136"/>
                    <a:gd name="T62" fmla="*/ 51 w 112"/>
                    <a:gd name="T63" fmla="*/ 20 h 136"/>
                    <a:gd name="T64" fmla="*/ 51 w 112"/>
                    <a:gd name="T65" fmla="*/ 6 h 136"/>
                    <a:gd name="T66" fmla="*/ 43 w 112"/>
                    <a:gd name="T67" fmla="*/ 6 h 136"/>
                    <a:gd name="T68" fmla="*/ 43 w 112"/>
                    <a:gd name="T69" fmla="*/ 20 h 136"/>
                    <a:gd name="T70" fmla="*/ 40 w 112"/>
                    <a:gd name="T71" fmla="*/ 20 h 136"/>
                    <a:gd name="T72" fmla="*/ 40 w 112"/>
                    <a:gd name="T73" fmla="*/ 0 h 136"/>
                    <a:gd name="T74" fmla="*/ 35 w 112"/>
                    <a:gd name="T75" fmla="*/ 0 h 136"/>
                    <a:gd name="T76" fmla="*/ 35 w 112"/>
                    <a:gd name="T77" fmla="*/ 20 h 136"/>
                    <a:gd name="T78" fmla="*/ 32 w 112"/>
                    <a:gd name="T79" fmla="*/ 20 h 136"/>
                    <a:gd name="T80" fmla="*/ 32 w 112"/>
                    <a:gd name="T81" fmla="*/ 6 h 136"/>
                    <a:gd name="T82" fmla="*/ 25 w 112"/>
                    <a:gd name="T83" fmla="*/ 6 h 136"/>
                    <a:gd name="T84" fmla="*/ 25 w 112"/>
                    <a:gd name="T85" fmla="*/ 20 h 136"/>
                    <a:gd name="T86" fmla="*/ 23 w 112"/>
                    <a:gd name="T87" fmla="*/ 20 h 136"/>
                    <a:gd name="T88" fmla="*/ 23 w 112"/>
                    <a:gd name="T89" fmla="*/ 0 h 136"/>
                    <a:gd name="T90" fmla="*/ 17 w 112"/>
                    <a:gd name="T91" fmla="*/ 0 h 136"/>
                    <a:gd name="T92" fmla="*/ 17 w 112"/>
                    <a:gd name="T93" fmla="*/ 20 h 136"/>
                    <a:gd name="T94" fmla="*/ 15 w 112"/>
                    <a:gd name="T95" fmla="*/ 20 h 136"/>
                    <a:gd name="T96" fmla="*/ 15 w 112"/>
                    <a:gd name="T97" fmla="*/ 6 h 136"/>
                    <a:gd name="T98" fmla="*/ 0 w 112"/>
                    <a:gd name="T99" fmla="*/ 6 h 136"/>
                    <a:gd name="T100" fmla="*/ 0 w 112"/>
                    <a:gd name="T101" fmla="*/ 24 h 136"/>
                    <a:gd name="T102" fmla="*/ 0 w 112"/>
                    <a:gd name="T103" fmla="*/ 28 h 136"/>
                    <a:gd name="T104" fmla="*/ 0 w 112"/>
                    <a:gd name="T105" fmla="*/ 136 h 136"/>
                    <a:gd name="T106" fmla="*/ 89 w 112"/>
                    <a:gd name="T107" fmla="*/ 136 h 136"/>
                    <a:gd name="T108" fmla="*/ 112 w 112"/>
                    <a:gd name="T109" fmla="*/ 110 h 136"/>
                    <a:gd name="T110" fmla="*/ 112 w 112"/>
                    <a:gd name="T111" fmla="*/ 84 h 136"/>
                    <a:gd name="T112" fmla="*/ 104 w 112"/>
                    <a:gd name="T113" fmla="*/ 92 h 136"/>
                    <a:gd name="T114" fmla="*/ 104 w 112"/>
                    <a:gd name="T115" fmla="*/ 10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Rectangle 117"/>
                <p:cNvSpPr>
                  <a:spLocks noChangeArrowheads="1"/>
                </p:cNvSpPr>
                <p:nvPr/>
              </p:nvSpPr>
              <p:spPr bwMode="auto">
                <a:xfrm>
                  <a:off x="7589930" y="4421713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Rectangle 118"/>
                <p:cNvSpPr>
                  <a:spLocks noChangeArrowheads="1"/>
                </p:cNvSpPr>
                <p:nvPr/>
              </p:nvSpPr>
              <p:spPr bwMode="auto">
                <a:xfrm>
                  <a:off x="7589930" y="4461645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Rectangle 119"/>
                <p:cNvSpPr>
                  <a:spLocks noChangeArrowheads="1"/>
                </p:cNvSpPr>
                <p:nvPr/>
              </p:nvSpPr>
              <p:spPr bwMode="auto">
                <a:xfrm>
                  <a:off x="7589930" y="4506569"/>
                  <a:ext cx="109814" cy="149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Rectangle 120"/>
                <p:cNvSpPr>
                  <a:spLocks noChangeArrowheads="1"/>
                </p:cNvSpPr>
                <p:nvPr/>
              </p:nvSpPr>
              <p:spPr bwMode="auto">
                <a:xfrm>
                  <a:off x="7589930" y="4548998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" name="Group 64"/>
              <p:cNvGrpSpPr/>
              <p:nvPr/>
            </p:nvGrpSpPr>
            <p:grpSpPr>
              <a:xfrm>
                <a:off x="3560649" y="2702382"/>
                <a:ext cx="379359" cy="386846"/>
                <a:chOff x="7160655" y="2178006"/>
                <a:chExt cx="379359" cy="386846"/>
              </a:xfrm>
              <a:solidFill>
                <a:schemeClr val="bg1"/>
              </a:solidFill>
            </p:grpSpPr>
            <p:sp>
              <p:nvSpPr>
                <p:cNvPr id="72" name="Freeform 36"/>
                <p:cNvSpPr>
                  <a:spLocks noEditPoints="1"/>
                </p:cNvSpPr>
                <p:nvPr/>
              </p:nvSpPr>
              <p:spPr bwMode="auto">
                <a:xfrm>
                  <a:off x="7277956" y="2178006"/>
                  <a:ext cx="262058" cy="262058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1 w 79"/>
                    <a:gd name="T5" fmla="*/ 63 h 79"/>
                    <a:gd name="T6" fmla="*/ 11 w 79"/>
                    <a:gd name="T7" fmla="*/ 63 h 79"/>
                    <a:gd name="T8" fmla="*/ 17 w 79"/>
                    <a:gd name="T9" fmla="*/ 68 h 79"/>
                    <a:gd name="T10" fmla="*/ 64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8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0" y="28"/>
                        <a:pt x="0" y="49"/>
                        <a:pt x="11" y="63"/>
                      </a:cubicBezTo>
                      <a:cubicBezTo>
                        <a:pt x="11" y="63"/>
                        <a:pt x="11" y="63"/>
                        <a:pt x="11" y="63"/>
                      </a:cubicBezTo>
                      <a:cubicBezTo>
                        <a:pt x="14" y="66"/>
                        <a:pt x="15" y="67"/>
                        <a:pt x="17" y="68"/>
                      </a:cubicBezTo>
                      <a:cubicBezTo>
                        <a:pt x="31" y="79"/>
                        <a:pt x="51" y="78"/>
                        <a:pt x="64" y="65"/>
                      </a:cubicBezTo>
                      <a:cubicBezTo>
                        <a:pt x="78" y="51"/>
                        <a:pt x="79" y="29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7" y="69"/>
                        <a:pt x="30" y="69"/>
                        <a:pt x="20" y="59"/>
                      </a:cubicBezTo>
                      <a:cubicBezTo>
                        <a:pt x="9" y="48"/>
                        <a:pt x="9" y="31"/>
                        <a:pt x="20" y="21"/>
                      </a:cubicBezTo>
                      <a:cubicBezTo>
                        <a:pt x="31" y="10"/>
                        <a:pt x="48" y="10"/>
                        <a:pt x="58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37"/>
                <p:cNvSpPr/>
                <p:nvPr/>
              </p:nvSpPr>
              <p:spPr bwMode="auto">
                <a:xfrm>
                  <a:off x="7160655" y="2400130"/>
                  <a:ext cx="159730" cy="164722"/>
                </a:xfrm>
                <a:custGeom>
                  <a:avLst/>
                  <a:gdLst>
                    <a:gd name="T0" fmla="*/ 0 w 64"/>
                    <a:gd name="T1" fmla="*/ 52 h 66"/>
                    <a:gd name="T2" fmla="*/ 12 w 64"/>
                    <a:gd name="T3" fmla="*/ 66 h 66"/>
                    <a:gd name="T4" fmla="*/ 64 w 64"/>
                    <a:gd name="T5" fmla="*/ 8 h 66"/>
                    <a:gd name="T6" fmla="*/ 55 w 64"/>
                    <a:gd name="T7" fmla="*/ 0 h 66"/>
                    <a:gd name="T8" fmla="*/ 0 w 64"/>
                    <a:gd name="T9" fmla="*/ 5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66">
                      <a:moveTo>
                        <a:pt x="0" y="52"/>
                      </a:moveTo>
                      <a:lnTo>
                        <a:pt x="12" y="66"/>
                      </a:lnTo>
                      <a:lnTo>
                        <a:pt x="64" y="8"/>
                      </a:lnTo>
                      <a:lnTo>
                        <a:pt x="55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 38"/>
                <p:cNvSpPr/>
                <p:nvPr/>
              </p:nvSpPr>
              <p:spPr bwMode="auto">
                <a:xfrm>
                  <a:off x="7412728" y="2265358"/>
                  <a:ext cx="99831" cy="119797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0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" name="Group 65"/>
              <p:cNvGrpSpPr>
                <a:grpSpLocks noChangeAspect="1"/>
              </p:cNvGrpSpPr>
              <p:nvPr/>
            </p:nvGrpSpPr>
            <p:grpSpPr>
              <a:xfrm>
                <a:off x="2262147" y="4047702"/>
                <a:ext cx="396281" cy="348879"/>
                <a:chOff x="6040049" y="4182118"/>
                <a:chExt cx="521619" cy="459224"/>
              </a:xfrm>
              <a:solidFill>
                <a:schemeClr val="bg1"/>
              </a:solidFill>
            </p:grpSpPr>
            <p:sp>
              <p:nvSpPr>
                <p:cNvPr id="67" name="Freeform 84"/>
                <p:cNvSpPr/>
                <p:nvPr/>
              </p:nvSpPr>
              <p:spPr bwMode="auto">
                <a:xfrm>
                  <a:off x="6087469" y="4202084"/>
                  <a:ext cx="194671" cy="419291"/>
                </a:xfrm>
                <a:custGeom>
                  <a:avLst/>
                  <a:gdLst>
                    <a:gd name="T0" fmla="*/ 52 w 59"/>
                    <a:gd name="T1" fmla="*/ 5 h 126"/>
                    <a:gd name="T2" fmla="*/ 9 w 59"/>
                    <a:gd name="T3" fmla="*/ 38 h 126"/>
                    <a:gd name="T4" fmla="*/ 0 w 59"/>
                    <a:gd name="T5" fmla="*/ 39 h 126"/>
                    <a:gd name="T6" fmla="*/ 0 w 59"/>
                    <a:gd name="T7" fmla="*/ 86 h 126"/>
                    <a:gd name="T8" fmla="*/ 9 w 59"/>
                    <a:gd name="T9" fmla="*/ 88 h 126"/>
                    <a:gd name="T10" fmla="*/ 51 w 59"/>
                    <a:gd name="T11" fmla="*/ 119 h 126"/>
                    <a:gd name="T12" fmla="*/ 59 w 59"/>
                    <a:gd name="T13" fmla="*/ 119 h 126"/>
                    <a:gd name="T14" fmla="*/ 59 w 59"/>
                    <a:gd name="T15" fmla="*/ 5 h 126"/>
                    <a:gd name="T16" fmla="*/ 52 w 59"/>
                    <a:gd name="T1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26">
                      <a:moveTo>
                        <a:pt x="52" y="5"/>
                      </a:move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5" y="38"/>
                        <a:pt x="0" y="3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5" y="87"/>
                        <a:pt x="9" y="88"/>
                        <a:pt x="9" y="88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19"/>
                        <a:pt x="59" y="126"/>
                        <a:pt x="59" y="119"/>
                      </a:cubicBezTo>
                      <a:cubicBezTo>
                        <a:pt x="59" y="112"/>
                        <a:pt x="59" y="11"/>
                        <a:pt x="59" y="5"/>
                      </a:cubicBezTo>
                      <a:cubicBezTo>
                        <a:pt x="59" y="0"/>
                        <a:pt x="52" y="5"/>
                        <a:pt x="5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85"/>
                <p:cNvSpPr/>
                <p:nvPr/>
              </p:nvSpPr>
              <p:spPr bwMode="auto">
                <a:xfrm>
                  <a:off x="6040049" y="4339353"/>
                  <a:ext cx="27454" cy="147252"/>
                </a:xfrm>
                <a:custGeom>
                  <a:avLst/>
                  <a:gdLst>
                    <a:gd name="T0" fmla="*/ 0 w 8"/>
                    <a:gd name="T1" fmla="*/ 8 h 44"/>
                    <a:gd name="T2" fmla="*/ 0 w 8"/>
                    <a:gd name="T3" fmla="*/ 38 h 44"/>
                    <a:gd name="T4" fmla="*/ 8 w 8"/>
                    <a:gd name="T5" fmla="*/ 44 h 44"/>
                    <a:gd name="T6" fmla="*/ 8 w 8"/>
                    <a:gd name="T7" fmla="*/ 0 h 44"/>
                    <a:gd name="T8" fmla="*/ 0 w 8"/>
                    <a:gd name="T9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4">
                      <a:moveTo>
                        <a:pt x="0" y="8"/>
                      </a:moveTo>
                      <a:cubicBezTo>
                        <a:pt x="0" y="16"/>
                        <a:pt x="0" y="32"/>
                        <a:pt x="0" y="38"/>
                      </a:cubicBezTo>
                      <a:cubicBezTo>
                        <a:pt x="0" y="40"/>
                        <a:pt x="4" y="42"/>
                        <a:pt x="8" y="4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2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86"/>
                <p:cNvSpPr/>
                <p:nvPr/>
              </p:nvSpPr>
              <p:spPr bwMode="auto">
                <a:xfrm>
                  <a:off x="6329559" y="4296924"/>
                  <a:ext cx="77370" cy="229612"/>
                </a:xfrm>
                <a:custGeom>
                  <a:avLst/>
                  <a:gdLst>
                    <a:gd name="T0" fmla="*/ 10 w 23"/>
                    <a:gd name="T1" fmla="*/ 2 h 69"/>
                    <a:gd name="T2" fmla="*/ 2 w 23"/>
                    <a:gd name="T3" fmla="*/ 2 h 69"/>
                    <a:gd name="T4" fmla="*/ 2 w 23"/>
                    <a:gd name="T5" fmla="*/ 10 h 69"/>
                    <a:gd name="T6" fmla="*/ 12 w 23"/>
                    <a:gd name="T7" fmla="*/ 35 h 69"/>
                    <a:gd name="T8" fmla="*/ 2 w 23"/>
                    <a:gd name="T9" fmla="*/ 60 h 69"/>
                    <a:gd name="T10" fmla="*/ 2 w 23"/>
                    <a:gd name="T11" fmla="*/ 67 h 69"/>
                    <a:gd name="T12" fmla="*/ 6 w 23"/>
                    <a:gd name="T13" fmla="*/ 69 h 69"/>
                    <a:gd name="T14" fmla="*/ 10 w 23"/>
                    <a:gd name="T15" fmla="*/ 67 h 69"/>
                    <a:gd name="T16" fmla="*/ 23 w 23"/>
                    <a:gd name="T17" fmla="*/ 35 h 69"/>
                    <a:gd name="T18" fmla="*/ 10 w 23"/>
                    <a:gd name="T1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69">
                      <a:moveTo>
                        <a:pt x="10" y="2"/>
                      </a:move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9" y="17"/>
                        <a:pt x="12" y="26"/>
                        <a:pt x="12" y="35"/>
                      </a:cubicBezTo>
                      <a:cubicBezTo>
                        <a:pt x="12" y="44"/>
                        <a:pt x="9" y="53"/>
                        <a:pt x="2" y="60"/>
                      </a:cubicBezTo>
                      <a:cubicBezTo>
                        <a:pt x="0" y="62"/>
                        <a:pt x="0" y="65"/>
                        <a:pt x="2" y="67"/>
                      </a:cubicBezTo>
                      <a:cubicBezTo>
                        <a:pt x="3" y="68"/>
                        <a:pt x="4" y="69"/>
                        <a:pt x="6" y="69"/>
                      </a:cubicBezTo>
                      <a:cubicBezTo>
                        <a:pt x="7" y="69"/>
                        <a:pt x="9" y="68"/>
                        <a:pt x="10" y="67"/>
                      </a:cubicBezTo>
                      <a:cubicBezTo>
                        <a:pt x="19" y="58"/>
                        <a:pt x="23" y="47"/>
                        <a:pt x="23" y="35"/>
                      </a:cubicBezTo>
                      <a:cubicBezTo>
                        <a:pt x="23" y="23"/>
                        <a:pt x="19" y="11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87"/>
                <p:cNvSpPr/>
                <p:nvPr/>
              </p:nvSpPr>
              <p:spPr bwMode="auto">
                <a:xfrm>
                  <a:off x="6376980" y="4239521"/>
                  <a:ext cx="102328" cy="341923"/>
                </a:xfrm>
                <a:custGeom>
                  <a:avLst/>
                  <a:gdLst>
                    <a:gd name="T0" fmla="*/ 10 w 31"/>
                    <a:gd name="T1" fmla="*/ 2 h 103"/>
                    <a:gd name="T2" fmla="*/ 3 w 31"/>
                    <a:gd name="T3" fmla="*/ 2 h 103"/>
                    <a:gd name="T4" fmla="*/ 3 w 31"/>
                    <a:gd name="T5" fmla="*/ 10 h 103"/>
                    <a:gd name="T6" fmla="*/ 20 w 31"/>
                    <a:gd name="T7" fmla="*/ 52 h 103"/>
                    <a:gd name="T8" fmla="*/ 3 w 31"/>
                    <a:gd name="T9" fmla="*/ 94 h 103"/>
                    <a:gd name="T10" fmla="*/ 3 w 31"/>
                    <a:gd name="T11" fmla="*/ 102 h 103"/>
                    <a:gd name="T12" fmla="*/ 6 w 31"/>
                    <a:gd name="T13" fmla="*/ 103 h 103"/>
                    <a:gd name="T14" fmla="*/ 10 w 31"/>
                    <a:gd name="T15" fmla="*/ 102 h 103"/>
                    <a:gd name="T16" fmla="*/ 31 w 31"/>
                    <a:gd name="T17" fmla="*/ 52 h 103"/>
                    <a:gd name="T18" fmla="*/ 10 w 31"/>
                    <a:gd name="T1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03">
                      <a:moveTo>
                        <a:pt x="10" y="2"/>
                      </a:moveTo>
                      <a:cubicBezTo>
                        <a:pt x="8" y="0"/>
                        <a:pt x="5" y="0"/>
                        <a:pt x="3" y="2"/>
                      </a:cubicBezTo>
                      <a:cubicBezTo>
                        <a:pt x="0" y="4"/>
                        <a:pt x="0" y="8"/>
                        <a:pt x="3" y="10"/>
                      </a:cubicBezTo>
                      <a:cubicBezTo>
                        <a:pt x="14" y="21"/>
                        <a:pt x="20" y="37"/>
                        <a:pt x="20" y="52"/>
                      </a:cubicBezTo>
                      <a:cubicBezTo>
                        <a:pt x="20" y="67"/>
                        <a:pt x="14" y="82"/>
                        <a:pt x="3" y="94"/>
                      </a:cubicBezTo>
                      <a:cubicBezTo>
                        <a:pt x="0" y="96"/>
                        <a:pt x="0" y="100"/>
                        <a:pt x="3" y="102"/>
                      </a:cubicBezTo>
                      <a:cubicBezTo>
                        <a:pt x="4" y="103"/>
                        <a:pt x="5" y="103"/>
                        <a:pt x="6" y="103"/>
                      </a:cubicBezTo>
                      <a:cubicBezTo>
                        <a:pt x="8" y="103"/>
                        <a:pt x="9" y="103"/>
                        <a:pt x="10" y="102"/>
                      </a:cubicBezTo>
                      <a:cubicBezTo>
                        <a:pt x="24" y="88"/>
                        <a:pt x="31" y="70"/>
                        <a:pt x="31" y="52"/>
                      </a:cubicBezTo>
                      <a:cubicBezTo>
                        <a:pt x="31" y="34"/>
                        <a:pt x="24" y="16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 88"/>
                <p:cNvSpPr/>
                <p:nvPr/>
              </p:nvSpPr>
              <p:spPr bwMode="auto">
                <a:xfrm>
                  <a:off x="6436879" y="4182118"/>
                  <a:ext cx="124789" cy="459224"/>
                </a:xfrm>
                <a:custGeom>
                  <a:avLst/>
                  <a:gdLst>
                    <a:gd name="T0" fmla="*/ 10 w 38"/>
                    <a:gd name="T1" fmla="*/ 2 h 138"/>
                    <a:gd name="T2" fmla="*/ 2 w 38"/>
                    <a:gd name="T3" fmla="*/ 2 h 138"/>
                    <a:gd name="T4" fmla="*/ 2 w 38"/>
                    <a:gd name="T5" fmla="*/ 9 h 138"/>
                    <a:gd name="T6" fmla="*/ 27 w 38"/>
                    <a:gd name="T7" fmla="*/ 69 h 138"/>
                    <a:gd name="T8" fmla="*/ 2 w 38"/>
                    <a:gd name="T9" fmla="*/ 128 h 138"/>
                    <a:gd name="T10" fmla="*/ 2 w 38"/>
                    <a:gd name="T11" fmla="*/ 136 h 138"/>
                    <a:gd name="T12" fmla="*/ 6 w 38"/>
                    <a:gd name="T13" fmla="*/ 138 h 138"/>
                    <a:gd name="T14" fmla="*/ 10 w 38"/>
                    <a:gd name="T15" fmla="*/ 136 h 138"/>
                    <a:gd name="T16" fmla="*/ 38 w 38"/>
                    <a:gd name="T17" fmla="*/ 69 h 138"/>
                    <a:gd name="T18" fmla="*/ 10 w 38"/>
                    <a:gd name="T19" fmla="*/ 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38">
                      <a:moveTo>
                        <a:pt x="10" y="2"/>
                      </a:moveTo>
                      <a:cubicBezTo>
                        <a:pt x="8" y="0"/>
                        <a:pt x="5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19" y="26"/>
                        <a:pt x="27" y="47"/>
                        <a:pt x="27" y="69"/>
                      </a:cubicBezTo>
                      <a:cubicBezTo>
                        <a:pt x="27" y="90"/>
                        <a:pt x="19" y="112"/>
                        <a:pt x="2" y="128"/>
                      </a:cubicBezTo>
                      <a:cubicBezTo>
                        <a:pt x="0" y="130"/>
                        <a:pt x="0" y="134"/>
                        <a:pt x="2" y="136"/>
                      </a:cubicBezTo>
                      <a:cubicBezTo>
                        <a:pt x="4" y="137"/>
                        <a:pt x="5" y="138"/>
                        <a:pt x="6" y="138"/>
                      </a:cubicBezTo>
                      <a:cubicBezTo>
                        <a:pt x="8" y="138"/>
                        <a:pt x="9" y="137"/>
                        <a:pt x="10" y="136"/>
                      </a:cubicBezTo>
                      <a:cubicBezTo>
                        <a:pt x="29" y="117"/>
                        <a:pt x="38" y="93"/>
                        <a:pt x="38" y="69"/>
                      </a:cubicBezTo>
                      <a:cubicBezTo>
                        <a:pt x="38" y="45"/>
                        <a:pt x="29" y="20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63" name="Freeform 21"/>
            <p:cNvSpPr>
              <a:spLocks noChangeAspect="1" noEditPoints="1"/>
            </p:cNvSpPr>
            <p:nvPr/>
          </p:nvSpPr>
          <p:spPr bwMode="auto">
            <a:xfrm>
              <a:off x="2929982" y="3871816"/>
              <a:ext cx="339847" cy="303396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  <p:sp>
        <p:nvSpPr>
          <p:cNvPr id="2" name="梯形 1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>
            <a:spLocks noChangeAspect="1"/>
          </p:cNvSpPr>
          <p:nvPr/>
        </p:nvSpPr>
        <p:spPr>
          <a:xfrm>
            <a:off x="4184650" y="2613978"/>
            <a:ext cx="209550" cy="209550"/>
          </a:xfrm>
          <a:prstGeom prst="ellipse">
            <a:avLst/>
          </a:prstGeom>
          <a:solidFill>
            <a:srgbClr val="262626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4184650" y="3817303"/>
            <a:ext cx="209550" cy="209550"/>
          </a:xfrm>
          <a:prstGeom prst="ellipse">
            <a:avLst/>
          </a:prstGeom>
          <a:solidFill>
            <a:srgbClr val="26262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7651750" y="2613978"/>
            <a:ext cx="209550" cy="209550"/>
          </a:xfrm>
          <a:prstGeom prst="ellipse">
            <a:avLst/>
          </a:prstGeom>
          <a:solidFill>
            <a:srgbClr val="26262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7651750" y="3817303"/>
            <a:ext cx="209550" cy="209550"/>
          </a:xfrm>
          <a:prstGeom prst="ellipse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32140" y="2726055"/>
            <a:ext cx="2844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37" name="PA_矩形 17"/>
          <p:cNvSpPr/>
          <p:nvPr>
            <p:custDataLst>
              <p:tags r:id="rId2"/>
            </p:custDataLst>
          </p:nvPr>
        </p:nvSpPr>
        <p:spPr>
          <a:xfrm>
            <a:off x="8205470" y="236537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1865" b="1" dirty="0">
                <a:solidFill>
                  <a:srgbClr val="1F1F1F"/>
                </a:solidFill>
              </a:rPr>
              <a:t>TEXT HERE</a:t>
            </a:r>
            <a:endParaRPr lang="en-US" altLang="zh-CN" sz="1865" b="1" dirty="0">
              <a:solidFill>
                <a:srgbClr val="1F1F1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2140" y="4024630"/>
            <a:ext cx="2844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9" name="PA_矩形 17"/>
          <p:cNvSpPr/>
          <p:nvPr>
            <p:custDataLst>
              <p:tags r:id="rId3"/>
            </p:custDataLst>
          </p:nvPr>
        </p:nvSpPr>
        <p:spPr>
          <a:xfrm>
            <a:off x="8205470" y="3663950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1865" b="1" dirty="0">
                <a:solidFill>
                  <a:srgbClr val="1F1F1F"/>
                </a:solidFill>
              </a:rPr>
              <a:t>TEXT HERE</a:t>
            </a:r>
            <a:endParaRPr lang="en-US" altLang="zh-CN" sz="1865" b="1" dirty="0">
              <a:solidFill>
                <a:srgbClr val="1F1F1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6155" y="2726055"/>
            <a:ext cx="2844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1" name="PA_矩形 17"/>
          <p:cNvSpPr/>
          <p:nvPr>
            <p:custDataLst>
              <p:tags r:id="rId4"/>
            </p:custDataLst>
          </p:nvPr>
        </p:nvSpPr>
        <p:spPr>
          <a:xfrm>
            <a:off x="2030730" y="236537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r"/>
            <a:r>
              <a:rPr lang="en-US" altLang="zh-CN" sz="1865" b="1" dirty="0">
                <a:solidFill>
                  <a:srgbClr val="1F1F1F"/>
                </a:solidFill>
              </a:rPr>
              <a:t>TEXT HERE</a:t>
            </a:r>
            <a:endParaRPr lang="en-US" altLang="zh-CN" sz="1865" b="1" dirty="0">
              <a:solidFill>
                <a:srgbClr val="1F1F1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6155" y="4024630"/>
            <a:ext cx="2844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3" name="PA_矩形 17"/>
          <p:cNvSpPr/>
          <p:nvPr>
            <p:custDataLst>
              <p:tags r:id="rId5"/>
            </p:custDataLst>
          </p:nvPr>
        </p:nvSpPr>
        <p:spPr>
          <a:xfrm>
            <a:off x="2030730" y="3683635"/>
            <a:ext cx="1776730" cy="379730"/>
          </a:xfrm>
          <a:prstGeom prst="rect">
            <a:avLst/>
          </a:prstGeom>
        </p:spPr>
        <p:txBody>
          <a:bodyPr wrap="square">
            <a:spAutoFit/>
          </a:bodyPr>
          <a:p>
            <a:pPr lvl="0" algn="r"/>
            <a:r>
              <a:rPr lang="en-US" altLang="zh-CN" sz="1865" b="1" dirty="0">
                <a:solidFill>
                  <a:srgbClr val="1F1F1F"/>
                </a:solidFill>
              </a:rPr>
              <a:t>TEXT HERE</a:t>
            </a:r>
            <a:endParaRPr lang="en-US" altLang="zh-CN" sz="1865" b="1" dirty="0">
              <a:solidFill>
                <a:srgbClr val="1F1F1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9185" y="5459095"/>
            <a:ext cx="7550150" cy="564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6" grpId="0" bldLvl="0" animBg="1"/>
      <p:bldP spid="58" grpId="0" bldLvl="0" animBg="1"/>
      <p:bldP spid="60" grpId="0" bldLvl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梯形 1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pexels-photo-109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45" y="1892935"/>
            <a:ext cx="3669665" cy="2448560"/>
          </a:xfrm>
          <a:prstGeom prst="rect">
            <a:avLst/>
          </a:prstGeom>
        </p:spPr>
      </p:pic>
      <p:pic>
        <p:nvPicPr>
          <p:cNvPr id="8" name="图片 7" descr="pexels-photo-109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485" y="1892935"/>
            <a:ext cx="3669665" cy="2448560"/>
          </a:xfrm>
          <a:prstGeom prst="rect">
            <a:avLst/>
          </a:prstGeom>
        </p:spPr>
      </p:pic>
      <p:pic>
        <p:nvPicPr>
          <p:cNvPr id="10" name="图片 9" descr="pexels-photo-109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490" y="1892935"/>
            <a:ext cx="3669665" cy="24485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12665" y="2359025"/>
            <a:ext cx="2567305" cy="1515745"/>
            <a:chOff x="4812665" y="2359025"/>
            <a:chExt cx="2567305" cy="1515745"/>
          </a:xfrm>
        </p:grpSpPr>
        <p:sp>
          <p:nvSpPr>
            <p:cNvPr id="12" name="矩形 11"/>
            <p:cNvSpPr/>
            <p:nvPr/>
          </p:nvSpPr>
          <p:spPr>
            <a:xfrm>
              <a:off x="4812665" y="2359025"/>
              <a:ext cx="2567305" cy="1515745"/>
            </a:xfrm>
            <a:prstGeom prst="rect">
              <a:avLst/>
            </a:prstGeom>
            <a:solidFill>
              <a:srgbClr val="262626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Group 127"/>
            <p:cNvGrpSpPr/>
            <p:nvPr/>
          </p:nvGrpSpPr>
          <p:grpSpPr>
            <a:xfrm>
              <a:off x="5437505" y="2580640"/>
              <a:ext cx="1242060" cy="819785"/>
              <a:chOff x="2141517" y="2373325"/>
              <a:chExt cx="476251" cy="314325"/>
            </a:xfrm>
            <a:solidFill>
              <a:schemeClr val="bg1">
                <a:alpha val="87000"/>
              </a:schemeClr>
            </a:solidFill>
          </p:grpSpPr>
          <p:sp>
            <p:nvSpPr>
              <p:cNvPr id="99" name="Rectangle 22"/>
              <p:cNvSpPr>
                <a:spLocks noChangeArrowheads="1"/>
              </p:cNvSpPr>
              <p:nvPr/>
            </p:nvSpPr>
            <p:spPr bwMode="auto">
              <a:xfrm>
                <a:off x="2200255" y="2678125"/>
                <a:ext cx="387350" cy="95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0" name="Rectangle 23"/>
              <p:cNvSpPr>
                <a:spLocks noChangeArrowheads="1"/>
              </p:cNvSpPr>
              <p:nvPr/>
            </p:nvSpPr>
            <p:spPr bwMode="auto">
              <a:xfrm>
                <a:off x="2517755" y="2468575"/>
                <a:ext cx="69850" cy="2095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1" name="Rectangle 24"/>
              <p:cNvSpPr>
                <a:spLocks noChangeArrowheads="1"/>
              </p:cNvSpPr>
              <p:nvPr/>
            </p:nvSpPr>
            <p:spPr bwMode="auto">
              <a:xfrm>
                <a:off x="2438380" y="2547950"/>
                <a:ext cx="69850" cy="1301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2" name="Rectangle 25"/>
              <p:cNvSpPr>
                <a:spLocks noChangeArrowheads="1"/>
              </p:cNvSpPr>
              <p:nvPr/>
            </p:nvSpPr>
            <p:spPr bwMode="auto">
              <a:xfrm>
                <a:off x="2359005" y="2592400"/>
                <a:ext cx="69850" cy="857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3" name="Rectangle 26"/>
              <p:cNvSpPr>
                <a:spLocks noChangeArrowheads="1"/>
              </p:cNvSpPr>
              <p:nvPr/>
            </p:nvSpPr>
            <p:spPr bwMode="auto">
              <a:xfrm>
                <a:off x="2279630" y="2551125"/>
                <a:ext cx="69850" cy="1270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4" name="Rectangle 27"/>
              <p:cNvSpPr>
                <a:spLocks noChangeArrowheads="1"/>
              </p:cNvSpPr>
              <p:nvPr/>
            </p:nvSpPr>
            <p:spPr bwMode="auto">
              <a:xfrm>
                <a:off x="2200255" y="2587637"/>
                <a:ext cx="68263" cy="90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5" name="Freeform 28"/>
              <p:cNvSpPr/>
              <p:nvPr/>
            </p:nvSpPr>
            <p:spPr bwMode="auto">
              <a:xfrm>
                <a:off x="2141517" y="2559062"/>
                <a:ext cx="36513" cy="3810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7" y="0"/>
                  </a:cxn>
                  <a:cxn ang="0">
                    <a:pos x="32" y="1"/>
                  </a:cxn>
                  <a:cxn ang="0">
                    <a:pos x="36" y="3"/>
                  </a:cxn>
                  <a:cxn ang="0">
                    <a:pos x="40" y="7"/>
                  </a:cxn>
                  <a:cxn ang="0">
                    <a:pos x="42" y="10"/>
                  </a:cxn>
                  <a:cxn ang="0">
                    <a:pos x="45" y="15"/>
                  </a:cxn>
                  <a:cxn ang="0">
                    <a:pos x="46" y="18"/>
                  </a:cxn>
                  <a:cxn ang="0">
                    <a:pos x="46" y="23"/>
                  </a:cxn>
                  <a:cxn ang="0">
                    <a:pos x="46" y="23"/>
                  </a:cxn>
                  <a:cxn ang="0">
                    <a:pos x="46" y="28"/>
                  </a:cxn>
                  <a:cxn ang="0">
                    <a:pos x="45" y="32"/>
                  </a:cxn>
                  <a:cxn ang="0">
                    <a:pos x="42" y="36"/>
                  </a:cxn>
                  <a:cxn ang="0">
                    <a:pos x="40" y="39"/>
                  </a:cxn>
                  <a:cxn ang="0">
                    <a:pos x="36" y="43"/>
                  </a:cxn>
                  <a:cxn ang="0">
                    <a:pos x="32" y="44"/>
                  </a:cxn>
                  <a:cxn ang="0">
                    <a:pos x="27" y="45"/>
                  </a:cxn>
                  <a:cxn ang="0">
                    <a:pos x="22" y="47"/>
                  </a:cxn>
                  <a:cxn ang="0">
                    <a:pos x="22" y="47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3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4" y="10"/>
                  </a:cxn>
                  <a:cxn ang="0">
                    <a:pos x="6" y="7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6" h="47">
                    <a:moveTo>
                      <a:pt x="22" y="0"/>
                    </a:moveTo>
                    <a:lnTo>
                      <a:pt x="22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40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40" y="39"/>
                    </a:lnTo>
                    <a:lnTo>
                      <a:pt x="36" y="43"/>
                    </a:lnTo>
                    <a:lnTo>
                      <a:pt x="32" y="44"/>
                    </a:lnTo>
                    <a:lnTo>
                      <a:pt x="27" y="45"/>
                    </a:lnTo>
                    <a:lnTo>
                      <a:pt x="22" y="47"/>
                    </a:lnTo>
                    <a:lnTo>
                      <a:pt x="22" y="47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6" name="Freeform 29"/>
              <p:cNvSpPr/>
              <p:nvPr/>
            </p:nvSpPr>
            <p:spPr bwMode="auto">
              <a:xfrm>
                <a:off x="2568555" y="2373325"/>
                <a:ext cx="49213" cy="47625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1"/>
                  </a:cxn>
                  <a:cxn ang="0">
                    <a:pos x="22" y="29"/>
                  </a:cxn>
                  <a:cxn ang="0">
                    <a:pos x="43" y="59"/>
                  </a:cxn>
                  <a:cxn ang="0">
                    <a:pos x="62" y="0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1"/>
                    </a:lnTo>
                    <a:lnTo>
                      <a:pt x="22" y="29"/>
                    </a:lnTo>
                    <a:lnTo>
                      <a:pt x="43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07" name="Freeform 30"/>
              <p:cNvSpPr/>
              <p:nvPr/>
            </p:nvSpPr>
            <p:spPr bwMode="auto">
              <a:xfrm>
                <a:off x="2176442" y="2397137"/>
                <a:ext cx="404813" cy="169863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176" y="73"/>
                  </a:cxn>
                  <a:cxn ang="0">
                    <a:pos x="182" y="70"/>
                  </a:cxn>
                  <a:cxn ang="0">
                    <a:pos x="186" y="75"/>
                  </a:cxn>
                  <a:cxn ang="0">
                    <a:pos x="270" y="174"/>
                  </a:cxn>
                  <a:cxn ang="0">
                    <a:pos x="502" y="0"/>
                  </a:cxn>
                  <a:cxn ang="0">
                    <a:pos x="507" y="7"/>
                  </a:cxn>
                  <a:cxn ang="0">
                    <a:pos x="511" y="12"/>
                  </a:cxn>
                  <a:cxn ang="0">
                    <a:pos x="274" y="190"/>
                  </a:cxn>
                  <a:cxn ang="0">
                    <a:pos x="268" y="193"/>
                  </a:cxn>
                  <a:cxn ang="0">
                    <a:pos x="263" y="188"/>
                  </a:cxn>
                  <a:cxn ang="0">
                    <a:pos x="180" y="89"/>
                  </a:cxn>
                  <a:cxn ang="0">
                    <a:pos x="9" y="216"/>
                  </a:cxn>
                  <a:cxn ang="0">
                    <a:pos x="9" y="216"/>
                  </a:cxn>
                  <a:cxn ang="0">
                    <a:pos x="5" y="209"/>
                  </a:cxn>
                  <a:cxn ang="0">
                    <a:pos x="0" y="204"/>
                  </a:cxn>
                  <a:cxn ang="0">
                    <a:pos x="0" y="204"/>
                  </a:cxn>
                </a:cxnLst>
                <a:rect l="0" t="0" r="r" b="b"/>
                <a:pathLst>
                  <a:path w="511" h="216">
                    <a:moveTo>
                      <a:pt x="0" y="204"/>
                    </a:moveTo>
                    <a:lnTo>
                      <a:pt x="176" y="73"/>
                    </a:lnTo>
                    <a:lnTo>
                      <a:pt x="182" y="70"/>
                    </a:lnTo>
                    <a:lnTo>
                      <a:pt x="186" y="75"/>
                    </a:lnTo>
                    <a:lnTo>
                      <a:pt x="270" y="174"/>
                    </a:lnTo>
                    <a:lnTo>
                      <a:pt x="502" y="0"/>
                    </a:lnTo>
                    <a:lnTo>
                      <a:pt x="507" y="7"/>
                    </a:lnTo>
                    <a:lnTo>
                      <a:pt x="511" y="12"/>
                    </a:lnTo>
                    <a:lnTo>
                      <a:pt x="274" y="190"/>
                    </a:lnTo>
                    <a:lnTo>
                      <a:pt x="268" y="193"/>
                    </a:lnTo>
                    <a:lnTo>
                      <a:pt x="263" y="188"/>
                    </a:lnTo>
                    <a:lnTo>
                      <a:pt x="180" y="89"/>
                    </a:lnTo>
                    <a:lnTo>
                      <a:pt x="9" y="216"/>
                    </a:lnTo>
                    <a:lnTo>
                      <a:pt x="9" y="216"/>
                    </a:lnTo>
                    <a:lnTo>
                      <a:pt x="5" y="209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303655" y="5013960"/>
            <a:ext cx="9170035" cy="975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intolerable,I do not know its courseFor a moment。For a moment, love, parting intolerable,I do not know its courseFor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2025" y="2359660"/>
            <a:ext cx="2567305" cy="1515745"/>
            <a:chOff x="962025" y="2359660"/>
            <a:chExt cx="2567305" cy="1515745"/>
          </a:xfrm>
        </p:grpSpPr>
        <p:sp>
          <p:nvSpPr>
            <p:cNvPr id="16" name="矩形 15"/>
            <p:cNvSpPr/>
            <p:nvPr/>
          </p:nvSpPr>
          <p:spPr>
            <a:xfrm>
              <a:off x="962025" y="2359660"/>
              <a:ext cx="2567305" cy="1515745"/>
            </a:xfrm>
            <a:prstGeom prst="rect">
              <a:avLst/>
            </a:prstGeom>
            <a:solidFill>
              <a:srgbClr val="262626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85315" y="2705100"/>
              <a:ext cx="721360" cy="721360"/>
              <a:chOff x="11593" y="3239"/>
              <a:chExt cx="770" cy="770"/>
            </a:xfrm>
            <a:solidFill>
              <a:schemeClr val="bg1">
                <a:alpha val="87000"/>
              </a:schemeClr>
            </a:solidFill>
          </p:grpSpPr>
          <p:sp>
            <p:nvSpPr>
              <p:cNvPr id="55" name="AutoShape 56"/>
              <p:cNvSpPr/>
              <p:nvPr/>
            </p:nvSpPr>
            <p:spPr bwMode="auto">
              <a:xfrm>
                <a:off x="11593" y="3239"/>
                <a:ext cx="242" cy="7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56" name="AutoShape 57"/>
              <p:cNvSpPr/>
              <p:nvPr/>
            </p:nvSpPr>
            <p:spPr bwMode="auto">
              <a:xfrm>
                <a:off x="12123" y="3239"/>
                <a:ext cx="240" cy="7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57" name="AutoShape 58"/>
              <p:cNvSpPr/>
              <p:nvPr/>
            </p:nvSpPr>
            <p:spPr bwMode="auto">
              <a:xfrm>
                <a:off x="11858" y="3239"/>
                <a:ext cx="240" cy="7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9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662670" y="2344420"/>
            <a:ext cx="2567305" cy="1515745"/>
            <a:chOff x="8662670" y="2344420"/>
            <a:chExt cx="2567305" cy="1515745"/>
          </a:xfrm>
        </p:grpSpPr>
        <p:sp>
          <p:nvSpPr>
            <p:cNvPr id="17" name="矩形 16"/>
            <p:cNvSpPr/>
            <p:nvPr/>
          </p:nvSpPr>
          <p:spPr>
            <a:xfrm>
              <a:off x="8662670" y="2344420"/>
              <a:ext cx="2567305" cy="1515745"/>
            </a:xfrm>
            <a:prstGeom prst="rect">
              <a:avLst/>
            </a:prstGeom>
            <a:solidFill>
              <a:srgbClr val="262626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95"/>
            <p:cNvSpPr>
              <a:spLocks noEditPoints="1"/>
            </p:cNvSpPr>
            <p:nvPr/>
          </p:nvSpPr>
          <p:spPr bwMode="auto">
            <a:xfrm>
              <a:off x="9592310" y="2705100"/>
              <a:ext cx="708025" cy="625475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433705" y="4826635"/>
            <a:ext cx="11264900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5" y="635"/>
            <a:ext cx="12211685" cy="685673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 l="-47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9525" y="-34925"/>
            <a:ext cx="3369310" cy="689229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0815" y="-17145"/>
            <a:ext cx="4478655" cy="689229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267325" y="-851535"/>
            <a:ext cx="1657985" cy="1657985"/>
            <a:chOff x="5267325" y="-851535"/>
            <a:chExt cx="1657985" cy="1657985"/>
          </a:xfrm>
        </p:grpSpPr>
        <p:sp>
          <p:nvSpPr>
            <p:cNvPr id="5" name="直角三角形 4"/>
            <p:cNvSpPr/>
            <p:nvPr/>
          </p:nvSpPr>
          <p:spPr>
            <a:xfrm rot="18900000">
              <a:off x="5267325" y="-851535"/>
              <a:ext cx="1657985" cy="1657985"/>
            </a:xfrm>
            <a:prstGeom prst="rtTriangle">
              <a:avLst/>
            </a:prstGeom>
            <a:solidFill>
              <a:srgbClr val="262626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107"/>
            <p:cNvSpPr>
              <a:spLocks noEditPoints="1"/>
            </p:cNvSpPr>
            <p:nvPr/>
          </p:nvSpPr>
          <p:spPr bwMode="auto">
            <a:xfrm>
              <a:off x="5838825" y="192739"/>
              <a:ext cx="514350" cy="441325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427085" y="2668270"/>
            <a:ext cx="3205480" cy="2327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intolerable,I do not know its courseFor a moment。For a moment, love, parting intolerable,I do not know its courseFor a moment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6" name="PA_矩形 17"/>
          <p:cNvSpPr/>
          <p:nvPr>
            <p:custDataLst>
              <p:tags r:id="rId2"/>
            </p:custDataLst>
          </p:nvPr>
        </p:nvSpPr>
        <p:spPr>
          <a:xfrm>
            <a:off x="8379460" y="1826895"/>
            <a:ext cx="28867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4000" b="1" dirty="0">
                <a:solidFill>
                  <a:srgbClr val="1F1F1F"/>
                </a:solidFill>
              </a:rPr>
              <a:t>TEXT HERE</a:t>
            </a:r>
            <a:endParaRPr lang="en-US" altLang="zh-CN" sz="4000" b="1" dirty="0">
              <a:solidFill>
                <a:srgbClr val="1F1F1F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397240" y="2533650"/>
            <a:ext cx="3240405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_文本框 5"/>
          <p:cNvSpPr txBox="1"/>
          <p:nvPr>
            <p:custDataLst>
              <p:tags r:id="rId3"/>
            </p:custDataLst>
          </p:nvPr>
        </p:nvSpPr>
        <p:spPr>
          <a:xfrm>
            <a:off x="334961" y="3665563"/>
            <a:ext cx="2869565" cy="158623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</a:t>
            </a:r>
            <a:endParaRPr lang="en-US" altLang="zh-CN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90000"/>
              </a:lnSpc>
            </a:pPr>
            <a:r>
              <a:rPr lang="en-US" altLang="zh-CN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760" y="5230495"/>
            <a:ext cx="25190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还要多远才能进入你的心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5" grpId="0"/>
      <p:bldP spid="6" grpId="0"/>
      <p:bldP spid="8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5" y="635"/>
            <a:ext cx="12211685" cy="685673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l="-47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755" y="-8890"/>
            <a:ext cx="7983855" cy="4173855"/>
          </a:xfrm>
          <a:prstGeom prst="rect">
            <a:avLst/>
          </a:prstGeom>
          <a:solidFill>
            <a:srgbClr val="262626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3755" y="-8890"/>
            <a:ext cx="7983855" cy="3421380"/>
          </a:xfrm>
          <a:prstGeom prst="rect">
            <a:avLst/>
          </a:prstGeom>
          <a:solidFill>
            <a:srgbClr val="262626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5102860" y="497840"/>
          <a:ext cx="4565015" cy="2407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557145" y="1040130"/>
            <a:ext cx="2284095" cy="1265555"/>
            <a:chOff x="11283" y="3851"/>
            <a:chExt cx="3597" cy="1993"/>
          </a:xfrm>
        </p:grpSpPr>
        <p:sp>
          <p:nvSpPr>
            <p:cNvPr id="9" name="文本框 8"/>
            <p:cNvSpPr txBox="1"/>
            <p:nvPr/>
          </p:nvSpPr>
          <p:spPr>
            <a:xfrm>
              <a:off x="11283" y="4583"/>
              <a:ext cx="3597" cy="12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4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2" name="PA_矩形 17"/>
            <p:cNvSpPr/>
            <p:nvPr>
              <p:custDataLst>
                <p:tags r:id="rId3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exels-photo-109049"/>
          <p:cNvPicPr>
            <a:picLocks noChangeAspect="1"/>
          </p:cNvPicPr>
          <p:nvPr/>
        </p:nvPicPr>
        <p:blipFill>
          <a:blip r:embed="rId1"/>
          <a:srcRect t="14079"/>
          <a:stretch>
            <a:fillRect/>
          </a:stretch>
        </p:blipFill>
        <p:spPr>
          <a:xfrm>
            <a:off x="3557905" y="955040"/>
            <a:ext cx="8633460" cy="49479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76270" y="955040"/>
            <a:ext cx="3994150" cy="4947285"/>
          </a:xfrm>
          <a:prstGeom prst="rect">
            <a:avLst/>
          </a:prstGeom>
          <a:solidFill>
            <a:srgbClr val="2626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9110" y="955040"/>
            <a:ext cx="3994150" cy="494728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69110" y="1172845"/>
            <a:ext cx="3993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</a:rPr>
              <a:t>CONTECTS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695575" y="2021205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2941333" y="2863650"/>
            <a:ext cx="2540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1333" y="3551355"/>
            <a:ext cx="2540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1333" y="4239060"/>
            <a:ext cx="2540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1333" y="4926765"/>
            <a:ext cx="2540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68245" y="2918460"/>
            <a:ext cx="227330" cy="227330"/>
          </a:xfrm>
          <a:prstGeom prst="ellipse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68245" y="360616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68245" y="429450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68245" y="498157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7" grpId="0"/>
      <p:bldP spid="50" grpId="0"/>
      <p:bldP spid="4" grpId="0"/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81989" y="4337685"/>
            <a:ext cx="595503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44294" y="4652010"/>
            <a:ext cx="535686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80514" y="4379595"/>
            <a:ext cx="512064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85314" y="4119563"/>
            <a:ext cx="509016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29154" y="3895725"/>
            <a:ext cx="477012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80614" y="3629025"/>
            <a:ext cx="459486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86354" y="3408045"/>
            <a:ext cx="447675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23196" y="3225165"/>
            <a:ext cx="4431348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338144" y="3065145"/>
            <a:ext cx="433070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508324" y="2897505"/>
            <a:ext cx="4213860" cy="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06474" y="2574925"/>
            <a:ext cx="2501900" cy="282303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92481" y="2704465"/>
            <a:ext cx="2334358" cy="2855735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558068" y="2765425"/>
            <a:ext cx="2089446" cy="2760305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012420" y="2730955"/>
            <a:ext cx="1987077" cy="291846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546822" y="2704465"/>
            <a:ext cx="1799385" cy="2888299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3234098" y="2730955"/>
            <a:ext cx="1485489" cy="2916222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739051" y="2704465"/>
            <a:ext cx="1364959" cy="301752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4271719" y="2730955"/>
            <a:ext cx="1146368" cy="299103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4847915" y="2730955"/>
            <a:ext cx="923944" cy="299103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5376232" y="2765425"/>
            <a:ext cx="723960" cy="2883990"/>
          </a:xfrm>
          <a:prstGeom prst="line">
            <a:avLst/>
          </a:prstGeom>
          <a:ln w="19050">
            <a:gradFill flip="none" rotWithShape="1">
              <a:gsLst>
                <a:gs pos="488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334731" y="3871318"/>
            <a:ext cx="888713" cy="1288190"/>
            <a:chOff x="3458171" y="4327883"/>
            <a:chExt cx="888713" cy="1288190"/>
          </a:xfrm>
        </p:grpSpPr>
        <p:grpSp>
          <p:nvGrpSpPr>
            <p:cNvPr id="74" name="组合 73"/>
            <p:cNvGrpSpPr/>
            <p:nvPr/>
          </p:nvGrpSpPr>
          <p:grpSpPr>
            <a:xfrm>
              <a:off x="3458171" y="4327883"/>
              <a:ext cx="888713" cy="1288190"/>
              <a:chOff x="3613111" y="3912593"/>
              <a:chExt cx="888713" cy="128819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931032" y="5141464"/>
                <a:ext cx="255923" cy="593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KSO_Shape"/>
              <p:cNvSpPr/>
              <p:nvPr/>
            </p:nvSpPr>
            <p:spPr>
              <a:xfrm>
                <a:off x="3613111" y="3912593"/>
                <a:ext cx="888713" cy="1266574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944" r="79950" b="22963"/>
            <a:stretch>
              <a:fillRect/>
            </a:stretch>
          </p:blipFill>
          <p:spPr>
            <a:xfrm>
              <a:off x="3663530" y="4544061"/>
              <a:ext cx="526695" cy="47821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847915" y="2511424"/>
            <a:ext cx="476820" cy="669884"/>
            <a:chOff x="6971355" y="2967989"/>
            <a:chExt cx="476820" cy="669884"/>
          </a:xfrm>
        </p:grpSpPr>
        <p:grpSp>
          <p:nvGrpSpPr>
            <p:cNvPr id="82" name="组合 81"/>
            <p:cNvGrpSpPr/>
            <p:nvPr/>
          </p:nvGrpSpPr>
          <p:grpSpPr>
            <a:xfrm>
              <a:off x="6971355" y="2967989"/>
              <a:ext cx="476820" cy="669884"/>
              <a:chOff x="3748531" y="4198485"/>
              <a:chExt cx="623519" cy="100229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3931032" y="5141464"/>
                <a:ext cx="255923" cy="593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KSO_Shape"/>
              <p:cNvSpPr/>
              <p:nvPr/>
            </p:nvSpPr>
            <p:spPr>
              <a:xfrm>
                <a:off x="3748531" y="4198485"/>
                <a:ext cx="623519" cy="984916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074" r="80500" b="43148"/>
            <a:stretch>
              <a:fillRect/>
            </a:stretch>
          </p:blipFill>
          <p:spPr>
            <a:xfrm>
              <a:off x="7087927" y="3111502"/>
              <a:ext cx="229106" cy="242468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243497" y="3610116"/>
            <a:ext cx="783355" cy="1151659"/>
            <a:chOff x="7366937" y="4066681"/>
            <a:chExt cx="783355" cy="1151659"/>
          </a:xfrm>
        </p:grpSpPr>
        <p:grpSp>
          <p:nvGrpSpPr>
            <p:cNvPr id="85" name="组合 84"/>
            <p:cNvGrpSpPr/>
            <p:nvPr/>
          </p:nvGrpSpPr>
          <p:grpSpPr>
            <a:xfrm>
              <a:off x="7366937" y="4066681"/>
              <a:ext cx="783355" cy="1151659"/>
              <a:chOff x="7942375" y="3593153"/>
              <a:chExt cx="783355" cy="115165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8206054" y="4685493"/>
                <a:ext cx="255923" cy="593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  <a:alpha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KSO_Shape"/>
              <p:cNvSpPr/>
              <p:nvPr/>
            </p:nvSpPr>
            <p:spPr>
              <a:xfrm>
                <a:off x="7942375" y="3593153"/>
                <a:ext cx="783355" cy="1116421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91" name="图片 9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06" t="33827" r="58532" b="43982"/>
            <a:stretch>
              <a:fillRect/>
            </a:stretch>
          </p:blipFill>
          <p:spPr>
            <a:xfrm>
              <a:off x="7504490" y="4253820"/>
              <a:ext cx="497960" cy="45177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297342" y="2784676"/>
            <a:ext cx="573844" cy="849074"/>
            <a:chOff x="4420782" y="3241241"/>
            <a:chExt cx="573844" cy="849074"/>
          </a:xfrm>
        </p:grpSpPr>
        <p:sp>
          <p:nvSpPr>
            <p:cNvPr id="78" name="椭圆 77"/>
            <p:cNvSpPr/>
            <p:nvPr/>
          </p:nvSpPr>
          <p:spPr>
            <a:xfrm>
              <a:off x="4575021" y="4030996"/>
              <a:ext cx="255923" cy="593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KSO_Shape"/>
            <p:cNvSpPr/>
            <p:nvPr/>
          </p:nvSpPr>
          <p:spPr>
            <a:xfrm>
              <a:off x="4420782" y="3241241"/>
              <a:ext cx="573844" cy="81783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92" name="图片 9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09" r="30118" b="76265"/>
            <a:stretch>
              <a:fillRect/>
            </a:stretch>
          </p:blipFill>
          <p:spPr>
            <a:xfrm>
              <a:off x="4590108" y="3380562"/>
              <a:ext cx="306475" cy="37290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324196" y="3657319"/>
            <a:ext cx="441308" cy="661812"/>
            <a:chOff x="5447636" y="4113884"/>
            <a:chExt cx="441308" cy="661812"/>
          </a:xfrm>
        </p:grpSpPr>
        <p:sp>
          <p:nvSpPr>
            <p:cNvPr id="80" name="椭圆 79"/>
            <p:cNvSpPr/>
            <p:nvPr/>
          </p:nvSpPr>
          <p:spPr>
            <a:xfrm>
              <a:off x="5539438" y="4716377"/>
              <a:ext cx="255923" cy="593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KSO_Shape"/>
            <p:cNvSpPr/>
            <p:nvPr/>
          </p:nvSpPr>
          <p:spPr>
            <a:xfrm>
              <a:off x="5447636" y="4113884"/>
              <a:ext cx="441308" cy="628943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73" r="11368" b="78617"/>
            <a:stretch>
              <a:fillRect/>
            </a:stretch>
          </p:blipFill>
          <p:spPr>
            <a:xfrm>
              <a:off x="5521327" y="4236664"/>
              <a:ext cx="301450" cy="308031"/>
            </a:xfrm>
            <a:prstGeom prst="rect">
              <a:avLst/>
            </a:prstGeom>
          </p:spPr>
        </p:pic>
      </p:grpSp>
      <p:sp>
        <p:nvSpPr>
          <p:cNvPr id="94" name="矩形 93"/>
          <p:cNvSpPr/>
          <p:nvPr/>
        </p:nvSpPr>
        <p:spPr>
          <a:xfrm>
            <a:off x="6110045" y="362342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04</a:t>
            </a:r>
            <a:endParaRPr lang="zh-CN" altLang="en-US" dirty="0"/>
          </a:p>
        </p:txBody>
      </p:sp>
      <p:sp>
        <p:nvSpPr>
          <p:cNvPr id="95" name="矩形 94"/>
          <p:cNvSpPr/>
          <p:nvPr/>
        </p:nvSpPr>
        <p:spPr>
          <a:xfrm>
            <a:off x="2228262" y="3903465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02</a:t>
            </a:r>
            <a:endParaRPr lang="zh-CN" altLang="en-US" dirty="0"/>
          </a:p>
        </p:txBody>
      </p:sp>
      <p:sp>
        <p:nvSpPr>
          <p:cNvPr id="96" name="矩形 95"/>
          <p:cNvSpPr/>
          <p:nvPr/>
        </p:nvSpPr>
        <p:spPr>
          <a:xfrm>
            <a:off x="2921020" y="2864766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</a:rPr>
              <a:t>01</a:t>
            </a:r>
            <a:endParaRPr lang="zh-CN" altLang="en-US" sz="1400" dirty="0"/>
          </a:p>
        </p:txBody>
      </p:sp>
      <p:sp>
        <p:nvSpPr>
          <p:cNvPr id="97" name="矩形 96"/>
          <p:cNvSpPr/>
          <p:nvPr/>
        </p:nvSpPr>
        <p:spPr>
          <a:xfrm>
            <a:off x="5345268" y="249733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03</a:t>
            </a:r>
            <a:endParaRPr lang="zh-CN" altLang="en-US" sz="1400" dirty="0"/>
          </a:p>
        </p:txBody>
      </p:sp>
      <p:sp>
        <p:nvSpPr>
          <p:cNvPr id="98" name="矩形 97"/>
          <p:cNvSpPr/>
          <p:nvPr/>
        </p:nvSpPr>
        <p:spPr>
          <a:xfrm>
            <a:off x="3772172" y="3670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标题</a:t>
            </a:r>
            <a:endParaRPr lang="zh-CN" altLang="en-US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7924165" y="3265805"/>
            <a:ext cx="3205480" cy="1489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3" name="PA_矩形 17"/>
          <p:cNvSpPr/>
          <p:nvPr>
            <p:custDataLst>
              <p:tags r:id="rId2"/>
            </p:custDataLst>
          </p:nvPr>
        </p:nvSpPr>
        <p:spPr>
          <a:xfrm>
            <a:off x="7905115" y="2571750"/>
            <a:ext cx="28867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4000" b="1" dirty="0">
                <a:solidFill>
                  <a:srgbClr val="1F1F1F"/>
                </a:solidFill>
              </a:rPr>
              <a:t>TEXT HERE</a:t>
            </a:r>
            <a:endParaRPr lang="en-US" altLang="zh-CN" sz="4000" b="1" dirty="0">
              <a:solidFill>
                <a:srgbClr val="1F1F1F"/>
              </a:solidFill>
            </a:endParaRPr>
          </a:p>
        </p:txBody>
      </p:sp>
      <p:sp>
        <p:nvSpPr>
          <p:cNvPr id="14" name="梯形 13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3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98" grpId="0"/>
      <p:bldP spid="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3"/>
          <p:cNvGrpSpPr/>
          <p:nvPr/>
        </p:nvGrpSpPr>
        <p:grpSpPr>
          <a:xfrm>
            <a:off x="4816158" y="3565525"/>
            <a:ext cx="6632575" cy="1487488"/>
            <a:chOff x="987424" y="1646238"/>
            <a:chExt cx="4575176" cy="1487488"/>
          </a:xfrm>
        </p:grpSpPr>
        <p:sp>
          <p:nvSpPr>
            <p:cNvPr id="107" name="Freeform 5"/>
            <p:cNvSpPr/>
            <p:nvPr/>
          </p:nvSpPr>
          <p:spPr bwMode="auto">
            <a:xfrm>
              <a:off x="987424" y="2095501"/>
              <a:ext cx="649372" cy="1038225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409" y="654"/>
                </a:cxn>
                <a:cxn ang="0">
                  <a:pos x="0" y="654"/>
                </a:cxn>
                <a:cxn ang="0">
                  <a:pos x="203" y="0"/>
                </a:cxn>
              </a:cxnLst>
              <a:rect l="0" t="0" r="r" b="b"/>
              <a:pathLst>
                <a:path w="409" h="654">
                  <a:moveTo>
                    <a:pt x="203" y="0"/>
                  </a:moveTo>
                  <a:lnTo>
                    <a:pt x="409" y="654"/>
                  </a:lnTo>
                  <a:lnTo>
                    <a:pt x="0" y="65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262626">
                <a:alpha val="72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09" name="Freeform 7"/>
            <p:cNvSpPr/>
            <p:nvPr/>
          </p:nvSpPr>
          <p:spPr bwMode="auto">
            <a:xfrm>
              <a:off x="1314848" y="2103438"/>
              <a:ext cx="321949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0" name="Freeform 8"/>
            <p:cNvSpPr/>
            <p:nvPr/>
          </p:nvSpPr>
          <p:spPr bwMode="auto">
            <a:xfrm>
              <a:off x="1314848" y="2103438"/>
              <a:ext cx="321949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1" name="Freeform 9"/>
            <p:cNvSpPr/>
            <p:nvPr/>
          </p:nvSpPr>
          <p:spPr bwMode="auto">
            <a:xfrm>
              <a:off x="1414499" y="1646238"/>
              <a:ext cx="678939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62626">
                <a:alpha val="88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2" name="Freeform 10"/>
            <p:cNvSpPr/>
            <p:nvPr/>
          </p:nvSpPr>
          <p:spPr bwMode="auto">
            <a:xfrm>
              <a:off x="1644462" y="1646238"/>
              <a:ext cx="680034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3" name="Freeform 11"/>
            <p:cNvSpPr/>
            <p:nvPr/>
          </p:nvSpPr>
          <p:spPr bwMode="auto">
            <a:xfrm>
              <a:off x="1755063" y="1657351"/>
              <a:ext cx="338375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4" name="Freeform 12"/>
            <p:cNvSpPr/>
            <p:nvPr/>
          </p:nvSpPr>
          <p:spPr bwMode="auto">
            <a:xfrm>
              <a:off x="1986122" y="1657351"/>
              <a:ext cx="338374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5" name="Freeform 13"/>
            <p:cNvSpPr/>
            <p:nvPr/>
          </p:nvSpPr>
          <p:spPr bwMode="auto">
            <a:xfrm>
              <a:off x="1905087" y="2379663"/>
              <a:ext cx="635137" cy="754063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6" name="Freeform 15"/>
            <p:cNvSpPr/>
            <p:nvPr/>
          </p:nvSpPr>
          <p:spPr bwMode="auto">
            <a:xfrm>
              <a:off x="2644255" y="2386013"/>
              <a:ext cx="315378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7" name="Freeform 16"/>
            <p:cNvSpPr/>
            <p:nvPr/>
          </p:nvSpPr>
          <p:spPr bwMode="auto">
            <a:xfrm>
              <a:off x="2644255" y="2386013"/>
              <a:ext cx="315378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8" name="Freeform 17"/>
            <p:cNvSpPr/>
            <p:nvPr/>
          </p:nvSpPr>
          <p:spPr bwMode="auto">
            <a:xfrm>
              <a:off x="2225941" y="2386013"/>
              <a:ext cx="314284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19" name="Freeform 18"/>
            <p:cNvSpPr/>
            <p:nvPr/>
          </p:nvSpPr>
          <p:spPr bwMode="auto">
            <a:xfrm>
              <a:off x="2644255" y="2386013"/>
              <a:ext cx="315378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0" name="Freeform 19"/>
            <p:cNvSpPr/>
            <p:nvPr/>
          </p:nvSpPr>
          <p:spPr bwMode="auto">
            <a:xfrm>
              <a:off x="2328877" y="2020888"/>
              <a:ext cx="631852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1" name="Freeform 20"/>
            <p:cNvSpPr/>
            <p:nvPr/>
          </p:nvSpPr>
          <p:spPr bwMode="auto">
            <a:xfrm>
              <a:off x="2959633" y="2020888"/>
              <a:ext cx="630757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2" name="Freeform 21"/>
            <p:cNvSpPr/>
            <p:nvPr/>
          </p:nvSpPr>
          <p:spPr bwMode="auto">
            <a:xfrm>
              <a:off x="2649731" y="2028826"/>
              <a:ext cx="310998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3" name="Freeform 22"/>
            <p:cNvSpPr/>
            <p:nvPr/>
          </p:nvSpPr>
          <p:spPr bwMode="auto">
            <a:xfrm>
              <a:off x="3279392" y="2028826"/>
              <a:ext cx="310998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4" name="Freeform 23"/>
            <p:cNvSpPr/>
            <p:nvPr/>
          </p:nvSpPr>
          <p:spPr bwMode="auto">
            <a:xfrm>
              <a:off x="2742811" y="2228851"/>
              <a:ext cx="620901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5" name="Freeform 24"/>
            <p:cNvSpPr/>
            <p:nvPr/>
          </p:nvSpPr>
          <p:spPr bwMode="auto">
            <a:xfrm>
              <a:off x="3602436" y="2228851"/>
              <a:ext cx="619806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6" name="Freeform 25"/>
            <p:cNvSpPr/>
            <p:nvPr/>
          </p:nvSpPr>
          <p:spPr bwMode="auto">
            <a:xfrm>
              <a:off x="3917814" y="2232026"/>
              <a:ext cx="304428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7" name="Freeform 26"/>
            <p:cNvSpPr/>
            <p:nvPr/>
          </p:nvSpPr>
          <p:spPr bwMode="auto">
            <a:xfrm>
              <a:off x="3917814" y="2232026"/>
              <a:ext cx="304428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8" name="Freeform 27"/>
            <p:cNvSpPr/>
            <p:nvPr/>
          </p:nvSpPr>
          <p:spPr bwMode="auto">
            <a:xfrm>
              <a:off x="3059284" y="2232026"/>
              <a:ext cx="304428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29" name="Freeform 28"/>
            <p:cNvSpPr/>
            <p:nvPr/>
          </p:nvSpPr>
          <p:spPr bwMode="auto">
            <a:xfrm>
              <a:off x="3917814" y="2232026"/>
              <a:ext cx="304428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0" name="Freeform 29"/>
            <p:cNvSpPr/>
            <p:nvPr/>
          </p:nvSpPr>
          <p:spPr bwMode="auto">
            <a:xfrm>
              <a:off x="3123893" y="1809751"/>
              <a:ext cx="662514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1" name="Freeform 30"/>
            <p:cNvSpPr/>
            <p:nvPr/>
          </p:nvSpPr>
          <p:spPr bwMode="auto">
            <a:xfrm>
              <a:off x="4228812" y="1809751"/>
              <a:ext cx="662513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2" name="Freeform 31"/>
            <p:cNvSpPr/>
            <p:nvPr/>
          </p:nvSpPr>
          <p:spPr bwMode="auto">
            <a:xfrm>
              <a:off x="3458982" y="1820863"/>
              <a:ext cx="327424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3" name="Freeform 32"/>
            <p:cNvSpPr/>
            <p:nvPr/>
          </p:nvSpPr>
          <p:spPr bwMode="auto">
            <a:xfrm>
              <a:off x="4563902" y="1820863"/>
              <a:ext cx="327424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4" name="Freeform 33"/>
            <p:cNvSpPr/>
            <p:nvPr/>
          </p:nvSpPr>
          <p:spPr bwMode="auto">
            <a:xfrm>
              <a:off x="3581629" y="2525713"/>
              <a:ext cx="620901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5" name="Freeform 34"/>
            <p:cNvSpPr/>
            <p:nvPr/>
          </p:nvSpPr>
          <p:spPr bwMode="auto">
            <a:xfrm>
              <a:off x="4885851" y="2525713"/>
              <a:ext cx="620901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6" name="Freeform 35"/>
            <p:cNvSpPr/>
            <p:nvPr/>
          </p:nvSpPr>
          <p:spPr bwMode="auto">
            <a:xfrm>
              <a:off x="5199039" y="2530476"/>
              <a:ext cx="307713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7" name="Freeform 36"/>
            <p:cNvSpPr/>
            <p:nvPr/>
          </p:nvSpPr>
          <p:spPr bwMode="auto">
            <a:xfrm>
              <a:off x="5199039" y="2530476"/>
              <a:ext cx="307713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8" name="Freeform 37"/>
            <p:cNvSpPr/>
            <p:nvPr/>
          </p:nvSpPr>
          <p:spPr bwMode="auto">
            <a:xfrm>
              <a:off x="3893723" y="2530476"/>
              <a:ext cx="308808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39" name="Freeform 38"/>
            <p:cNvSpPr/>
            <p:nvPr/>
          </p:nvSpPr>
          <p:spPr bwMode="auto">
            <a:xfrm>
              <a:off x="5199039" y="2530476"/>
              <a:ext cx="307713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0" name="Freeform 39"/>
            <p:cNvSpPr/>
            <p:nvPr/>
          </p:nvSpPr>
          <p:spPr bwMode="auto">
            <a:xfrm>
              <a:off x="3985708" y="2246313"/>
              <a:ext cx="662513" cy="887413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559"/>
                </a:cxn>
                <a:cxn ang="0">
                  <a:pos x="0" y="559"/>
                </a:cxn>
                <a:cxn ang="0">
                  <a:pos x="209" y="0"/>
                </a:cxn>
              </a:cxnLst>
              <a:rect l="0" t="0" r="r" b="b"/>
              <a:pathLst>
                <a:path w="417" h="559">
                  <a:moveTo>
                    <a:pt x="209" y="0"/>
                  </a:moveTo>
                  <a:lnTo>
                    <a:pt x="417" y="559"/>
                  </a:lnTo>
                  <a:lnTo>
                    <a:pt x="0" y="559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1" name="Freeform 41"/>
            <p:cNvSpPr/>
            <p:nvPr/>
          </p:nvSpPr>
          <p:spPr bwMode="auto">
            <a:xfrm>
              <a:off x="4320798" y="2254251"/>
              <a:ext cx="327424" cy="8794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54"/>
                </a:cxn>
                <a:cxn ang="0">
                  <a:pos x="206" y="554"/>
                </a:cxn>
                <a:cxn ang="0">
                  <a:pos x="0" y="0"/>
                </a:cxn>
              </a:cxnLst>
              <a:rect l="0" t="0" r="r" b="b"/>
              <a:pathLst>
                <a:path w="206" h="554">
                  <a:moveTo>
                    <a:pt x="0" y="0"/>
                  </a:moveTo>
                  <a:lnTo>
                    <a:pt x="0" y="554"/>
                  </a:lnTo>
                  <a:lnTo>
                    <a:pt x="206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2" name="Freeform 29"/>
            <p:cNvSpPr/>
            <p:nvPr/>
          </p:nvSpPr>
          <p:spPr bwMode="auto">
            <a:xfrm>
              <a:off x="4443445" y="1809751"/>
              <a:ext cx="66141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3" name="Freeform 31"/>
            <p:cNvSpPr/>
            <p:nvPr/>
          </p:nvSpPr>
          <p:spPr bwMode="auto">
            <a:xfrm>
              <a:off x="4778534" y="1820863"/>
              <a:ext cx="326329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4" name="Freeform 13"/>
            <p:cNvSpPr/>
            <p:nvPr/>
          </p:nvSpPr>
          <p:spPr bwMode="auto">
            <a:xfrm>
              <a:off x="4927463" y="2371726"/>
              <a:ext cx="635137" cy="754062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262626">
                <a:alpha val="90000"/>
              </a:srgbClr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145" name="Freeform 17"/>
            <p:cNvSpPr/>
            <p:nvPr/>
          </p:nvSpPr>
          <p:spPr bwMode="auto">
            <a:xfrm>
              <a:off x="5248316" y="2378076"/>
              <a:ext cx="314284" cy="7477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9525">
              <a:noFill/>
              <a:rou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  <p:grpSp>
        <p:nvGrpSpPr>
          <p:cNvPr id="8" name="Group 75"/>
          <p:cNvGrpSpPr/>
          <p:nvPr/>
        </p:nvGrpSpPr>
        <p:grpSpPr>
          <a:xfrm>
            <a:off x="5122228" y="2719070"/>
            <a:ext cx="6019800" cy="1303338"/>
            <a:chOff x="1295400" y="1141678"/>
            <a:chExt cx="6019322" cy="1302274"/>
          </a:xfrm>
          <a:solidFill>
            <a:srgbClr val="262626"/>
          </a:solidFill>
        </p:grpSpPr>
        <p:sp>
          <p:nvSpPr>
            <p:cNvPr id="77" name="Freeform 7"/>
            <p:cNvSpPr>
              <a:spLocks noEditPoints="1"/>
            </p:cNvSpPr>
            <p:nvPr/>
          </p:nvSpPr>
          <p:spPr bwMode="auto">
            <a:xfrm>
              <a:off x="6357535" y="1293954"/>
              <a:ext cx="271441" cy="4647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7043281" y="1826918"/>
              <a:ext cx="271441" cy="4647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50188" name="Freeform 7"/>
            <p:cNvSpPr>
              <a:spLocks noEditPoints="1"/>
            </p:cNvSpPr>
            <p:nvPr/>
          </p:nvSpPr>
          <p:spPr>
            <a:xfrm>
              <a:off x="1295400" y="1596919"/>
              <a:ext cx="271440" cy="464757"/>
            </a:xfrm>
            <a:custGeom>
              <a:avLst/>
              <a:gdLst/>
              <a:ahLst/>
              <a:cxnLst>
                <a:cxn ang="0">
                  <a:pos x="135720" y="0"/>
                </a:cxn>
                <a:cxn ang="0">
                  <a:pos x="0" y="136089"/>
                </a:cxn>
                <a:cxn ang="0">
                  <a:pos x="135720" y="464757"/>
                </a:cxn>
                <a:cxn ang="0">
                  <a:pos x="271440" y="136089"/>
                </a:cxn>
                <a:cxn ang="0">
                  <a:pos x="135720" y="0"/>
                </a:cxn>
                <a:cxn ang="0">
                  <a:pos x="135720" y="231095"/>
                </a:cxn>
                <a:cxn ang="0">
                  <a:pos x="38411" y="133521"/>
                </a:cxn>
                <a:cxn ang="0">
                  <a:pos x="135720" y="33380"/>
                </a:cxn>
                <a:cxn ang="0">
                  <a:pos x="235589" y="133521"/>
                </a:cxn>
                <a:cxn ang="0">
                  <a:pos x="135720" y="231095"/>
                </a:cxn>
              </a:cxnLst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189" name="Freeform 7"/>
            <p:cNvSpPr>
              <a:spLocks noEditPoints="1"/>
            </p:cNvSpPr>
            <p:nvPr/>
          </p:nvSpPr>
          <p:spPr>
            <a:xfrm>
              <a:off x="1981146" y="1141678"/>
              <a:ext cx="271440" cy="464758"/>
            </a:xfrm>
            <a:custGeom>
              <a:avLst/>
              <a:gdLst/>
              <a:ahLst/>
              <a:cxnLst>
                <a:cxn ang="0">
                  <a:pos x="135720" y="0"/>
                </a:cxn>
                <a:cxn ang="0">
                  <a:pos x="0" y="136089"/>
                </a:cxn>
                <a:cxn ang="0">
                  <a:pos x="135720" y="464758"/>
                </a:cxn>
                <a:cxn ang="0">
                  <a:pos x="271440" y="136089"/>
                </a:cxn>
                <a:cxn ang="0">
                  <a:pos x="135720" y="0"/>
                </a:cxn>
                <a:cxn ang="0">
                  <a:pos x="135720" y="231095"/>
                </a:cxn>
                <a:cxn ang="0">
                  <a:pos x="38411" y="133522"/>
                </a:cxn>
                <a:cxn ang="0">
                  <a:pos x="135720" y="33380"/>
                </a:cxn>
                <a:cxn ang="0">
                  <a:pos x="235589" y="133522"/>
                </a:cxn>
                <a:cxn ang="0">
                  <a:pos x="135720" y="231095"/>
                </a:cxn>
              </a:cxnLst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" name="Freeform 7"/>
            <p:cNvSpPr>
              <a:spLocks noEditPoints="1"/>
            </p:cNvSpPr>
            <p:nvPr/>
          </p:nvSpPr>
          <p:spPr bwMode="auto">
            <a:xfrm>
              <a:off x="2644668" y="1882436"/>
              <a:ext cx="271440" cy="464757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82" name="Freeform 7"/>
            <p:cNvSpPr>
              <a:spLocks noEditPoints="1"/>
            </p:cNvSpPr>
            <p:nvPr/>
          </p:nvSpPr>
          <p:spPr bwMode="auto">
            <a:xfrm>
              <a:off x="3243107" y="1522367"/>
              <a:ext cx="271441" cy="4647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83" name="Freeform 7"/>
            <p:cNvSpPr>
              <a:spLocks noEditPoints="1"/>
            </p:cNvSpPr>
            <p:nvPr/>
          </p:nvSpPr>
          <p:spPr bwMode="auto">
            <a:xfrm>
              <a:off x="3841548" y="1730160"/>
              <a:ext cx="273028" cy="463172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4419352" y="1293954"/>
              <a:ext cx="273028" cy="4647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  <p:sp>
          <p:nvSpPr>
            <p:cNvPr id="50194" name="Freeform 7"/>
            <p:cNvSpPr>
              <a:spLocks noEditPoints="1"/>
            </p:cNvSpPr>
            <p:nvPr/>
          </p:nvSpPr>
          <p:spPr>
            <a:xfrm>
              <a:off x="5060651" y="1979194"/>
              <a:ext cx="273028" cy="464758"/>
            </a:xfrm>
            <a:custGeom>
              <a:avLst/>
              <a:gdLst/>
              <a:ahLst/>
              <a:cxnLst>
                <a:cxn ang="0">
                  <a:pos x="136514" y="0"/>
                </a:cxn>
                <a:cxn ang="0">
                  <a:pos x="0" y="136089"/>
                </a:cxn>
                <a:cxn ang="0">
                  <a:pos x="136514" y="464758"/>
                </a:cxn>
                <a:cxn ang="0">
                  <a:pos x="273028" y="136089"/>
                </a:cxn>
                <a:cxn ang="0">
                  <a:pos x="136514" y="0"/>
                </a:cxn>
                <a:cxn ang="0">
                  <a:pos x="136514" y="231095"/>
                </a:cxn>
                <a:cxn ang="0">
                  <a:pos x="38636" y="133522"/>
                </a:cxn>
                <a:cxn ang="0">
                  <a:pos x="136514" y="33380"/>
                </a:cxn>
                <a:cxn ang="0">
                  <a:pos x="236968" y="133522"/>
                </a:cxn>
                <a:cxn ang="0">
                  <a:pos x="136514" y="231095"/>
                </a:cxn>
              </a:cxnLst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6" name="Freeform 7"/>
            <p:cNvSpPr>
              <a:spLocks noEditPoints="1"/>
            </p:cNvSpPr>
            <p:nvPr/>
          </p:nvSpPr>
          <p:spPr bwMode="auto">
            <a:xfrm>
              <a:off x="5681314" y="1760298"/>
              <a:ext cx="271441" cy="463172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5795" y="3460750"/>
            <a:ext cx="3205480" cy="1489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3" name="PA_矩形 17"/>
          <p:cNvSpPr/>
          <p:nvPr>
            <p:custDataLst>
              <p:tags r:id="rId2"/>
            </p:custDataLst>
          </p:nvPr>
        </p:nvSpPr>
        <p:spPr>
          <a:xfrm>
            <a:off x="626745" y="2719070"/>
            <a:ext cx="3223895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r"/>
            <a:r>
              <a:rPr lang="en-US" altLang="zh-CN" sz="4000" b="1" dirty="0">
                <a:solidFill>
                  <a:srgbClr val="1F1F1F"/>
                </a:solidFill>
              </a:rPr>
              <a:t>TEXT HERE</a:t>
            </a:r>
            <a:endParaRPr lang="en-US" altLang="zh-CN" sz="4000" b="1" dirty="0">
              <a:solidFill>
                <a:srgbClr val="1F1F1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3" descr="\\MAGNUM\Projects\Microsoft\Cloud Power FY12\Design\Icons\PNGs\Public_Cloud_Productivity.png"/>
          <p:cNvPicPr>
            <a:picLocks noChangeAspect="1" noChangeArrowheads="1"/>
          </p:cNvPicPr>
          <p:nvPr/>
        </p:nvPicPr>
        <p:blipFill>
          <a:blip r:embed="rId1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81" y="1884104"/>
            <a:ext cx="1922462" cy="1922463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6047186" y="3908321"/>
            <a:ext cx="1916112" cy="1917700"/>
            <a:chOff x="4788619" y="3663975"/>
            <a:chExt cx="1916112" cy="1917700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4788619" y="3663975"/>
              <a:ext cx="1916112" cy="191770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lIns="93224" tIns="46612" rIns="46612" bIns="93224" anchor="b"/>
            <a:p>
              <a:endParaRPr lang="zh-CN" altLang="zh-CN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sp>
          <p:nvSpPr>
            <p:cNvPr id="15" name="Freeform 134"/>
            <p:cNvSpPr>
              <a:spLocks noChangeAspect="1" noEditPoints="1" noChangeArrowheads="1"/>
            </p:cNvSpPr>
            <p:nvPr/>
          </p:nvSpPr>
          <p:spPr bwMode="auto">
            <a:xfrm>
              <a:off x="5118819" y="4265638"/>
              <a:ext cx="1255712" cy="708025"/>
            </a:xfrm>
            <a:custGeom>
              <a:avLst/>
              <a:gdLst>
                <a:gd name="T0" fmla="*/ 580 w 1244"/>
                <a:gd name="T1" fmla="*/ 384 h 702"/>
                <a:gd name="T2" fmla="*/ 8 w 1244"/>
                <a:gd name="T3" fmla="*/ 43 h 702"/>
                <a:gd name="T4" fmla="*/ 77 w 1244"/>
                <a:gd name="T5" fmla="*/ 0 h 702"/>
                <a:gd name="T6" fmla="*/ 1167 w 1244"/>
                <a:gd name="T7" fmla="*/ 0 h 702"/>
                <a:gd name="T8" fmla="*/ 1236 w 1244"/>
                <a:gd name="T9" fmla="*/ 43 h 702"/>
                <a:gd name="T10" fmla="*/ 665 w 1244"/>
                <a:gd name="T11" fmla="*/ 383 h 702"/>
                <a:gd name="T12" fmla="*/ 664 w 1244"/>
                <a:gd name="T13" fmla="*/ 384 h 702"/>
                <a:gd name="T14" fmla="*/ 622 w 1244"/>
                <a:gd name="T15" fmla="*/ 394 h 702"/>
                <a:gd name="T16" fmla="*/ 580 w 1244"/>
                <a:gd name="T17" fmla="*/ 384 h 702"/>
                <a:gd name="T18" fmla="*/ 1244 w 1244"/>
                <a:gd name="T19" fmla="*/ 517 h 702"/>
                <a:gd name="T20" fmla="*/ 1244 w 1244"/>
                <a:gd name="T21" fmla="*/ 105 h 702"/>
                <a:gd name="T22" fmla="*/ 898 w 1244"/>
                <a:gd name="T23" fmla="*/ 311 h 702"/>
                <a:gd name="T24" fmla="*/ 1244 w 1244"/>
                <a:gd name="T25" fmla="*/ 517 h 702"/>
                <a:gd name="T26" fmla="*/ 0 w 1244"/>
                <a:gd name="T27" fmla="*/ 625 h 702"/>
                <a:gd name="T28" fmla="*/ 77 w 1244"/>
                <a:gd name="T29" fmla="*/ 702 h 702"/>
                <a:gd name="T30" fmla="*/ 1167 w 1244"/>
                <a:gd name="T31" fmla="*/ 702 h 702"/>
                <a:gd name="T32" fmla="*/ 1244 w 1244"/>
                <a:gd name="T33" fmla="*/ 625 h 702"/>
                <a:gd name="T34" fmla="*/ 1244 w 1244"/>
                <a:gd name="T35" fmla="*/ 584 h 702"/>
                <a:gd name="T36" fmla="*/ 842 w 1244"/>
                <a:gd name="T37" fmla="*/ 344 h 702"/>
                <a:gd name="T38" fmla="*/ 694 w 1244"/>
                <a:gd name="T39" fmla="*/ 432 h 702"/>
                <a:gd name="T40" fmla="*/ 622 w 1244"/>
                <a:gd name="T41" fmla="*/ 452 h 702"/>
                <a:gd name="T42" fmla="*/ 622 w 1244"/>
                <a:gd name="T43" fmla="*/ 452 h 702"/>
                <a:gd name="T44" fmla="*/ 550 w 1244"/>
                <a:gd name="T45" fmla="*/ 432 h 702"/>
                <a:gd name="T46" fmla="*/ 402 w 1244"/>
                <a:gd name="T47" fmla="*/ 344 h 702"/>
                <a:gd name="T48" fmla="*/ 0 w 1244"/>
                <a:gd name="T49" fmla="*/ 584 h 702"/>
                <a:gd name="T50" fmla="*/ 0 w 1244"/>
                <a:gd name="T51" fmla="*/ 625 h 702"/>
                <a:gd name="T52" fmla="*/ 346 w 1244"/>
                <a:gd name="T53" fmla="*/ 311 h 702"/>
                <a:gd name="T54" fmla="*/ 0 w 1244"/>
                <a:gd name="T55" fmla="*/ 105 h 702"/>
                <a:gd name="T56" fmla="*/ 0 w 1244"/>
                <a:gd name="T57" fmla="*/ 517 h 702"/>
                <a:gd name="T58" fmla="*/ 346 w 1244"/>
                <a:gd name="T59" fmla="*/ 311 h 70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44"/>
                <a:gd name="T91" fmla="*/ 0 h 702"/>
                <a:gd name="T92" fmla="*/ 1244 w 1244"/>
                <a:gd name="T93" fmla="*/ 702 h 70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44" h="702">
                  <a:moveTo>
                    <a:pt x="580" y="38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20" y="17"/>
                    <a:pt x="46" y="0"/>
                    <a:pt x="77" y="0"/>
                  </a:cubicBezTo>
                  <a:cubicBezTo>
                    <a:pt x="1167" y="0"/>
                    <a:pt x="1167" y="0"/>
                    <a:pt x="1167" y="0"/>
                  </a:cubicBezTo>
                  <a:cubicBezTo>
                    <a:pt x="1198" y="0"/>
                    <a:pt x="1224" y="17"/>
                    <a:pt x="1236" y="43"/>
                  </a:cubicBezTo>
                  <a:cubicBezTo>
                    <a:pt x="665" y="383"/>
                    <a:pt x="665" y="383"/>
                    <a:pt x="665" y="383"/>
                  </a:cubicBezTo>
                  <a:cubicBezTo>
                    <a:pt x="664" y="384"/>
                    <a:pt x="664" y="384"/>
                    <a:pt x="664" y="384"/>
                  </a:cubicBezTo>
                  <a:cubicBezTo>
                    <a:pt x="653" y="391"/>
                    <a:pt x="638" y="394"/>
                    <a:pt x="622" y="394"/>
                  </a:cubicBezTo>
                  <a:cubicBezTo>
                    <a:pt x="606" y="394"/>
                    <a:pt x="591" y="391"/>
                    <a:pt x="580" y="384"/>
                  </a:cubicBezTo>
                  <a:close/>
                  <a:moveTo>
                    <a:pt x="1244" y="517"/>
                  </a:moveTo>
                  <a:cubicBezTo>
                    <a:pt x="1244" y="105"/>
                    <a:pt x="1244" y="105"/>
                    <a:pt x="1244" y="105"/>
                  </a:cubicBezTo>
                  <a:cubicBezTo>
                    <a:pt x="898" y="311"/>
                    <a:pt x="898" y="311"/>
                    <a:pt x="898" y="311"/>
                  </a:cubicBezTo>
                  <a:lnTo>
                    <a:pt x="1244" y="517"/>
                  </a:lnTo>
                  <a:close/>
                  <a:moveTo>
                    <a:pt x="0" y="625"/>
                  </a:moveTo>
                  <a:cubicBezTo>
                    <a:pt x="0" y="667"/>
                    <a:pt x="34" y="702"/>
                    <a:pt x="77" y="702"/>
                  </a:cubicBezTo>
                  <a:cubicBezTo>
                    <a:pt x="1167" y="702"/>
                    <a:pt x="1167" y="702"/>
                    <a:pt x="1167" y="702"/>
                  </a:cubicBezTo>
                  <a:cubicBezTo>
                    <a:pt x="1210" y="702"/>
                    <a:pt x="1244" y="667"/>
                    <a:pt x="1244" y="625"/>
                  </a:cubicBezTo>
                  <a:cubicBezTo>
                    <a:pt x="1244" y="584"/>
                    <a:pt x="1244" y="584"/>
                    <a:pt x="1244" y="584"/>
                  </a:cubicBezTo>
                  <a:cubicBezTo>
                    <a:pt x="842" y="344"/>
                    <a:pt x="842" y="344"/>
                    <a:pt x="842" y="344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75" y="445"/>
                    <a:pt x="649" y="452"/>
                    <a:pt x="622" y="452"/>
                  </a:cubicBezTo>
                  <a:cubicBezTo>
                    <a:pt x="622" y="452"/>
                    <a:pt x="622" y="452"/>
                    <a:pt x="622" y="452"/>
                  </a:cubicBezTo>
                  <a:cubicBezTo>
                    <a:pt x="595" y="452"/>
                    <a:pt x="569" y="445"/>
                    <a:pt x="550" y="432"/>
                  </a:cubicBezTo>
                  <a:cubicBezTo>
                    <a:pt x="402" y="344"/>
                    <a:pt x="402" y="344"/>
                    <a:pt x="402" y="344"/>
                  </a:cubicBezTo>
                  <a:cubicBezTo>
                    <a:pt x="0" y="584"/>
                    <a:pt x="0" y="584"/>
                    <a:pt x="0" y="584"/>
                  </a:cubicBezTo>
                  <a:lnTo>
                    <a:pt x="0" y="625"/>
                  </a:lnTo>
                  <a:close/>
                  <a:moveTo>
                    <a:pt x="346" y="311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517"/>
                    <a:pt x="0" y="517"/>
                    <a:pt x="0" y="517"/>
                  </a:cubicBezTo>
                  <a:lnTo>
                    <a:pt x="346" y="3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3215" tIns="46609" rIns="93215" bIns="46609"/>
            <a:p>
              <a:endParaRPr lang="zh-CN" altLang="zh-CN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charset="-122"/>
                <a:sym typeface="Impact" panose="020B0806030902050204" pitchFamily="34" charset="0"/>
              </a:endParaRPr>
            </a:p>
          </p:txBody>
        </p:sp>
      </p:grpSp>
      <p:pic>
        <p:nvPicPr>
          <p:cNvPr id="16" name="Picture 7" descr="\\MAGNUM\Projects\Microsoft\Cloud Power FY12\Design\ICONS_PNG\Control.png"/>
          <p:cNvPicPr>
            <a:picLocks noChangeAspect="1" noChangeArrowheads="1"/>
          </p:cNvPicPr>
          <p:nvPr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798" y="3910702"/>
            <a:ext cx="1919288" cy="1919287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pic>
      <p:pic>
        <p:nvPicPr>
          <p:cNvPr id="17" name="Picture 3" descr="\\MAGNUM\Projects\Microsoft\Cloud Power FY12\Design\Icons\PNGs\Public_Cloud_Productivity.png"/>
          <p:cNvPicPr>
            <a:picLocks noChangeAspect="1" noChangeArrowheads="1"/>
          </p:cNvPicPr>
          <p:nvPr/>
        </p:nvPicPr>
        <p:blipFill>
          <a:blip r:embed="rId1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92" y="1873146"/>
            <a:ext cx="1922462" cy="1922463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4036060" y="1865630"/>
            <a:ext cx="1940560" cy="19304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7105" y="1865630"/>
            <a:ext cx="1940560" cy="19304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4500" y="3902075"/>
            <a:ext cx="1940560" cy="19304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8030" y="3895725"/>
            <a:ext cx="1940560" cy="19304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4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1"/>
          <a:srcRect t="38797" b="19936"/>
          <a:stretch>
            <a:fillRect/>
          </a:stretch>
        </p:blipFill>
        <p:spPr>
          <a:xfrm>
            <a:off x="6350" y="3502660"/>
            <a:ext cx="12220575" cy="3363595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417638" y="3506788"/>
            <a:ext cx="2568575" cy="0"/>
          </a:xfrm>
          <a:prstGeom prst="line">
            <a:avLst/>
          </a:prstGeom>
          <a:ln w="28575">
            <a:solidFill>
              <a:srgbClr val="26262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870450" y="3506788"/>
            <a:ext cx="2570163" cy="0"/>
          </a:xfrm>
          <a:prstGeom prst="line">
            <a:avLst/>
          </a:prstGeom>
          <a:ln w="28575">
            <a:solidFill>
              <a:srgbClr val="26262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205788" y="3506788"/>
            <a:ext cx="2568575" cy="0"/>
          </a:xfrm>
          <a:prstGeom prst="line">
            <a:avLst/>
          </a:prstGeom>
          <a:ln w="28575">
            <a:solidFill>
              <a:srgbClr val="26262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1890713" y="2678113"/>
            <a:ext cx="1603375" cy="1603375"/>
          </a:xfrm>
          <a:custGeom>
            <a:avLst/>
            <a:gdLst>
              <a:gd name="connsiteX0" fmla="*/ 0 w 2134032"/>
              <a:gd name="connsiteY0" fmla="*/ 1067001 h 2134002"/>
              <a:gd name="connsiteX1" fmla="*/ 1067016 w 2134032"/>
              <a:gd name="connsiteY1" fmla="*/ 0 h 2134002"/>
              <a:gd name="connsiteX2" fmla="*/ 2134032 w 2134032"/>
              <a:gd name="connsiteY2" fmla="*/ 1067001 h 2134002"/>
              <a:gd name="connsiteX3" fmla="*/ 1067016 w 2134032"/>
              <a:gd name="connsiteY3" fmla="*/ 2134002 h 2134002"/>
              <a:gd name="connsiteX4" fmla="*/ 0 w 2134032"/>
              <a:gd name="connsiteY4" fmla="*/ 1067001 h 213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032" h="2134002">
                <a:moveTo>
                  <a:pt x="0" y="1067001"/>
                </a:moveTo>
                <a:cubicBezTo>
                  <a:pt x="0" y="477713"/>
                  <a:pt x="477719" y="0"/>
                  <a:pt x="1067016" y="0"/>
                </a:cubicBezTo>
                <a:cubicBezTo>
                  <a:pt x="1656313" y="0"/>
                  <a:pt x="2134032" y="477713"/>
                  <a:pt x="2134032" y="1067001"/>
                </a:cubicBezTo>
                <a:cubicBezTo>
                  <a:pt x="2134032" y="1656289"/>
                  <a:pt x="1656313" y="2134002"/>
                  <a:pt x="1067016" y="2134002"/>
                </a:cubicBezTo>
                <a:cubicBezTo>
                  <a:pt x="477719" y="2134002"/>
                  <a:pt x="0" y="1656289"/>
                  <a:pt x="0" y="10670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5314950" y="2678113"/>
            <a:ext cx="1603375" cy="1603375"/>
          </a:xfrm>
          <a:custGeom>
            <a:avLst/>
            <a:gdLst>
              <a:gd name="connsiteX0" fmla="*/ 0 w 2134032"/>
              <a:gd name="connsiteY0" fmla="*/ 1067001 h 2134002"/>
              <a:gd name="connsiteX1" fmla="*/ 1067016 w 2134032"/>
              <a:gd name="connsiteY1" fmla="*/ 0 h 2134002"/>
              <a:gd name="connsiteX2" fmla="*/ 2134032 w 2134032"/>
              <a:gd name="connsiteY2" fmla="*/ 1067001 h 2134002"/>
              <a:gd name="connsiteX3" fmla="*/ 1067016 w 2134032"/>
              <a:gd name="connsiteY3" fmla="*/ 2134002 h 2134002"/>
              <a:gd name="connsiteX4" fmla="*/ 0 w 2134032"/>
              <a:gd name="connsiteY4" fmla="*/ 1067001 h 213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032" h="2134002">
                <a:moveTo>
                  <a:pt x="0" y="1067001"/>
                </a:moveTo>
                <a:cubicBezTo>
                  <a:pt x="0" y="477713"/>
                  <a:pt x="477719" y="0"/>
                  <a:pt x="1067016" y="0"/>
                </a:cubicBezTo>
                <a:cubicBezTo>
                  <a:pt x="1656313" y="0"/>
                  <a:pt x="2134032" y="477713"/>
                  <a:pt x="2134032" y="1067001"/>
                </a:cubicBezTo>
                <a:cubicBezTo>
                  <a:pt x="2134032" y="1656289"/>
                  <a:pt x="1656313" y="2134002"/>
                  <a:pt x="1067016" y="2134002"/>
                </a:cubicBezTo>
                <a:cubicBezTo>
                  <a:pt x="477719" y="2134002"/>
                  <a:pt x="0" y="1656289"/>
                  <a:pt x="0" y="10670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8739188" y="2678113"/>
            <a:ext cx="1603375" cy="1603375"/>
          </a:xfrm>
          <a:custGeom>
            <a:avLst/>
            <a:gdLst>
              <a:gd name="connsiteX0" fmla="*/ 0 w 2134032"/>
              <a:gd name="connsiteY0" fmla="*/ 1067001 h 2134002"/>
              <a:gd name="connsiteX1" fmla="*/ 1067016 w 2134032"/>
              <a:gd name="connsiteY1" fmla="*/ 0 h 2134002"/>
              <a:gd name="connsiteX2" fmla="*/ 2134032 w 2134032"/>
              <a:gd name="connsiteY2" fmla="*/ 1067001 h 2134002"/>
              <a:gd name="connsiteX3" fmla="*/ 1067016 w 2134032"/>
              <a:gd name="connsiteY3" fmla="*/ 2134002 h 2134002"/>
              <a:gd name="connsiteX4" fmla="*/ 0 w 2134032"/>
              <a:gd name="connsiteY4" fmla="*/ 1067001 h 213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032" h="2134002">
                <a:moveTo>
                  <a:pt x="0" y="1067001"/>
                </a:moveTo>
                <a:cubicBezTo>
                  <a:pt x="0" y="477713"/>
                  <a:pt x="477719" y="0"/>
                  <a:pt x="1067016" y="0"/>
                </a:cubicBezTo>
                <a:cubicBezTo>
                  <a:pt x="1656313" y="0"/>
                  <a:pt x="2134032" y="477713"/>
                  <a:pt x="2134032" y="1067001"/>
                </a:cubicBezTo>
                <a:cubicBezTo>
                  <a:pt x="2134032" y="1656289"/>
                  <a:pt x="1656313" y="2134002"/>
                  <a:pt x="1067016" y="2134002"/>
                </a:cubicBezTo>
                <a:cubicBezTo>
                  <a:pt x="477719" y="2134002"/>
                  <a:pt x="0" y="1656289"/>
                  <a:pt x="0" y="10670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2384688" y="3189895"/>
            <a:ext cx="685064" cy="580929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23" name="Freeform 12"/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Group 28"/>
          <p:cNvGrpSpPr/>
          <p:nvPr/>
        </p:nvGrpSpPr>
        <p:grpSpPr>
          <a:xfrm>
            <a:off x="5733311" y="3214563"/>
            <a:ext cx="843997" cy="602858"/>
            <a:chOff x="869950" y="989014"/>
            <a:chExt cx="222250" cy="158750"/>
          </a:xfrm>
          <a:solidFill>
            <a:schemeClr val="bg1"/>
          </a:solidFill>
        </p:grpSpPr>
        <p:sp>
          <p:nvSpPr>
            <p:cNvPr id="30" name="Freeform 48"/>
            <p:cNvSpPr/>
            <p:nvPr/>
          </p:nvSpPr>
          <p:spPr bwMode="auto">
            <a:xfrm>
              <a:off x="869950" y="989014"/>
              <a:ext cx="190500" cy="77788"/>
            </a:xfrm>
            <a:custGeom>
              <a:avLst/>
              <a:gdLst>
                <a:gd name="T0" fmla="*/ 359 w 359"/>
                <a:gd name="T1" fmla="*/ 18 h 148"/>
                <a:gd name="T2" fmla="*/ 359 w 359"/>
                <a:gd name="T3" fmla="*/ 0 h 148"/>
                <a:gd name="T4" fmla="*/ 0 w 359"/>
                <a:gd name="T5" fmla="*/ 0 h 148"/>
                <a:gd name="T6" fmla="*/ 0 w 359"/>
                <a:gd name="T7" fmla="*/ 20 h 148"/>
                <a:gd name="T8" fmla="*/ 180 w 359"/>
                <a:gd name="T9" fmla="*/ 148 h 148"/>
                <a:gd name="T10" fmla="*/ 359 w 359"/>
                <a:gd name="T11" fmla="*/ 1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48">
                  <a:moveTo>
                    <a:pt x="359" y="18"/>
                  </a:moveTo>
                  <a:lnTo>
                    <a:pt x="359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80" y="148"/>
                  </a:lnTo>
                  <a:lnTo>
                    <a:pt x="359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869950" y="1014414"/>
              <a:ext cx="222250" cy="133350"/>
            </a:xfrm>
            <a:custGeom>
              <a:avLst/>
              <a:gdLst>
                <a:gd name="T0" fmla="*/ 359 w 420"/>
                <a:gd name="T1" fmla="*/ 0 h 253"/>
                <a:gd name="T2" fmla="*/ 0 w 420"/>
                <a:gd name="T3" fmla="*/ 0 h 253"/>
                <a:gd name="T4" fmla="*/ 240 w 420"/>
                <a:gd name="T5" fmla="*/ 206 h 253"/>
                <a:gd name="T6" fmla="*/ 247 w 420"/>
                <a:gd name="T7" fmla="*/ 216 h 253"/>
                <a:gd name="T8" fmla="*/ 264 w 420"/>
                <a:gd name="T9" fmla="*/ 234 h 253"/>
                <a:gd name="T10" fmla="*/ 286 w 420"/>
                <a:gd name="T11" fmla="*/ 245 h 253"/>
                <a:gd name="T12" fmla="*/ 309 w 420"/>
                <a:gd name="T13" fmla="*/ 253 h 253"/>
                <a:gd name="T14" fmla="*/ 322 w 420"/>
                <a:gd name="T15" fmla="*/ 253 h 253"/>
                <a:gd name="T16" fmla="*/ 343 w 420"/>
                <a:gd name="T17" fmla="*/ 251 h 253"/>
                <a:gd name="T18" fmla="*/ 360 w 420"/>
                <a:gd name="T19" fmla="*/ 245 h 253"/>
                <a:gd name="T20" fmla="*/ 378 w 420"/>
                <a:gd name="T21" fmla="*/ 237 h 253"/>
                <a:gd name="T22" fmla="*/ 392 w 420"/>
                <a:gd name="T23" fmla="*/ 224 h 253"/>
                <a:gd name="T24" fmla="*/ 404 w 420"/>
                <a:gd name="T25" fmla="*/ 211 h 253"/>
                <a:gd name="T26" fmla="*/ 413 w 420"/>
                <a:gd name="T27" fmla="*/ 193 h 253"/>
                <a:gd name="T28" fmla="*/ 418 w 420"/>
                <a:gd name="T29" fmla="*/ 176 h 253"/>
                <a:gd name="T30" fmla="*/ 420 w 420"/>
                <a:gd name="T31" fmla="*/ 155 h 253"/>
                <a:gd name="T32" fmla="*/ 418 w 420"/>
                <a:gd name="T33" fmla="*/ 141 h 253"/>
                <a:gd name="T34" fmla="*/ 410 w 420"/>
                <a:gd name="T35" fmla="*/ 113 h 253"/>
                <a:gd name="T36" fmla="*/ 394 w 420"/>
                <a:gd name="T37" fmla="*/ 90 h 253"/>
                <a:gd name="T38" fmla="*/ 372 w 420"/>
                <a:gd name="T39" fmla="*/ 71 h 253"/>
                <a:gd name="T40" fmla="*/ 359 w 420"/>
                <a:gd name="T41" fmla="*/ 65 h 253"/>
                <a:gd name="T42" fmla="*/ 322 w 420"/>
                <a:gd name="T43" fmla="*/ 225 h 253"/>
                <a:gd name="T44" fmla="*/ 298 w 420"/>
                <a:gd name="T45" fmla="*/ 219 h 253"/>
                <a:gd name="T46" fmla="*/ 276 w 420"/>
                <a:gd name="T47" fmla="*/ 206 h 253"/>
                <a:gd name="T48" fmla="*/ 266 w 420"/>
                <a:gd name="T49" fmla="*/ 196 h 253"/>
                <a:gd name="T50" fmla="*/ 256 w 420"/>
                <a:gd name="T51" fmla="*/ 170 h 253"/>
                <a:gd name="T52" fmla="*/ 253 w 420"/>
                <a:gd name="T53" fmla="*/ 155 h 253"/>
                <a:gd name="T54" fmla="*/ 259 w 420"/>
                <a:gd name="T55" fmla="*/ 129 h 253"/>
                <a:gd name="T56" fmla="*/ 273 w 420"/>
                <a:gd name="T57" fmla="*/ 106 h 253"/>
                <a:gd name="T58" fmla="*/ 296 w 420"/>
                <a:gd name="T59" fmla="*/ 91 h 253"/>
                <a:gd name="T60" fmla="*/ 322 w 420"/>
                <a:gd name="T61" fmla="*/ 86 h 253"/>
                <a:gd name="T62" fmla="*/ 333 w 420"/>
                <a:gd name="T63" fmla="*/ 87 h 253"/>
                <a:gd name="T64" fmla="*/ 352 w 420"/>
                <a:gd name="T65" fmla="*/ 93 h 253"/>
                <a:gd name="T66" fmla="*/ 359 w 420"/>
                <a:gd name="T67" fmla="*/ 97 h 253"/>
                <a:gd name="T68" fmla="*/ 373 w 420"/>
                <a:gd name="T69" fmla="*/ 107 h 253"/>
                <a:gd name="T70" fmla="*/ 383 w 420"/>
                <a:gd name="T71" fmla="*/ 122 h 253"/>
                <a:gd name="T72" fmla="*/ 389 w 420"/>
                <a:gd name="T73" fmla="*/ 138 h 253"/>
                <a:gd name="T74" fmla="*/ 392 w 420"/>
                <a:gd name="T75" fmla="*/ 155 h 253"/>
                <a:gd name="T76" fmla="*/ 391 w 420"/>
                <a:gd name="T77" fmla="*/ 170 h 253"/>
                <a:gd name="T78" fmla="*/ 381 w 420"/>
                <a:gd name="T79" fmla="*/ 195 h 253"/>
                <a:gd name="T80" fmla="*/ 362 w 420"/>
                <a:gd name="T81" fmla="*/ 214 h 253"/>
                <a:gd name="T82" fmla="*/ 337 w 420"/>
                <a:gd name="T83" fmla="*/ 224 h 253"/>
                <a:gd name="T84" fmla="*/ 322 w 420"/>
                <a:gd name="T85" fmla="*/ 22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0" h="253">
                  <a:moveTo>
                    <a:pt x="359" y="65"/>
                  </a:moveTo>
                  <a:lnTo>
                    <a:pt x="359" y="0"/>
                  </a:lnTo>
                  <a:lnTo>
                    <a:pt x="180" y="128"/>
                  </a:lnTo>
                  <a:lnTo>
                    <a:pt x="0" y="0"/>
                  </a:lnTo>
                  <a:lnTo>
                    <a:pt x="0" y="206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47" y="216"/>
                  </a:lnTo>
                  <a:lnTo>
                    <a:pt x="256" y="225"/>
                  </a:lnTo>
                  <a:lnTo>
                    <a:pt x="264" y="234"/>
                  </a:lnTo>
                  <a:lnTo>
                    <a:pt x="275" y="240"/>
                  </a:lnTo>
                  <a:lnTo>
                    <a:pt x="286" y="245"/>
                  </a:lnTo>
                  <a:lnTo>
                    <a:pt x="298" y="250"/>
                  </a:lnTo>
                  <a:lnTo>
                    <a:pt x="309" y="253"/>
                  </a:lnTo>
                  <a:lnTo>
                    <a:pt x="322" y="253"/>
                  </a:lnTo>
                  <a:lnTo>
                    <a:pt x="322" y="253"/>
                  </a:lnTo>
                  <a:lnTo>
                    <a:pt x="333" y="253"/>
                  </a:lnTo>
                  <a:lnTo>
                    <a:pt x="343" y="251"/>
                  </a:lnTo>
                  <a:lnTo>
                    <a:pt x="352" y="248"/>
                  </a:lnTo>
                  <a:lnTo>
                    <a:pt x="360" y="245"/>
                  </a:lnTo>
                  <a:lnTo>
                    <a:pt x="369" y="241"/>
                  </a:lnTo>
                  <a:lnTo>
                    <a:pt x="378" y="237"/>
                  </a:lnTo>
                  <a:lnTo>
                    <a:pt x="385" y="231"/>
                  </a:lnTo>
                  <a:lnTo>
                    <a:pt x="392" y="224"/>
                  </a:lnTo>
                  <a:lnTo>
                    <a:pt x="398" y="218"/>
                  </a:lnTo>
                  <a:lnTo>
                    <a:pt x="404" y="211"/>
                  </a:lnTo>
                  <a:lnTo>
                    <a:pt x="408" y="202"/>
                  </a:lnTo>
                  <a:lnTo>
                    <a:pt x="413" y="193"/>
                  </a:lnTo>
                  <a:lnTo>
                    <a:pt x="415" y="184"/>
                  </a:lnTo>
                  <a:lnTo>
                    <a:pt x="418" y="176"/>
                  </a:lnTo>
                  <a:lnTo>
                    <a:pt x="420" y="166"/>
                  </a:lnTo>
                  <a:lnTo>
                    <a:pt x="420" y="155"/>
                  </a:lnTo>
                  <a:lnTo>
                    <a:pt x="420" y="155"/>
                  </a:lnTo>
                  <a:lnTo>
                    <a:pt x="418" y="141"/>
                  </a:lnTo>
                  <a:lnTo>
                    <a:pt x="415" y="126"/>
                  </a:lnTo>
                  <a:lnTo>
                    <a:pt x="410" y="113"/>
                  </a:lnTo>
                  <a:lnTo>
                    <a:pt x="402" y="100"/>
                  </a:lnTo>
                  <a:lnTo>
                    <a:pt x="394" y="90"/>
                  </a:lnTo>
                  <a:lnTo>
                    <a:pt x="383" y="80"/>
                  </a:lnTo>
                  <a:lnTo>
                    <a:pt x="372" y="71"/>
                  </a:lnTo>
                  <a:lnTo>
                    <a:pt x="359" y="65"/>
                  </a:lnTo>
                  <a:lnTo>
                    <a:pt x="359" y="65"/>
                  </a:lnTo>
                  <a:close/>
                  <a:moveTo>
                    <a:pt x="322" y="225"/>
                  </a:moveTo>
                  <a:lnTo>
                    <a:pt x="322" y="225"/>
                  </a:lnTo>
                  <a:lnTo>
                    <a:pt x="309" y="224"/>
                  </a:lnTo>
                  <a:lnTo>
                    <a:pt x="298" y="219"/>
                  </a:lnTo>
                  <a:lnTo>
                    <a:pt x="286" y="214"/>
                  </a:lnTo>
                  <a:lnTo>
                    <a:pt x="276" y="206"/>
                  </a:lnTo>
                  <a:lnTo>
                    <a:pt x="276" y="206"/>
                  </a:lnTo>
                  <a:lnTo>
                    <a:pt x="266" y="196"/>
                  </a:lnTo>
                  <a:lnTo>
                    <a:pt x="260" y="184"/>
                  </a:lnTo>
                  <a:lnTo>
                    <a:pt x="256" y="170"/>
                  </a:lnTo>
                  <a:lnTo>
                    <a:pt x="253" y="155"/>
                  </a:lnTo>
                  <a:lnTo>
                    <a:pt x="253" y="155"/>
                  </a:lnTo>
                  <a:lnTo>
                    <a:pt x="254" y="141"/>
                  </a:lnTo>
                  <a:lnTo>
                    <a:pt x="259" y="129"/>
                  </a:lnTo>
                  <a:lnTo>
                    <a:pt x="266" y="116"/>
                  </a:lnTo>
                  <a:lnTo>
                    <a:pt x="273" y="106"/>
                  </a:lnTo>
                  <a:lnTo>
                    <a:pt x="285" y="99"/>
                  </a:lnTo>
                  <a:lnTo>
                    <a:pt x="296" y="91"/>
                  </a:lnTo>
                  <a:lnTo>
                    <a:pt x="309" y="87"/>
                  </a:lnTo>
                  <a:lnTo>
                    <a:pt x="322" y="86"/>
                  </a:lnTo>
                  <a:lnTo>
                    <a:pt x="322" y="86"/>
                  </a:lnTo>
                  <a:lnTo>
                    <a:pt x="333" y="87"/>
                  </a:lnTo>
                  <a:lnTo>
                    <a:pt x="343" y="89"/>
                  </a:lnTo>
                  <a:lnTo>
                    <a:pt x="352" y="93"/>
                  </a:lnTo>
                  <a:lnTo>
                    <a:pt x="359" y="97"/>
                  </a:lnTo>
                  <a:lnTo>
                    <a:pt x="359" y="97"/>
                  </a:lnTo>
                  <a:lnTo>
                    <a:pt x="366" y="102"/>
                  </a:lnTo>
                  <a:lnTo>
                    <a:pt x="373" y="107"/>
                  </a:lnTo>
                  <a:lnTo>
                    <a:pt x="378" y="115"/>
                  </a:lnTo>
                  <a:lnTo>
                    <a:pt x="383" y="122"/>
                  </a:lnTo>
                  <a:lnTo>
                    <a:pt x="386" y="129"/>
                  </a:lnTo>
                  <a:lnTo>
                    <a:pt x="389" y="138"/>
                  </a:lnTo>
                  <a:lnTo>
                    <a:pt x="392" y="147"/>
                  </a:lnTo>
                  <a:lnTo>
                    <a:pt x="392" y="155"/>
                  </a:lnTo>
                  <a:lnTo>
                    <a:pt x="392" y="155"/>
                  </a:lnTo>
                  <a:lnTo>
                    <a:pt x="391" y="170"/>
                  </a:lnTo>
                  <a:lnTo>
                    <a:pt x="386" y="183"/>
                  </a:lnTo>
                  <a:lnTo>
                    <a:pt x="381" y="195"/>
                  </a:lnTo>
                  <a:lnTo>
                    <a:pt x="372" y="205"/>
                  </a:lnTo>
                  <a:lnTo>
                    <a:pt x="362" y="214"/>
                  </a:lnTo>
                  <a:lnTo>
                    <a:pt x="350" y="219"/>
                  </a:lnTo>
                  <a:lnTo>
                    <a:pt x="337" y="224"/>
                  </a:lnTo>
                  <a:lnTo>
                    <a:pt x="322" y="225"/>
                  </a:lnTo>
                  <a:lnTo>
                    <a:pt x="322" y="2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50"/>
            <p:cNvSpPr/>
            <p:nvPr/>
          </p:nvSpPr>
          <p:spPr bwMode="auto">
            <a:xfrm>
              <a:off x="1014413" y="1069976"/>
              <a:ext cx="52388" cy="52388"/>
            </a:xfrm>
            <a:custGeom>
              <a:avLst/>
              <a:gdLst>
                <a:gd name="T0" fmla="*/ 64 w 97"/>
                <a:gd name="T1" fmla="*/ 0 h 97"/>
                <a:gd name="T2" fmla="*/ 35 w 97"/>
                <a:gd name="T3" fmla="*/ 0 h 97"/>
                <a:gd name="T4" fmla="*/ 35 w 97"/>
                <a:gd name="T5" fmla="*/ 33 h 97"/>
                <a:gd name="T6" fmla="*/ 0 w 97"/>
                <a:gd name="T7" fmla="*/ 33 h 97"/>
                <a:gd name="T8" fmla="*/ 0 w 97"/>
                <a:gd name="T9" fmla="*/ 62 h 97"/>
                <a:gd name="T10" fmla="*/ 35 w 97"/>
                <a:gd name="T11" fmla="*/ 62 h 97"/>
                <a:gd name="T12" fmla="*/ 35 w 97"/>
                <a:gd name="T13" fmla="*/ 97 h 97"/>
                <a:gd name="T14" fmla="*/ 64 w 97"/>
                <a:gd name="T15" fmla="*/ 97 h 97"/>
                <a:gd name="T16" fmla="*/ 64 w 97"/>
                <a:gd name="T17" fmla="*/ 62 h 97"/>
                <a:gd name="T18" fmla="*/ 97 w 97"/>
                <a:gd name="T19" fmla="*/ 62 h 97"/>
                <a:gd name="T20" fmla="*/ 97 w 97"/>
                <a:gd name="T21" fmla="*/ 33 h 97"/>
                <a:gd name="T22" fmla="*/ 64 w 97"/>
                <a:gd name="T23" fmla="*/ 33 h 97"/>
                <a:gd name="T24" fmla="*/ 64 w 97"/>
                <a:gd name="T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64" y="0"/>
                  </a:moveTo>
                  <a:lnTo>
                    <a:pt x="35" y="0"/>
                  </a:lnTo>
                  <a:lnTo>
                    <a:pt x="35" y="33"/>
                  </a:lnTo>
                  <a:lnTo>
                    <a:pt x="0" y="33"/>
                  </a:lnTo>
                  <a:lnTo>
                    <a:pt x="0" y="62"/>
                  </a:lnTo>
                  <a:lnTo>
                    <a:pt x="35" y="62"/>
                  </a:lnTo>
                  <a:lnTo>
                    <a:pt x="35" y="97"/>
                  </a:lnTo>
                  <a:lnTo>
                    <a:pt x="64" y="97"/>
                  </a:lnTo>
                  <a:lnTo>
                    <a:pt x="64" y="62"/>
                  </a:lnTo>
                  <a:lnTo>
                    <a:pt x="97" y="62"/>
                  </a:lnTo>
                  <a:lnTo>
                    <a:pt x="97" y="33"/>
                  </a:lnTo>
                  <a:lnTo>
                    <a:pt x="64" y="33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2964" name="Freeform 519"/>
          <p:cNvSpPr>
            <a:spLocks noEditPoints="1"/>
          </p:cNvSpPr>
          <p:nvPr/>
        </p:nvSpPr>
        <p:spPr>
          <a:xfrm>
            <a:off x="9196388" y="3132138"/>
            <a:ext cx="749300" cy="669925"/>
          </a:xfrm>
          <a:custGeom>
            <a:avLst/>
            <a:gdLst>
              <a:gd name="txL" fmla="*/ 0 w 339"/>
              <a:gd name="txT" fmla="*/ 0 h 301"/>
              <a:gd name="txR" fmla="*/ 339 w 339"/>
              <a:gd name="txB" fmla="*/ 301 h 3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9" h="301">
                <a:moveTo>
                  <a:pt x="336" y="38"/>
                </a:moveTo>
                <a:lnTo>
                  <a:pt x="306" y="7"/>
                </a:lnTo>
                <a:lnTo>
                  <a:pt x="303" y="6"/>
                </a:lnTo>
                <a:lnTo>
                  <a:pt x="298" y="4"/>
                </a:lnTo>
                <a:lnTo>
                  <a:pt x="294" y="6"/>
                </a:lnTo>
                <a:lnTo>
                  <a:pt x="291" y="7"/>
                </a:lnTo>
                <a:lnTo>
                  <a:pt x="288" y="11"/>
                </a:lnTo>
                <a:lnTo>
                  <a:pt x="288" y="17"/>
                </a:lnTo>
                <a:lnTo>
                  <a:pt x="285" y="17"/>
                </a:lnTo>
                <a:lnTo>
                  <a:pt x="282" y="19"/>
                </a:lnTo>
                <a:lnTo>
                  <a:pt x="281" y="19"/>
                </a:lnTo>
                <a:lnTo>
                  <a:pt x="202" y="97"/>
                </a:lnTo>
                <a:lnTo>
                  <a:pt x="204" y="102"/>
                </a:lnTo>
                <a:lnTo>
                  <a:pt x="202" y="107"/>
                </a:lnTo>
                <a:lnTo>
                  <a:pt x="201" y="112"/>
                </a:lnTo>
                <a:lnTo>
                  <a:pt x="198" y="117"/>
                </a:lnTo>
                <a:lnTo>
                  <a:pt x="207" y="125"/>
                </a:lnTo>
                <a:lnTo>
                  <a:pt x="207" y="126"/>
                </a:lnTo>
                <a:lnTo>
                  <a:pt x="191" y="144"/>
                </a:lnTo>
                <a:lnTo>
                  <a:pt x="133" y="87"/>
                </a:lnTo>
                <a:lnTo>
                  <a:pt x="136" y="78"/>
                </a:lnTo>
                <a:lnTo>
                  <a:pt x="136" y="70"/>
                </a:lnTo>
                <a:lnTo>
                  <a:pt x="136" y="59"/>
                </a:lnTo>
                <a:lnTo>
                  <a:pt x="134" y="51"/>
                </a:lnTo>
                <a:lnTo>
                  <a:pt x="131" y="43"/>
                </a:lnTo>
                <a:lnTo>
                  <a:pt x="127" y="35"/>
                </a:lnTo>
                <a:lnTo>
                  <a:pt x="122" y="27"/>
                </a:lnTo>
                <a:lnTo>
                  <a:pt x="117" y="20"/>
                </a:lnTo>
                <a:lnTo>
                  <a:pt x="109" y="14"/>
                </a:lnTo>
                <a:lnTo>
                  <a:pt x="101" y="9"/>
                </a:lnTo>
                <a:lnTo>
                  <a:pt x="93" y="6"/>
                </a:lnTo>
                <a:lnTo>
                  <a:pt x="85" y="3"/>
                </a:lnTo>
                <a:lnTo>
                  <a:pt x="76" y="1"/>
                </a:lnTo>
                <a:lnTo>
                  <a:pt x="67" y="0"/>
                </a:lnTo>
                <a:lnTo>
                  <a:pt x="59" y="1"/>
                </a:lnTo>
                <a:lnTo>
                  <a:pt x="50" y="3"/>
                </a:lnTo>
                <a:lnTo>
                  <a:pt x="89" y="40"/>
                </a:lnTo>
                <a:lnTo>
                  <a:pt x="79" y="78"/>
                </a:lnTo>
                <a:lnTo>
                  <a:pt x="41" y="88"/>
                </a:lnTo>
                <a:lnTo>
                  <a:pt x="2" y="51"/>
                </a:lnTo>
                <a:lnTo>
                  <a:pt x="0" y="59"/>
                </a:lnTo>
                <a:lnTo>
                  <a:pt x="0" y="68"/>
                </a:lnTo>
                <a:lnTo>
                  <a:pt x="0" y="77"/>
                </a:lnTo>
                <a:lnTo>
                  <a:pt x="2" y="86"/>
                </a:lnTo>
                <a:lnTo>
                  <a:pt x="5" y="93"/>
                </a:lnTo>
                <a:lnTo>
                  <a:pt x="9" y="102"/>
                </a:lnTo>
                <a:lnTo>
                  <a:pt x="13" y="109"/>
                </a:lnTo>
                <a:lnTo>
                  <a:pt x="19" y="116"/>
                </a:lnTo>
                <a:lnTo>
                  <a:pt x="28" y="122"/>
                </a:lnTo>
                <a:lnTo>
                  <a:pt x="35" y="128"/>
                </a:lnTo>
                <a:lnTo>
                  <a:pt x="44" y="132"/>
                </a:lnTo>
                <a:lnTo>
                  <a:pt x="53" y="135"/>
                </a:lnTo>
                <a:lnTo>
                  <a:pt x="61" y="135"/>
                </a:lnTo>
                <a:lnTo>
                  <a:pt x="72" y="136"/>
                </a:lnTo>
                <a:lnTo>
                  <a:pt x="80" y="135"/>
                </a:lnTo>
                <a:lnTo>
                  <a:pt x="89" y="132"/>
                </a:lnTo>
                <a:lnTo>
                  <a:pt x="89" y="133"/>
                </a:lnTo>
                <a:lnTo>
                  <a:pt x="144" y="189"/>
                </a:lnTo>
                <a:lnTo>
                  <a:pt x="92" y="241"/>
                </a:lnTo>
                <a:lnTo>
                  <a:pt x="89" y="238"/>
                </a:lnTo>
                <a:lnTo>
                  <a:pt x="74" y="250"/>
                </a:lnTo>
                <a:lnTo>
                  <a:pt x="50" y="290"/>
                </a:lnTo>
                <a:lnTo>
                  <a:pt x="56" y="296"/>
                </a:lnTo>
                <a:lnTo>
                  <a:pt x="95" y="272"/>
                </a:lnTo>
                <a:lnTo>
                  <a:pt x="106" y="257"/>
                </a:lnTo>
                <a:lnTo>
                  <a:pt x="104" y="254"/>
                </a:lnTo>
                <a:lnTo>
                  <a:pt x="157" y="200"/>
                </a:lnTo>
                <a:lnTo>
                  <a:pt x="247" y="290"/>
                </a:lnTo>
                <a:lnTo>
                  <a:pt x="253" y="295"/>
                </a:lnTo>
                <a:lnTo>
                  <a:pt x="258" y="298"/>
                </a:lnTo>
                <a:lnTo>
                  <a:pt x="263" y="299"/>
                </a:lnTo>
                <a:lnTo>
                  <a:pt x="271" y="301"/>
                </a:lnTo>
                <a:lnTo>
                  <a:pt x="276" y="299"/>
                </a:lnTo>
                <a:lnTo>
                  <a:pt x="282" y="298"/>
                </a:lnTo>
                <a:lnTo>
                  <a:pt x="288" y="295"/>
                </a:lnTo>
                <a:lnTo>
                  <a:pt x="292" y="290"/>
                </a:lnTo>
                <a:lnTo>
                  <a:pt x="297" y="286"/>
                </a:lnTo>
                <a:lnTo>
                  <a:pt x="300" y="280"/>
                </a:lnTo>
                <a:lnTo>
                  <a:pt x="301" y="274"/>
                </a:lnTo>
                <a:lnTo>
                  <a:pt x="303" y="269"/>
                </a:lnTo>
                <a:lnTo>
                  <a:pt x="301" y="263"/>
                </a:lnTo>
                <a:lnTo>
                  <a:pt x="300" y="256"/>
                </a:lnTo>
                <a:lnTo>
                  <a:pt x="297" y="251"/>
                </a:lnTo>
                <a:lnTo>
                  <a:pt x="292" y="245"/>
                </a:lnTo>
                <a:lnTo>
                  <a:pt x="202" y="155"/>
                </a:lnTo>
                <a:lnTo>
                  <a:pt x="220" y="138"/>
                </a:lnTo>
                <a:lnTo>
                  <a:pt x="227" y="147"/>
                </a:lnTo>
                <a:lnTo>
                  <a:pt x="231" y="144"/>
                </a:lnTo>
                <a:lnTo>
                  <a:pt x="236" y="142"/>
                </a:lnTo>
                <a:lnTo>
                  <a:pt x="242" y="141"/>
                </a:lnTo>
                <a:lnTo>
                  <a:pt x="247" y="141"/>
                </a:lnTo>
                <a:lnTo>
                  <a:pt x="324" y="64"/>
                </a:lnTo>
                <a:lnTo>
                  <a:pt x="326" y="62"/>
                </a:lnTo>
                <a:lnTo>
                  <a:pt x="324" y="62"/>
                </a:lnTo>
                <a:lnTo>
                  <a:pt x="327" y="59"/>
                </a:lnTo>
                <a:lnTo>
                  <a:pt x="327" y="56"/>
                </a:lnTo>
                <a:lnTo>
                  <a:pt x="332" y="55"/>
                </a:lnTo>
                <a:lnTo>
                  <a:pt x="336" y="54"/>
                </a:lnTo>
                <a:lnTo>
                  <a:pt x="339" y="49"/>
                </a:lnTo>
                <a:lnTo>
                  <a:pt x="339" y="45"/>
                </a:lnTo>
                <a:lnTo>
                  <a:pt x="339" y="42"/>
                </a:lnTo>
                <a:lnTo>
                  <a:pt x="336" y="38"/>
                </a:lnTo>
                <a:close/>
                <a:moveTo>
                  <a:pt x="274" y="261"/>
                </a:moveTo>
                <a:lnTo>
                  <a:pt x="274" y="261"/>
                </a:lnTo>
                <a:lnTo>
                  <a:pt x="278" y="261"/>
                </a:lnTo>
                <a:lnTo>
                  <a:pt x="282" y="264"/>
                </a:lnTo>
                <a:lnTo>
                  <a:pt x="284" y="269"/>
                </a:lnTo>
                <a:lnTo>
                  <a:pt x="285" y="273"/>
                </a:lnTo>
                <a:lnTo>
                  <a:pt x="284" y="279"/>
                </a:lnTo>
                <a:lnTo>
                  <a:pt x="282" y="282"/>
                </a:lnTo>
                <a:lnTo>
                  <a:pt x="278" y="285"/>
                </a:lnTo>
                <a:lnTo>
                  <a:pt x="274" y="286"/>
                </a:lnTo>
                <a:lnTo>
                  <a:pt x="268" y="285"/>
                </a:lnTo>
                <a:lnTo>
                  <a:pt x="265" y="282"/>
                </a:lnTo>
                <a:lnTo>
                  <a:pt x="262" y="279"/>
                </a:lnTo>
                <a:lnTo>
                  <a:pt x="260" y="273"/>
                </a:lnTo>
                <a:lnTo>
                  <a:pt x="262" y="269"/>
                </a:lnTo>
                <a:lnTo>
                  <a:pt x="265" y="264"/>
                </a:lnTo>
                <a:lnTo>
                  <a:pt x="268" y="261"/>
                </a:lnTo>
                <a:lnTo>
                  <a:pt x="274" y="261"/>
                </a:lnTo>
                <a:close/>
                <a:moveTo>
                  <a:pt x="229" y="102"/>
                </a:moveTo>
                <a:lnTo>
                  <a:pt x="224" y="96"/>
                </a:lnTo>
                <a:lnTo>
                  <a:pt x="282" y="38"/>
                </a:lnTo>
                <a:lnTo>
                  <a:pt x="287" y="43"/>
                </a:lnTo>
                <a:lnTo>
                  <a:pt x="229" y="102"/>
                </a:lnTo>
                <a:close/>
                <a:moveTo>
                  <a:pt x="247" y="120"/>
                </a:moveTo>
                <a:lnTo>
                  <a:pt x="243" y="115"/>
                </a:lnTo>
                <a:lnTo>
                  <a:pt x="301" y="56"/>
                </a:lnTo>
                <a:lnTo>
                  <a:pt x="306" y="62"/>
                </a:lnTo>
                <a:lnTo>
                  <a:pt x="247" y="1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30680" y="1231900"/>
            <a:ext cx="2072640" cy="963295"/>
            <a:chOff x="11283" y="3833"/>
            <a:chExt cx="3264" cy="1517"/>
          </a:xfrm>
        </p:grpSpPr>
        <p:sp>
          <p:nvSpPr>
            <p:cNvPr id="7" name="文本框 6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8" name="PA_矩形 17"/>
            <p:cNvSpPr/>
            <p:nvPr>
              <p:custDataLst>
                <p:tags r:id="rId2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8410" y="1231900"/>
            <a:ext cx="2072640" cy="963295"/>
            <a:chOff x="11283" y="3833"/>
            <a:chExt cx="3264" cy="1517"/>
          </a:xfrm>
        </p:grpSpPr>
        <p:sp>
          <p:nvSpPr>
            <p:cNvPr id="13" name="文本框 12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4" name="PA_矩形 17"/>
            <p:cNvSpPr/>
            <p:nvPr>
              <p:custDataLst>
                <p:tags r:id="rId3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04555" y="1231900"/>
            <a:ext cx="2072640" cy="963295"/>
            <a:chOff x="11283" y="3833"/>
            <a:chExt cx="3264" cy="1517"/>
          </a:xfrm>
        </p:grpSpPr>
        <p:sp>
          <p:nvSpPr>
            <p:cNvPr id="16" name="文本框 15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7" name="PA_矩形 17"/>
            <p:cNvSpPr/>
            <p:nvPr>
              <p:custDataLst>
                <p:tags r:id="rId4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梯形 13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509520" y="2322830"/>
            <a:ext cx="1564005" cy="15640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13680" y="2322830"/>
            <a:ext cx="1564005" cy="15640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17840" y="2322830"/>
            <a:ext cx="1564005" cy="15640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255520" y="4348480"/>
            <a:ext cx="2072640" cy="963295"/>
            <a:chOff x="11283" y="3833"/>
            <a:chExt cx="3264" cy="1517"/>
          </a:xfrm>
        </p:grpSpPr>
        <p:sp>
          <p:nvSpPr>
            <p:cNvPr id="11" name="文本框 10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3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9045" y="4348480"/>
            <a:ext cx="2072640" cy="963295"/>
            <a:chOff x="11283" y="3833"/>
            <a:chExt cx="3264" cy="1517"/>
          </a:xfrm>
        </p:grpSpPr>
        <p:sp>
          <p:nvSpPr>
            <p:cNvPr id="9" name="文本框 8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3" name="PA_矩形 17"/>
            <p:cNvSpPr/>
            <p:nvPr>
              <p:custDataLst>
                <p:tags r:id="rId4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63205" y="4348480"/>
            <a:ext cx="2072640" cy="963295"/>
            <a:chOff x="11283" y="3833"/>
            <a:chExt cx="3264" cy="1517"/>
          </a:xfrm>
        </p:grpSpPr>
        <p:sp>
          <p:nvSpPr>
            <p:cNvPr id="16" name="文本框 15"/>
            <p:cNvSpPr txBox="1"/>
            <p:nvPr/>
          </p:nvSpPr>
          <p:spPr>
            <a:xfrm>
              <a:off x="11283" y="4431"/>
              <a:ext cx="32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 parting intolerable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7" name="PA_矩形 17"/>
            <p:cNvSpPr/>
            <p:nvPr>
              <p:custDataLst>
                <p:tags r:id="rId5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2422525" y="2235835"/>
            <a:ext cx="1737995" cy="1737995"/>
          </a:xfrm>
          <a:prstGeom prst="ellipse">
            <a:avLst/>
          </a:prstGeom>
          <a:noFill/>
          <a:ln>
            <a:gradFill>
              <a:gsLst>
                <a:gs pos="100000">
                  <a:srgbClr val="262626"/>
                </a:gs>
                <a:gs pos="0">
                  <a:srgbClr val="262626">
                    <a:alpha val="0"/>
                  </a:srgbClr>
                </a:gs>
                <a:gs pos="100000">
                  <a:srgbClr val="262626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7200000">
            <a:off x="5227320" y="2235835"/>
            <a:ext cx="1737995" cy="1737995"/>
          </a:xfrm>
          <a:prstGeom prst="ellipse">
            <a:avLst/>
          </a:prstGeom>
          <a:noFill/>
          <a:ln>
            <a:gradFill>
              <a:gsLst>
                <a:gs pos="100000">
                  <a:srgbClr val="262626"/>
                </a:gs>
                <a:gs pos="0">
                  <a:srgbClr val="262626">
                    <a:alpha val="0"/>
                  </a:srgbClr>
                </a:gs>
                <a:gs pos="100000">
                  <a:srgbClr val="262626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2600000">
            <a:off x="8030845" y="2236470"/>
            <a:ext cx="1737995" cy="1737995"/>
          </a:xfrm>
          <a:prstGeom prst="ellipse">
            <a:avLst/>
          </a:prstGeom>
          <a:noFill/>
          <a:ln>
            <a:gradFill>
              <a:gsLst>
                <a:gs pos="100000">
                  <a:srgbClr val="262626"/>
                </a:gs>
                <a:gs pos="0">
                  <a:srgbClr val="262626">
                    <a:alpha val="0"/>
                  </a:srgbClr>
                </a:gs>
                <a:gs pos="100000">
                  <a:srgbClr val="262626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635" y="-9525"/>
            <a:ext cx="6129655" cy="339788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655" y="3388360"/>
            <a:ext cx="6071870" cy="346519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150" y="1981200"/>
            <a:ext cx="1718310" cy="2896235"/>
          </a:xfrm>
          <a:prstGeom prst="rect">
            <a:avLst/>
          </a:prstGeom>
          <a:noFill/>
          <a:ln w="254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0450" y="3790950"/>
            <a:ext cx="123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+mn-ea"/>
                <a:ea typeface="华文行楷" panose="02010800040101010101" charset="-122"/>
              </a:rPr>
              <a:t>01</a:t>
            </a:r>
            <a:endParaRPr lang="en-US" altLang="zh-CN" sz="5400" b="1" dirty="0">
              <a:latin typeface="+mn-ea"/>
              <a:ea typeface="华文行楷" panose="020108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74010" y="4639310"/>
            <a:ext cx="2315210" cy="1427480"/>
            <a:chOff x="10668" y="3833"/>
            <a:chExt cx="3646" cy="2248"/>
          </a:xfrm>
        </p:grpSpPr>
        <p:sp>
          <p:nvSpPr>
            <p:cNvPr id="11" name="文本框 10"/>
            <p:cNvSpPr txBox="1"/>
            <p:nvPr/>
          </p:nvSpPr>
          <p:spPr>
            <a:xfrm>
              <a:off x="10668" y="4386"/>
              <a:ext cx="326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3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555480" y="1980565"/>
            <a:ext cx="1718310" cy="2896235"/>
          </a:xfrm>
          <a:prstGeom prst="rect">
            <a:avLst/>
          </a:prstGeom>
          <a:noFill/>
          <a:ln w="254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796780" y="2275205"/>
            <a:ext cx="123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+mn-ea"/>
                <a:ea typeface="华文行楷" panose="02010800040101010101" charset="-122"/>
              </a:rPr>
              <a:t>02</a:t>
            </a:r>
            <a:endParaRPr lang="en-US" altLang="zh-CN" sz="5400" b="1" dirty="0">
              <a:latin typeface="+mn-ea"/>
              <a:ea typeface="华文行楷" panose="020108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28510" y="947420"/>
            <a:ext cx="2090420" cy="1456055"/>
            <a:chOff x="10865" y="3788"/>
            <a:chExt cx="3292" cy="2293"/>
          </a:xfrm>
        </p:grpSpPr>
        <p:sp>
          <p:nvSpPr>
            <p:cNvPr id="18" name="文本框 17"/>
            <p:cNvSpPr txBox="1"/>
            <p:nvPr/>
          </p:nvSpPr>
          <p:spPr>
            <a:xfrm>
              <a:off x="10893" y="4386"/>
              <a:ext cx="326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9" name="PA_矩形 17"/>
            <p:cNvSpPr/>
            <p:nvPr>
              <p:custDataLst>
                <p:tags r:id="rId4"/>
              </p:custDataLst>
            </p:nvPr>
          </p:nvSpPr>
          <p:spPr>
            <a:xfrm>
              <a:off x="10865" y="3788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/>
      <p:bldP spid="9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7480" y="-12065"/>
            <a:ext cx="4257675" cy="688213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25670" y="1913890"/>
            <a:ext cx="2740660" cy="3030220"/>
            <a:chOff x="7442" y="3241"/>
            <a:chExt cx="4316" cy="4317"/>
          </a:xfrm>
        </p:grpSpPr>
        <p:sp>
          <p:nvSpPr>
            <p:cNvPr id="3" name="菱形 2"/>
            <p:cNvSpPr/>
            <p:nvPr/>
          </p:nvSpPr>
          <p:spPr>
            <a:xfrm>
              <a:off x="7442" y="3241"/>
              <a:ext cx="4317" cy="4317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/>
            <p:cNvSpPr/>
            <p:nvPr/>
          </p:nvSpPr>
          <p:spPr>
            <a:xfrm>
              <a:off x="8111" y="3242"/>
              <a:ext cx="2980" cy="4317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8740" y="3242"/>
              <a:ext cx="1722" cy="4317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0"/>
              <a:endCxn id="5" idx="2"/>
            </p:cNvCxnSpPr>
            <p:nvPr/>
          </p:nvCxnSpPr>
          <p:spPr>
            <a:xfrm>
              <a:off x="9601" y="3242"/>
              <a:ext cx="0" cy="4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1"/>
              <a:endCxn id="3" idx="3"/>
            </p:cNvCxnSpPr>
            <p:nvPr/>
          </p:nvCxnSpPr>
          <p:spPr>
            <a:xfrm>
              <a:off x="7442" y="5400"/>
              <a:ext cx="431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866140" y="3239770"/>
            <a:ext cx="2315210" cy="1427480"/>
            <a:chOff x="10668" y="3833"/>
            <a:chExt cx="3646" cy="2248"/>
          </a:xfrm>
        </p:grpSpPr>
        <p:sp>
          <p:nvSpPr>
            <p:cNvPr id="11" name="文本框 10"/>
            <p:cNvSpPr txBox="1"/>
            <p:nvPr/>
          </p:nvSpPr>
          <p:spPr>
            <a:xfrm>
              <a:off x="10668" y="4386"/>
              <a:ext cx="326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1"/>
              </p:custDataLst>
            </p:nvPr>
          </p:nvSpPr>
          <p:spPr>
            <a:xfrm>
              <a:off x="11516" y="383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43695" y="3239770"/>
            <a:ext cx="2072640" cy="1428115"/>
            <a:chOff x="10668" y="3832"/>
            <a:chExt cx="3264" cy="2249"/>
          </a:xfrm>
        </p:grpSpPr>
        <p:sp>
          <p:nvSpPr>
            <p:cNvPr id="13" name="文本框 12"/>
            <p:cNvSpPr txBox="1"/>
            <p:nvPr/>
          </p:nvSpPr>
          <p:spPr>
            <a:xfrm>
              <a:off x="10668" y="4386"/>
              <a:ext cx="326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4" name="PA_矩形 17"/>
            <p:cNvSpPr/>
            <p:nvPr>
              <p:custDataLst>
                <p:tags r:id="rId2"/>
              </p:custDataLst>
            </p:nvPr>
          </p:nvSpPr>
          <p:spPr>
            <a:xfrm>
              <a:off x="10668" y="3832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28" name="AutoShape 59"/>
          <p:cNvSpPr/>
          <p:nvPr/>
        </p:nvSpPr>
        <p:spPr bwMode="auto">
          <a:xfrm>
            <a:off x="1606550" y="1638935"/>
            <a:ext cx="946150" cy="9423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" name="AutoShape 59"/>
          <p:cNvSpPr/>
          <p:nvPr/>
        </p:nvSpPr>
        <p:spPr bwMode="auto">
          <a:xfrm>
            <a:off x="9417685" y="1638935"/>
            <a:ext cx="946150" cy="9423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6890" y="871855"/>
            <a:ext cx="11159490" cy="5116195"/>
          </a:xfrm>
          <a:prstGeom prst="rect">
            <a:avLst/>
          </a:prstGeom>
          <a:noFill/>
          <a:ln w="22225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055495" y="3619500"/>
            <a:ext cx="10155555" cy="0"/>
          </a:xfrm>
          <a:prstGeom prst="line">
            <a:avLst/>
          </a:prstGeom>
          <a:ln>
            <a:solidFill>
              <a:srgbClr val="262626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997450" y="3173430"/>
            <a:ext cx="368300" cy="495935"/>
            <a:chOff x="6243" y="4198"/>
            <a:chExt cx="580" cy="781"/>
          </a:xfrm>
        </p:grpSpPr>
        <p:sp>
          <p:nvSpPr>
            <p:cNvPr id="3" name="椭圆 2"/>
            <p:cNvSpPr/>
            <p:nvPr/>
          </p:nvSpPr>
          <p:spPr>
            <a:xfrm>
              <a:off x="6490" y="4861"/>
              <a:ext cx="119" cy="1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243" y="4198"/>
              <a:ext cx="580" cy="502"/>
              <a:chOff x="5957" y="1918"/>
              <a:chExt cx="3542" cy="2234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7721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 4"/>
              <p:cNvSpPr/>
              <p:nvPr/>
            </p:nvSpPr>
            <p:spPr>
              <a:xfrm flipH="1">
                <a:off x="5957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 flipV="1">
            <a:off x="8681720" y="3587750"/>
            <a:ext cx="368300" cy="495935"/>
            <a:chOff x="6243" y="4198"/>
            <a:chExt cx="580" cy="781"/>
          </a:xfrm>
        </p:grpSpPr>
        <p:sp>
          <p:nvSpPr>
            <p:cNvPr id="9" name="椭圆 8"/>
            <p:cNvSpPr/>
            <p:nvPr/>
          </p:nvSpPr>
          <p:spPr>
            <a:xfrm>
              <a:off x="6490" y="4861"/>
              <a:ext cx="119" cy="1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243" y="4198"/>
              <a:ext cx="580" cy="502"/>
              <a:chOff x="5957" y="1918"/>
              <a:chExt cx="3542" cy="2234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7721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H="1">
                <a:off x="5957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梯形 13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892550" y="1695450"/>
            <a:ext cx="2602865" cy="1200150"/>
            <a:chOff x="10380" y="3803"/>
            <a:chExt cx="4099" cy="1890"/>
          </a:xfrm>
        </p:grpSpPr>
        <p:sp>
          <p:nvSpPr>
            <p:cNvPr id="15" name="文本框 14"/>
            <p:cNvSpPr txBox="1"/>
            <p:nvPr/>
          </p:nvSpPr>
          <p:spPr>
            <a:xfrm>
              <a:off x="10380" y="4386"/>
              <a:ext cx="409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6" name="PA_矩形 17"/>
            <p:cNvSpPr/>
            <p:nvPr>
              <p:custDataLst>
                <p:tags r:id="rId2"/>
              </p:custDataLst>
            </p:nvPr>
          </p:nvSpPr>
          <p:spPr>
            <a:xfrm>
              <a:off x="11030" y="380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74915" y="4302125"/>
            <a:ext cx="2602865" cy="1200150"/>
            <a:chOff x="10380" y="3803"/>
            <a:chExt cx="4099" cy="1890"/>
          </a:xfrm>
        </p:grpSpPr>
        <p:sp>
          <p:nvSpPr>
            <p:cNvPr id="18" name="文本框 17"/>
            <p:cNvSpPr txBox="1"/>
            <p:nvPr/>
          </p:nvSpPr>
          <p:spPr>
            <a:xfrm>
              <a:off x="10380" y="4386"/>
              <a:ext cx="409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9" name="PA_矩形 17"/>
            <p:cNvSpPr/>
            <p:nvPr>
              <p:custDataLst>
                <p:tags r:id="rId3"/>
              </p:custDataLst>
            </p:nvPr>
          </p:nvSpPr>
          <p:spPr>
            <a:xfrm>
              <a:off x="11030" y="380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28" name="AutoShape 59"/>
          <p:cNvSpPr/>
          <p:nvPr/>
        </p:nvSpPr>
        <p:spPr bwMode="auto">
          <a:xfrm>
            <a:off x="4847590" y="4419600"/>
            <a:ext cx="692785" cy="6902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0" name="AutoShape 59"/>
          <p:cNvSpPr/>
          <p:nvPr/>
        </p:nvSpPr>
        <p:spPr bwMode="auto">
          <a:xfrm>
            <a:off x="8529320" y="2205355"/>
            <a:ext cx="692785" cy="6902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7940" y="3639185"/>
            <a:ext cx="10155555" cy="0"/>
          </a:xfrm>
          <a:prstGeom prst="line">
            <a:avLst/>
          </a:prstGeom>
          <a:ln>
            <a:solidFill>
              <a:srgbClr val="262626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969895" y="3228975"/>
            <a:ext cx="368300" cy="495935"/>
            <a:chOff x="6243" y="4198"/>
            <a:chExt cx="580" cy="781"/>
          </a:xfrm>
        </p:grpSpPr>
        <p:sp>
          <p:nvSpPr>
            <p:cNvPr id="3" name="椭圆 2"/>
            <p:cNvSpPr/>
            <p:nvPr/>
          </p:nvSpPr>
          <p:spPr>
            <a:xfrm>
              <a:off x="6490" y="4861"/>
              <a:ext cx="119" cy="1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243" y="4198"/>
              <a:ext cx="580" cy="502"/>
              <a:chOff x="5957" y="1918"/>
              <a:chExt cx="3542" cy="2234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7721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 4"/>
              <p:cNvSpPr/>
              <p:nvPr/>
            </p:nvSpPr>
            <p:spPr>
              <a:xfrm flipH="1">
                <a:off x="5957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 flipV="1">
            <a:off x="6654165" y="3607435"/>
            <a:ext cx="368300" cy="495935"/>
            <a:chOff x="6243" y="4198"/>
            <a:chExt cx="580" cy="781"/>
          </a:xfrm>
        </p:grpSpPr>
        <p:sp>
          <p:nvSpPr>
            <p:cNvPr id="9" name="椭圆 8"/>
            <p:cNvSpPr/>
            <p:nvPr/>
          </p:nvSpPr>
          <p:spPr>
            <a:xfrm>
              <a:off x="6490" y="4861"/>
              <a:ext cx="119" cy="1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243" y="4198"/>
              <a:ext cx="580" cy="502"/>
              <a:chOff x="5957" y="1918"/>
              <a:chExt cx="3542" cy="2234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7721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H="1">
                <a:off x="5957" y="1918"/>
                <a:ext cx="1779" cy="2234"/>
              </a:xfrm>
              <a:custGeom>
                <a:avLst/>
                <a:gdLst>
                  <a:gd name="connsiteX0" fmla="*/ 0 w 1779"/>
                  <a:gd name="connsiteY0" fmla="*/ 1748 h 2234"/>
                  <a:gd name="connsiteX1" fmla="*/ 0 w 1779"/>
                  <a:gd name="connsiteY1" fmla="*/ 0 h 2234"/>
                  <a:gd name="connsiteX2" fmla="*/ 1779 w 1779"/>
                  <a:gd name="connsiteY2" fmla="*/ 2234 h 2234"/>
                  <a:gd name="connsiteX3" fmla="*/ 0 w 1779"/>
                  <a:gd name="connsiteY3" fmla="*/ 1748 h 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" h="2234">
                    <a:moveTo>
                      <a:pt x="0" y="1748"/>
                    </a:moveTo>
                    <a:lnTo>
                      <a:pt x="0" y="0"/>
                    </a:lnTo>
                    <a:lnTo>
                      <a:pt x="1779" y="2234"/>
                    </a:lnTo>
                    <a:lnTo>
                      <a:pt x="0" y="174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864995" y="1715135"/>
            <a:ext cx="2602865" cy="1200150"/>
            <a:chOff x="10380" y="3803"/>
            <a:chExt cx="4099" cy="1890"/>
          </a:xfrm>
        </p:grpSpPr>
        <p:sp>
          <p:nvSpPr>
            <p:cNvPr id="15" name="文本框 14"/>
            <p:cNvSpPr txBox="1"/>
            <p:nvPr/>
          </p:nvSpPr>
          <p:spPr>
            <a:xfrm>
              <a:off x="10380" y="4386"/>
              <a:ext cx="409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6" name="PA_矩形 17"/>
            <p:cNvSpPr/>
            <p:nvPr>
              <p:custDataLst>
                <p:tags r:id="rId1"/>
              </p:custDataLst>
            </p:nvPr>
          </p:nvSpPr>
          <p:spPr>
            <a:xfrm>
              <a:off x="11030" y="380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7360" y="4321810"/>
            <a:ext cx="2602865" cy="1200150"/>
            <a:chOff x="10380" y="3803"/>
            <a:chExt cx="4099" cy="1890"/>
          </a:xfrm>
        </p:grpSpPr>
        <p:sp>
          <p:nvSpPr>
            <p:cNvPr id="18" name="文本框 17"/>
            <p:cNvSpPr txBox="1"/>
            <p:nvPr/>
          </p:nvSpPr>
          <p:spPr>
            <a:xfrm>
              <a:off x="10380" y="4386"/>
              <a:ext cx="409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moment, love parting intolerable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9" name="PA_矩形 17"/>
            <p:cNvSpPr/>
            <p:nvPr>
              <p:custDataLst>
                <p:tags r:id="rId2"/>
              </p:custDataLst>
            </p:nvPr>
          </p:nvSpPr>
          <p:spPr>
            <a:xfrm>
              <a:off x="11030" y="3803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28" name="AutoShape 59"/>
          <p:cNvSpPr/>
          <p:nvPr/>
        </p:nvSpPr>
        <p:spPr bwMode="auto">
          <a:xfrm>
            <a:off x="2820035" y="4439285"/>
            <a:ext cx="692785" cy="6902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0" name="AutoShape 59"/>
          <p:cNvSpPr/>
          <p:nvPr/>
        </p:nvSpPr>
        <p:spPr bwMode="auto">
          <a:xfrm>
            <a:off x="6501765" y="2225040"/>
            <a:ext cx="692785" cy="6902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" name="梯形 13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3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350645" y="1830070"/>
            <a:ext cx="4983480" cy="4070350"/>
            <a:chOff x="3785121" y="1812417"/>
            <a:chExt cx="4627889" cy="3779783"/>
          </a:xfrm>
        </p:grpSpPr>
        <p:pic>
          <p:nvPicPr>
            <p:cNvPr id="32788" name="Picture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85121" y="1812417"/>
              <a:ext cx="4627889" cy="377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 rotWithShape="1"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3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168515" y="1875790"/>
            <a:ext cx="3742690" cy="943610"/>
            <a:chOff x="10524" y="2999"/>
            <a:chExt cx="5894" cy="1486"/>
          </a:xfrm>
        </p:grpSpPr>
        <p:sp>
          <p:nvSpPr>
            <p:cNvPr id="31" name="Rounded Rectangle 14"/>
            <p:cNvSpPr>
              <a:spLocks noChangeAspect="1"/>
            </p:cNvSpPr>
            <p:nvPr/>
          </p:nvSpPr>
          <p:spPr>
            <a:xfrm>
              <a:off x="10524" y="3197"/>
              <a:ext cx="779" cy="885"/>
            </a:xfrm>
            <a:prstGeom prst="roundRect">
              <a:avLst/>
            </a:prstGeom>
            <a:solidFill>
              <a:srgbClr val="262626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1898" y="2999"/>
              <a:ext cx="4521" cy="1487"/>
              <a:chOff x="10653" y="3818"/>
              <a:chExt cx="4521" cy="1487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695" y="4386"/>
                <a:ext cx="4479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1600" dirty="0">
                    <a:solidFill>
                      <a:srgbClr val="262626"/>
                    </a:solidFill>
                    <a:sym typeface="+mn-ea"/>
                  </a:rPr>
                  <a:t>For a moment, love parting intolerableFor a moment</a:t>
                </a:r>
                <a:endParaRPr lang="zh-CN" altLang="en-US" sz="1600" dirty="0">
                  <a:solidFill>
                    <a:srgbClr val="262626"/>
                  </a:solidFill>
                  <a:sym typeface="+mn-ea"/>
                </a:endParaRPr>
              </a:p>
            </p:txBody>
          </p:sp>
          <p:sp>
            <p:nvSpPr>
              <p:cNvPr id="37" name="PA_矩形 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0653" y="3818"/>
                <a:ext cx="2798" cy="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l"/>
                <a:r>
                  <a:rPr lang="en-US" altLang="zh-CN" sz="1865" b="1" dirty="0">
                    <a:solidFill>
                      <a:srgbClr val="1F1F1F"/>
                    </a:solidFill>
                  </a:rPr>
                  <a:t>TEXT HERE</a:t>
                </a:r>
                <a:endParaRPr lang="en-US" altLang="zh-CN" sz="1865" b="1" dirty="0">
                  <a:solidFill>
                    <a:srgbClr val="1F1F1F"/>
                  </a:solidFill>
                </a:endParaRPr>
              </a:p>
            </p:txBody>
          </p:sp>
        </p:grpSp>
        <p:sp>
          <p:nvSpPr>
            <p:cNvPr id="38" name="Freeform 27"/>
            <p:cNvSpPr>
              <a:spLocks noChangeAspect="1" noEditPoints="1"/>
            </p:cNvSpPr>
            <p:nvPr/>
          </p:nvSpPr>
          <p:spPr bwMode="auto">
            <a:xfrm>
              <a:off x="10677" y="3470"/>
              <a:ext cx="473" cy="338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68515" y="3213735"/>
            <a:ext cx="3742690" cy="943610"/>
            <a:chOff x="10524" y="2999"/>
            <a:chExt cx="5894" cy="1486"/>
          </a:xfrm>
        </p:grpSpPr>
        <p:sp>
          <p:nvSpPr>
            <p:cNvPr id="41" name="Rounded Rectangle 14"/>
            <p:cNvSpPr>
              <a:spLocks noChangeAspect="1"/>
            </p:cNvSpPr>
            <p:nvPr/>
          </p:nvSpPr>
          <p:spPr>
            <a:xfrm>
              <a:off x="10524" y="3197"/>
              <a:ext cx="779" cy="885"/>
            </a:xfrm>
            <a:prstGeom prst="roundRect">
              <a:avLst/>
            </a:prstGeom>
            <a:solidFill>
              <a:srgbClr val="262626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1898" y="2999"/>
              <a:ext cx="4521" cy="1487"/>
              <a:chOff x="10653" y="3818"/>
              <a:chExt cx="4521" cy="148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0695" y="4386"/>
                <a:ext cx="4479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1600" dirty="0">
                    <a:solidFill>
                      <a:srgbClr val="262626"/>
                    </a:solidFill>
                    <a:sym typeface="+mn-ea"/>
                  </a:rPr>
                  <a:t>For a moment, love parting intolerableFor a moment</a:t>
                </a:r>
                <a:endParaRPr lang="zh-CN" altLang="en-US" sz="1600" dirty="0">
                  <a:solidFill>
                    <a:srgbClr val="262626"/>
                  </a:solidFill>
                  <a:sym typeface="+mn-ea"/>
                </a:endParaRPr>
              </a:p>
            </p:txBody>
          </p:sp>
          <p:sp>
            <p:nvSpPr>
              <p:cNvPr id="44" name="PA_矩形 17"/>
              <p:cNvSpPr/>
              <p:nvPr>
                <p:custDataLst>
                  <p:tags r:id="rId5"/>
                </p:custDataLst>
              </p:nvPr>
            </p:nvSpPr>
            <p:spPr>
              <a:xfrm>
                <a:off x="10653" y="3818"/>
                <a:ext cx="2798" cy="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l"/>
                <a:r>
                  <a:rPr lang="en-US" altLang="zh-CN" sz="1865" b="1" dirty="0">
                    <a:solidFill>
                      <a:srgbClr val="1F1F1F"/>
                    </a:solidFill>
                  </a:rPr>
                  <a:t>TEXT HERE</a:t>
                </a:r>
                <a:endParaRPr lang="en-US" altLang="zh-CN" sz="1865" b="1" dirty="0">
                  <a:solidFill>
                    <a:srgbClr val="1F1F1F"/>
                  </a:solidFill>
                </a:endParaRPr>
              </a:p>
            </p:txBody>
          </p:sp>
        </p:grpSp>
        <p:sp>
          <p:nvSpPr>
            <p:cNvPr id="45" name="Freeform 27"/>
            <p:cNvSpPr>
              <a:spLocks noChangeAspect="1" noEditPoints="1"/>
            </p:cNvSpPr>
            <p:nvPr/>
          </p:nvSpPr>
          <p:spPr bwMode="auto">
            <a:xfrm>
              <a:off x="10677" y="3470"/>
              <a:ext cx="473" cy="338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8515" y="4551680"/>
            <a:ext cx="3742690" cy="943610"/>
            <a:chOff x="10524" y="2999"/>
            <a:chExt cx="5894" cy="1486"/>
          </a:xfrm>
        </p:grpSpPr>
        <p:sp>
          <p:nvSpPr>
            <p:cNvPr id="47" name="Rounded Rectangle 14"/>
            <p:cNvSpPr>
              <a:spLocks noChangeAspect="1"/>
            </p:cNvSpPr>
            <p:nvPr/>
          </p:nvSpPr>
          <p:spPr>
            <a:xfrm>
              <a:off x="10524" y="3197"/>
              <a:ext cx="779" cy="885"/>
            </a:xfrm>
            <a:prstGeom prst="roundRect">
              <a:avLst/>
            </a:prstGeom>
            <a:solidFill>
              <a:srgbClr val="262626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1898" y="2999"/>
              <a:ext cx="4521" cy="1487"/>
              <a:chOff x="10653" y="3818"/>
              <a:chExt cx="4521" cy="1487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0695" y="4386"/>
                <a:ext cx="4479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1600" dirty="0">
                    <a:solidFill>
                      <a:srgbClr val="262626"/>
                    </a:solidFill>
                    <a:sym typeface="+mn-ea"/>
                  </a:rPr>
                  <a:t>For a moment, love parting intolerableFor a moment</a:t>
                </a:r>
                <a:endParaRPr lang="zh-CN" altLang="en-US" sz="1600" dirty="0">
                  <a:solidFill>
                    <a:srgbClr val="262626"/>
                  </a:solidFill>
                  <a:sym typeface="+mn-ea"/>
                </a:endParaRPr>
              </a:p>
            </p:txBody>
          </p:sp>
          <p:sp>
            <p:nvSpPr>
              <p:cNvPr id="50" name="PA_矩形 17"/>
              <p:cNvSpPr/>
              <p:nvPr>
                <p:custDataLst>
                  <p:tags r:id="rId6"/>
                </p:custDataLst>
              </p:nvPr>
            </p:nvSpPr>
            <p:spPr>
              <a:xfrm>
                <a:off x="10653" y="3818"/>
                <a:ext cx="2798" cy="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l"/>
                <a:r>
                  <a:rPr lang="en-US" altLang="zh-CN" sz="1865" b="1" dirty="0">
                    <a:solidFill>
                      <a:srgbClr val="1F1F1F"/>
                    </a:solidFill>
                  </a:rPr>
                  <a:t>TEXT HERE</a:t>
                </a:r>
                <a:endParaRPr lang="en-US" altLang="zh-CN" sz="1865" b="1" dirty="0">
                  <a:solidFill>
                    <a:srgbClr val="1F1F1F"/>
                  </a:solidFill>
                </a:endParaRPr>
              </a:p>
            </p:txBody>
          </p:sp>
        </p:grpSp>
        <p:sp>
          <p:nvSpPr>
            <p:cNvPr id="51" name="Freeform 27"/>
            <p:cNvSpPr>
              <a:spLocks noChangeAspect="1" noEditPoints="1"/>
            </p:cNvSpPr>
            <p:nvPr/>
          </p:nvSpPr>
          <p:spPr bwMode="auto">
            <a:xfrm>
              <a:off x="10677" y="3470"/>
              <a:ext cx="473" cy="338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36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20800" y="2099310"/>
            <a:ext cx="4108450" cy="3679825"/>
            <a:chOff x="1320800" y="2099310"/>
            <a:chExt cx="4108450" cy="3679825"/>
          </a:xfrm>
        </p:grpSpPr>
        <p:sp>
          <p:nvSpPr>
            <p:cNvPr id="2" name="椭圆 1"/>
            <p:cNvSpPr/>
            <p:nvPr/>
          </p:nvSpPr>
          <p:spPr>
            <a:xfrm>
              <a:off x="3500755" y="2099310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303780" y="3141980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714240" y="3141980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3858260" y="2814320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2644775" y="2958465"/>
              <a:ext cx="2426970" cy="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661285" y="2958465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071745" y="2958465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071745" y="3877945"/>
              <a:ext cx="0" cy="21082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4714240" y="4107815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61285" y="3848735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64970" y="3983355"/>
              <a:ext cx="1992630" cy="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78525" y="3983355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57600" y="3983355"/>
              <a:ext cx="0" cy="144145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3300095" y="4127500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320800" y="4127500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071745" y="4834255"/>
              <a:ext cx="0" cy="21082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4714240" y="5064125"/>
              <a:ext cx="715010" cy="71501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3679190" y="2238058"/>
              <a:ext cx="358775" cy="436563"/>
            </a:xfrm>
            <a:custGeom>
              <a:avLst/>
              <a:gdLst>
                <a:gd name="T0" fmla="*/ 0 w 161"/>
                <a:gd name="T1" fmla="*/ 196 h 196"/>
                <a:gd name="T2" fmla="*/ 20 w 161"/>
                <a:gd name="T3" fmla="*/ 148 h 196"/>
                <a:gd name="T4" fmla="*/ 41 w 161"/>
                <a:gd name="T5" fmla="*/ 132 h 196"/>
                <a:gd name="T6" fmla="*/ 124 w 161"/>
                <a:gd name="T7" fmla="*/ 132 h 196"/>
                <a:gd name="T8" fmla="*/ 144 w 161"/>
                <a:gd name="T9" fmla="*/ 148 h 196"/>
                <a:gd name="T10" fmla="*/ 161 w 161"/>
                <a:gd name="T11" fmla="*/ 196 h 196"/>
                <a:gd name="T12" fmla="*/ 0 w 161"/>
                <a:gd name="T13" fmla="*/ 196 h 196"/>
                <a:gd name="T14" fmla="*/ 80 w 161"/>
                <a:gd name="T15" fmla="*/ 128 h 196"/>
                <a:gd name="T16" fmla="*/ 16 w 161"/>
                <a:gd name="T17" fmla="*/ 64 h 196"/>
                <a:gd name="T18" fmla="*/ 80 w 161"/>
                <a:gd name="T19" fmla="*/ 0 h 196"/>
                <a:gd name="T20" fmla="*/ 144 w 161"/>
                <a:gd name="T21" fmla="*/ 64 h 196"/>
                <a:gd name="T22" fmla="*/ 80 w 161"/>
                <a:gd name="T23" fmla="*/ 128 h 196"/>
                <a:gd name="T24" fmla="*/ 70 w 161"/>
                <a:gd name="T25" fmla="*/ 17 h 196"/>
                <a:gd name="T26" fmla="*/ 31 w 161"/>
                <a:gd name="T27" fmla="*/ 64 h 196"/>
                <a:gd name="T28" fmla="*/ 80 w 161"/>
                <a:gd name="T29" fmla="*/ 113 h 196"/>
                <a:gd name="T30" fmla="*/ 129 w 161"/>
                <a:gd name="T31" fmla="*/ 64 h 196"/>
                <a:gd name="T32" fmla="*/ 70 w 161"/>
                <a:gd name="T33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96">
                  <a:moveTo>
                    <a:pt x="0" y="196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1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39" y="132"/>
                    <a:pt x="144" y="148"/>
                    <a:pt x="144" y="148"/>
                  </a:cubicBezTo>
                  <a:cubicBezTo>
                    <a:pt x="161" y="196"/>
                    <a:pt x="161" y="196"/>
                    <a:pt x="161" y="196"/>
                  </a:cubicBezTo>
                  <a:lnTo>
                    <a:pt x="0" y="196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0"/>
            <p:cNvSpPr>
              <a:spLocks noEditPoints="1"/>
            </p:cNvSpPr>
            <p:nvPr/>
          </p:nvSpPr>
          <p:spPr bwMode="auto">
            <a:xfrm>
              <a:off x="2481580" y="3280728"/>
              <a:ext cx="358775" cy="436563"/>
            </a:xfrm>
            <a:custGeom>
              <a:avLst/>
              <a:gdLst>
                <a:gd name="T0" fmla="*/ 0 w 161"/>
                <a:gd name="T1" fmla="*/ 196 h 196"/>
                <a:gd name="T2" fmla="*/ 20 w 161"/>
                <a:gd name="T3" fmla="*/ 148 h 196"/>
                <a:gd name="T4" fmla="*/ 41 w 161"/>
                <a:gd name="T5" fmla="*/ 132 h 196"/>
                <a:gd name="T6" fmla="*/ 124 w 161"/>
                <a:gd name="T7" fmla="*/ 132 h 196"/>
                <a:gd name="T8" fmla="*/ 144 w 161"/>
                <a:gd name="T9" fmla="*/ 148 h 196"/>
                <a:gd name="T10" fmla="*/ 161 w 161"/>
                <a:gd name="T11" fmla="*/ 196 h 196"/>
                <a:gd name="T12" fmla="*/ 0 w 161"/>
                <a:gd name="T13" fmla="*/ 196 h 196"/>
                <a:gd name="T14" fmla="*/ 80 w 161"/>
                <a:gd name="T15" fmla="*/ 128 h 196"/>
                <a:gd name="T16" fmla="*/ 16 w 161"/>
                <a:gd name="T17" fmla="*/ 64 h 196"/>
                <a:gd name="T18" fmla="*/ 80 w 161"/>
                <a:gd name="T19" fmla="*/ 0 h 196"/>
                <a:gd name="T20" fmla="*/ 144 w 161"/>
                <a:gd name="T21" fmla="*/ 64 h 196"/>
                <a:gd name="T22" fmla="*/ 80 w 161"/>
                <a:gd name="T23" fmla="*/ 128 h 196"/>
                <a:gd name="T24" fmla="*/ 70 w 161"/>
                <a:gd name="T25" fmla="*/ 17 h 196"/>
                <a:gd name="T26" fmla="*/ 31 w 161"/>
                <a:gd name="T27" fmla="*/ 64 h 196"/>
                <a:gd name="T28" fmla="*/ 80 w 161"/>
                <a:gd name="T29" fmla="*/ 113 h 196"/>
                <a:gd name="T30" fmla="*/ 129 w 161"/>
                <a:gd name="T31" fmla="*/ 64 h 196"/>
                <a:gd name="T32" fmla="*/ 70 w 161"/>
                <a:gd name="T33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96">
                  <a:moveTo>
                    <a:pt x="0" y="196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1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39" y="132"/>
                    <a:pt x="144" y="148"/>
                    <a:pt x="144" y="148"/>
                  </a:cubicBezTo>
                  <a:cubicBezTo>
                    <a:pt x="161" y="196"/>
                    <a:pt x="161" y="196"/>
                    <a:pt x="161" y="196"/>
                  </a:cubicBezTo>
                  <a:lnTo>
                    <a:pt x="0" y="196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0"/>
            <p:cNvSpPr>
              <a:spLocks noEditPoints="1"/>
            </p:cNvSpPr>
            <p:nvPr/>
          </p:nvSpPr>
          <p:spPr bwMode="auto">
            <a:xfrm>
              <a:off x="4892675" y="3280728"/>
              <a:ext cx="358775" cy="436563"/>
            </a:xfrm>
            <a:custGeom>
              <a:avLst/>
              <a:gdLst>
                <a:gd name="T0" fmla="*/ 0 w 161"/>
                <a:gd name="T1" fmla="*/ 196 h 196"/>
                <a:gd name="T2" fmla="*/ 20 w 161"/>
                <a:gd name="T3" fmla="*/ 148 h 196"/>
                <a:gd name="T4" fmla="*/ 41 w 161"/>
                <a:gd name="T5" fmla="*/ 132 h 196"/>
                <a:gd name="T6" fmla="*/ 124 w 161"/>
                <a:gd name="T7" fmla="*/ 132 h 196"/>
                <a:gd name="T8" fmla="*/ 144 w 161"/>
                <a:gd name="T9" fmla="*/ 148 h 196"/>
                <a:gd name="T10" fmla="*/ 161 w 161"/>
                <a:gd name="T11" fmla="*/ 196 h 196"/>
                <a:gd name="T12" fmla="*/ 0 w 161"/>
                <a:gd name="T13" fmla="*/ 196 h 196"/>
                <a:gd name="T14" fmla="*/ 80 w 161"/>
                <a:gd name="T15" fmla="*/ 128 h 196"/>
                <a:gd name="T16" fmla="*/ 16 w 161"/>
                <a:gd name="T17" fmla="*/ 64 h 196"/>
                <a:gd name="T18" fmla="*/ 80 w 161"/>
                <a:gd name="T19" fmla="*/ 0 h 196"/>
                <a:gd name="T20" fmla="*/ 144 w 161"/>
                <a:gd name="T21" fmla="*/ 64 h 196"/>
                <a:gd name="T22" fmla="*/ 80 w 161"/>
                <a:gd name="T23" fmla="*/ 128 h 196"/>
                <a:gd name="T24" fmla="*/ 70 w 161"/>
                <a:gd name="T25" fmla="*/ 17 h 196"/>
                <a:gd name="T26" fmla="*/ 31 w 161"/>
                <a:gd name="T27" fmla="*/ 64 h 196"/>
                <a:gd name="T28" fmla="*/ 80 w 161"/>
                <a:gd name="T29" fmla="*/ 113 h 196"/>
                <a:gd name="T30" fmla="*/ 129 w 161"/>
                <a:gd name="T31" fmla="*/ 64 h 196"/>
                <a:gd name="T32" fmla="*/ 70 w 161"/>
                <a:gd name="T33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96">
                  <a:moveTo>
                    <a:pt x="0" y="196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1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39" y="132"/>
                    <a:pt x="144" y="148"/>
                    <a:pt x="144" y="148"/>
                  </a:cubicBezTo>
                  <a:cubicBezTo>
                    <a:pt x="161" y="196"/>
                    <a:pt x="161" y="196"/>
                    <a:pt x="161" y="196"/>
                  </a:cubicBezTo>
                  <a:lnTo>
                    <a:pt x="0" y="196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1464310" y="4265296"/>
              <a:ext cx="427038" cy="400050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3443605" y="4265931"/>
              <a:ext cx="427038" cy="400050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0"/>
            <p:cNvSpPr>
              <a:spLocks noEditPoints="1"/>
            </p:cNvSpPr>
            <p:nvPr/>
          </p:nvSpPr>
          <p:spPr bwMode="auto">
            <a:xfrm>
              <a:off x="4892675" y="4246563"/>
              <a:ext cx="358775" cy="436563"/>
            </a:xfrm>
            <a:custGeom>
              <a:avLst/>
              <a:gdLst>
                <a:gd name="T0" fmla="*/ 0 w 161"/>
                <a:gd name="T1" fmla="*/ 196 h 196"/>
                <a:gd name="T2" fmla="*/ 20 w 161"/>
                <a:gd name="T3" fmla="*/ 148 h 196"/>
                <a:gd name="T4" fmla="*/ 41 w 161"/>
                <a:gd name="T5" fmla="*/ 132 h 196"/>
                <a:gd name="T6" fmla="*/ 124 w 161"/>
                <a:gd name="T7" fmla="*/ 132 h 196"/>
                <a:gd name="T8" fmla="*/ 144 w 161"/>
                <a:gd name="T9" fmla="*/ 148 h 196"/>
                <a:gd name="T10" fmla="*/ 161 w 161"/>
                <a:gd name="T11" fmla="*/ 196 h 196"/>
                <a:gd name="T12" fmla="*/ 0 w 161"/>
                <a:gd name="T13" fmla="*/ 196 h 196"/>
                <a:gd name="T14" fmla="*/ 80 w 161"/>
                <a:gd name="T15" fmla="*/ 128 h 196"/>
                <a:gd name="T16" fmla="*/ 16 w 161"/>
                <a:gd name="T17" fmla="*/ 64 h 196"/>
                <a:gd name="T18" fmla="*/ 80 w 161"/>
                <a:gd name="T19" fmla="*/ 0 h 196"/>
                <a:gd name="T20" fmla="*/ 144 w 161"/>
                <a:gd name="T21" fmla="*/ 64 h 196"/>
                <a:gd name="T22" fmla="*/ 80 w 161"/>
                <a:gd name="T23" fmla="*/ 128 h 196"/>
                <a:gd name="T24" fmla="*/ 70 w 161"/>
                <a:gd name="T25" fmla="*/ 17 h 196"/>
                <a:gd name="T26" fmla="*/ 31 w 161"/>
                <a:gd name="T27" fmla="*/ 64 h 196"/>
                <a:gd name="T28" fmla="*/ 80 w 161"/>
                <a:gd name="T29" fmla="*/ 113 h 196"/>
                <a:gd name="T30" fmla="*/ 129 w 161"/>
                <a:gd name="T31" fmla="*/ 64 h 196"/>
                <a:gd name="T32" fmla="*/ 70 w 161"/>
                <a:gd name="T33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96">
                  <a:moveTo>
                    <a:pt x="0" y="196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1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39" y="132"/>
                    <a:pt x="144" y="148"/>
                    <a:pt x="144" y="148"/>
                  </a:cubicBezTo>
                  <a:cubicBezTo>
                    <a:pt x="161" y="196"/>
                    <a:pt x="161" y="196"/>
                    <a:pt x="161" y="196"/>
                  </a:cubicBezTo>
                  <a:lnTo>
                    <a:pt x="0" y="196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0"/>
            <p:cNvSpPr>
              <a:spLocks noEditPoints="1"/>
            </p:cNvSpPr>
            <p:nvPr/>
          </p:nvSpPr>
          <p:spPr bwMode="auto">
            <a:xfrm>
              <a:off x="4892675" y="5202873"/>
              <a:ext cx="358775" cy="436563"/>
            </a:xfrm>
            <a:custGeom>
              <a:avLst/>
              <a:gdLst>
                <a:gd name="T0" fmla="*/ 0 w 161"/>
                <a:gd name="T1" fmla="*/ 196 h 196"/>
                <a:gd name="T2" fmla="*/ 20 w 161"/>
                <a:gd name="T3" fmla="*/ 148 h 196"/>
                <a:gd name="T4" fmla="*/ 41 w 161"/>
                <a:gd name="T5" fmla="*/ 132 h 196"/>
                <a:gd name="T6" fmla="*/ 124 w 161"/>
                <a:gd name="T7" fmla="*/ 132 h 196"/>
                <a:gd name="T8" fmla="*/ 144 w 161"/>
                <a:gd name="T9" fmla="*/ 148 h 196"/>
                <a:gd name="T10" fmla="*/ 161 w 161"/>
                <a:gd name="T11" fmla="*/ 196 h 196"/>
                <a:gd name="T12" fmla="*/ 0 w 161"/>
                <a:gd name="T13" fmla="*/ 196 h 196"/>
                <a:gd name="T14" fmla="*/ 80 w 161"/>
                <a:gd name="T15" fmla="*/ 128 h 196"/>
                <a:gd name="T16" fmla="*/ 16 w 161"/>
                <a:gd name="T17" fmla="*/ 64 h 196"/>
                <a:gd name="T18" fmla="*/ 80 w 161"/>
                <a:gd name="T19" fmla="*/ 0 h 196"/>
                <a:gd name="T20" fmla="*/ 144 w 161"/>
                <a:gd name="T21" fmla="*/ 64 h 196"/>
                <a:gd name="T22" fmla="*/ 80 w 161"/>
                <a:gd name="T23" fmla="*/ 128 h 196"/>
                <a:gd name="T24" fmla="*/ 70 w 161"/>
                <a:gd name="T25" fmla="*/ 17 h 196"/>
                <a:gd name="T26" fmla="*/ 31 w 161"/>
                <a:gd name="T27" fmla="*/ 64 h 196"/>
                <a:gd name="T28" fmla="*/ 80 w 161"/>
                <a:gd name="T29" fmla="*/ 113 h 196"/>
                <a:gd name="T30" fmla="*/ 129 w 161"/>
                <a:gd name="T31" fmla="*/ 64 h 196"/>
                <a:gd name="T32" fmla="*/ 70 w 161"/>
                <a:gd name="T33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96">
                  <a:moveTo>
                    <a:pt x="0" y="196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1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39" y="132"/>
                    <a:pt x="144" y="148"/>
                    <a:pt x="144" y="148"/>
                  </a:cubicBezTo>
                  <a:cubicBezTo>
                    <a:pt x="161" y="196"/>
                    <a:pt x="161" y="196"/>
                    <a:pt x="161" y="196"/>
                  </a:cubicBezTo>
                  <a:lnTo>
                    <a:pt x="0" y="196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03670" y="2675890"/>
            <a:ext cx="4452620" cy="1076325"/>
            <a:chOff x="6503670" y="2675890"/>
            <a:chExt cx="4452620" cy="1076325"/>
          </a:xfrm>
        </p:grpSpPr>
        <p:sp>
          <p:nvSpPr>
            <p:cNvPr id="28" name="五边形 27"/>
            <p:cNvSpPr/>
            <p:nvPr/>
          </p:nvSpPr>
          <p:spPr>
            <a:xfrm>
              <a:off x="6532245" y="2761615"/>
              <a:ext cx="810895" cy="444500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617460" y="2675890"/>
              <a:ext cx="3338830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62626"/>
                  </a:solidFill>
                </a:rPr>
                <a:t>For a moment, love, parting intolerable, I do not know its course</a:t>
              </a:r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love, parting intolerable, I do not know its course</a:t>
              </a:r>
              <a:endParaRPr lang="zh-CN" altLang="en-US" sz="1600" dirty="0">
                <a:solidFill>
                  <a:srgbClr val="262626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503670" y="2814320"/>
              <a:ext cx="68770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ONE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32245" y="4246880"/>
            <a:ext cx="4424045" cy="1076325"/>
            <a:chOff x="6532245" y="4246880"/>
            <a:chExt cx="4424045" cy="1076325"/>
          </a:xfrm>
        </p:grpSpPr>
        <p:sp>
          <p:nvSpPr>
            <p:cNvPr id="29" name="五边形 28"/>
            <p:cNvSpPr/>
            <p:nvPr/>
          </p:nvSpPr>
          <p:spPr>
            <a:xfrm>
              <a:off x="6532245" y="4265930"/>
              <a:ext cx="810895" cy="444500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17460" y="4246880"/>
              <a:ext cx="3338830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</a:rPr>
                <a:t>For a moment, love, parting intolerable, I do not know its course</a:t>
              </a:r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</a:t>
              </a:r>
              <a:endParaRPr lang="zh-CN" altLang="en-US" sz="1600">
                <a:solidFill>
                  <a:srgbClr val="262626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32245" y="4319905"/>
              <a:ext cx="68770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TWO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1"/>
          <a:srcRect t="2645" b="12950"/>
          <a:stretch>
            <a:fillRect/>
          </a:stretch>
        </p:blipFill>
        <p:spPr>
          <a:xfrm>
            <a:off x="-5080" y="-16510"/>
            <a:ext cx="12204700" cy="6870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43350" y="1276350"/>
            <a:ext cx="4305300" cy="4305300"/>
          </a:xfrm>
          <a:prstGeom prst="ellipse">
            <a:avLst/>
          </a:prstGeom>
          <a:solidFill>
            <a:srgbClr val="26262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150995" y="1483995"/>
            <a:ext cx="3890010" cy="389001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4875846" y="2699093"/>
            <a:ext cx="2672715" cy="141986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</a:t>
            </a:r>
            <a:endParaRPr lang="en-US" altLang="zh-CN" sz="4800" b="1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altLang="zh-CN" sz="48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4800" b="1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12515" y="946150"/>
            <a:ext cx="4966335" cy="4966335"/>
          </a:xfrm>
          <a:prstGeom prst="ellipse">
            <a:avLst/>
          </a:prstGeom>
          <a:noFill/>
          <a:ln>
            <a:gradFill>
              <a:gsLst>
                <a:gs pos="74000">
                  <a:srgbClr val="262626"/>
                </a:gs>
                <a:gs pos="0">
                  <a:srgbClr val="262626">
                    <a:alpha val="0"/>
                  </a:srgbClr>
                </a:gs>
                <a:gs pos="100000">
                  <a:srgbClr val="262626"/>
                </a:gs>
              </a:gsLst>
              <a:lin ang="135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943350" y="4485005"/>
            <a:ext cx="995680" cy="10033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19010" y="1344295"/>
            <a:ext cx="1141095" cy="11430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990715" y="1602740"/>
            <a:ext cx="619125" cy="6242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939030" y="4401185"/>
            <a:ext cx="619125" cy="6242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2111374" y="1925955"/>
            <a:ext cx="8001001" cy="2994025"/>
            <a:chOff x="1015038" y="2422329"/>
            <a:chExt cx="6830496" cy="2556478"/>
          </a:xfrm>
        </p:grpSpPr>
        <p:sp>
          <p:nvSpPr>
            <p:cNvPr id="4" name="Freeform 3"/>
            <p:cNvSpPr/>
            <p:nvPr/>
          </p:nvSpPr>
          <p:spPr>
            <a:xfrm>
              <a:off x="1959653" y="4012334"/>
              <a:ext cx="1115376" cy="955629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81200" rIns="172566" bIns="181200" spcCol="1270" anchor="ctr"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Hexagon 7"/>
            <p:cNvSpPr/>
            <p:nvPr/>
          </p:nvSpPr>
          <p:spPr>
            <a:xfrm>
              <a:off x="1015038" y="3479621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2919175" y="347962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3432332"/>
                <a:satOff val="-6872"/>
                <a:lumOff val="-4350"/>
                <a:alphaOff val="0"/>
              </a:schemeClr>
            </a:lnRef>
            <a:fillRef idx="1">
              <a:schemeClr val="accent5">
                <a:hueOff val="3432332"/>
                <a:satOff val="-6872"/>
                <a:lumOff val="-4350"/>
                <a:alphaOff val="0"/>
              </a:schemeClr>
            </a:fillRef>
            <a:effectRef idx="0">
              <a:schemeClr val="accent5">
                <a:hueOff val="3432332"/>
                <a:satOff val="-6872"/>
                <a:lumOff val="-4350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81200" rIns="172566" bIns="181200" spcCol="1270" anchor="ctr"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3877341" y="4009623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3432332"/>
                <a:satOff val="-6872"/>
                <a:lumOff val="-435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1959653" y="2953686"/>
              <a:ext cx="1115376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6864664"/>
                <a:satOff val="-13747"/>
                <a:lumOff val="-8703"/>
                <a:alphaOff val="0"/>
              </a:schemeClr>
            </a:lnRef>
            <a:fillRef idx="1">
              <a:schemeClr val="accent5">
                <a:hueOff val="6864664"/>
                <a:satOff val="-13747"/>
                <a:lumOff val="-8703"/>
                <a:alphaOff val="0"/>
              </a:schemeClr>
            </a:fillRef>
            <a:effectRef idx="0">
              <a:schemeClr val="accent5">
                <a:hueOff val="6864664"/>
                <a:satOff val="-13747"/>
                <a:lumOff val="-8703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81200" rIns="172566" bIns="181200" spcCol="1270" anchor="ctr"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2919175" y="2422329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6864664"/>
                <a:satOff val="-13747"/>
                <a:lumOff val="-8703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3877341" y="295233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10296996"/>
                <a:satOff val="-20621"/>
                <a:lumOff val="-13056"/>
                <a:alphaOff val="0"/>
              </a:schemeClr>
            </a:lnRef>
            <a:fillRef idx="1">
              <a:schemeClr val="accent5">
                <a:hueOff val="10296996"/>
                <a:satOff val="-20621"/>
                <a:lumOff val="-13056"/>
                <a:alphaOff val="0"/>
              </a:schemeClr>
            </a:fillRef>
            <a:effectRef idx="0">
              <a:schemeClr val="accent5">
                <a:hueOff val="10296996"/>
                <a:satOff val="-20621"/>
                <a:lumOff val="-13056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98980" rIns="172566" bIns="198980" spcCol="1270" anchor="ctr"/>
            <a:p>
              <a:pPr marL="0" marR="0" lvl="0" indent="0" algn="ctr" defTabSz="1778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4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835509" y="3490465"/>
              <a:ext cx="1114021" cy="955630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10296996"/>
                <a:satOff val="-20621"/>
                <a:lumOff val="-13056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4835509" y="2431818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13729329"/>
                <a:satOff val="-27496"/>
                <a:lumOff val="-17409"/>
                <a:alphaOff val="0"/>
              </a:schemeClr>
            </a:lnRef>
            <a:fillRef idx="1">
              <a:schemeClr val="accent5">
                <a:hueOff val="13729329"/>
                <a:satOff val="-27496"/>
                <a:lumOff val="-17409"/>
                <a:alphaOff val="0"/>
              </a:schemeClr>
            </a:fillRef>
            <a:effectRef idx="0">
              <a:schemeClr val="accent5">
                <a:hueOff val="13729329"/>
                <a:satOff val="-27496"/>
                <a:lumOff val="-17409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98980" rIns="172566" bIns="198980" spcCol="1270" anchor="ctr"/>
            <a:p>
              <a:pPr marL="0" marR="0" lvl="0" indent="0" algn="ctr" defTabSz="1778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4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795031" y="2965886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2" cstate="print"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5">
                <a:hueOff val="13729329"/>
                <a:satOff val="-27496"/>
                <a:lumOff val="-17409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5795031" y="4021822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17161661"/>
                <a:satOff val="-34371"/>
                <a:lumOff val="-21762"/>
                <a:alphaOff val="0"/>
              </a:schemeClr>
            </a:lnRef>
            <a:fillRef idx="1">
              <a:schemeClr val="accent5">
                <a:hueOff val="17161661"/>
                <a:satOff val="-34371"/>
                <a:lumOff val="-21762"/>
                <a:alphaOff val="0"/>
              </a:schemeClr>
            </a:fillRef>
            <a:effectRef idx="0">
              <a:schemeClr val="accent5">
                <a:hueOff val="17161661"/>
                <a:satOff val="-34371"/>
                <a:lumOff val="-21762"/>
                <a:alphaOff val="0"/>
              </a:schemeClr>
            </a:effectRef>
            <a:fontRef idx="minor">
              <a:schemeClr val="lt1"/>
            </a:fontRef>
          </p:style>
          <p:txBody>
            <a:bodyPr lIns="172566" tIns="198980" rIns="172566" bIns="198980" spcCol="1270" anchor="ctr"/>
            <a:p>
              <a:pPr marL="0" marR="0" lvl="0" indent="0" algn="ctr" defTabSz="1778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4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6731513" y="3499954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5">
                <a:hueOff val="17161661"/>
                <a:satOff val="-34371"/>
                <a:lumOff val="-21762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3" name="Freeform 7"/>
          <p:cNvSpPr>
            <a:spLocks noChangeAspect="1" noEditPoints="1"/>
          </p:cNvSpPr>
          <p:nvPr/>
        </p:nvSpPr>
        <p:spPr bwMode="auto">
          <a:xfrm>
            <a:off x="3652838" y="3984625"/>
            <a:ext cx="454025" cy="45561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2" name="Freeform 12"/>
          <p:cNvSpPr>
            <a:spLocks noChangeAspect="1" noEditPoints="1"/>
          </p:cNvSpPr>
          <p:nvPr/>
        </p:nvSpPr>
        <p:spPr bwMode="auto">
          <a:xfrm>
            <a:off x="9172575" y="3448050"/>
            <a:ext cx="593725" cy="36195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5" name="Freeform 17"/>
          <p:cNvSpPr>
            <a:spLocks noChangeAspect="1" noEditPoints="1"/>
          </p:cNvSpPr>
          <p:nvPr/>
        </p:nvSpPr>
        <p:spPr bwMode="auto">
          <a:xfrm>
            <a:off x="4754563" y="2185988"/>
            <a:ext cx="498475" cy="396875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6" name="Freeform 22"/>
          <p:cNvSpPr>
            <a:spLocks noChangeAspect="1" noEditPoints="1"/>
          </p:cNvSpPr>
          <p:nvPr/>
        </p:nvSpPr>
        <p:spPr bwMode="auto">
          <a:xfrm>
            <a:off x="8164513" y="4065588"/>
            <a:ext cx="414338" cy="414338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7" name="Freeform 27"/>
          <p:cNvSpPr>
            <a:spLocks noChangeAspect="1" noEditPoints="1"/>
          </p:cNvSpPr>
          <p:nvPr/>
        </p:nvSpPr>
        <p:spPr bwMode="auto">
          <a:xfrm>
            <a:off x="7008813" y="2205038"/>
            <a:ext cx="479425" cy="3429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5883275" y="3995738"/>
            <a:ext cx="542925" cy="554038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9" name="Content Placeholder 2"/>
          <p:cNvSpPr txBox="1"/>
          <p:nvPr/>
        </p:nvSpPr>
        <p:spPr>
          <a:xfrm>
            <a:off x="3367088" y="4570413"/>
            <a:ext cx="1008062" cy="620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Social Media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8963025" y="3976688"/>
            <a:ext cx="1008063" cy="53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Code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4525963" y="2641600"/>
            <a:ext cx="1000125" cy="6334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Photography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5624513" y="4630738"/>
            <a:ext cx="1000125" cy="444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Audio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" name="Content Placeholder 2"/>
          <p:cNvSpPr txBox="1"/>
          <p:nvPr/>
        </p:nvSpPr>
        <p:spPr>
          <a:xfrm>
            <a:off x="7907338" y="4616450"/>
            <a:ext cx="952500" cy="631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Copywrit</a:t>
            </a:r>
            <a:r>
              <a:rPr lang="id-ID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e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6778625" y="2705100"/>
            <a:ext cx="952500" cy="53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1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Films</a:t>
            </a:r>
            <a:endParaRPr lang="en-US" altLang="zh-CN" sz="900" dirty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69185" y="5392420"/>
            <a:ext cx="7550150" cy="65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2"/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18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61665" y="2964180"/>
            <a:ext cx="586930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rgbClr val="262626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1"/>
          <a:srcRect t="38797" b="19936"/>
          <a:stretch>
            <a:fillRect/>
          </a:stretch>
        </p:blipFill>
        <p:spPr>
          <a:xfrm>
            <a:off x="-13970" y="-2540"/>
            <a:ext cx="12220575" cy="3363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070" y="2037715"/>
            <a:ext cx="3040380" cy="3957955"/>
          </a:xfrm>
          <a:prstGeom prst="rect">
            <a:avLst/>
          </a:prstGeom>
          <a:solidFill>
            <a:srgbClr val="262626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07465" y="3528695"/>
            <a:ext cx="2770505" cy="2047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3" name="PA_矩形 17"/>
          <p:cNvSpPr/>
          <p:nvPr>
            <p:custDataLst>
              <p:tags r:id="rId2"/>
            </p:custDataLst>
          </p:nvPr>
        </p:nvSpPr>
        <p:spPr>
          <a:xfrm>
            <a:off x="1297940" y="2552065"/>
            <a:ext cx="2886710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4000" b="1" dirty="0">
                <a:solidFill>
                  <a:schemeClr val="bg1"/>
                </a:solidFill>
              </a:rPr>
              <a:t>TEXT HERE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5715" y="3361055"/>
            <a:ext cx="25673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Freeform 146"/>
          <p:cNvSpPr/>
          <p:nvPr/>
        </p:nvSpPr>
        <p:spPr bwMode="auto">
          <a:xfrm>
            <a:off x="5741987" y="3793491"/>
            <a:ext cx="444500" cy="446088"/>
          </a:xfrm>
          <a:custGeom>
            <a:avLst/>
            <a:gdLst>
              <a:gd name="T0" fmla="*/ 180 w 200"/>
              <a:gd name="T1" fmla="*/ 200 h 200"/>
              <a:gd name="T2" fmla="*/ 120 w 200"/>
              <a:gd name="T3" fmla="*/ 200 h 200"/>
              <a:gd name="T4" fmla="*/ 120 w 200"/>
              <a:gd name="T5" fmla="*/ 129 h 200"/>
              <a:gd name="T6" fmla="*/ 143 w 200"/>
              <a:gd name="T7" fmla="*/ 129 h 200"/>
              <a:gd name="T8" fmla="*/ 143 w 200"/>
              <a:gd name="T9" fmla="*/ 100 h 200"/>
              <a:gd name="T10" fmla="*/ 120 w 200"/>
              <a:gd name="T11" fmla="*/ 100 h 200"/>
              <a:gd name="T12" fmla="*/ 120 w 200"/>
              <a:gd name="T13" fmla="*/ 84 h 200"/>
              <a:gd name="T14" fmla="*/ 129 w 200"/>
              <a:gd name="T15" fmla="*/ 76 h 200"/>
              <a:gd name="T16" fmla="*/ 152 w 200"/>
              <a:gd name="T17" fmla="*/ 76 h 200"/>
              <a:gd name="T18" fmla="*/ 152 w 200"/>
              <a:gd name="T19" fmla="*/ 49 h 200"/>
              <a:gd name="T20" fmla="*/ 115 w 200"/>
              <a:gd name="T21" fmla="*/ 49 h 200"/>
              <a:gd name="T22" fmla="*/ 88 w 200"/>
              <a:gd name="T23" fmla="*/ 79 h 200"/>
              <a:gd name="T24" fmla="*/ 88 w 200"/>
              <a:gd name="T25" fmla="*/ 101 h 200"/>
              <a:gd name="T26" fmla="*/ 68 w 200"/>
              <a:gd name="T27" fmla="*/ 101 h 200"/>
              <a:gd name="T28" fmla="*/ 68 w 200"/>
              <a:gd name="T29" fmla="*/ 128 h 200"/>
              <a:gd name="T30" fmla="*/ 88 w 200"/>
              <a:gd name="T31" fmla="*/ 128 h 200"/>
              <a:gd name="T32" fmla="*/ 88 w 200"/>
              <a:gd name="T33" fmla="*/ 200 h 200"/>
              <a:gd name="T34" fmla="*/ 20 w 200"/>
              <a:gd name="T35" fmla="*/ 200 h 200"/>
              <a:gd name="T36" fmla="*/ 0 w 200"/>
              <a:gd name="T37" fmla="*/ 180 h 200"/>
              <a:gd name="T38" fmla="*/ 0 w 200"/>
              <a:gd name="T39" fmla="*/ 20 h 200"/>
              <a:gd name="T40" fmla="*/ 20 w 200"/>
              <a:gd name="T41" fmla="*/ 0 h 200"/>
              <a:gd name="T42" fmla="*/ 180 w 200"/>
              <a:gd name="T43" fmla="*/ 0 h 200"/>
              <a:gd name="T44" fmla="*/ 200 w 200"/>
              <a:gd name="T45" fmla="*/ 20 h 200"/>
              <a:gd name="T46" fmla="*/ 200 w 200"/>
              <a:gd name="T47" fmla="*/ 180 h 200"/>
              <a:gd name="T48" fmla="*/ 180 w 200"/>
              <a:gd name="T4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76"/>
                  <a:pt x="129" y="76"/>
                </a:cubicBezTo>
                <a:cubicBezTo>
                  <a:pt x="137" y="76"/>
                  <a:pt x="152" y="76"/>
                  <a:pt x="152" y="76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13" y="49"/>
                  <a:pt x="115" y="49"/>
                </a:cubicBezTo>
                <a:cubicBezTo>
                  <a:pt x="90" y="49"/>
                  <a:pt x="88" y="79"/>
                  <a:pt x="88" y="79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7920038" y="3793173"/>
            <a:ext cx="446088" cy="446088"/>
          </a:xfrm>
          <a:custGeom>
            <a:avLst/>
            <a:gdLst>
              <a:gd name="T0" fmla="*/ 180 w 200"/>
              <a:gd name="T1" fmla="*/ 200 h 200"/>
              <a:gd name="T2" fmla="*/ 20 w 200"/>
              <a:gd name="T3" fmla="*/ 200 h 200"/>
              <a:gd name="T4" fmla="*/ 0 w 200"/>
              <a:gd name="T5" fmla="*/ 180 h 200"/>
              <a:gd name="T6" fmla="*/ 0 w 200"/>
              <a:gd name="T7" fmla="*/ 20 h 200"/>
              <a:gd name="T8" fmla="*/ 20 w 200"/>
              <a:gd name="T9" fmla="*/ 0 h 200"/>
              <a:gd name="T10" fmla="*/ 180 w 200"/>
              <a:gd name="T11" fmla="*/ 0 h 200"/>
              <a:gd name="T12" fmla="*/ 200 w 200"/>
              <a:gd name="T13" fmla="*/ 20 h 200"/>
              <a:gd name="T14" fmla="*/ 200 w 200"/>
              <a:gd name="T15" fmla="*/ 180 h 200"/>
              <a:gd name="T16" fmla="*/ 180 w 200"/>
              <a:gd name="T17" fmla="*/ 200 h 200"/>
              <a:gd name="T18" fmla="*/ 28 w 200"/>
              <a:gd name="T19" fmla="*/ 176 h 200"/>
              <a:gd name="T20" fmla="*/ 59 w 200"/>
              <a:gd name="T21" fmla="*/ 176 h 200"/>
              <a:gd name="T22" fmla="*/ 59 w 200"/>
              <a:gd name="T23" fmla="*/ 72 h 200"/>
              <a:gd name="T24" fmla="*/ 28 w 200"/>
              <a:gd name="T25" fmla="*/ 72 h 200"/>
              <a:gd name="T26" fmla="*/ 28 w 200"/>
              <a:gd name="T27" fmla="*/ 176 h 200"/>
              <a:gd name="T28" fmla="*/ 46 w 200"/>
              <a:gd name="T29" fmla="*/ 26 h 200"/>
              <a:gd name="T30" fmla="*/ 28 w 200"/>
              <a:gd name="T31" fmla="*/ 42 h 200"/>
              <a:gd name="T32" fmla="*/ 45 w 200"/>
              <a:gd name="T33" fmla="*/ 58 h 200"/>
              <a:gd name="T34" fmla="*/ 63 w 200"/>
              <a:gd name="T35" fmla="*/ 42 h 200"/>
              <a:gd name="T36" fmla="*/ 46 w 200"/>
              <a:gd name="T37" fmla="*/ 26 h 200"/>
              <a:gd name="T38" fmla="*/ 176 w 200"/>
              <a:gd name="T39" fmla="*/ 116 h 200"/>
              <a:gd name="T40" fmla="*/ 144 w 200"/>
              <a:gd name="T41" fmla="*/ 70 h 200"/>
              <a:gd name="T42" fmla="*/ 112 w 200"/>
              <a:gd name="T43" fmla="*/ 89 h 200"/>
              <a:gd name="T44" fmla="*/ 112 w 200"/>
              <a:gd name="T45" fmla="*/ 89 h 200"/>
              <a:gd name="T46" fmla="*/ 112 w 200"/>
              <a:gd name="T47" fmla="*/ 72 h 200"/>
              <a:gd name="T48" fmla="*/ 84 w 200"/>
              <a:gd name="T49" fmla="*/ 72 h 200"/>
              <a:gd name="T50" fmla="*/ 84 w 200"/>
              <a:gd name="T51" fmla="*/ 107 h 200"/>
              <a:gd name="T52" fmla="*/ 84 w 200"/>
              <a:gd name="T53" fmla="*/ 176 h 200"/>
              <a:gd name="T54" fmla="*/ 116 w 200"/>
              <a:gd name="T55" fmla="*/ 176 h 200"/>
              <a:gd name="T56" fmla="*/ 116 w 200"/>
              <a:gd name="T57" fmla="*/ 118 h 200"/>
              <a:gd name="T58" fmla="*/ 117 w 200"/>
              <a:gd name="T59" fmla="*/ 110 h 200"/>
              <a:gd name="T60" fmla="*/ 132 w 200"/>
              <a:gd name="T61" fmla="*/ 97 h 200"/>
              <a:gd name="T62" fmla="*/ 148 w 200"/>
              <a:gd name="T63" fmla="*/ 120 h 200"/>
              <a:gd name="T64" fmla="*/ 148 w 200"/>
              <a:gd name="T65" fmla="*/ 176 h 200"/>
              <a:gd name="T66" fmla="*/ 176 w 200"/>
              <a:gd name="T67" fmla="*/ 176 h 200"/>
              <a:gd name="T68" fmla="*/ 176 w 200"/>
              <a:gd name="T69" fmla="*/ 11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28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72"/>
                  <a:pt x="59" y="72"/>
                  <a:pt x="59" y="72"/>
                </a:cubicBezTo>
                <a:cubicBezTo>
                  <a:pt x="28" y="72"/>
                  <a:pt x="28" y="72"/>
                  <a:pt x="28" y="72"/>
                </a:cubicBezTo>
                <a:lnTo>
                  <a:pt x="28" y="176"/>
                </a:lnTo>
                <a:close/>
                <a:moveTo>
                  <a:pt x="46" y="26"/>
                </a:moveTo>
                <a:cubicBezTo>
                  <a:pt x="35" y="26"/>
                  <a:pt x="28" y="33"/>
                  <a:pt x="28" y="42"/>
                </a:cubicBezTo>
                <a:cubicBezTo>
                  <a:pt x="28" y="52"/>
                  <a:pt x="35" y="58"/>
                  <a:pt x="45" y="58"/>
                </a:cubicBezTo>
                <a:cubicBezTo>
                  <a:pt x="56" y="58"/>
                  <a:pt x="63" y="52"/>
                  <a:pt x="63" y="42"/>
                </a:cubicBezTo>
                <a:cubicBezTo>
                  <a:pt x="63" y="33"/>
                  <a:pt x="56" y="26"/>
                  <a:pt x="46" y="26"/>
                </a:cubicBezTo>
                <a:close/>
                <a:moveTo>
                  <a:pt x="176" y="116"/>
                </a:moveTo>
                <a:cubicBezTo>
                  <a:pt x="176" y="85"/>
                  <a:pt x="166" y="70"/>
                  <a:pt x="144" y="70"/>
                </a:cubicBezTo>
                <a:cubicBezTo>
                  <a:pt x="126" y="70"/>
                  <a:pt x="117" y="81"/>
                  <a:pt x="112" y="89"/>
                </a:cubicBezTo>
                <a:cubicBezTo>
                  <a:pt x="112" y="89"/>
                  <a:pt x="112" y="89"/>
                  <a:pt x="112" y="89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82"/>
                  <a:pt x="84" y="93"/>
                  <a:pt x="84" y="107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5"/>
                  <a:pt x="116" y="112"/>
                  <a:pt x="117" y="110"/>
                </a:cubicBezTo>
                <a:cubicBezTo>
                  <a:pt x="119" y="103"/>
                  <a:pt x="122" y="97"/>
                  <a:pt x="132" y="97"/>
                </a:cubicBezTo>
                <a:cubicBezTo>
                  <a:pt x="144" y="97"/>
                  <a:pt x="148" y="107"/>
                  <a:pt x="148" y="120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76" y="176"/>
                  <a:pt x="176" y="176"/>
                  <a:pt x="176" y="176"/>
                </a:cubicBezTo>
                <a:lnTo>
                  <a:pt x="176" y="11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10106025" y="3793173"/>
            <a:ext cx="446088" cy="446088"/>
          </a:xfrm>
          <a:custGeom>
            <a:avLst/>
            <a:gdLst>
              <a:gd name="T0" fmla="*/ 112 w 200"/>
              <a:gd name="T1" fmla="*/ 147 h 200"/>
              <a:gd name="T2" fmla="*/ 112 w 200"/>
              <a:gd name="T3" fmla="*/ 165 h 200"/>
              <a:gd name="T4" fmla="*/ 117 w 200"/>
              <a:gd name="T5" fmla="*/ 175 h 200"/>
              <a:gd name="T6" fmla="*/ 117 w 200"/>
              <a:gd name="T7" fmla="*/ 140 h 200"/>
              <a:gd name="T8" fmla="*/ 20 w 200"/>
              <a:gd name="T9" fmla="*/ 0 h 200"/>
              <a:gd name="T10" fmla="*/ 0 w 200"/>
              <a:gd name="T11" fmla="*/ 180 h 200"/>
              <a:gd name="T12" fmla="*/ 180 w 200"/>
              <a:gd name="T13" fmla="*/ 200 h 200"/>
              <a:gd name="T14" fmla="*/ 200 w 200"/>
              <a:gd name="T15" fmla="*/ 20 h 200"/>
              <a:gd name="T16" fmla="*/ 43 w 200"/>
              <a:gd name="T17" fmla="*/ 184 h 200"/>
              <a:gd name="T18" fmla="*/ 32 w 200"/>
              <a:gd name="T19" fmla="*/ 124 h 200"/>
              <a:gd name="T20" fmla="*/ 16 w 200"/>
              <a:gd name="T21" fmla="*/ 112 h 200"/>
              <a:gd name="T22" fmla="*/ 60 w 200"/>
              <a:gd name="T23" fmla="*/ 124 h 200"/>
              <a:gd name="T24" fmla="*/ 43 w 200"/>
              <a:gd name="T25" fmla="*/ 184 h 200"/>
              <a:gd name="T26" fmla="*/ 83 w 200"/>
              <a:gd name="T27" fmla="*/ 178 h 200"/>
              <a:gd name="T28" fmla="*/ 70 w 200"/>
              <a:gd name="T29" fmla="*/ 185 h 200"/>
              <a:gd name="T30" fmla="*/ 56 w 200"/>
              <a:gd name="T31" fmla="*/ 132 h 200"/>
              <a:gd name="T32" fmla="*/ 68 w 200"/>
              <a:gd name="T33" fmla="*/ 162 h 200"/>
              <a:gd name="T34" fmla="*/ 80 w 200"/>
              <a:gd name="T35" fmla="*/ 170 h 200"/>
              <a:gd name="T36" fmla="*/ 80 w 200"/>
              <a:gd name="T37" fmla="*/ 132 h 200"/>
              <a:gd name="T38" fmla="*/ 92 w 200"/>
              <a:gd name="T39" fmla="*/ 169 h 200"/>
              <a:gd name="T40" fmla="*/ 83 w 200"/>
              <a:gd name="T41" fmla="*/ 184 h 200"/>
              <a:gd name="T42" fmla="*/ 111 w 200"/>
              <a:gd name="T43" fmla="*/ 177 h 200"/>
              <a:gd name="T44" fmla="*/ 110 w 200"/>
              <a:gd name="T45" fmla="*/ 185 h 200"/>
              <a:gd name="T46" fmla="*/ 100 w 200"/>
              <a:gd name="T47" fmla="*/ 170 h 200"/>
              <a:gd name="T48" fmla="*/ 112 w 200"/>
              <a:gd name="T49" fmla="*/ 108 h 200"/>
              <a:gd name="T50" fmla="*/ 112 w 200"/>
              <a:gd name="T51" fmla="*/ 137 h 200"/>
              <a:gd name="T52" fmla="*/ 136 w 200"/>
              <a:gd name="T53" fmla="*/ 157 h 200"/>
              <a:gd name="T54" fmla="*/ 176 w 200"/>
              <a:gd name="T55" fmla="*/ 160 h 200"/>
              <a:gd name="T56" fmla="*/ 163 w 200"/>
              <a:gd name="T57" fmla="*/ 176 h 200"/>
              <a:gd name="T58" fmla="*/ 174 w 200"/>
              <a:gd name="T59" fmla="*/ 182 h 200"/>
              <a:gd name="T60" fmla="*/ 140 w 200"/>
              <a:gd name="T61" fmla="*/ 159 h 200"/>
              <a:gd name="T62" fmla="*/ 176 w 200"/>
              <a:gd name="T63" fmla="*/ 155 h 200"/>
              <a:gd name="T64" fmla="*/ 192 w 200"/>
              <a:gd name="T65" fmla="*/ 100 h 200"/>
              <a:gd name="T66" fmla="*/ 8 w 200"/>
              <a:gd name="T67" fmla="*/ 28 h 200"/>
              <a:gd name="T68" fmla="*/ 172 w 200"/>
              <a:gd name="T69" fmla="*/ 8 h 200"/>
              <a:gd name="T70" fmla="*/ 192 w 200"/>
              <a:gd name="T71" fmla="*/ 100 h 200"/>
              <a:gd name="T72" fmla="*/ 152 w 200"/>
              <a:gd name="T73" fmla="*/ 153 h 200"/>
              <a:gd name="T74" fmla="*/ 159 w 200"/>
              <a:gd name="T75" fmla="*/ 139 h 200"/>
              <a:gd name="T76" fmla="*/ 63 w 200"/>
              <a:gd name="T77" fmla="*/ 33 h 200"/>
              <a:gd name="T78" fmla="*/ 59 w 200"/>
              <a:gd name="T79" fmla="*/ 49 h 200"/>
              <a:gd name="T80" fmla="*/ 49 w 200"/>
              <a:gd name="T81" fmla="*/ 16 h 200"/>
              <a:gd name="T82" fmla="*/ 53 w 200"/>
              <a:gd name="T83" fmla="*/ 59 h 200"/>
              <a:gd name="T84" fmla="*/ 64 w 200"/>
              <a:gd name="T85" fmla="*/ 88 h 200"/>
              <a:gd name="T86" fmla="*/ 80 w 200"/>
              <a:gd name="T87" fmla="*/ 16 h 200"/>
              <a:gd name="T88" fmla="*/ 97 w 200"/>
              <a:gd name="T89" fmla="*/ 35 h 200"/>
              <a:gd name="T90" fmla="*/ 96 w 200"/>
              <a:gd name="T91" fmla="*/ 89 h 200"/>
              <a:gd name="T92" fmla="*/ 115 w 200"/>
              <a:gd name="T93" fmla="*/ 62 h 200"/>
              <a:gd name="T94" fmla="*/ 97 w 200"/>
              <a:gd name="T95" fmla="*/ 80 h 200"/>
              <a:gd name="T96" fmla="*/ 89 w 200"/>
              <a:gd name="T97" fmla="*/ 62 h 200"/>
              <a:gd name="T98" fmla="*/ 104 w 200"/>
              <a:gd name="T99" fmla="*/ 62 h 200"/>
              <a:gd name="T100" fmla="*/ 154 w 200"/>
              <a:gd name="T101" fmla="*/ 36 h 200"/>
              <a:gd name="T102" fmla="*/ 143 w 200"/>
              <a:gd name="T103" fmla="*/ 70 h 200"/>
              <a:gd name="T104" fmla="*/ 136 w 200"/>
              <a:gd name="T105" fmla="*/ 80 h 200"/>
              <a:gd name="T106" fmla="*/ 130 w 200"/>
              <a:gd name="T107" fmla="*/ 36 h 200"/>
              <a:gd name="T108" fmla="*/ 119 w 200"/>
              <a:gd name="T109" fmla="*/ 68 h 200"/>
              <a:gd name="T110" fmla="*/ 144 w 200"/>
              <a:gd name="T111" fmla="*/ 83 h 200"/>
              <a:gd name="T112" fmla="*/ 144 w 200"/>
              <a:gd name="T113" fmla="*/ 88 h 200"/>
              <a:gd name="T114" fmla="*/ 154 w 200"/>
              <a:gd name="T115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0" h="200">
                <a:moveTo>
                  <a:pt x="117" y="140"/>
                </a:moveTo>
                <a:cubicBezTo>
                  <a:pt x="114" y="140"/>
                  <a:pt x="113" y="144"/>
                  <a:pt x="112" y="147"/>
                </a:cubicBezTo>
                <a:cubicBezTo>
                  <a:pt x="112" y="148"/>
                  <a:pt x="112" y="150"/>
                  <a:pt x="112" y="151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2" y="167"/>
                  <a:pt x="112" y="168"/>
                  <a:pt x="112" y="169"/>
                </a:cubicBezTo>
                <a:cubicBezTo>
                  <a:pt x="114" y="174"/>
                  <a:pt x="115" y="175"/>
                  <a:pt x="117" y="175"/>
                </a:cubicBezTo>
                <a:cubicBezTo>
                  <a:pt x="123" y="175"/>
                  <a:pt x="125" y="168"/>
                  <a:pt x="125" y="157"/>
                </a:cubicBezTo>
                <a:cubicBezTo>
                  <a:pt x="125" y="148"/>
                  <a:pt x="123" y="140"/>
                  <a:pt x="117" y="140"/>
                </a:cubicBezTo>
                <a:close/>
                <a:moveTo>
                  <a:pt x="180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1"/>
                  <a:pt x="9" y="200"/>
                  <a:pt x="20" y="200"/>
                </a:cubicBezTo>
                <a:cubicBezTo>
                  <a:pt x="180" y="200"/>
                  <a:pt x="180" y="200"/>
                  <a:pt x="180" y="200"/>
                </a:cubicBezTo>
                <a:cubicBezTo>
                  <a:pt x="191" y="200"/>
                  <a:pt x="200" y="191"/>
                  <a:pt x="200" y="180"/>
                </a:cubicBezTo>
                <a:cubicBezTo>
                  <a:pt x="200" y="20"/>
                  <a:pt x="200" y="20"/>
                  <a:pt x="200" y="20"/>
                </a:cubicBezTo>
                <a:cubicBezTo>
                  <a:pt x="200" y="9"/>
                  <a:pt x="191" y="0"/>
                  <a:pt x="180" y="0"/>
                </a:cubicBezTo>
                <a:close/>
                <a:moveTo>
                  <a:pt x="43" y="184"/>
                </a:moveTo>
                <a:cubicBezTo>
                  <a:pt x="32" y="184"/>
                  <a:pt x="32" y="184"/>
                  <a:pt x="32" y="18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43" y="124"/>
                  <a:pt x="43" y="124"/>
                  <a:pt x="43" y="124"/>
                </a:cubicBezTo>
                <a:lnTo>
                  <a:pt x="43" y="184"/>
                </a:lnTo>
                <a:close/>
                <a:moveTo>
                  <a:pt x="83" y="184"/>
                </a:moveTo>
                <a:cubicBezTo>
                  <a:pt x="83" y="178"/>
                  <a:pt x="83" y="178"/>
                  <a:pt x="83" y="178"/>
                </a:cubicBezTo>
                <a:cubicBezTo>
                  <a:pt x="82" y="178"/>
                  <a:pt x="82" y="178"/>
                  <a:pt x="82" y="178"/>
                </a:cubicBezTo>
                <a:cubicBezTo>
                  <a:pt x="80" y="181"/>
                  <a:pt x="75" y="185"/>
                  <a:pt x="70" y="185"/>
                </a:cubicBezTo>
                <a:cubicBezTo>
                  <a:pt x="60" y="185"/>
                  <a:pt x="56" y="177"/>
                  <a:pt x="56" y="164"/>
                </a:cubicBezTo>
                <a:cubicBezTo>
                  <a:pt x="56" y="132"/>
                  <a:pt x="56" y="132"/>
                  <a:pt x="56" y="132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8" y="170"/>
                  <a:pt x="70" y="175"/>
                  <a:pt x="75" y="175"/>
                </a:cubicBezTo>
                <a:cubicBezTo>
                  <a:pt x="78" y="175"/>
                  <a:pt x="79" y="172"/>
                  <a:pt x="80" y="170"/>
                </a:cubicBezTo>
                <a:cubicBezTo>
                  <a:pt x="80" y="169"/>
                  <a:pt x="80" y="167"/>
                  <a:pt x="80" y="165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92" y="169"/>
                  <a:pt x="92" y="169"/>
                  <a:pt x="92" y="169"/>
                </a:cubicBezTo>
                <a:cubicBezTo>
                  <a:pt x="92" y="174"/>
                  <a:pt x="92" y="179"/>
                  <a:pt x="92" y="184"/>
                </a:cubicBezTo>
                <a:lnTo>
                  <a:pt x="83" y="184"/>
                </a:lnTo>
                <a:close/>
                <a:moveTo>
                  <a:pt x="120" y="185"/>
                </a:moveTo>
                <a:cubicBezTo>
                  <a:pt x="115" y="185"/>
                  <a:pt x="113" y="182"/>
                  <a:pt x="111" y="177"/>
                </a:cubicBezTo>
                <a:cubicBezTo>
                  <a:pt x="110" y="177"/>
                  <a:pt x="110" y="177"/>
                  <a:pt x="110" y="177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99" y="185"/>
                  <a:pt x="99" y="185"/>
                  <a:pt x="99" y="185"/>
                </a:cubicBezTo>
                <a:cubicBezTo>
                  <a:pt x="100" y="181"/>
                  <a:pt x="100" y="174"/>
                  <a:pt x="100" y="170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3"/>
                  <a:pt x="117" y="131"/>
                  <a:pt x="122" y="131"/>
                </a:cubicBezTo>
                <a:cubicBezTo>
                  <a:pt x="131" y="131"/>
                  <a:pt x="136" y="141"/>
                  <a:pt x="136" y="157"/>
                </a:cubicBezTo>
                <a:cubicBezTo>
                  <a:pt x="136" y="175"/>
                  <a:pt x="129" y="185"/>
                  <a:pt x="120" y="185"/>
                </a:cubicBezTo>
                <a:close/>
                <a:moveTo>
                  <a:pt x="176" y="160"/>
                </a:moveTo>
                <a:cubicBezTo>
                  <a:pt x="152" y="160"/>
                  <a:pt x="152" y="160"/>
                  <a:pt x="152" y="160"/>
                </a:cubicBezTo>
                <a:cubicBezTo>
                  <a:pt x="152" y="171"/>
                  <a:pt x="157" y="176"/>
                  <a:pt x="163" y="176"/>
                </a:cubicBezTo>
                <a:cubicBezTo>
                  <a:pt x="167" y="176"/>
                  <a:pt x="170" y="175"/>
                  <a:pt x="172" y="174"/>
                </a:cubicBezTo>
                <a:cubicBezTo>
                  <a:pt x="174" y="182"/>
                  <a:pt x="174" y="182"/>
                  <a:pt x="174" y="182"/>
                </a:cubicBezTo>
                <a:cubicBezTo>
                  <a:pt x="171" y="184"/>
                  <a:pt x="166" y="184"/>
                  <a:pt x="161" y="184"/>
                </a:cubicBezTo>
                <a:cubicBezTo>
                  <a:pt x="148" y="184"/>
                  <a:pt x="140" y="175"/>
                  <a:pt x="140" y="159"/>
                </a:cubicBezTo>
                <a:cubicBezTo>
                  <a:pt x="140" y="141"/>
                  <a:pt x="145" y="131"/>
                  <a:pt x="156" y="131"/>
                </a:cubicBezTo>
                <a:cubicBezTo>
                  <a:pt x="167" y="131"/>
                  <a:pt x="176" y="141"/>
                  <a:pt x="176" y="155"/>
                </a:cubicBezTo>
                <a:cubicBezTo>
                  <a:pt x="176" y="158"/>
                  <a:pt x="176" y="158"/>
                  <a:pt x="176" y="160"/>
                </a:cubicBezTo>
                <a:close/>
                <a:moveTo>
                  <a:pt x="19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17"/>
                  <a:pt x="17" y="8"/>
                  <a:pt x="28" y="8"/>
                </a:cubicBezTo>
                <a:cubicBezTo>
                  <a:pt x="172" y="8"/>
                  <a:pt x="172" y="8"/>
                  <a:pt x="172" y="8"/>
                </a:cubicBezTo>
                <a:cubicBezTo>
                  <a:pt x="183" y="8"/>
                  <a:pt x="192" y="17"/>
                  <a:pt x="192" y="28"/>
                </a:cubicBezTo>
                <a:lnTo>
                  <a:pt x="192" y="100"/>
                </a:lnTo>
                <a:close/>
                <a:moveTo>
                  <a:pt x="159" y="139"/>
                </a:moveTo>
                <a:cubicBezTo>
                  <a:pt x="154" y="139"/>
                  <a:pt x="152" y="146"/>
                  <a:pt x="152" y="153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44"/>
                  <a:pt x="163" y="139"/>
                  <a:pt x="159" y="139"/>
                </a:cubicBezTo>
                <a:close/>
                <a:moveTo>
                  <a:pt x="68" y="16"/>
                </a:moveTo>
                <a:cubicBezTo>
                  <a:pt x="63" y="33"/>
                  <a:pt x="63" y="33"/>
                  <a:pt x="63" y="33"/>
                </a:cubicBezTo>
                <a:cubicBezTo>
                  <a:pt x="62" y="39"/>
                  <a:pt x="60" y="44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8" y="44"/>
                  <a:pt x="56" y="38"/>
                  <a:pt x="54" y="33"/>
                </a:cubicBezTo>
                <a:cubicBezTo>
                  <a:pt x="49" y="16"/>
                  <a:pt x="49" y="16"/>
                  <a:pt x="49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88"/>
                  <a:pt x="53" y="88"/>
                  <a:pt x="53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59"/>
                  <a:pt x="64" y="59"/>
                  <a:pt x="64" y="59"/>
                </a:cubicBezTo>
                <a:cubicBezTo>
                  <a:pt x="80" y="16"/>
                  <a:pt x="80" y="16"/>
                  <a:pt x="80" y="16"/>
                </a:cubicBezTo>
                <a:lnTo>
                  <a:pt x="68" y="16"/>
                </a:lnTo>
                <a:close/>
                <a:moveTo>
                  <a:pt x="97" y="35"/>
                </a:moveTo>
                <a:cubicBezTo>
                  <a:pt x="87" y="35"/>
                  <a:pt x="77" y="43"/>
                  <a:pt x="77" y="62"/>
                </a:cubicBezTo>
                <a:cubicBezTo>
                  <a:pt x="77" y="80"/>
                  <a:pt x="85" y="89"/>
                  <a:pt x="96" y="89"/>
                </a:cubicBezTo>
                <a:cubicBezTo>
                  <a:pt x="96" y="89"/>
                  <a:pt x="96" y="89"/>
                  <a:pt x="96" y="89"/>
                </a:cubicBezTo>
                <a:cubicBezTo>
                  <a:pt x="104" y="89"/>
                  <a:pt x="115" y="83"/>
                  <a:pt x="115" y="62"/>
                </a:cubicBezTo>
                <a:cubicBezTo>
                  <a:pt x="115" y="45"/>
                  <a:pt x="108" y="35"/>
                  <a:pt x="97" y="35"/>
                </a:cubicBezTo>
                <a:close/>
                <a:moveTo>
                  <a:pt x="97" y="80"/>
                </a:moveTo>
                <a:cubicBezTo>
                  <a:pt x="96" y="80"/>
                  <a:pt x="96" y="80"/>
                  <a:pt x="96" y="80"/>
                </a:cubicBezTo>
                <a:cubicBezTo>
                  <a:pt x="90" y="80"/>
                  <a:pt x="89" y="71"/>
                  <a:pt x="89" y="62"/>
                </a:cubicBezTo>
                <a:cubicBezTo>
                  <a:pt x="89" y="54"/>
                  <a:pt x="90" y="44"/>
                  <a:pt x="96" y="44"/>
                </a:cubicBezTo>
                <a:cubicBezTo>
                  <a:pt x="102" y="44"/>
                  <a:pt x="104" y="54"/>
                  <a:pt x="104" y="62"/>
                </a:cubicBezTo>
                <a:cubicBezTo>
                  <a:pt x="104" y="70"/>
                  <a:pt x="102" y="80"/>
                  <a:pt x="97" y="80"/>
                </a:cubicBezTo>
                <a:close/>
                <a:moveTo>
                  <a:pt x="154" y="36"/>
                </a:moveTo>
                <a:cubicBezTo>
                  <a:pt x="143" y="36"/>
                  <a:pt x="143" y="36"/>
                  <a:pt x="143" y="36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2"/>
                  <a:pt x="142" y="73"/>
                  <a:pt x="142" y="74"/>
                </a:cubicBezTo>
                <a:cubicBezTo>
                  <a:pt x="141" y="77"/>
                  <a:pt x="140" y="80"/>
                  <a:pt x="136" y="80"/>
                </a:cubicBezTo>
                <a:cubicBezTo>
                  <a:pt x="131" y="80"/>
                  <a:pt x="130" y="74"/>
                  <a:pt x="130" y="67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82"/>
                  <a:pt x="122" y="89"/>
                  <a:pt x="132" y="89"/>
                </a:cubicBezTo>
                <a:cubicBezTo>
                  <a:pt x="137" y="89"/>
                  <a:pt x="142" y="86"/>
                  <a:pt x="144" y="83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54" y="84"/>
                  <a:pt x="154" y="79"/>
                  <a:pt x="154" y="73"/>
                </a:cubicBezTo>
                <a:lnTo>
                  <a:pt x="154" y="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13630" y="4682490"/>
            <a:ext cx="1995170" cy="1209040"/>
            <a:chOff x="7738" y="7374"/>
            <a:chExt cx="3142" cy="1904"/>
          </a:xfrm>
        </p:grpSpPr>
        <p:sp>
          <p:nvSpPr>
            <p:cNvPr id="49" name="文本框 48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50" name="PA_矩形 17"/>
            <p:cNvSpPr/>
            <p:nvPr>
              <p:custDataLst>
                <p:tags r:id="rId3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45655" y="4683125"/>
            <a:ext cx="1995170" cy="1209040"/>
            <a:chOff x="7738" y="7374"/>
            <a:chExt cx="3142" cy="1904"/>
          </a:xfrm>
        </p:grpSpPr>
        <p:sp>
          <p:nvSpPr>
            <p:cNvPr id="8" name="文本框 7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9" name="PA_矩形 17"/>
            <p:cNvSpPr/>
            <p:nvPr>
              <p:custDataLst>
                <p:tags r:id="rId4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31325" y="4682490"/>
            <a:ext cx="1995170" cy="1209040"/>
            <a:chOff x="7738" y="7374"/>
            <a:chExt cx="3142" cy="1904"/>
          </a:xfrm>
        </p:grpSpPr>
        <p:sp>
          <p:nvSpPr>
            <p:cNvPr id="11" name="文本框 10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2" name="PA_矩形 17"/>
            <p:cNvSpPr/>
            <p:nvPr>
              <p:custDataLst>
                <p:tags r:id="rId5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68" name="Rectangle 50"/>
          <p:cNvSpPr/>
          <p:nvPr/>
        </p:nvSpPr>
        <p:spPr>
          <a:xfrm>
            <a:off x="1905000" y="3016250"/>
            <a:ext cx="576263" cy="328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3130" eaLnBrk="1" hangingPunct="1"/>
            <a:r>
              <a:rPr lang="en-US" altLang="zh-CN" dirty="0">
                <a:solidFill>
                  <a:schemeClr val="bg1"/>
                </a:solidFill>
                <a:latin typeface="Abraham Lincoln" pitchFamily="2" charset="0"/>
                <a:ea typeface="Lato Light" pitchFamily="34" charset="0"/>
              </a:rPr>
              <a:t>2012</a:t>
            </a:r>
            <a:endParaRPr lang="en-US" altLang="zh-CN" dirty="0">
              <a:solidFill>
                <a:schemeClr val="bg1"/>
              </a:solidFill>
              <a:latin typeface="Abraham Lincoln" pitchFamily="2" charset="0"/>
              <a:ea typeface="Lato Light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100263" y="4521200"/>
            <a:ext cx="173038" cy="174625"/>
          </a:xfrm>
          <a:prstGeom prst="ellipse">
            <a:avLst/>
          </a:prstGeom>
          <a:solidFill>
            <a:srgbClr val="F2F2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0" y="4602163"/>
            <a:ext cx="2019300" cy="0"/>
          </a:xfrm>
          <a:prstGeom prst="line">
            <a:avLst/>
          </a:prstGeom>
          <a:ln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/>
          <p:cNvSpPr/>
          <p:nvPr/>
        </p:nvSpPr>
        <p:spPr>
          <a:xfrm>
            <a:off x="311150" y="4972050"/>
            <a:ext cx="1949450" cy="647700"/>
          </a:xfrm>
          <a:prstGeom prst="rect">
            <a:avLst/>
          </a:prstGeom>
        </p:spPr>
        <p:txBody>
          <a:bodyPr anchor="ctr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Lorem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consectetuer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commodo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lt"/>
              <a:ea typeface="Roboto Light" pitchFamily="2" charset="0"/>
              <a:cs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11150" y="4670425"/>
            <a:ext cx="1362075" cy="396875"/>
          </a:xfrm>
          <a:prstGeom prst="rect">
            <a:avLst/>
          </a:prstGeom>
        </p:spPr>
        <p:txBody>
          <a:bodyPr anchor="ctr"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braham Lincoln" pitchFamily="2" charset="0"/>
                <a:ea typeface="Roboto Light" pitchFamily="2" charset="0"/>
                <a:cs typeface="Lato Light" pitchFamily="34" charset="0"/>
              </a:rPr>
              <a:t>CONTENTS 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braham Lincoln" pitchFamily="2" charset="0"/>
              <a:ea typeface="Roboto Light" pitchFamily="2" charset="0"/>
              <a:cs typeface="Lato Light" pitchFamily="34" charset="0"/>
            </a:endParaRPr>
          </a:p>
        </p:txBody>
      </p:sp>
      <p:sp>
        <p:nvSpPr>
          <p:cNvPr id="92174" name="Rectangle 55"/>
          <p:cNvSpPr/>
          <p:nvPr/>
        </p:nvSpPr>
        <p:spPr>
          <a:xfrm>
            <a:off x="4445000" y="1790700"/>
            <a:ext cx="576263" cy="328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3130" eaLnBrk="1" hangingPunct="1"/>
            <a:r>
              <a:rPr lang="en-US" altLang="zh-CN" dirty="0">
                <a:solidFill>
                  <a:schemeClr val="bg1"/>
                </a:solidFill>
                <a:latin typeface="Abraham Lincoln" pitchFamily="2" charset="0"/>
                <a:ea typeface="Lato Light" pitchFamily="34" charset="0"/>
              </a:rPr>
              <a:t>2013</a:t>
            </a:r>
            <a:endParaRPr lang="en-US" altLang="zh-CN" dirty="0">
              <a:solidFill>
                <a:schemeClr val="bg1"/>
              </a:solidFill>
              <a:latin typeface="Abraham Lincoln" pitchFamily="2" charset="0"/>
              <a:ea typeface="Lato Light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4640263" y="3295650"/>
            <a:ext cx="173038" cy="173038"/>
          </a:xfrm>
          <a:prstGeom prst="ellipse">
            <a:avLst/>
          </a:prstGeom>
          <a:solidFill>
            <a:srgbClr val="F2F2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9" name="Straight Connector 108"/>
          <p:cNvCxnSpPr/>
          <p:nvPr/>
        </p:nvCxnSpPr>
        <p:spPr>
          <a:xfrm flipV="1">
            <a:off x="2357438" y="3444875"/>
            <a:ext cx="2193925" cy="1147763"/>
          </a:xfrm>
          <a:prstGeom prst="line">
            <a:avLst/>
          </a:prstGeom>
          <a:ln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/>
          <p:cNvSpPr/>
          <p:nvPr/>
        </p:nvSpPr>
        <p:spPr>
          <a:xfrm>
            <a:off x="3736975" y="4013200"/>
            <a:ext cx="1951038" cy="646113"/>
          </a:xfrm>
          <a:prstGeom prst="rect">
            <a:avLst/>
          </a:prstGeom>
        </p:spPr>
        <p:txBody>
          <a:bodyPr anchor="ctr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Lorem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consectetuer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commodo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lt"/>
              <a:ea typeface="Roboto Light" pitchFamily="2" charset="0"/>
              <a:cs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4054475" y="3656013"/>
            <a:ext cx="1363663" cy="398463"/>
          </a:xfrm>
          <a:prstGeom prst="rect">
            <a:avLst/>
          </a:prstGeom>
        </p:spPr>
        <p:txBody>
          <a:bodyPr anchor="ctr"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braham Lincoln" pitchFamily="2" charset="0"/>
                <a:ea typeface="Roboto Light" pitchFamily="2" charset="0"/>
                <a:cs typeface="Lato Light" pitchFamily="34" charset="0"/>
              </a:rPr>
              <a:t>CONTENTS 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braham Lincoln" pitchFamily="2" charset="0"/>
              <a:ea typeface="Roboto Light" pitchFamily="2" charset="0"/>
              <a:cs typeface="Lato Light" pitchFamily="34" charset="0"/>
            </a:endParaRPr>
          </a:p>
        </p:txBody>
      </p:sp>
      <p:sp>
        <p:nvSpPr>
          <p:cNvPr id="92180" name="Rectangle 72"/>
          <p:cNvSpPr/>
          <p:nvPr/>
        </p:nvSpPr>
        <p:spPr>
          <a:xfrm>
            <a:off x="6985000" y="3279775"/>
            <a:ext cx="576263" cy="328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3130" eaLnBrk="1" hangingPunct="1"/>
            <a:r>
              <a:rPr lang="en-US" altLang="zh-CN" dirty="0">
                <a:solidFill>
                  <a:schemeClr val="bg1"/>
                </a:solidFill>
                <a:latin typeface="Abraham Lincoln" pitchFamily="2" charset="0"/>
                <a:ea typeface="Lato Light" pitchFamily="34" charset="0"/>
              </a:rPr>
              <a:t>2014</a:t>
            </a:r>
            <a:endParaRPr lang="en-US" altLang="zh-CN" dirty="0">
              <a:solidFill>
                <a:schemeClr val="bg1"/>
              </a:solidFill>
              <a:latin typeface="Abraham Lincoln" pitchFamily="2" charset="0"/>
              <a:ea typeface="Lato Light" pitchFamily="34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180263" y="4784725"/>
            <a:ext cx="173038" cy="173038"/>
          </a:xfrm>
          <a:prstGeom prst="ellipse">
            <a:avLst/>
          </a:prstGeom>
          <a:solidFill>
            <a:srgbClr val="F2F2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 flipH="1" flipV="1">
            <a:off x="4933950" y="3444875"/>
            <a:ext cx="2063750" cy="1196975"/>
          </a:xfrm>
          <a:prstGeom prst="line">
            <a:avLst/>
          </a:prstGeom>
          <a:ln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/>
          <p:cNvSpPr/>
          <p:nvPr/>
        </p:nvSpPr>
        <p:spPr>
          <a:xfrm>
            <a:off x="6276975" y="5392738"/>
            <a:ext cx="1951038" cy="646113"/>
          </a:xfrm>
          <a:prstGeom prst="rect">
            <a:avLst/>
          </a:prstGeom>
        </p:spPr>
        <p:txBody>
          <a:bodyPr anchor="ctr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Lorem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consectetuer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commodo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lt"/>
              <a:ea typeface="Roboto Light" pitchFamily="2" charset="0"/>
              <a:cs typeface="Arial" panose="020B0604020202020204" pitchFamily="34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570663" y="5030788"/>
            <a:ext cx="1363663" cy="396875"/>
          </a:xfrm>
          <a:prstGeom prst="rect">
            <a:avLst/>
          </a:prstGeom>
        </p:spPr>
        <p:txBody>
          <a:bodyPr anchor="ctr"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braham Lincoln" pitchFamily="2" charset="0"/>
                <a:ea typeface="Roboto Light" pitchFamily="2" charset="0"/>
                <a:cs typeface="Lato Light" pitchFamily="34" charset="0"/>
              </a:rPr>
              <a:t>CONTENTS 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braham Lincoln" pitchFamily="2" charset="0"/>
              <a:ea typeface="Roboto Light" pitchFamily="2" charset="0"/>
              <a:cs typeface="Lato Light" pitchFamily="34" charset="0"/>
            </a:endParaRPr>
          </a:p>
        </p:txBody>
      </p:sp>
      <p:sp>
        <p:nvSpPr>
          <p:cNvPr id="92186" name="Rectangle 89"/>
          <p:cNvSpPr/>
          <p:nvPr/>
        </p:nvSpPr>
        <p:spPr>
          <a:xfrm>
            <a:off x="9525000" y="1616075"/>
            <a:ext cx="576263" cy="328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3130" eaLnBrk="1" hangingPunct="1"/>
            <a:r>
              <a:rPr lang="en-US" altLang="zh-CN" dirty="0">
                <a:solidFill>
                  <a:schemeClr val="bg1"/>
                </a:solidFill>
                <a:latin typeface="Abraham Lincoln" pitchFamily="2" charset="0"/>
                <a:ea typeface="Lato Light" pitchFamily="34" charset="0"/>
              </a:rPr>
              <a:t>2015</a:t>
            </a:r>
            <a:endParaRPr lang="en-US" altLang="zh-CN" dirty="0">
              <a:solidFill>
                <a:schemeClr val="bg1"/>
              </a:solidFill>
              <a:latin typeface="Abraham Lincoln" pitchFamily="2" charset="0"/>
              <a:ea typeface="Lato Light" pitchFamily="34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9720263" y="3121025"/>
            <a:ext cx="173038" cy="174625"/>
          </a:xfrm>
          <a:prstGeom prst="ellipse">
            <a:avLst/>
          </a:prstGeom>
          <a:solidFill>
            <a:srgbClr val="F2F2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3" name="Straight Connector 112"/>
          <p:cNvCxnSpPr/>
          <p:nvPr/>
        </p:nvCxnSpPr>
        <p:spPr>
          <a:xfrm flipV="1">
            <a:off x="7540625" y="3344863"/>
            <a:ext cx="2090738" cy="1350963"/>
          </a:xfrm>
          <a:prstGeom prst="line">
            <a:avLst/>
          </a:prstGeom>
          <a:ln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9988550" y="3192463"/>
            <a:ext cx="2139950" cy="0"/>
          </a:xfrm>
          <a:prstGeom prst="line">
            <a:avLst/>
          </a:prstGeom>
          <a:ln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29"/>
          <p:cNvSpPr/>
          <p:nvPr/>
        </p:nvSpPr>
        <p:spPr>
          <a:xfrm>
            <a:off x="9847263" y="3275013"/>
            <a:ext cx="1363663" cy="398463"/>
          </a:xfrm>
          <a:prstGeom prst="rect">
            <a:avLst/>
          </a:prstGeom>
        </p:spPr>
        <p:txBody>
          <a:bodyPr anchor="ctr"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braham Lincoln" pitchFamily="2" charset="0"/>
                <a:ea typeface="Roboto Light" pitchFamily="2" charset="0"/>
                <a:cs typeface="Lato Light" pitchFamily="34" charset="0"/>
              </a:rPr>
              <a:t>CONTENTS 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braham Lincoln" pitchFamily="2" charset="0"/>
              <a:ea typeface="Roboto Light" pitchFamily="2" charset="0"/>
              <a:cs typeface="Lato Light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95705" y="2604135"/>
            <a:ext cx="1995170" cy="1209040"/>
            <a:chOff x="7738" y="7374"/>
            <a:chExt cx="3142" cy="1904"/>
          </a:xfrm>
        </p:grpSpPr>
        <p:sp>
          <p:nvSpPr>
            <p:cNvPr id="49" name="文本框 48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50" name="PA_矩形 17"/>
            <p:cNvSpPr/>
            <p:nvPr>
              <p:custDataLst>
                <p:tags r:id="rId1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93160" y="4264025"/>
            <a:ext cx="1995170" cy="1209040"/>
            <a:chOff x="7738" y="7374"/>
            <a:chExt cx="3142" cy="1904"/>
          </a:xfrm>
        </p:grpSpPr>
        <p:sp>
          <p:nvSpPr>
            <p:cNvPr id="3" name="文本框 2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4" name="PA_矩形 17"/>
            <p:cNvSpPr/>
            <p:nvPr>
              <p:custDataLst>
                <p:tags r:id="rId2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89675" y="2604135"/>
            <a:ext cx="1995170" cy="1209040"/>
            <a:chOff x="7738" y="7374"/>
            <a:chExt cx="3142" cy="1904"/>
          </a:xfrm>
        </p:grpSpPr>
        <p:sp>
          <p:nvSpPr>
            <p:cNvPr id="7" name="文本框 6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8" name="PA_矩形 17"/>
            <p:cNvSpPr/>
            <p:nvPr>
              <p:custDataLst>
                <p:tags r:id="rId3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15705" y="4267200"/>
            <a:ext cx="1995170" cy="1209040"/>
            <a:chOff x="7738" y="7374"/>
            <a:chExt cx="3142" cy="1904"/>
          </a:xfrm>
        </p:grpSpPr>
        <p:sp>
          <p:nvSpPr>
            <p:cNvPr id="10" name="文本框 9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1" name="PA_矩形 17"/>
            <p:cNvSpPr/>
            <p:nvPr>
              <p:custDataLst>
                <p:tags r:id="rId4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12" name="梯形 11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5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Freeform 152"/>
          <p:cNvSpPr>
            <a:spLocks noEditPoints="1"/>
          </p:cNvSpPr>
          <p:nvPr/>
        </p:nvSpPr>
        <p:spPr bwMode="auto">
          <a:xfrm>
            <a:off x="1905000" y="5097780"/>
            <a:ext cx="518795" cy="521970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3" name="Freeform 152"/>
          <p:cNvSpPr>
            <a:spLocks noEditPoints="1"/>
          </p:cNvSpPr>
          <p:nvPr/>
        </p:nvSpPr>
        <p:spPr bwMode="auto">
          <a:xfrm>
            <a:off x="4467860" y="2215515"/>
            <a:ext cx="518795" cy="521970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4" name="Freeform 152"/>
          <p:cNvSpPr>
            <a:spLocks noEditPoints="1"/>
          </p:cNvSpPr>
          <p:nvPr/>
        </p:nvSpPr>
        <p:spPr bwMode="auto">
          <a:xfrm>
            <a:off x="7007860" y="5333365"/>
            <a:ext cx="518795" cy="521970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5" name="Freeform 152"/>
          <p:cNvSpPr>
            <a:spLocks noEditPoints="1"/>
          </p:cNvSpPr>
          <p:nvPr/>
        </p:nvSpPr>
        <p:spPr bwMode="auto">
          <a:xfrm>
            <a:off x="9525000" y="2215515"/>
            <a:ext cx="518795" cy="521970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5"/>
          <a:srcRect t="38797" b="19936"/>
          <a:stretch>
            <a:fillRect/>
          </a:stretch>
        </p:blipFill>
        <p:spPr>
          <a:xfrm>
            <a:off x="-14605" y="1747520"/>
            <a:ext cx="12220575" cy="3363595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>
            <a:off x="385445" y="1909445"/>
            <a:ext cx="11419840" cy="3038475"/>
          </a:xfrm>
          <a:prstGeom prst="parallelogram">
            <a:avLst>
              <a:gd name="adj" fmla="val 40152"/>
            </a:avLst>
          </a:prstGeom>
          <a:solidFill>
            <a:srgbClr val="2626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300990" y="2574925"/>
          <a:ext cx="2482215" cy="186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6356350" y="2574925"/>
          <a:ext cx="2482215" cy="186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3328670" y="2574925"/>
          <a:ext cx="2482215" cy="186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9384030" y="2574925"/>
          <a:ext cx="2482215" cy="186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2" name="Oval 241"/>
          <p:cNvSpPr/>
          <p:nvPr/>
        </p:nvSpPr>
        <p:spPr>
          <a:xfrm>
            <a:off x="1139508" y="3103563"/>
            <a:ext cx="804863" cy="803275"/>
          </a:xfrm>
          <a:prstGeom prst="ellipse">
            <a:avLst/>
          </a:prstGeom>
          <a:solidFill>
            <a:srgbClr val="26262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raham Lincoln" pitchFamily="2" charset="0"/>
              <a:ea typeface="+mn-ea"/>
              <a:cs typeface="+mn-cs"/>
            </a:endParaRPr>
          </a:p>
        </p:txBody>
      </p:sp>
      <p:sp>
        <p:nvSpPr>
          <p:cNvPr id="8" name="Oval 241"/>
          <p:cNvSpPr/>
          <p:nvPr/>
        </p:nvSpPr>
        <p:spPr>
          <a:xfrm>
            <a:off x="4167188" y="3103563"/>
            <a:ext cx="804863" cy="803275"/>
          </a:xfrm>
          <a:prstGeom prst="ellipse">
            <a:avLst/>
          </a:prstGeom>
          <a:solidFill>
            <a:srgbClr val="26262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raham Lincoln" pitchFamily="2" charset="0"/>
              <a:ea typeface="+mn-ea"/>
              <a:cs typeface="+mn-cs"/>
            </a:endParaRPr>
          </a:p>
        </p:txBody>
      </p:sp>
      <p:sp>
        <p:nvSpPr>
          <p:cNvPr id="9" name="Oval 241"/>
          <p:cNvSpPr/>
          <p:nvPr/>
        </p:nvSpPr>
        <p:spPr>
          <a:xfrm>
            <a:off x="7194233" y="3103563"/>
            <a:ext cx="804863" cy="803275"/>
          </a:xfrm>
          <a:prstGeom prst="ellipse">
            <a:avLst/>
          </a:prstGeom>
          <a:solidFill>
            <a:srgbClr val="26262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raham Lincoln" pitchFamily="2" charset="0"/>
              <a:ea typeface="+mn-ea"/>
              <a:cs typeface="+mn-cs"/>
            </a:endParaRPr>
          </a:p>
        </p:txBody>
      </p:sp>
      <p:sp>
        <p:nvSpPr>
          <p:cNvPr id="10" name="Oval 241"/>
          <p:cNvSpPr/>
          <p:nvPr/>
        </p:nvSpPr>
        <p:spPr>
          <a:xfrm>
            <a:off x="10221913" y="3103563"/>
            <a:ext cx="804863" cy="803275"/>
          </a:xfrm>
          <a:prstGeom prst="ellipse">
            <a:avLst/>
          </a:prstGeom>
          <a:solidFill>
            <a:srgbClr val="26262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raham Lincoln" pitchFamily="2" charset="0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4110" y="3273425"/>
            <a:ext cx="868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  <a:ea typeface="微软雅黑" panose="020B0503020204020204" charset="-122"/>
              </a:rPr>
              <a:t>68%</a:t>
            </a:r>
            <a:endParaRPr lang="en-US" altLang="zh-CN" sz="2400">
              <a:solidFill>
                <a:schemeClr val="bg1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5755" y="3275330"/>
            <a:ext cx="868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  <a:ea typeface="微软雅黑" panose="020B0503020204020204" charset="-122"/>
              </a:rPr>
              <a:t>59%</a:t>
            </a:r>
            <a:endParaRPr lang="en-US" altLang="zh-CN" sz="2400">
              <a:solidFill>
                <a:schemeClr val="bg1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2800" y="3275330"/>
            <a:ext cx="868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  <a:ea typeface="微软雅黑" panose="020B0503020204020204" charset="-122"/>
              </a:rPr>
              <a:t>36%</a:t>
            </a:r>
            <a:endParaRPr lang="en-US" altLang="zh-CN" sz="2400">
              <a:solidFill>
                <a:schemeClr val="bg1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22230" y="3275330"/>
            <a:ext cx="868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  <a:ea typeface="微软雅黑" panose="020B0503020204020204" charset="-122"/>
              </a:rPr>
              <a:t>13%</a:t>
            </a:r>
            <a:endParaRPr lang="en-US" altLang="zh-CN" sz="2400">
              <a:solidFill>
                <a:schemeClr val="bg1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4024630" y="-1270"/>
            <a:ext cx="8165465" cy="686054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Groupe 13"/>
          <p:cNvGrpSpPr/>
          <p:nvPr/>
        </p:nvGrpSpPr>
        <p:grpSpPr>
          <a:xfrm>
            <a:off x="5441315" y="1148080"/>
            <a:ext cx="5446395" cy="3081655"/>
            <a:chOff x="250824" y="1412876"/>
            <a:chExt cx="8605840" cy="4868861"/>
          </a:xfrm>
          <a:solidFill>
            <a:schemeClr val="bg1">
              <a:lumMod val="65000"/>
            </a:schemeClr>
          </a:solidFill>
        </p:grpSpPr>
        <p:sp>
          <p:nvSpPr>
            <p:cNvPr id="4" name="Freeform 6"/>
            <p:cNvSpPr/>
            <p:nvPr/>
          </p:nvSpPr>
          <p:spPr bwMode="auto">
            <a:xfrm>
              <a:off x="7023100" y="5295900"/>
              <a:ext cx="3175" cy="14288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9 h 9"/>
                <a:gd name="T4" fmla="*/ 2 w 2"/>
                <a:gd name="T5" fmla="*/ 9 h 9"/>
                <a:gd name="T6" fmla="*/ 2 w 2"/>
                <a:gd name="T7" fmla="*/ 4 h 9"/>
                <a:gd name="T8" fmla="*/ 2 w 2"/>
                <a:gd name="T9" fmla="*/ 0 h 9"/>
                <a:gd name="T10" fmla="*/ 0 w 2"/>
                <a:gd name="T11" fmla="*/ 0 h 9"/>
                <a:gd name="T12" fmla="*/ 0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2" y="9"/>
                  </a:lnTo>
                  <a:lnTo>
                    <a:pt x="2" y="9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926013" y="3322638"/>
              <a:ext cx="6350" cy="9524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6 h 6"/>
                <a:gd name="T6" fmla="*/ 4 w 4"/>
                <a:gd name="T7" fmla="*/ 2 h 6"/>
                <a:gd name="T8" fmla="*/ 4 w 4"/>
                <a:gd name="T9" fmla="*/ 0 h 6"/>
                <a:gd name="T10" fmla="*/ 0 w 4"/>
                <a:gd name="T11" fmla="*/ 0 h 6"/>
                <a:gd name="T12" fmla="*/ 0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019924" y="4449762"/>
              <a:ext cx="1560514" cy="1552575"/>
            </a:xfrm>
            <a:custGeom>
              <a:avLst/>
              <a:gdLst>
                <a:gd name="T0" fmla="*/ 529 w 983"/>
                <a:gd name="T1" fmla="*/ 204 h 978"/>
                <a:gd name="T2" fmla="*/ 552 w 983"/>
                <a:gd name="T3" fmla="*/ 226 h 978"/>
                <a:gd name="T4" fmla="*/ 482 w 983"/>
                <a:gd name="T5" fmla="*/ 193 h 978"/>
                <a:gd name="T6" fmla="*/ 400 w 983"/>
                <a:gd name="T7" fmla="*/ 197 h 978"/>
                <a:gd name="T8" fmla="*/ 382 w 983"/>
                <a:gd name="T9" fmla="*/ 161 h 978"/>
                <a:gd name="T10" fmla="*/ 319 w 983"/>
                <a:gd name="T11" fmla="*/ 110 h 978"/>
                <a:gd name="T12" fmla="*/ 290 w 983"/>
                <a:gd name="T13" fmla="*/ 81 h 978"/>
                <a:gd name="T14" fmla="*/ 323 w 983"/>
                <a:gd name="T15" fmla="*/ 76 h 978"/>
                <a:gd name="T16" fmla="*/ 375 w 983"/>
                <a:gd name="T17" fmla="*/ 74 h 978"/>
                <a:gd name="T18" fmla="*/ 473 w 983"/>
                <a:gd name="T19" fmla="*/ 121 h 978"/>
                <a:gd name="T20" fmla="*/ 516 w 983"/>
                <a:gd name="T21" fmla="*/ 173 h 978"/>
                <a:gd name="T22" fmla="*/ 473 w 983"/>
                <a:gd name="T23" fmla="*/ 857 h 978"/>
                <a:gd name="T24" fmla="*/ 525 w 983"/>
                <a:gd name="T25" fmla="*/ 895 h 978"/>
                <a:gd name="T26" fmla="*/ 600 w 983"/>
                <a:gd name="T27" fmla="*/ 530 h 978"/>
                <a:gd name="T28" fmla="*/ 552 w 983"/>
                <a:gd name="T29" fmla="*/ 461 h 978"/>
                <a:gd name="T30" fmla="*/ 491 w 983"/>
                <a:gd name="T31" fmla="*/ 363 h 978"/>
                <a:gd name="T32" fmla="*/ 455 w 983"/>
                <a:gd name="T33" fmla="*/ 293 h 978"/>
                <a:gd name="T34" fmla="*/ 433 w 983"/>
                <a:gd name="T35" fmla="*/ 295 h 978"/>
                <a:gd name="T36" fmla="*/ 422 w 983"/>
                <a:gd name="T37" fmla="*/ 363 h 978"/>
                <a:gd name="T38" fmla="*/ 361 w 983"/>
                <a:gd name="T39" fmla="*/ 334 h 978"/>
                <a:gd name="T40" fmla="*/ 328 w 983"/>
                <a:gd name="T41" fmla="*/ 271 h 978"/>
                <a:gd name="T42" fmla="*/ 281 w 983"/>
                <a:gd name="T43" fmla="*/ 276 h 978"/>
                <a:gd name="T44" fmla="*/ 250 w 983"/>
                <a:gd name="T45" fmla="*/ 320 h 978"/>
                <a:gd name="T46" fmla="*/ 178 w 983"/>
                <a:gd name="T47" fmla="*/ 325 h 978"/>
                <a:gd name="T48" fmla="*/ 136 w 983"/>
                <a:gd name="T49" fmla="*/ 387 h 978"/>
                <a:gd name="T50" fmla="*/ 91 w 983"/>
                <a:gd name="T51" fmla="*/ 419 h 978"/>
                <a:gd name="T52" fmla="*/ 11 w 983"/>
                <a:gd name="T53" fmla="*/ 463 h 978"/>
                <a:gd name="T54" fmla="*/ 13 w 983"/>
                <a:gd name="T55" fmla="*/ 564 h 978"/>
                <a:gd name="T56" fmla="*/ 37 w 983"/>
                <a:gd name="T57" fmla="*/ 638 h 978"/>
                <a:gd name="T58" fmla="*/ 44 w 983"/>
                <a:gd name="T59" fmla="*/ 711 h 978"/>
                <a:gd name="T60" fmla="*/ 134 w 983"/>
                <a:gd name="T61" fmla="*/ 700 h 978"/>
                <a:gd name="T62" fmla="*/ 279 w 983"/>
                <a:gd name="T63" fmla="*/ 649 h 978"/>
                <a:gd name="T64" fmla="*/ 330 w 983"/>
                <a:gd name="T65" fmla="*/ 691 h 978"/>
                <a:gd name="T66" fmla="*/ 375 w 983"/>
                <a:gd name="T67" fmla="*/ 678 h 978"/>
                <a:gd name="T68" fmla="*/ 370 w 983"/>
                <a:gd name="T69" fmla="*/ 720 h 978"/>
                <a:gd name="T70" fmla="*/ 395 w 983"/>
                <a:gd name="T71" fmla="*/ 736 h 978"/>
                <a:gd name="T72" fmla="*/ 437 w 983"/>
                <a:gd name="T73" fmla="*/ 788 h 978"/>
                <a:gd name="T74" fmla="*/ 505 w 983"/>
                <a:gd name="T75" fmla="*/ 805 h 978"/>
                <a:gd name="T76" fmla="*/ 556 w 983"/>
                <a:gd name="T77" fmla="*/ 770 h 978"/>
                <a:gd name="T78" fmla="*/ 569 w 983"/>
                <a:gd name="T79" fmla="*/ 711 h 978"/>
                <a:gd name="T80" fmla="*/ 603 w 983"/>
                <a:gd name="T81" fmla="*/ 637 h 978"/>
                <a:gd name="T82" fmla="*/ 232 w 983"/>
                <a:gd name="T83" fmla="*/ 18 h 978"/>
                <a:gd name="T84" fmla="*/ 223 w 983"/>
                <a:gd name="T85" fmla="*/ 34 h 978"/>
                <a:gd name="T86" fmla="*/ 967 w 983"/>
                <a:gd name="T87" fmla="*/ 792 h 978"/>
                <a:gd name="T88" fmla="*/ 913 w 983"/>
                <a:gd name="T89" fmla="*/ 722 h 978"/>
                <a:gd name="T90" fmla="*/ 922 w 983"/>
                <a:gd name="T91" fmla="*/ 794 h 978"/>
                <a:gd name="T92" fmla="*/ 938 w 983"/>
                <a:gd name="T93" fmla="*/ 859 h 978"/>
                <a:gd name="T94" fmla="*/ 967 w 983"/>
                <a:gd name="T95" fmla="*/ 792 h 978"/>
                <a:gd name="T96" fmla="*/ 846 w 983"/>
                <a:gd name="T97" fmla="*/ 915 h 978"/>
                <a:gd name="T98" fmla="*/ 802 w 983"/>
                <a:gd name="T99" fmla="*/ 950 h 978"/>
                <a:gd name="T100" fmla="*/ 862 w 983"/>
                <a:gd name="T101" fmla="*/ 971 h 978"/>
                <a:gd name="T102" fmla="*/ 895 w 983"/>
                <a:gd name="T103" fmla="*/ 904 h 978"/>
                <a:gd name="T104" fmla="*/ 893 w 983"/>
                <a:gd name="T105" fmla="*/ 854 h 978"/>
                <a:gd name="T106" fmla="*/ 116 w 983"/>
                <a:gd name="T107" fmla="*/ 39 h 978"/>
                <a:gd name="T108" fmla="*/ 165 w 983"/>
                <a:gd name="T109" fmla="*/ 19 h 978"/>
                <a:gd name="T110" fmla="*/ 98 w 983"/>
                <a:gd name="T111" fmla="*/ 32 h 978"/>
                <a:gd name="T112" fmla="*/ 91 w 983"/>
                <a:gd name="T113" fmla="*/ 103 h 978"/>
                <a:gd name="T114" fmla="*/ 114 w 983"/>
                <a:gd name="T115" fmla="*/ 106 h 978"/>
                <a:gd name="T116" fmla="*/ 138 w 983"/>
                <a:gd name="T117" fmla="*/ 119 h 978"/>
                <a:gd name="T118" fmla="*/ 131 w 983"/>
                <a:gd name="T119" fmla="*/ 72 h 978"/>
                <a:gd name="T120" fmla="*/ 205 w 983"/>
                <a:gd name="T121" fmla="*/ 211 h 978"/>
                <a:gd name="T122" fmla="*/ 178 w 983"/>
                <a:gd name="T123" fmla="*/ 215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3" h="978">
                  <a:moveTo>
                    <a:pt x="516" y="173"/>
                  </a:moveTo>
                  <a:lnTo>
                    <a:pt x="516" y="173"/>
                  </a:lnTo>
                  <a:lnTo>
                    <a:pt x="514" y="175"/>
                  </a:lnTo>
                  <a:lnTo>
                    <a:pt x="513" y="179"/>
                  </a:lnTo>
                  <a:lnTo>
                    <a:pt x="513" y="182"/>
                  </a:lnTo>
                  <a:lnTo>
                    <a:pt x="514" y="186"/>
                  </a:lnTo>
                  <a:lnTo>
                    <a:pt x="514" y="186"/>
                  </a:lnTo>
                  <a:lnTo>
                    <a:pt x="518" y="190"/>
                  </a:lnTo>
                  <a:lnTo>
                    <a:pt x="522" y="191"/>
                  </a:lnTo>
                  <a:lnTo>
                    <a:pt x="522" y="191"/>
                  </a:lnTo>
                  <a:lnTo>
                    <a:pt x="525" y="193"/>
                  </a:lnTo>
                  <a:lnTo>
                    <a:pt x="529" y="195"/>
                  </a:lnTo>
                  <a:lnTo>
                    <a:pt x="529" y="195"/>
                  </a:lnTo>
                  <a:lnTo>
                    <a:pt x="529" y="197"/>
                  </a:lnTo>
                  <a:lnTo>
                    <a:pt x="529" y="199"/>
                  </a:lnTo>
                  <a:lnTo>
                    <a:pt x="529" y="202"/>
                  </a:lnTo>
                  <a:lnTo>
                    <a:pt x="529" y="204"/>
                  </a:lnTo>
                  <a:lnTo>
                    <a:pt x="529" y="204"/>
                  </a:lnTo>
                  <a:lnTo>
                    <a:pt x="533" y="204"/>
                  </a:lnTo>
                  <a:lnTo>
                    <a:pt x="534" y="206"/>
                  </a:lnTo>
                  <a:lnTo>
                    <a:pt x="534" y="206"/>
                  </a:lnTo>
                  <a:lnTo>
                    <a:pt x="534" y="208"/>
                  </a:lnTo>
                  <a:lnTo>
                    <a:pt x="534" y="209"/>
                  </a:lnTo>
                  <a:lnTo>
                    <a:pt x="534" y="211"/>
                  </a:lnTo>
                  <a:lnTo>
                    <a:pt x="536" y="215"/>
                  </a:lnTo>
                  <a:lnTo>
                    <a:pt x="536" y="215"/>
                  </a:lnTo>
                  <a:lnTo>
                    <a:pt x="538" y="215"/>
                  </a:lnTo>
                  <a:lnTo>
                    <a:pt x="540" y="215"/>
                  </a:lnTo>
                  <a:lnTo>
                    <a:pt x="545" y="217"/>
                  </a:lnTo>
                  <a:lnTo>
                    <a:pt x="545" y="217"/>
                  </a:lnTo>
                  <a:lnTo>
                    <a:pt x="547" y="219"/>
                  </a:lnTo>
                  <a:lnTo>
                    <a:pt x="549" y="222"/>
                  </a:lnTo>
                  <a:lnTo>
                    <a:pt x="549" y="222"/>
                  </a:lnTo>
                  <a:lnTo>
                    <a:pt x="552" y="226"/>
                  </a:lnTo>
                  <a:lnTo>
                    <a:pt x="558" y="229"/>
                  </a:lnTo>
                  <a:lnTo>
                    <a:pt x="562" y="235"/>
                  </a:lnTo>
                  <a:lnTo>
                    <a:pt x="562" y="238"/>
                  </a:lnTo>
                  <a:lnTo>
                    <a:pt x="560" y="240"/>
                  </a:lnTo>
                  <a:lnTo>
                    <a:pt x="560" y="240"/>
                  </a:lnTo>
                  <a:lnTo>
                    <a:pt x="554" y="240"/>
                  </a:lnTo>
                  <a:lnTo>
                    <a:pt x="549" y="240"/>
                  </a:lnTo>
                  <a:lnTo>
                    <a:pt x="538" y="237"/>
                  </a:lnTo>
                  <a:lnTo>
                    <a:pt x="538" y="237"/>
                  </a:lnTo>
                  <a:lnTo>
                    <a:pt x="529" y="231"/>
                  </a:lnTo>
                  <a:lnTo>
                    <a:pt x="518" y="226"/>
                  </a:lnTo>
                  <a:lnTo>
                    <a:pt x="511" y="217"/>
                  </a:lnTo>
                  <a:lnTo>
                    <a:pt x="502" y="208"/>
                  </a:lnTo>
                  <a:lnTo>
                    <a:pt x="502" y="208"/>
                  </a:lnTo>
                  <a:lnTo>
                    <a:pt x="493" y="199"/>
                  </a:lnTo>
                  <a:lnTo>
                    <a:pt x="487" y="195"/>
                  </a:lnTo>
                  <a:lnTo>
                    <a:pt x="482" y="193"/>
                  </a:lnTo>
                  <a:lnTo>
                    <a:pt x="482" y="193"/>
                  </a:lnTo>
                  <a:lnTo>
                    <a:pt x="475" y="191"/>
                  </a:lnTo>
                  <a:lnTo>
                    <a:pt x="466" y="193"/>
                  </a:lnTo>
                  <a:lnTo>
                    <a:pt x="458" y="197"/>
                  </a:lnTo>
                  <a:lnTo>
                    <a:pt x="453" y="202"/>
                  </a:lnTo>
                  <a:lnTo>
                    <a:pt x="453" y="202"/>
                  </a:lnTo>
                  <a:lnTo>
                    <a:pt x="446" y="209"/>
                  </a:lnTo>
                  <a:lnTo>
                    <a:pt x="442" y="213"/>
                  </a:lnTo>
                  <a:lnTo>
                    <a:pt x="435" y="213"/>
                  </a:lnTo>
                  <a:lnTo>
                    <a:pt x="435" y="213"/>
                  </a:lnTo>
                  <a:lnTo>
                    <a:pt x="428" y="213"/>
                  </a:lnTo>
                  <a:lnTo>
                    <a:pt x="420" y="213"/>
                  </a:lnTo>
                  <a:lnTo>
                    <a:pt x="413" y="211"/>
                  </a:lnTo>
                  <a:lnTo>
                    <a:pt x="408" y="206"/>
                  </a:lnTo>
                  <a:lnTo>
                    <a:pt x="408" y="206"/>
                  </a:lnTo>
                  <a:lnTo>
                    <a:pt x="404" y="200"/>
                  </a:lnTo>
                  <a:lnTo>
                    <a:pt x="400" y="197"/>
                  </a:lnTo>
                  <a:lnTo>
                    <a:pt x="395" y="197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81" y="199"/>
                  </a:lnTo>
                  <a:lnTo>
                    <a:pt x="375" y="200"/>
                  </a:lnTo>
                  <a:lnTo>
                    <a:pt x="371" y="200"/>
                  </a:lnTo>
                  <a:lnTo>
                    <a:pt x="371" y="200"/>
                  </a:lnTo>
                  <a:lnTo>
                    <a:pt x="368" y="197"/>
                  </a:lnTo>
                  <a:lnTo>
                    <a:pt x="368" y="193"/>
                  </a:lnTo>
                  <a:lnTo>
                    <a:pt x="370" y="188"/>
                  </a:lnTo>
                  <a:lnTo>
                    <a:pt x="371" y="184"/>
                  </a:lnTo>
                  <a:lnTo>
                    <a:pt x="371" y="184"/>
                  </a:lnTo>
                  <a:lnTo>
                    <a:pt x="379" y="179"/>
                  </a:lnTo>
                  <a:lnTo>
                    <a:pt x="381" y="175"/>
                  </a:lnTo>
                  <a:lnTo>
                    <a:pt x="382" y="170"/>
                  </a:lnTo>
                  <a:lnTo>
                    <a:pt x="382" y="170"/>
                  </a:lnTo>
                  <a:lnTo>
                    <a:pt x="382" y="161"/>
                  </a:lnTo>
                  <a:lnTo>
                    <a:pt x="382" y="161"/>
                  </a:lnTo>
                  <a:lnTo>
                    <a:pt x="381" y="157"/>
                  </a:lnTo>
                  <a:lnTo>
                    <a:pt x="379" y="153"/>
                  </a:lnTo>
                  <a:lnTo>
                    <a:pt x="373" y="146"/>
                  </a:lnTo>
                  <a:lnTo>
                    <a:pt x="373" y="146"/>
                  </a:lnTo>
                  <a:lnTo>
                    <a:pt x="368" y="139"/>
                  </a:lnTo>
                  <a:lnTo>
                    <a:pt x="366" y="137"/>
                  </a:lnTo>
                  <a:lnTo>
                    <a:pt x="362" y="133"/>
                  </a:lnTo>
                  <a:lnTo>
                    <a:pt x="362" y="133"/>
                  </a:lnTo>
                  <a:lnTo>
                    <a:pt x="355" y="130"/>
                  </a:lnTo>
                  <a:lnTo>
                    <a:pt x="346" y="128"/>
                  </a:lnTo>
                  <a:lnTo>
                    <a:pt x="337" y="126"/>
                  </a:lnTo>
                  <a:lnTo>
                    <a:pt x="330" y="121"/>
                  </a:lnTo>
                  <a:lnTo>
                    <a:pt x="330" y="121"/>
                  </a:lnTo>
                  <a:lnTo>
                    <a:pt x="324" y="115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14" y="110"/>
                  </a:lnTo>
                  <a:lnTo>
                    <a:pt x="308" y="110"/>
                  </a:lnTo>
                  <a:lnTo>
                    <a:pt x="308" y="110"/>
                  </a:lnTo>
                  <a:lnTo>
                    <a:pt x="303" y="108"/>
                  </a:lnTo>
                  <a:lnTo>
                    <a:pt x="297" y="105"/>
                  </a:lnTo>
                  <a:lnTo>
                    <a:pt x="295" y="99"/>
                  </a:lnTo>
                  <a:lnTo>
                    <a:pt x="295" y="95"/>
                  </a:lnTo>
                  <a:lnTo>
                    <a:pt x="295" y="94"/>
                  </a:lnTo>
                  <a:lnTo>
                    <a:pt x="295" y="94"/>
                  </a:lnTo>
                  <a:lnTo>
                    <a:pt x="299" y="90"/>
                  </a:lnTo>
                  <a:lnTo>
                    <a:pt x="303" y="88"/>
                  </a:lnTo>
                  <a:lnTo>
                    <a:pt x="310" y="88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08" y="83"/>
                  </a:lnTo>
                  <a:lnTo>
                    <a:pt x="303" y="83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85" y="79"/>
                  </a:lnTo>
                  <a:lnTo>
                    <a:pt x="279" y="76"/>
                  </a:lnTo>
                  <a:lnTo>
                    <a:pt x="277" y="70"/>
                  </a:lnTo>
                  <a:lnTo>
                    <a:pt x="276" y="65"/>
                  </a:lnTo>
                  <a:lnTo>
                    <a:pt x="276" y="65"/>
                  </a:lnTo>
                  <a:lnTo>
                    <a:pt x="279" y="59"/>
                  </a:lnTo>
                  <a:lnTo>
                    <a:pt x="283" y="56"/>
                  </a:lnTo>
                  <a:lnTo>
                    <a:pt x="288" y="54"/>
                  </a:lnTo>
                  <a:lnTo>
                    <a:pt x="295" y="54"/>
                  </a:lnTo>
                  <a:lnTo>
                    <a:pt x="295" y="54"/>
                  </a:lnTo>
                  <a:lnTo>
                    <a:pt x="306" y="56"/>
                  </a:lnTo>
                  <a:lnTo>
                    <a:pt x="315" y="57"/>
                  </a:lnTo>
                  <a:lnTo>
                    <a:pt x="319" y="61"/>
                  </a:lnTo>
                  <a:lnTo>
                    <a:pt x="321" y="65"/>
                  </a:lnTo>
                  <a:lnTo>
                    <a:pt x="323" y="68"/>
                  </a:lnTo>
                  <a:lnTo>
                    <a:pt x="323" y="76"/>
                  </a:lnTo>
                  <a:lnTo>
                    <a:pt x="323" y="76"/>
                  </a:lnTo>
                  <a:lnTo>
                    <a:pt x="323" y="79"/>
                  </a:lnTo>
                  <a:lnTo>
                    <a:pt x="324" y="83"/>
                  </a:lnTo>
                  <a:lnTo>
                    <a:pt x="328" y="86"/>
                  </a:lnTo>
                  <a:lnTo>
                    <a:pt x="332" y="88"/>
                  </a:lnTo>
                  <a:lnTo>
                    <a:pt x="335" y="90"/>
                  </a:lnTo>
                  <a:lnTo>
                    <a:pt x="341" y="90"/>
                  </a:lnTo>
                  <a:lnTo>
                    <a:pt x="344" y="90"/>
                  </a:lnTo>
                  <a:lnTo>
                    <a:pt x="350" y="86"/>
                  </a:lnTo>
                  <a:lnTo>
                    <a:pt x="350" y="86"/>
                  </a:lnTo>
                  <a:lnTo>
                    <a:pt x="353" y="83"/>
                  </a:lnTo>
                  <a:lnTo>
                    <a:pt x="357" y="77"/>
                  </a:lnTo>
                  <a:lnTo>
                    <a:pt x="357" y="77"/>
                  </a:lnTo>
                  <a:lnTo>
                    <a:pt x="361" y="74"/>
                  </a:lnTo>
                  <a:lnTo>
                    <a:pt x="366" y="74"/>
                  </a:lnTo>
                  <a:lnTo>
                    <a:pt x="371" y="74"/>
                  </a:lnTo>
                  <a:lnTo>
                    <a:pt x="375" y="74"/>
                  </a:lnTo>
                  <a:lnTo>
                    <a:pt x="375" y="74"/>
                  </a:lnTo>
                  <a:lnTo>
                    <a:pt x="386" y="81"/>
                  </a:lnTo>
                  <a:lnTo>
                    <a:pt x="395" y="86"/>
                  </a:lnTo>
                  <a:lnTo>
                    <a:pt x="395" y="86"/>
                  </a:lnTo>
                  <a:lnTo>
                    <a:pt x="404" y="92"/>
                  </a:lnTo>
                  <a:lnTo>
                    <a:pt x="415" y="94"/>
                  </a:lnTo>
                  <a:lnTo>
                    <a:pt x="415" y="94"/>
                  </a:lnTo>
                  <a:lnTo>
                    <a:pt x="429" y="97"/>
                  </a:lnTo>
                  <a:lnTo>
                    <a:pt x="429" y="97"/>
                  </a:lnTo>
                  <a:lnTo>
                    <a:pt x="444" y="101"/>
                  </a:lnTo>
                  <a:lnTo>
                    <a:pt x="451" y="103"/>
                  </a:lnTo>
                  <a:lnTo>
                    <a:pt x="458" y="108"/>
                  </a:lnTo>
                  <a:lnTo>
                    <a:pt x="458" y="108"/>
                  </a:lnTo>
                  <a:lnTo>
                    <a:pt x="462" y="112"/>
                  </a:lnTo>
                  <a:lnTo>
                    <a:pt x="466" y="117"/>
                  </a:lnTo>
                  <a:lnTo>
                    <a:pt x="466" y="117"/>
                  </a:lnTo>
                  <a:lnTo>
                    <a:pt x="473" y="121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5" y="128"/>
                  </a:lnTo>
                  <a:lnTo>
                    <a:pt x="489" y="132"/>
                  </a:lnTo>
                  <a:lnTo>
                    <a:pt x="496" y="139"/>
                  </a:lnTo>
                  <a:lnTo>
                    <a:pt x="496" y="139"/>
                  </a:lnTo>
                  <a:lnTo>
                    <a:pt x="500" y="143"/>
                  </a:lnTo>
                  <a:lnTo>
                    <a:pt x="504" y="144"/>
                  </a:lnTo>
                  <a:lnTo>
                    <a:pt x="513" y="148"/>
                  </a:lnTo>
                  <a:lnTo>
                    <a:pt x="522" y="152"/>
                  </a:lnTo>
                  <a:lnTo>
                    <a:pt x="525" y="153"/>
                  </a:lnTo>
                  <a:lnTo>
                    <a:pt x="527" y="157"/>
                  </a:lnTo>
                  <a:lnTo>
                    <a:pt x="527" y="157"/>
                  </a:lnTo>
                  <a:lnTo>
                    <a:pt x="527" y="162"/>
                  </a:lnTo>
                  <a:lnTo>
                    <a:pt x="523" y="166"/>
                  </a:lnTo>
                  <a:lnTo>
                    <a:pt x="516" y="173"/>
                  </a:lnTo>
                  <a:lnTo>
                    <a:pt x="516" y="173"/>
                  </a:lnTo>
                  <a:close/>
                  <a:moveTo>
                    <a:pt x="511" y="850"/>
                  </a:moveTo>
                  <a:lnTo>
                    <a:pt x="511" y="850"/>
                  </a:lnTo>
                  <a:lnTo>
                    <a:pt x="504" y="850"/>
                  </a:lnTo>
                  <a:lnTo>
                    <a:pt x="496" y="850"/>
                  </a:lnTo>
                  <a:lnTo>
                    <a:pt x="496" y="850"/>
                  </a:lnTo>
                  <a:lnTo>
                    <a:pt x="493" y="850"/>
                  </a:lnTo>
                  <a:lnTo>
                    <a:pt x="489" y="846"/>
                  </a:lnTo>
                  <a:lnTo>
                    <a:pt x="489" y="846"/>
                  </a:lnTo>
                  <a:lnTo>
                    <a:pt x="482" y="845"/>
                  </a:lnTo>
                  <a:lnTo>
                    <a:pt x="478" y="845"/>
                  </a:lnTo>
                  <a:lnTo>
                    <a:pt x="476" y="846"/>
                  </a:lnTo>
                  <a:lnTo>
                    <a:pt x="476" y="846"/>
                  </a:lnTo>
                  <a:lnTo>
                    <a:pt x="473" y="848"/>
                  </a:lnTo>
                  <a:lnTo>
                    <a:pt x="473" y="852"/>
                  </a:lnTo>
                  <a:lnTo>
                    <a:pt x="473" y="852"/>
                  </a:lnTo>
                  <a:lnTo>
                    <a:pt x="473" y="854"/>
                  </a:lnTo>
                  <a:lnTo>
                    <a:pt x="473" y="857"/>
                  </a:lnTo>
                  <a:lnTo>
                    <a:pt x="478" y="859"/>
                  </a:lnTo>
                  <a:lnTo>
                    <a:pt x="482" y="863"/>
                  </a:lnTo>
                  <a:lnTo>
                    <a:pt x="485" y="866"/>
                  </a:lnTo>
                  <a:lnTo>
                    <a:pt x="485" y="866"/>
                  </a:lnTo>
                  <a:lnTo>
                    <a:pt x="484" y="870"/>
                  </a:lnTo>
                  <a:lnTo>
                    <a:pt x="482" y="875"/>
                  </a:lnTo>
                  <a:lnTo>
                    <a:pt x="482" y="875"/>
                  </a:lnTo>
                  <a:lnTo>
                    <a:pt x="482" y="881"/>
                  </a:lnTo>
                  <a:lnTo>
                    <a:pt x="484" y="886"/>
                  </a:lnTo>
                  <a:lnTo>
                    <a:pt x="484" y="886"/>
                  </a:lnTo>
                  <a:lnTo>
                    <a:pt x="487" y="895"/>
                  </a:lnTo>
                  <a:lnTo>
                    <a:pt x="495" y="901"/>
                  </a:lnTo>
                  <a:lnTo>
                    <a:pt x="504" y="902"/>
                  </a:lnTo>
                  <a:lnTo>
                    <a:pt x="513" y="902"/>
                  </a:lnTo>
                  <a:lnTo>
                    <a:pt x="513" y="902"/>
                  </a:lnTo>
                  <a:lnTo>
                    <a:pt x="522" y="899"/>
                  </a:lnTo>
                  <a:lnTo>
                    <a:pt x="525" y="895"/>
                  </a:lnTo>
                  <a:lnTo>
                    <a:pt x="529" y="892"/>
                  </a:lnTo>
                  <a:lnTo>
                    <a:pt x="529" y="886"/>
                  </a:lnTo>
                  <a:lnTo>
                    <a:pt x="527" y="874"/>
                  </a:lnTo>
                  <a:lnTo>
                    <a:pt x="525" y="861"/>
                  </a:lnTo>
                  <a:lnTo>
                    <a:pt x="525" y="861"/>
                  </a:lnTo>
                  <a:lnTo>
                    <a:pt x="523" y="854"/>
                  </a:lnTo>
                  <a:lnTo>
                    <a:pt x="522" y="852"/>
                  </a:lnTo>
                  <a:lnTo>
                    <a:pt x="516" y="850"/>
                  </a:lnTo>
                  <a:lnTo>
                    <a:pt x="511" y="850"/>
                  </a:lnTo>
                  <a:lnTo>
                    <a:pt x="511" y="850"/>
                  </a:lnTo>
                  <a:close/>
                  <a:moveTo>
                    <a:pt x="598" y="559"/>
                  </a:moveTo>
                  <a:lnTo>
                    <a:pt x="598" y="559"/>
                  </a:lnTo>
                  <a:lnTo>
                    <a:pt x="598" y="551"/>
                  </a:lnTo>
                  <a:lnTo>
                    <a:pt x="600" y="544"/>
                  </a:lnTo>
                  <a:lnTo>
                    <a:pt x="601" y="537"/>
                  </a:lnTo>
                  <a:lnTo>
                    <a:pt x="600" y="530"/>
                  </a:lnTo>
                  <a:lnTo>
                    <a:pt x="600" y="530"/>
                  </a:lnTo>
                  <a:lnTo>
                    <a:pt x="598" y="523"/>
                  </a:lnTo>
                  <a:lnTo>
                    <a:pt x="594" y="515"/>
                  </a:lnTo>
                  <a:lnTo>
                    <a:pt x="589" y="510"/>
                  </a:lnTo>
                  <a:lnTo>
                    <a:pt x="581" y="504"/>
                  </a:lnTo>
                  <a:lnTo>
                    <a:pt x="581" y="504"/>
                  </a:lnTo>
                  <a:lnTo>
                    <a:pt x="574" y="499"/>
                  </a:lnTo>
                  <a:lnTo>
                    <a:pt x="569" y="494"/>
                  </a:lnTo>
                  <a:lnTo>
                    <a:pt x="569" y="494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5" y="488"/>
                  </a:lnTo>
                  <a:lnTo>
                    <a:pt x="560" y="485"/>
                  </a:lnTo>
                  <a:lnTo>
                    <a:pt x="560" y="485"/>
                  </a:lnTo>
                  <a:lnTo>
                    <a:pt x="556" y="481"/>
                  </a:lnTo>
                  <a:lnTo>
                    <a:pt x="554" y="474"/>
                  </a:lnTo>
                  <a:lnTo>
                    <a:pt x="552" y="461"/>
                  </a:lnTo>
                  <a:lnTo>
                    <a:pt x="552" y="461"/>
                  </a:lnTo>
                  <a:lnTo>
                    <a:pt x="551" y="450"/>
                  </a:lnTo>
                  <a:lnTo>
                    <a:pt x="547" y="441"/>
                  </a:lnTo>
                  <a:lnTo>
                    <a:pt x="547" y="441"/>
                  </a:lnTo>
                  <a:lnTo>
                    <a:pt x="545" y="434"/>
                  </a:lnTo>
                  <a:lnTo>
                    <a:pt x="542" y="427"/>
                  </a:lnTo>
                  <a:lnTo>
                    <a:pt x="542" y="427"/>
                  </a:lnTo>
                  <a:lnTo>
                    <a:pt x="534" y="421"/>
                  </a:lnTo>
                  <a:lnTo>
                    <a:pt x="527" y="416"/>
                  </a:lnTo>
                  <a:lnTo>
                    <a:pt x="520" y="412"/>
                  </a:lnTo>
                  <a:lnTo>
                    <a:pt x="513" y="405"/>
                  </a:lnTo>
                  <a:lnTo>
                    <a:pt x="513" y="405"/>
                  </a:lnTo>
                  <a:lnTo>
                    <a:pt x="507" y="398"/>
                  </a:lnTo>
                  <a:lnTo>
                    <a:pt x="504" y="390"/>
                  </a:lnTo>
                  <a:lnTo>
                    <a:pt x="498" y="374"/>
                  </a:lnTo>
                  <a:lnTo>
                    <a:pt x="498" y="374"/>
                  </a:lnTo>
                  <a:lnTo>
                    <a:pt x="491" y="363"/>
                  </a:lnTo>
                  <a:lnTo>
                    <a:pt x="491" y="363"/>
                  </a:lnTo>
                  <a:lnTo>
                    <a:pt x="487" y="352"/>
                  </a:lnTo>
                  <a:lnTo>
                    <a:pt x="485" y="342"/>
                  </a:lnTo>
                  <a:lnTo>
                    <a:pt x="485" y="342"/>
                  </a:lnTo>
                  <a:lnTo>
                    <a:pt x="485" y="331"/>
                  </a:lnTo>
                  <a:lnTo>
                    <a:pt x="484" y="320"/>
                  </a:lnTo>
                  <a:lnTo>
                    <a:pt x="484" y="320"/>
                  </a:lnTo>
                  <a:lnTo>
                    <a:pt x="482" y="316"/>
                  </a:lnTo>
                  <a:lnTo>
                    <a:pt x="478" y="313"/>
                  </a:lnTo>
                  <a:lnTo>
                    <a:pt x="475" y="311"/>
                  </a:lnTo>
                  <a:lnTo>
                    <a:pt x="471" y="311"/>
                  </a:lnTo>
                  <a:lnTo>
                    <a:pt x="471" y="311"/>
                  </a:lnTo>
                  <a:lnTo>
                    <a:pt x="466" y="311"/>
                  </a:lnTo>
                  <a:lnTo>
                    <a:pt x="464" y="309"/>
                  </a:lnTo>
                  <a:lnTo>
                    <a:pt x="462" y="307"/>
                  </a:lnTo>
                  <a:lnTo>
                    <a:pt x="462" y="307"/>
                  </a:lnTo>
                  <a:lnTo>
                    <a:pt x="457" y="300"/>
                  </a:lnTo>
                  <a:lnTo>
                    <a:pt x="455" y="293"/>
                  </a:lnTo>
                  <a:lnTo>
                    <a:pt x="451" y="276"/>
                  </a:lnTo>
                  <a:lnTo>
                    <a:pt x="451" y="276"/>
                  </a:lnTo>
                  <a:lnTo>
                    <a:pt x="451" y="267"/>
                  </a:lnTo>
                  <a:lnTo>
                    <a:pt x="449" y="262"/>
                  </a:lnTo>
                  <a:lnTo>
                    <a:pt x="446" y="258"/>
                  </a:lnTo>
                  <a:lnTo>
                    <a:pt x="446" y="258"/>
                  </a:lnTo>
                  <a:lnTo>
                    <a:pt x="444" y="257"/>
                  </a:lnTo>
                  <a:lnTo>
                    <a:pt x="440" y="257"/>
                  </a:lnTo>
                  <a:lnTo>
                    <a:pt x="437" y="258"/>
                  </a:lnTo>
                  <a:lnTo>
                    <a:pt x="435" y="260"/>
                  </a:lnTo>
                  <a:lnTo>
                    <a:pt x="435" y="260"/>
                  </a:lnTo>
                  <a:lnTo>
                    <a:pt x="433" y="267"/>
                  </a:lnTo>
                  <a:lnTo>
                    <a:pt x="433" y="275"/>
                  </a:lnTo>
                  <a:lnTo>
                    <a:pt x="435" y="282"/>
                  </a:lnTo>
                  <a:lnTo>
                    <a:pt x="435" y="289"/>
                  </a:lnTo>
                  <a:lnTo>
                    <a:pt x="435" y="289"/>
                  </a:lnTo>
                  <a:lnTo>
                    <a:pt x="433" y="295"/>
                  </a:lnTo>
                  <a:lnTo>
                    <a:pt x="431" y="298"/>
                  </a:lnTo>
                  <a:lnTo>
                    <a:pt x="428" y="302"/>
                  </a:lnTo>
                  <a:lnTo>
                    <a:pt x="426" y="307"/>
                  </a:lnTo>
                  <a:lnTo>
                    <a:pt x="426" y="307"/>
                  </a:lnTo>
                  <a:lnTo>
                    <a:pt x="426" y="314"/>
                  </a:lnTo>
                  <a:lnTo>
                    <a:pt x="428" y="320"/>
                  </a:lnTo>
                  <a:lnTo>
                    <a:pt x="429" y="325"/>
                  </a:lnTo>
                  <a:lnTo>
                    <a:pt x="431" y="333"/>
                  </a:lnTo>
                  <a:lnTo>
                    <a:pt x="431" y="333"/>
                  </a:lnTo>
                  <a:lnTo>
                    <a:pt x="429" y="340"/>
                  </a:lnTo>
                  <a:lnTo>
                    <a:pt x="429" y="340"/>
                  </a:lnTo>
                  <a:lnTo>
                    <a:pt x="428" y="345"/>
                  </a:lnTo>
                  <a:lnTo>
                    <a:pt x="428" y="345"/>
                  </a:lnTo>
                  <a:lnTo>
                    <a:pt x="426" y="349"/>
                  </a:lnTo>
                  <a:lnTo>
                    <a:pt x="424" y="352"/>
                  </a:lnTo>
                  <a:lnTo>
                    <a:pt x="424" y="352"/>
                  </a:lnTo>
                  <a:lnTo>
                    <a:pt x="422" y="363"/>
                  </a:lnTo>
                  <a:lnTo>
                    <a:pt x="422" y="363"/>
                  </a:lnTo>
                  <a:lnTo>
                    <a:pt x="422" y="367"/>
                  </a:lnTo>
                  <a:lnTo>
                    <a:pt x="422" y="369"/>
                  </a:lnTo>
                  <a:lnTo>
                    <a:pt x="420" y="371"/>
                  </a:lnTo>
                  <a:lnTo>
                    <a:pt x="420" y="371"/>
                  </a:lnTo>
                  <a:lnTo>
                    <a:pt x="413" y="372"/>
                  </a:lnTo>
                  <a:lnTo>
                    <a:pt x="406" y="372"/>
                  </a:lnTo>
                  <a:lnTo>
                    <a:pt x="399" y="371"/>
                  </a:lnTo>
                  <a:lnTo>
                    <a:pt x="393" y="369"/>
                  </a:lnTo>
                  <a:lnTo>
                    <a:pt x="393" y="369"/>
                  </a:lnTo>
                  <a:lnTo>
                    <a:pt x="386" y="365"/>
                  </a:lnTo>
                  <a:lnTo>
                    <a:pt x="381" y="358"/>
                  </a:lnTo>
                  <a:lnTo>
                    <a:pt x="373" y="343"/>
                  </a:lnTo>
                  <a:lnTo>
                    <a:pt x="373" y="343"/>
                  </a:lnTo>
                  <a:lnTo>
                    <a:pt x="368" y="336"/>
                  </a:lnTo>
                  <a:lnTo>
                    <a:pt x="361" y="334"/>
                  </a:lnTo>
                  <a:lnTo>
                    <a:pt x="361" y="334"/>
                  </a:lnTo>
                  <a:lnTo>
                    <a:pt x="353" y="331"/>
                  </a:lnTo>
                  <a:lnTo>
                    <a:pt x="348" y="325"/>
                  </a:lnTo>
                  <a:lnTo>
                    <a:pt x="344" y="318"/>
                  </a:lnTo>
                  <a:lnTo>
                    <a:pt x="342" y="313"/>
                  </a:lnTo>
                  <a:lnTo>
                    <a:pt x="342" y="313"/>
                  </a:lnTo>
                  <a:lnTo>
                    <a:pt x="342" y="307"/>
                  </a:lnTo>
                  <a:lnTo>
                    <a:pt x="344" y="302"/>
                  </a:lnTo>
                  <a:lnTo>
                    <a:pt x="352" y="295"/>
                  </a:lnTo>
                  <a:lnTo>
                    <a:pt x="357" y="287"/>
                  </a:lnTo>
                  <a:lnTo>
                    <a:pt x="359" y="284"/>
                  </a:lnTo>
                  <a:lnTo>
                    <a:pt x="357" y="278"/>
                  </a:lnTo>
                  <a:lnTo>
                    <a:pt x="357" y="278"/>
                  </a:lnTo>
                  <a:lnTo>
                    <a:pt x="355" y="276"/>
                  </a:lnTo>
                  <a:lnTo>
                    <a:pt x="352" y="275"/>
                  </a:lnTo>
                  <a:lnTo>
                    <a:pt x="344" y="273"/>
                  </a:lnTo>
                  <a:lnTo>
                    <a:pt x="328" y="271"/>
                  </a:lnTo>
                  <a:lnTo>
                    <a:pt x="328" y="271"/>
                  </a:lnTo>
                  <a:lnTo>
                    <a:pt x="321" y="269"/>
                  </a:lnTo>
                  <a:lnTo>
                    <a:pt x="315" y="266"/>
                  </a:lnTo>
                  <a:lnTo>
                    <a:pt x="315" y="266"/>
                  </a:lnTo>
                  <a:lnTo>
                    <a:pt x="310" y="262"/>
                  </a:lnTo>
                  <a:lnTo>
                    <a:pt x="299" y="258"/>
                  </a:lnTo>
                  <a:lnTo>
                    <a:pt x="294" y="257"/>
                  </a:lnTo>
                  <a:lnTo>
                    <a:pt x="288" y="257"/>
                  </a:lnTo>
                  <a:lnTo>
                    <a:pt x="285" y="258"/>
                  </a:lnTo>
                  <a:lnTo>
                    <a:pt x="285" y="262"/>
                  </a:lnTo>
                  <a:lnTo>
                    <a:pt x="285" y="262"/>
                  </a:lnTo>
                  <a:lnTo>
                    <a:pt x="285" y="264"/>
                  </a:lnTo>
                  <a:lnTo>
                    <a:pt x="288" y="267"/>
                  </a:lnTo>
                  <a:lnTo>
                    <a:pt x="288" y="267"/>
                  </a:lnTo>
                  <a:lnTo>
                    <a:pt x="288" y="271"/>
                  </a:lnTo>
                  <a:lnTo>
                    <a:pt x="288" y="273"/>
                  </a:lnTo>
                  <a:lnTo>
                    <a:pt x="285" y="275"/>
                  </a:lnTo>
                  <a:lnTo>
                    <a:pt x="281" y="276"/>
                  </a:lnTo>
                  <a:lnTo>
                    <a:pt x="281" y="276"/>
                  </a:lnTo>
                  <a:lnTo>
                    <a:pt x="276" y="275"/>
                  </a:lnTo>
                  <a:lnTo>
                    <a:pt x="272" y="275"/>
                  </a:lnTo>
                  <a:lnTo>
                    <a:pt x="268" y="276"/>
                  </a:lnTo>
                  <a:lnTo>
                    <a:pt x="268" y="276"/>
                  </a:lnTo>
                  <a:lnTo>
                    <a:pt x="263" y="282"/>
                  </a:lnTo>
                  <a:lnTo>
                    <a:pt x="261" y="289"/>
                  </a:lnTo>
                  <a:lnTo>
                    <a:pt x="261" y="289"/>
                  </a:lnTo>
                  <a:lnTo>
                    <a:pt x="259" y="293"/>
                  </a:lnTo>
                  <a:lnTo>
                    <a:pt x="257" y="296"/>
                  </a:lnTo>
                  <a:lnTo>
                    <a:pt x="252" y="300"/>
                  </a:lnTo>
                  <a:lnTo>
                    <a:pt x="252" y="300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50" y="311"/>
                  </a:lnTo>
                  <a:lnTo>
                    <a:pt x="252" y="318"/>
                  </a:lnTo>
                  <a:lnTo>
                    <a:pt x="250" y="320"/>
                  </a:lnTo>
                  <a:lnTo>
                    <a:pt x="247" y="322"/>
                  </a:lnTo>
                  <a:lnTo>
                    <a:pt x="247" y="322"/>
                  </a:lnTo>
                  <a:lnTo>
                    <a:pt x="241" y="323"/>
                  </a:lnTo>
                  <a:lnTo>
                    <a:pt x="238" y="323"/>
                  </a:lnTo>
                  <a:lnTo>
                    <a:pt x="234" y="322"/>
                  </a:lnTo>
                  <a:lnTo>
                    <a:pt x="228" y="318"/>
                  </a:lnTo>
                  <a:lnTo>
                    <a:pt x="228" y="318"/>
                  </a:lnTo>
                  <a:lnTo>
                    <a:pt x="221" y="311"/>
                  </a:lnTo>
                  <a:lnTo>
                    <a:pt x="214" y="305"/>
                  </a:lnTo>
                  <a:lnTo>
                    <a:pt x="210" y="304"/>
                  </a:lnTo>
                  <a:lnTo>
                    <a:pt x="207" y="304"/>
                  </a:lnTo>
                  <a:lnTo>
                    <a:pt x="203" y="307"/>
                  </a:lnTo>
                  <a:lnTo>
                    <a:pt x="200" y="311"/>
                  </a:lnTo>
                  <a:lnTo>
                    <a:pt x="200" y="311"/>
                  </a:lnTo>
                  <a:lnTo>
                    <a:pt x="196" y="316"/>
                  </a:lnTo>
                  <a:lnTo>
                    <a:pt x="190" y="320"/>
                  </a:lnTo>
                  <a:lnTo>
                    <a:pt x="178" y="325"/>
                  </a:lnTo>
                  <a:lnTo>
                    <a:pt x="178" y="325"/>
                  </a:lnTo>
                  <a:lnTo>
                    <a:pt x="172" y="331"/>
                  </a:lnTo>
                  <a:lnTo>
                    <a:pt x="171" y="334"/>
                  </a:lnTo>
                  <a:lnTo>
                    <a:pt x="167" y="345"/>
                  </a:lnTo>
                  <a:lnTo>
                    <a:pt x="167" y="345"/>
                  </a:lnTo>
                  <a:lnTo>
                    <a:pt x="165" y="352"/>
                  </a:lnTo>
                  <a:lnTo>
                    <a:pt x="160" y="356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142" y="361"/>
                  </a:lnTo>
                  <a:lnTo>
                    <a:pt x="138" y="365"/>
                  </a:lnTo>
                  <a:lnTo>
                    <a:pt x="136" y="371"/>
                  </a:lnTo>
                  <a:lnTo>
                    <a:pt x="138" y="376"/>
                  </a:lnTo>
                  <a:lnTo>
                    <a:pt x="138" y="376"/>
                  </a:lnTo>
                  <a:lnTo>
                    <a:pt x="138" y="381"/>
                  </a:lnTo>
                  <a:lnTo>
                    <a:pt x="136" y="387"/>
                  </a:lnTo>
                  <a:lnTo>
                    <a:pt x="136" y="387"/>
                  </a:lnTo>
                  <a:lnTo>
                    <a:pt x="131" y="394"/>
                  </a:lnTo>
                  <a:lnTo>
                    <a:pt x="129" y="396"/>
                  </a:lnTo>
                  <a:lnTo>
                    <a:pt x="127" y="401"/>
                  </a:lnTo>
                  <a:lnTo>
                    <a:pt x="127" y="401"/>
                  </a:lnTo>
                  <a:lnTo>
                    <a:pt x="127" y="405"/>
                  </a:lnTo>
                  <a:lnTo>
                    <a:pt x="123" y="409"/>
                  </a:lnTo>
                  <a:lnTo>
                    <a:pt x="123" y="409"/>
                  </a:lnTo>
                  <a:lnTo>
                    <a:pt x="118" y="412"/>
                  </a:lnTo>
                  <a:lnTo>
                    <a:pt x="113" y="412"/>
                  </a:lnTo>
                  <a:lnTo>
                    <a:pt x="113" y="412"/>
                  </a:lnTo>
                  <a:lnTo>
                    <a:pt x="104" y="412"/>
                  </a:lnTo>
                  <a:lnTo>
                    <a:pt x="100" y="414"/>
                  </a:lnTo>
                  <a:lnTo>
                    <a:pt x="96" y="416"/>
                  </a:lnTo>
                  <a:lnTo>
                    <a:pt x="96" y="416"/>
                  </a:lnTo>
                  <a:lnTo>
                    <a:pt x="95" y="418"/>
                  </a:lnTo>
                  <a:lnTo>
                    <a:pt x="91" y="419"/>
                  </a:lnTo>
                  <a:lnTo>
                    <a:pt x="91" y="419"/>
                  </a:lnTo>
                  <a:lnTo>
                    <a:pt x="89" y="421"/>
                  </a:lnTo>
                  <a:lnTo>
                    <a:pt x="89" y="421"/>
                  </a:lnTo>
                  <a:lnTo>
                    <a:pt x="82" y="425"/>
                  </a:lnTo>
                  <a:lnTo>
                    <a:pt x="82" y="425"/>
                  </a:lnTo>
                  <a:lnTo>
                    <a:pt x="78" y="428"/>
                  </a:lnTo>
                  <a:lnTo>
                    <a:pt x="78" y="428"/>
                  </a:lnTo>
                  <a:lnTo>
                    <a:pt x="75" y="430"/>
                  </a:lnTo>
                  <a:lnTo>
                    <a:pt x="71" y="432"/>
                  </a:lnTo>
                  <a:lnTo>
                    <a:pt x="62" y="434"/>
                  </a:lnTo>
                  <a:lnTo>
                    <a:pt x="62" y="434"/>
                  </a:lnTo>
                  <a:lnTo>
                    <a:pt x="53" y="437"/>
                  </a:lnTo>
                  <a:lnTo>
                    <a:pt x="44" y="443"/>
                  </a:lnTo>
                  <a:lnTo>
                    <a:pt x="37" y="450"/>
                  </a:lnTo>
                  <a:lnTo>
                    <a:pt x="26" y="454"/>
                  </a:lnTo>
                  <a:lnTo>
                    <a:pt x="26" y="454"/>
                  </a:lnTo>
                  <a:lnTo>
                    <a:pt x="17" y="459"/>
                  </a:lnTo>
                  <a:lnTo>
                    <a:pt x="11" y="463"/>
                  </a:lnTo>
                  <a:lnTo>
                    <a:pt x="8" y="466"/>
                  </a:lnTo>
                  <a:lnTo>
                    <a:pt x="8" y="466"/>
                  </a:lnTo>
                  <a:lnTo>
                    <a:pt x="2" y="477"/>
                  </a:lnTo>
                  <a:lnTo>
                    <a:pt x="0" y="488"/>
                  </a:lnTo>
                  <a:lnTo>
                    <a:pt x="2" y="497"/>
                  </a:lnTo>
                  <a:lnTo>
                    <a:pt x="8" y="508"/>
                  </a:lnTo>
                  <a:lnTo>
                    <a:pt x="8" y="508"/>
                  </a:lnTo>
                  <a:lnTo>
                    <a:pt x="11" y="515"/>
                  </a:lnTo>
                  <a:lnTo>
                    <a:pt x="15" y="524"/>
                  </a:lnTo>
                  <a:lnTo>
                    <a:pt x="15" y="524"/>
                  </a:lnTo>
                  <a:lnTo>
                    <a:pt x="13" y="530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8" y="542"/>
                  </a:lnTo>
                  <a:lnTo>
                    <a:pt x="8" y="550"/>
                  </a:lnTo>
                  <a:lnTo>
                    <a:pt x="9" y="557"/>
                  </a:lnTo>
                  <a:lnTo>
                    <a:pt x="13" y="564"/>
                  </a:lnTo>
                  <a:lnTo>
                    <a:pt x="13" y="564"/>
                  </a:lnTo>
                  <a:lnTo>
                    <a:pt x="17" y="568"/>
                  </a:lnTo>
                  <a:lnTo>
                    <a:pt x="20" y="573"/>
                  </a:lnTo>
                  <a:lnTo>
                    <a:pt x="26" y="577"/>
                  </a:lnTo>
                  <a:lnTo>
                    <a:pt x="29" y="582"/>
                  </a:lnTo>
                  <a:lnTo>
                    <a:pt x="29" y="582"/>
                  </a:lnTo>
                  <a:lnTo>
                    <a:pt x="31" y="584"/>
                  </a:lnTo>
                  <a:lnTo>
                    <a:pt x="31" y="584"/>
                  </a:lnTo>
                  <a:lnTo>
                    <a:pt x="31" y="589"/>
                  </a:lnTo>
                  <a:lnTo>
                    <a:pt x="31" y="595"/>
                  </a:lnTo>
                  <a:lnTo>
                    <a:pt x="28" y="606"/>
                  </a:lnTo>
                  <a:lnTo>
                    <a:pt x="28" y="606"/>
                  </a:lnTo>
                  <a:lnTo>
                    <a:pt x="26" y="618"/>
                  </a:lnTo>
                  <a:lnTo>
                    <a:pt x="28" y="624"/>
                  </a:lnTo>
                  <a:lnTo>
                    <a:pt x="29" y="629"/>
                  </a:lnTo>
                  <a:lnTo>
                    <a:pt x="29" y="629"/>
                  </a:lnTo>
                  <a:lnTo>
                    <a:pt x="37" y="638"/>
                  </a:lnTo>
                  <a:lnTo>
                    <a:pt x="38" y="644"/>
                  </a:lnTo>
                  <a:lnTo>
                    <a:pt x="42" y="649"/>
                  </a:lnTo>
                  <a:lnTo>
                    <a:pt x="42" y="649"/>
                  </a:lnTo>
                  <a:lnTo>
                    <a:pt x="44" y="655"/>
                  </a:lnTo>
                  <a:lnTo>
                    <a:pt x="44" y="662"/>
                  </a:lnTo>
                  <a:lnTo>
                    <a:pt x="42" y="676"/>
                  </a:lnTo>
                  <a:lnTo>
                    <a:pt x="42" y="676"/>
                  </a:lnTo>
                  <a:lnTo>
                    <a:pt x="40" y="684"/>
                  </a:lnTo>
                  <a:lnTo>
                    <a:pt x="35" y="689"/>
                  </a:lnTo>
                  <a:lnTo>
                    <a:pt x="35" y="689"/>
                  </a:lnTo>
                  <a:lnTo>
                    <a:pt x="33" y="691"/>
                  </a:lnTo>
                  <a:lnTo>
                    <a:pt x="31" y="693"/>
                  </a:lnTo>
                  <a:lnTo>
                    <a:pt x="31" y="693"/>
                  </a:lnTo>
                  <a:lnTo>
                    <a:pt x="31" y="696"/>
                  </a:lnTo>
                  <a:lnTo>
                    <a:pt x="33" y="700"/>
                  </a:lnTo>
                  <a:lnTo>
                    <a:pt x="38" y="705"/>
                  </a:lnTo>
                  <a:lnTo>
                    <a:pt x="44" y="711"/>
                  </a:lnTo>
                  <a:lnTo>
                    <a:pt x="49" y="712"/>
                  </a:lnTo>
                  <a:lnTo>
                    <a:pt x="49" y="712"/>
                  </a:lnTo>
                  <a:lnTo>
                    <a:pt x="58" y="714"/>
                  </a:lnTo>
                  <a:lnTo>
                    <a:pt x="67" y="716"/>
                  </a:lnTo>
                  <a:lnTo>
                    <a:pt x="76" y="714"/>
                  </a:lnTo>
                  <a:lnTo>
                    <a:pt x="84" y="711"/>
                  </a:lnTo>
                  <a:lnTo>
                    <a:pt x="84" y="711"/>
                  </a:lnTo>
                  <a:lnTo>
                    <a:pt x="91" y="703"/>
                  </a:lnTo>
                  <a:lnTo>
                    <a:pt x="91" y="703"/>
                  </a:lnTo>
                  <a:lnTo>
                    <a:pt x="95" y="700"/>
                  </a:lnTo>
                  <a:lnTo>
                    <a:pt x="100" y="700"/>
                  </a:lnTo>
                  <a:lnTo>
                    <a:pt x="100" y="700"/>
                  </a:lnTo>
                  <a:lnTo>
                    <a:pt x="109" y="702"/>
                  </a:lnTo>
                  <a:lnTo>
                    <a:pt x="118" y="702"/>
                  </a:lnTo>
                  <a:lnTo>
                    <a:pt x="125" y="703"/>
                  </a:lnTo>
                  <a:lnTo>
                    <a:pt x="134" y="700"/>
                  </a:lnTo>
                  <a:lnTo>
                    <a:pt x="134" y="700"/>
                  </a:lnTo>
                  <a:lnTo>
                    <a:pt x="145" y="696"/>
                  </a:lnTo>
                  <a:lnTo>
                    <a:pt x="152" y="689"/>
                  </a:lnTo>
                  <a:lnTo>
                    <a:pt x="152" y="689"/>
                  </a:lnTo>
                  <a:lnTo>
                    <a:pt x="165" y="676"/>
                  </a:lnTo>
                  <a:lnTo>
                    <a:pt x="165" y="676"/>
                  </a:lnTo>
                  <a:lnTo>
                    <a:pt x="174" y="671"/>
                  </a:lnTo>
                  <a:lnTo>
                    <a:pt x="187" y="665"/>
                  </a:lnTo>
                  <a:lnTo>
                    <a:pt x="187" y="665"/>
                  </a:lnTo>
                  <a:lnTo>
                    <a:pt x="209" y="662"/>
                  </a:lnTo>
                  <a:lnTo>
                    <a:pt x="219" y="658"/>
                  </a:lnTo>
                  <a:lnTo>
                    <a:pt x="230" y="655"/>
                  </a:lnTo>
                  <a:lnTo>
                    <a:pt x="230" y="655"/>
                  </a:lnTo>
                  <a:lnTo>
                    <a:pt x="243" y="651"/>
                  </a:lnTo>
                  <a:lnTo>
                    <a:pt x="254" y="647"/>
                  </a:lnTo>
                  <a:lnTo>
                    <a:pt x="266" y="646"/>
                  </a:lnTo>
                  <a:lnTo>
                    <a:pt x="272" y="647"/>
                  </a:lnTo>
                  <a:lnTo>
                    <a:pt x="279" y="649"/>
                  </a:lnTo>
                  <a:lnTo>
                    <a:pt x="279" y="649"/>
                  </a:lnTo>
                  <a:lnTo>
                    <a:pt x="292" y="656"/>
                  </a:lnTo>
                  <a:lnTo>
                    <a:pt x="292" y="656"/>
                  </a:lnTo>
                  <a:lnTo>
                    <a:pt x="303" y="662"/>
                  </a:lnTo>
                  <a:lnTo>
                    <a:pt x="303" y="662"/>
                  </a:lnTo>
                  <a:lnTo>
                    <a:pt x="308" y="662"/>
                  </a:lnTo>
                  <a:lnTo>
                    <a:pt x="312" y="665"/>
                  </a:lnTo>
                  <a:lnTo>
                    <a:pt x="312" y="665"/>
                  </a:lnTo>
                  <a:lnTo>
                    <a:pt x="314" y="667"/>
                  </a:lnTo>
                  <a:lnTo>
                    <a:pt x="315" y="671"/>
                  </a:lnTo>
                  <a:lnTo>
                    <a:pt x="315" y="671"/>
                  </a:lnTo>
                  <a:lnTo>
                    <a:pt x="317" y="673"/>
                  </a:lnTo>
                  <a:lnTo>
                    <a:pt x="319" y="674"/>
                  </a:lnTo>
                  <a:lnTo>
                    <a:pt x="326" y="678"/>
                  </a:lnTo>
                  <a:lnTo>
                    <a:pt x="326" y="678"/>
                  </a:lnTo>
                  <a:lnTo>
                    <a:pt x="330" y="684"/>
                  </a:lnTo>
                  <a:lnTo>
                    <a:pt x="330" y="691"/>
                  </a:lnTo>
                  <a:lnTo>
                    <a:pt x="330" y="691"/>
                  </a:lnTo>
                  <a:lnTo>
                    <a:pt x="330" y="694"/>
                  </a:lnTo>
                  <a:lnTo>
                    <a:pt x="332" y="698"/>
                  </a:lnTo>
                  <a:lnTo>
                    <a:pt x="333" y="700"/>
                  </a:lnTo>
                  <a:lnTo>
                    <a:pt x="339" y="702"/>
                  </a:lnTo>
                  <a:lnTo>
                    <a:pt x="339" y="702"/>
                  </a:lnTo>
                  <a:lnTo>
                    <a:pt x="344" y="703"/>
                  </a:lnTo>
                  <a:lnTo>
                    <a:pt x="350" y="703"/>
                  </a:lnTo>
                  <a:lnTo>
                    <a:pt x="352" y="700"/>
                  </a:lnTo>
                  <a:lnTo>
                    <a:pt x="355" y="694"/>
                  </a:lnTo>
                  <a:lnTo>
                    <a:pt x="355" y="694"/>
                  </a:lnTo>
                  <a:lnTo>
                    <a:pt x="359" y="685"/>
                  </a:lnTo>
                  <a:lnTo>
                    <a:pt x="362" y="682"/>
                  </a:lnTo>
                  <a:lnTo>
                    <a:pt x="366" y="680"/>
                  </a:lnTo>
                  <a:lnTo>
                    <a:pt x="366" y="680"/>
                  </a:lnTo>
                  <a:lnTo>
                    <a:pt x="371" y="678"/>
                  </a:lnTo>
                  <a:lnTo>
                    <a:pt x="375" y="678"/>
                  </a:lnTo>
                  <a:lnTo>
                    <a:pt x="377" y="680"/>
                  </a:lnTo>
                  <a:lnTo>
                    <a:pt x="377" y="685"/>
                  </a:lnTo>
                  <a:lnTo>
                    <a:pt x="377" y="685"/>
                  </a:lnTo>
                  <a:lnTo>
                    <a:pt x="377" y="689"/>
                  </a:lnTo>
                  <a:lnTo>
                    <a:pt x="373" y="691"/>
                  </a:lnTo>
                  <a:lnTo>
                    <a:pt x="368" y="696"/>
                  </a:lnTo>
                  <a:lnTo>
                    <a:pt x="368" y="696"/>
                  </a:lnTo>
                  <a:lnTo>
                    <a:pt x="361" y="705"/>
                  </a:lnTo>
                  <a:lnTo>
                    <a:pt x="359" y="711"/>
                  </a:lnTo>
                  <a:lnTo>
                    <a:pt x="357" y="714"/>
                  </a:lnTo>
                  <a:lnTo>
                    <a:pt x="357" y="714"/>
                  </a:lnTo>
                  <a:lnTo>
                    <a:pt x="357" y="718"/>
                  </a:lnTo>
                  <a:lnTo>
                    <a:pt x="359" y="720"/>
                  </a:lnTo>
                  <a:lnTo>
                    <a:pt x="364" y="722"/>
                  </a:lnTo>
                  <a:lnTo>
                    <a:pt x="364" y="722"/>
                  </a:lnTo>
                  <a:lnTo>
                    <a:pt x="368" y="722"/>
                  </a:lnTo>
                  <a:lnTo>
                    <a:pt x="370" y="720"/>
                  </a:lnTo>
                  <a:lnTo>
                    <a:pt x="373" y="714"/>
                  </a:lnTo>
                  <a:lnTo>
                    <a:pt x="373" y="714"/>
                  </a:lnTo>
                  <a:lnTo>
                    <a:pt x="377" y="712"/>
                  </a:lnTo>
                  <a:lnTo>
                    <a:pt x="379" y="712"/>
                  </a:lnTo>
                  <a:lnTo>
                    <a:pt x="381" y="714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22"/>
                  </a:lnTo>
                  <a:lnTo>
                    <a:pt x="377" y="723"/>
                  </a:lnTo>
                  <a:lnTo>
                    <a:pt x="373" y="727"/>
                  </a:lnTo>
                  <a:lnTo>
                    <a:pt x="373" y="731"/>
                  </a:lnTo>
                  <a:lnTo>
                    <a:pt x="373" y="731"/>
                  </a:lnTo>
                  <a:lnTo>
                    <a:pt x="375" y="732"/>
                  </a:lnTo>
                  <a:lnTo>
                    <a:pt x="377" y="734"/>
                  </a:lnTo>
                  <a:lnTo>
                    <a:pt x="382" y="734"/>
                  </a:lnTo>
                  <a:lnTo>
                    <a:pt x="390" y="734"/>
                  </a:lnTo>
                  <a:lnTo>
                    <a:pt x="395" y="736"/>
                  </a:lnTo>
                  <a:lnTo>
                    <a:pt x="395" y="736"/>
                  </a:lnTo>
                  <a:lnTo>
                    <a:pt x="399" y="738"/>
                  </a:lnTo>
                  <a:lnTo>
                    <a:pt x="400" y="740"/>
                  </a:lnTo>
                  <a:lnTo>
                    <a:pt x="402" y="747"/>
                  </a:lnTo>
                  <a:lnTo>
                    <a:pt x="402" y="752"/>
                  </a:lnTo>
                  <a:lnTo>
                    <a:pt x="399" y="760"/>
                  </a:lnTo>
                  <a:lnTo>
                    <a:pt x="399" y="760"/>
                  </a:lnTo>
                  <a:lnTo>
                    <a:pt x="397" y="769"/>
                  </a:lnTo>
                  <a:lnTo>
                    <a:pt x="397" y="774"/>
                  </a:lnTo>
                  <a:lnTo>
                    <a:pt x="399" y="776"/>
                  </a:lnTo>
                  <a:lnTo>
                    <a:pt x="399" y="776"/>
                  </a:lnTo>
                  <a:lnTo>
                    <a:pt x="404" y="779"/>
                  </a:lnTo>
                  <a:lnTo>
                    <a:pt x="409" y="781"/>
                  </a:lnTo>
                  <a:lnTo>
                    <a:pt x="422" y="783"/>
                  </a:lnTo>
                  <a:lnTo>
                    <a:pt x="422" y="783"/>
                  </a:lnTo>
                  <a:lnTo>
                    <a:pt x="431" y="785"/>
                  </a:lnTo>
                  <a:lnTo>
                    <a:pt x="437" y="788"/>
                  </a:lnTo>
                  <a:lnTo>
                    <a:pt x="444" y="801"/>
                  </a:lnTo>
                  <a:lnTo>
                    <a:pt x="444" y="801"/>
                  </a:lnTo>
                  <a:lnTo>
                    <a:pt x="449" y="805"/>
                  </a:lnTo>
                  <a:lnTo>
                    <a:pt x="455" y="805"/>
                  </a:lnTo>
                  <a:lnTo>
                    <a:pt x="460" y="803"/>
                  </a:lnTo>
                  <a:lnTo>
                    <a:pt x="464" y="798"/>
                  </a:lnTo>
                  <a:lnTo>
                    <a:pt x="464" y="798"/>
                  </a:lnTo>
                  <a:lnTo>
                    <a:pt x="469" y="794"/>
                  </a:lnTo>
                  <a:lnTo>
                    <a:pt x="475" y="792"/>
                  </a:lnTo>
                  <a:lnTo>
                    <a:pt x="480" y="792"/>
                  </a:lnTo>
                  <a:lnTo>
                    <a:pt x="485" y="794"/>
                  </a:lnTo>
                  <a:lnTo>
                    <a:pt x="485" y="794"/>
                  </a:lnTo>
                  <a:lnTo>
                    <a:pt x="491" y="801"/>
                  </a:lnTo>
                  <a:lnTo>
                    <a:pt x="495" y="805"/>
                  </a:lnTo>
                  <a:lnTo>
                    <a:pt x="500" y="807"/>
                  </a:lnTo>
                  <a:lnTo>
                    <a:pt x="500" y="807"/>
                  </a:lnTo>
                  <a:lnTo>
                    <a:pt x="505" y="805"/>
                  </a:lnTo>
                  <a:lnTo>
                    <a:pt x="509" y="801"/>
                  </a:lnTo>
                  <a:lnTo>
                    <a:pt x="513" y="798"/>
                  </a:lnTo>
                  <a:lnTo>
                    <a:pt x="514" y="792"/>
                  </a:lnTo>
                  <a:lnTo>
                    <a:pt x="514" y="792"/>
                  </a:lnTo>
                  <a:lnTo>
                    <a:pt x="516" y="785"/>
                  </a:lnTo>
                  <a:lnTo>
                    <a:pt x="518" y="781"/>
                  </a:lnTo>
                  <a:lnTo>
                    <a:pt x="520" y="779"/>
                  </a:lnTo>
                  <a:lnTo>
                    <a:pt x="520" y="779"/>
                  </a:lnTo>
                  <a:lnTo>
                    <a:pt x="523" y="778"/>
                  </a:lnTo>
                  <a:lnTo>
                    <a:pt x="527" y="778"/>
                  </a:lnTo>
                  <a:lnTo>
                    <a:pt x="533" y="778"/>
                  </a:lnTo>
                  <a:lnTo>
                    <a:pt x="533" y="778"/>
                  </a:lnTo>
                  <a:lnTo>
                    <a:pt x="540" y="779"/>
                  </a:lnTo>
                  <a:lnTo>
                    <a:pt x="547" y="778"/>
                  </a:lnTo>
                  <a:lnTo>
                    <a:pt x="552" y="776"/>
                  </a:lnTo>
                  <a:lnTo>
                    <a:pt x="554" y="774"/>
                  </a:lnTo>
                  <a:lnTo>
                    <a:pt x="556" y="770"/>
                  </a:lnTo>
                  <a:lnTo>
                    <a:pt x="556" y="770"/>
                  </a:lnTo>
                  <a:lnTo>
                    <a:pt x="556" y="765"/>
                  </a:lnTo>
                  <a:lnTo>
                    <a:pt x="554" y="761"/>
                  </a:lnTo>
                  <a:lnTo>
                    <a:pt x="552" y="758"/>
                  </a:lnTo>
                  <a:lnTo>
                    <a:pt x="552" y="754"/>
                  </a:lnTo>
                  <a:lnTo>
                    <a:pt x="552" y="754"/>
                  </a:lnTo>
                  <a:lnTo>
                    <a:pt x="554" y="750"/>
                  </a:lnTo>
                  <a:lnTo>
                    <a:pt x="556" y="749"/>
                  </a:lnTo>
                  <a:lnTo>
                    <a:pt x="556" y="749"/>
                  </a:lnTo>
                  <a:lnTo>
                    <a:pt x="556" y="741"/>
                  </a:lnTo>
                  <a:lnTo>
                    <a:pt x="556" y="741"/>
                  </a:lnTo>
                  <a:lnTo>
                    <a:pt x="558" y="731"/>
                  </a:lnTo>
                  <a:lnTo>
                    <a:pt x="558" y="727"/>
                  </a:lnTo>
                  <a:lnTo>
                    <a:pt x="562" y="722"/>
                  </a:lnTo>
                  <a:lnTo>
                    <a:pt x="562" y="722"/>
                  </a:lnTo>
                  <a:lnTo>
                    <a:pt x="565" y="716"/>
                  </a:lnTo>
                  <a:lnTo>
                    <a:pt x="569" y="711"/>
                  </a:lnTo>
                  <a:lnTo>
                    <a:pt x="571" y="703"/>
                  </a:lnTo>
                  <a:lnTo>
                    <a:pt x="571" y="696"/>
                  </a:lnTo>
                  <a:lnTo>
                    <a:pt x="571" y="696"/>
                  </a:lnTo>
                  <a:lnTo>
                    <a:pt x="571" y="687"/>
                  </a:lnTo>
                  <a:lnTo>
                    <a:pt x="571" y="682"/>
                  </a:lnTo>
                  <a:lnTo>
                    <a:pt x="572" y="678"/>
                  </a:lnTo>
                  <a:lnTo>
                    <a:pt x="572" y="678"/>
                  </a:lnTo>
                  <a:lnTo>
                    <a:pt x="576" y="673"/>
                  </a:lnTo>
                  <a:lnTo>
                    <a:pt x="581" y="671"/>
                  </a:lnTo>
                  <a:lnTo>
                    <a:pt x="590" y="667"/>
                  </a:lnTo>
                  <a:lnTo>
                    <a:pt x="596" y="665"/>
                  </a:lnTo>
                  <a:lnTo>
                    <a:pt x="600" y="662"/>
                  </a:lnTo>
                  <a:lnTo>
                    <a:pt x="603" y="658"/>
                  </a:lnTo>
                  <a:lnTo>
                    <a:pt x="605" y="653"/>
                  </a:lnTo>
                  <a:lnTo>
                    <a:pt x="605" y="653"/>
                  </a:lnTo>
                  <a:lnTo>
                    <a:pt x="605" y="644"/>
                  </a:lnTo>
                  <a:lnTo>
                    <a:pt x="603" y="637"/>
                  </a:lnTo>
                  <a:lnTo>
                    <a:pt x="601" y="620"/>
                  </a:lnTo>
                  <a:lnTo>
                    <a:pt x="601" y="620"/>
                  </a:lnTo>
                  <a:lnTo>
                    <a:pt x="601" y="615"/>
                  </a:lnTo>
                  <a:lnTo>
                    <a:pt x="603" y="609"/>
                  </a:lnTo>
                  <a:lnTo>
                    <a:pt x="607" y="599"/>
                  </a:lnTo>
                  <a:lnTo>
                    <a:pt x="607" y="599"/>
                  </a:lnTo>
                  <a:lnTo>
                    <a:pt x="609" y="593"/>
                  </a:lnTo>
                  <a:lnTo>
                    <a:pt x="607" y="589"/>
                  </a:lnTo>
                  <a:lnTo>
                    <a:pt x="603" y="580"/>
                  </a:lnTo>
                  <a:lnTo>
                    <a:pt x="603" y="580"/>
                  </a:lnTo>
                  <a:lnTo>
                    <a:pt x="600" y="570"/>
                  </a:lnTo>
                  <a:lnTo>
                    <a:pt x="598" y="559"/>
                  </a:lnTo>
                  <a:lnTo>
                    <a:pt x="598" y="559"/>
                  </a:lnTo>
                  <a:close/>
                  <a:moveTo>
                    <a:pt x="238" y="19"/>
                  </a:moveTo>
                  <a:lnTo>
                    <a:pt x="238" y="19"/>
                  </a:lnTo>
                  <a:lnTo>
                    <a:pt x="234" y="18"/>
                  </a:lnTo>
                  <a:lnTo>
                    <a:pt x="232" y="18"/>
                  </a:lnTo>
                  <a:lnTo>
                    <a:pt x="228" y="18"/>
                  </a:lnTo>
                  <a:lnTo>
                    <a:pt x="227" y="16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27" y="7"/>
                  </a:lnTo>
                  <a:lnTo>
                    <a:pt x="225" y="3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9" y="1"/>
                  </a:lnTo>
                  <a:lnTo>
                    <a:pt x="219" y="3"/>
                  </a:lnTo>
                  <a:lnTo>
                    <a:pt x="216" y="12"/>
                  </a:lnTo>
                  <a:lnTo>
                    <a:pt x="216" y="25"/>
                  </a:lnTo>
                  <a:lnTo>
                    <a:pt x="216" y="25"/>
                  </a:lnTo>
                  <a:lnTo>
                    <a:pt x="219" y="32"/>
                  </a:lnTo>
                  <a:lnTo>
                    <a:pt x="223" y="34"/>
                  </a:lnTo>
                  <a:lnTo>
                    <a:pt x="225" y="36"/>
                  </a:lnTo>
                  <a:lnTo>
                    <a:pt x="225" y="36"/>
                  </a:lnTo>
                  <a:lnTo>
                    <a:pt x="230" y="36"/>
                  </a:lnTo>
                  <a:lnTo>
                    <a:pt x="232" y="34"/>
                  </a:lnTo>
                  <a:lnTo>
                    <a:pt x="234" y="32"/>
                  </a:lnTo>
                  <a:lnTo>
                    <a:pt x="234" y="32"/>
                  </a:lnTo>
                  <a:lnTo>
                    <a:pt x="232" y="32"/>
                  </a:lnTo>
                  <a:lnTo>
                    <a:pt x="232" y="30"/>
                  </a:lnTo>
                  <a:lnTo>
                    <a:pt x="232" y="29"/>
                  </a:lnTo>
                  <a:lnTo>
                    <a:pt x="232" y="27"/>
                  </a:lnTo>
                  <a:lnTo>
                    <a:pt x="232" y="27"/>
                  </a:lnTo>
                  <a:lnTo>
                    <a:pt x="238" y="23"/>
                  </a:lnTo>
                  <a:lnTo>
                    <a:pt x="238" y="21"/>
                  </a:lnTo>
                  <a:lnTo>
                    <a:pt x="238" y="19"/>
                  </a:lnTo>
                  <a:lnTo>
                    <a:pt x="238" y="19"/>
                  </a:lnTo>
                  <a:close/>
                  <a:moveTo>
                    <a:pt x="967" y="792"/>
                  </a:moveTo>
                  <a:lnTo>
                    <a:pt x="967" y="792"/>
                  </a:lnTo>
                  <a:lnTo>
                    <a:pt x="958" y="790"/>
                  </a:lnTo>
                  <a:lnTo>
                    <a:pt x="949" y="787"/>
                  </a:lnTo>
                  <a:lnTo>
                    <a:pt x="949" y="787"/>
                  </a:lnTo>
                  <a:lnTo>
                    <a:pt x="945" y="783"/>
                  </a:lnTo>
                  <a:lnTo>
                    <a:pt x="943" y="776"/>
                  </a:lnTo>
                  <a:lnTo>
                    <a:pt x="943" y="776"/>
                  </a:lnTo>
                  <a:lnTo>
                    <a:pt x="942" y="769"/>
                  </a:lnTo>
                  <a:lnTo>
                    <a:pt x="938" y="763"/>
                  </a:lnTo>
                  <a:lnTo>
                    <a:pt x="933" y="760"/>
                  </a:lnTo>
                  <a:lnTo>
                    <a:pt x="929" y="752"/>
                  </a:lnTo>
                  <a:lnTo>
                    <a:pt x="929" y="752"/>
                  </a:lnTo>
                  <a:lnTo>
                    <a:pt x="927" y="747"/>
                  </a:lnTo>
                  <a:lnTo>
                    <a:pt x="925" y="738"/>
                  </a:lnTo>
                  <a:lnTo>
                    <a:pt x="924" y="731"/>
                  </a:lnTo>
                  <a:lnTo>
                    <a:pt x="920" y="725"/>
                  </a:lnTo>
                  <a:lnTo>
                    <a:pt x="920" y="725"/>
                  </a:lnTo>
                  <a:lnTo>
                    <a:pt x="913" y="722"/>
                  </a:lnTo>
                  <a:lnTo>
                    <a:pt x="907" y="722"/>
                  </a:lnTo>
                  <a:lnTo>
                    <a:pt x="904" y="722"/>
                  </a:lnTo>
                  <a:lnTo>
                    <a:pt x="904" y="722"/>
                  </a:lnTo>
                  <a:lnTo>
                    <a:pt x="902" y="723"/>
                  </a:lnTo>
                  <a:lnTo>
                    <a:pt x="902" y="723"/>
                  </a:lnTo>
                  <a:lnTo>
                    <a:pt x="902" y="729"/>
                  </a:lnTo>
                  <a:lnTo>
                    <a:pt x="905" y="732"/>
                  </a:lnTo>
                  <a:lnTo>
                    <a:pt x="911" y="740"/>
                  </a:lnTo>
                  <a:lnTo>
                    <a:pt x="911" y="740"/>
                  </a:lnTo>
                  <a:lnTo>
                    <a:pt x="916" y="747"/>
                  </a:lnTo>
                  <a:lnTo>
                    <a:pt x="920" y="758"/>
                  </a:lnTo>
                  <a:lnTo>
                    <a:pt x="924" y="779"/>
                  </a:lnTo>
                  <a:lnTo>
                    <a:pt x="924" y="779"/>
                  </a:lnTo>
                  <a:lnTo>
                    <a:pt x="924" y="787"/>
                  </a:lnTo>
                  <a:lnTo>
                    <a:pt x="924" y="790"/>
                  </a:lnTo>
                  <a:lnTo>
                    <a:pt x="922" y="794"/>
                  </a:lnTo>
                  <a:lnTo>
                    <a:pt x="922" y="794"/>
                  </a:lnTo>
                  <a:lnTo>
                    <a:pt x="916" y="801"/>
                  </a:lnTo>
                  <a:lnTo>
                    <a:pt x="914" y="805"/>
                  </a:lnTo>
                  <a:lnTo>
                    <a:pt x="914" y="810"/>
                  </a:lnTo>
                  <a:lnTo>
                    <a:pt x="914" y="810"/>
                  </a:lnTo>
                  <a:lnTo>
                    <a:pt x="916" y="816"/>
                  </a:lnTo>
                  <a:lnTo>
                    <a:pt x="918" y="821"/>
                  </a:lnTo>
                  <a:lnTo>
                    <a:pt x="925" y="832"/>
                  </a:lnTo>
                  <a:lnTo>
                    <a:pt x="925" y="832"/>
                  </a:lnTo>
                  <a:lnTo>
                    <a:pt x="931" y="834"/>
                  </a:lnTo>
                  <a:lnTo>
                    <a:pt x="933" y="837"/>
                  </a:lnTo>
                  <a:lnTo>
                    <a:pt x="933" y="837"/>
                  </a:lnTo>
                  <a:lnTo>
                    <a:pt x="931" y="843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931" y="852"/>
                  </a:lnTo>
                  <a:lnTo>
                    <a:pt x="934" y="857"/>
                  </a:lnTo>
                  <a:lnTo>
                    <a:pt x="938" y="859"/>
                  </a:lnTo>
                  <a:lnTo>
                    <a:pt x="943" y="859"/>
                  </a:lnTo>
                  <a:lnTo>
                    <a:pt x="943" y="859"/>
                  </a:lnTo>
                  <a:lnTo>
                    <a:pt x="949" y="855"/>
                  </a:lnTo>
                  <a:lnTo>
                    <a:pt x="952" y="850"/>
                  </a:lnTo>
                  <a:lnTo>
                    <a:pt x="956" y="837"/>
                  </a:lnTo>
                  <a:lnTo>
                    <a:pt x="956" y="837"/>
                  </a:lnTo>
                  <a:lnTo>
                    <a:pt x="962" y="828"/>
                  </a:lnTo>
                  <a:lnTo>
                    <a:pt x="969" y="821"/>
                  </a:lnTo>
                  <a:lnTo>
                    <a:pt x="969" y="821"/>
                  </a:lnTo>
                  <a:lnTo>
                    <a:pt x="978" y="808"/>
                  </a:lnTo>
                  <a:lnTo>
                    <a:pt x="981" y="803"/>
                  </a:lnTo>
                  <a:lnTo>
                    <a:pt x="983" y="799"/>
                  </a:lnTo>
                  <a:lnTo>
                    <a:pt x="981" y="796"/>
                  </a:lnTo>
                  <a:lnTo>
                    <a:pt x="981" y="796"/>
                  </a:lnTo>
                  <a:lnTo>
                    <a:pt x="980" y="792"/>
                  </a:lnTo>
                  <a:lnTo>
                    <a:pt x="976" y="792"/>
                  </a:lnTo>
                  <a:lnTo>
                    <a:pt x="967" y="792"/>
                  </a:lnTo>
                  <a:lnTo>
                    <a:pt x="967" y="792"/>
                  </a:lnTo>
                  <a:close/>
                  <a:moveTo>
                    <a:pt x="893" y="854"/>
                  </a:moveTo>
                  <a:lnTo>
                    <a:pt x="893" y="854"/>
                  </a:lnTo>
                  <a:lnTo>
                    <a:pt x="889" y="854"/>
                  </a:lnTo>
                  <a:lnTo>
                    <a:pt x="889" y="854"/>
                  </a:lnTo>
                  <a:lnTo>
                    <a:pt x="885" y="857"/>
                  </a:lnTo>
                  <a:lnTo>
                    <a:pt x="882" y="861"/>
                  </a:lnTo>
                  <a:lnTo>
                    <a:pt x="878" y="870"/>
                  </a:lnTo>
                  <a:lnTo>
                    <a:pt x="878" y="870"/>
                  </a:lnTo>
                  <a:lnTo>
                    <a:pt x="876" y="883"/>
                  </a:lnTo>
                  <a:lnTo>
                    <a:pt x="875" y="888"/>
                  </a:lnTo>
                  <a:lnTo>
                    <a:pt x="873" y="895"/>
                  </a:lnTo>
                  <a:lnTo>
                    <a:pt x="873" y="895"/>
                  </a:lnTo>
                  <a:lnTo>
                    <a:pt x="867" y="901"/>
                  </a:lnTo>
                  <a:lnTo>
                    <a:pt x="860" y="908"/>
                  </a:lnTo>
                  <a:lnTo>
                    <a:pt x="853" y="912"/>
                  </a:lnTo>
                  <a:lnTo>
                    <a:pt x="846" y="915"/>
                  </a:lnTo>
                  <a:lnTo>
                    <a:pt x="846" y="915"/>
                  </a:lnTo>
                  <a:lnTo>
                    <a:pt x="838" y="917"/>
                  </a:lnTo>
                  <a:lnTo>
                    <a:pt x="835" y="919"/>
                  </a:lnTo>
                  <a:lnTo>
                    <a:pt x="833" y="921"/>
                  </a:lnTo>
                  <a:lnTo>
                    <a:pt x="833" y="921"/>
                  </a:lnTo>
                  <a:lnTo>
                    <a:pt x="829" y="924"/>
                  </a:lnTo>
                  <a:lnTo>
                    <a:pt x="826" y="928"/>
                  </a:lnTo>
                  <a:lnTo>
                    <a:pt x="826" y="928"/>
                  </a:lnTo>
                  <a:lnTo>
                    <a:pt x="826" y="926"/>
                  </a:lnTo>
                  <a:lnTo>
                    <a:pt x="826" y="926"/>
                  </a:lnTo>
                  <a:lnTo>
                    <a:pt x="826" y="930"/>
                  </a:lnTo>
                  <a:lnTo>
                    <a:pt x="824" y="933"/>
                  </a:lnTo>
                  <a:lnTo>
                    <a:pt x="819" y="937"/>
                  </a:lnTo>
                  <a:lnTo>
                    <a:pt x="813" y="939"/>
                  </a:lnTo>
                  <a:lnTo>
                    <a:pt x="808" y="942"/>
                  </a:lnTo>
                  <a:lnTo>
                    <a:pt x="808" y="942"/>
                  </a:lnTo>
                  <a:lnTo>
                    <a:pt x="802" y="950"/>
                  </a:lnTo>
                  <a:lnTo>
                    <a:pt x="800" y="955"/>
                  </a:lnTo>
                  <a:lnTo>
                    <a:pt x="800" y="959"/>
                  </a:lnTo>
                  <a:lnTo>
                    <a:pt x="800" y="959"/>
                  </a:lnTo>
                  <a:lnTo>
                    <a:pt x="804" y="962"/>
                  </a:lnTo>
                  <a:lnTo>
                    <a:pt x="806" y="964"/>
                  </a:lnTo>
                  <a:lnTo>
                    <a:pt x="815" y="964"/>
                  </a:lnTo>
                  <a:lnTo>
                    <a:pt x="815" y="964"/>
                  </a:lnTo>
                  <a:lnTo>
                    <a:pt x="817" y="966"/>
                  </a:lnTo>
                  <a:lnTo>
                    <a:pt x="820" y="968"/>
                  </a:lnTo>
                  <a:lnTo>
                    <a:pt x="824" y="973"/>
                  </a:lnTo>
                  <a:lnTo>
                    <a:pt x="824" y="973"/>
                  </a:lnTo>
                  <a:lnTo>
                    <a:pt x="829" y="977"/>
                  </a:lnTo>
                  <a:lnTo>
                    <a:pt x="838" y="978"/>
                  </a:lnTo>
                  <a:lnTo>
                    <a:pt x="838" y="978"/>
                  </a:lnTo>
                  <a:lnTo>
                    <a:pt x="847" y="977"/>
                  </a:lnTo>
                  <a:lnTo>
                    <a:pt x="855" y="975"/>
                  </a:lnTo>
                  <a:lnTo>
                    <a:pt x="862" y="971"/>
                  </a:lnTo>
                  <a:lnTo>
                    <a:pt x="864" y="968"/>
                  </a:lnTo>
                  <a:lnTo>
                    <a:pt x="864" y="964"/>
                  </a:lnTo>
                  <a:lnTo>
                    <a:pt x="864" y="964"/>
                  </a:lnTo>
                  <a:lnTo>
                    <a:pt x="866" y="948"/>
                  </a:lnTo>
                  <a:lnTo>
                    <a:pt x="866" y="940"/>
                  </a:lnTo>
                  <a:lnTo>
                    <a:pt x="867" y="933"/>
                  </a:lnTo>
                  <a:lnTo>
                    <a:pt x="867" y="933"/>
                  </a:lnTo>
                  <a:lnTo>
                    <a:pt x="875" y="926"/>
                  </a:lnTo>
                  <a:lnTo>
                    <a:pt x="882" y="922"/>
                  </a:lnTo>
                  <a:lnTo>
                    <a:pt x="882" y="922"/>
                  </a:lnTo>
                  <a:lnTo>
                    <a:pt x="889" y="921"/>
                  </a:lnTo>
                  <a:lnTo>
                    <a:pt x="893" y="919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6" y="912"/>
                  </a:lnTo>
                  <a:lnTo>
                    <a:pt x="896" y="908"/>
                  </a:lnTo>
                  <a:lnTo>
                    <a:pt x="895" y="904"/>
                  </a:lnTo>
                  <a:lnTo>
                    <a:pt x="896" y="901"/>
                  </a:lnTo>
                  <a:lnTo>
                    <a:pt x="896" y="901"/>
                  </a:lnTo>
                  <a:lnTo>
                    <a:pt x="898" y="897"/>
                  </a:lnTo>
                  <a:lnTo>
                    <a:pt x="900" y="893"/>
                  </a:lnTo>
                  <a:lnTo>
                    <a:pt x="907" y="888"/>
                  </a:lnTo>
                  <a:lnTo>
                    <a:pt x="907" y="888"/>
                  </a:lnTo>
                  <a:lnTo>
                    <a:pt x="914" y="883"/>
                  </a:lnTo>
                  <a:lnTo>
                    <a:pt x="918" y="879"/>
                  </a:lnTo>
                  <a:lnTo>
                    <a:pt x="920" y="875"/>
                  </a:lnTo>
                  <a:lnTo>
                    <a:pt x="920" y="875"/>
                  </a:lnTo>
                  <a:lnTo>
                    <a:pt x="920" y="872"/>
                  </a:lnTo>
                  <a:lnTo>
                    <a:pt x="918" y="866"/>
                  </a:lnTo>
                  <a:lnTo>
                    <a:pt x="913" y="859"/>
                  </a:lnTo>
                  <a:lnTo>
                    <a:pt x="913" y="859"/>
                  </a:lnTo>
                  <a:lnTo>
                    <a:pt x="905" y="854"/>
                  </a:lnTo>
                  <a:lnTo>
                    <a:pt x="893" y="854"/>
                  </a:lnTo>
                  <a:lnTo>
                    <a:pt x="893" y="854"/>
                  </a:lnTo>
                  <a:close/>
                  <a:moveTo>
                    <a:pt x="147" y="68"/>
                  </a:moveTo>
                  <a:lnTo>
                    <a:pt x="147" y="68"/>
                  </a:lnTo>
                  <a:lnTo>
                    <a:pt x="151" y="67"/>
                  </a:lnTo>
                  <a:lnTo>
                    <a:pt x="152" y="61"/>
                  </a:lnTo>
                  <a:lnTo>
                    <a:pt x="152" y="57"/>
                  </a:lnTo>
                  <a:lnTo>
                    <a:pt x="151" y="54"/>
                  </a:lnTo>
                  <a:lnTo>
                    <a:pt x="151" y="54"/>
                  </a:lnTo>
                  <a:lnTo>
                    <a:pt x="147" y="50"/>
                  </a:lnTo>
                  <a:lnTo>
                    <a:pt x="140" y="48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0" y="48"/>
                  </a:lnTo>
                  <a:lnTo>
                    <a:pt x="114" y="47"/>
                  </a:lnTo>
                  <a:lnTo>
                    <a:pt x="114" y="45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6" y="39"/>
                  </a:lnTo>
                  <a:lnTo>
                    <a:pt x="123" y="38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43" y="36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60" y="36"/>
                  </a:lnTo>
                  <a:lnTo>
                    <a:pt x="167" y="34"/>
                  </a:lnTo>
                  <a:lnTo>
                    <a:pt x="174" y="29"/>
                  </a:lnTo>
                  <a:lnTo>
                    <a:pt x="176" y="27"/>
                  </a:lnTo>
                  <a:lnTo>
                    <a:pt x="178" y="21"/>
                  </a:lnTo>
                  <a:lnTo>
                    <a:pt x="178" y="21"/>
                  </a:lnTo>
                  <a:lnTo>
                    <a:pt x="176" y="18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1" y="18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0" y="23"/>
                  </a:lnTo>
                  <a:lnTo>
                    <a:pt x="154" y="25"/>
                  </a:lnTo>
                  <a:lnTo>
                    <a:pt x="154" y="25"/>
                  </a:lnTo>
                  <a:lnTo>
                    <a:pt x="143" y="25"/>
                  </a:lnTo>
                  <a:lnTo>
                    <a:pt x="134" y="23"/>
                  </a:lnTo>
                  <a:lnTo>
                    <a:pt x="134" y="23"/>
                  </a:lnTo>
                  <a:lnTo>
                    <a:pt x="123" y="23"/>
                  </a:lnTo>
                  <a:lnTo>
                    <a:pt x="123" y="23"/>
                  </a:lnTo>
                  <a:lnTo>
                    <a:pt x="120" y="19"/>
                  </a:lnTo>
                  <a:lnTo>
                    <a:pt x="116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09" y="19"/>
                  </a:lnTo>
                  <a:lnTo>
                    <a:pt x="104" y="21"/>
                  </a:lnTo>
                  <a:lnTo>
                    <a:pt x="100" y="27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8"/>
                  </a:lnTo>
                  <a:lnTo>
                    <a:pt x="100" y="41"/>
                  </a:lnTo>
                  <a:lnTo>
                    <a:pt x="100" y="47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5" y="57"/>
                  </a:lnTo>
                  <a:lnTo>
                    <a:pt x="93" y="65"/>
                  </a:lnTo>
                  <a:lnTo>
                    <a:pt x="93" y="65"/>
                  </a:lnTo>
                  <a:lnTo>
                    <a:pt x="95" y="72"/>
                  </a:lnTo>
                  <a:lnTo>
                    <a:pt x="95" y="77"/>
                  </a:lnTo>
                  <a:lnTo>
                    <a:pt x="95" y="77"/>
                  </a:lnTo>
                  <a:lnTo>
                    <a:pt x="91" y="88"/>
                  </a:lnTo>
                  <a:lnTo>
                    <a:pt x="89" y="92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91" y="103"/>
                  </a:lnTo>
                  <a:lnTo>
                    <a:pt x="91" y="108"/>
                  </a:lnTo>
                  <a:lnTo>
                    <a:pt x="91" y="108"/>
                  </a:lnTo>
                  <a:lnTo>
                    <a:pt x="91" y="123"/>
                  </a:lnTo>
                  <a:lnTo>
                    <a:pt x="93" y="132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8" y="141"/>
                  </a:lnTo>
                  <a:lnTo>
                    <a:pt x="102" y="141"/>
                  </a:lnTo>
                  <a:lnTo>
                    <a:pt x="105" y="141"/>
                  </a:lnTo>
                  <a:lnTo>
                    <a:pt x="107" y="137"/>
                  </a:lnTo>
                  <a:lnTo>
                    <a:pt x="114" y="130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114" y="115"/>
                  </a:lnTo>
                  <a:lnTo>
                    <a:pt x="114" y="110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3"/>
                  </a:lnTo>
                  <a:lnTo>
                    <a:pt x="118" y="101"/>
                  </a:lnTo>
                  <a:lnTo>
                    <a:pt x="122" y="101"/>
                  </a:lnTo>
                  <a:lnTo>
                    <a:pt x="123" y="103"/>
                  </a:lnTo>
                  <a:lnTo>
                    <a:pt x="123" y="103"/>
                  </a:lnTo>
                  <a:lnTo>
                    <a:pt x="125" y="106"/>
                  </a:lnTo>
                  <a:lnTo>
                    <a:pt x="127" y="110"/>
                  </a:lnTo>
                  <a:lnTo>
                    <a:pt x="129" y="115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3" y="123"/>
                  </a:lnTo>
                  <a:lnTo>
                    <a:pt x="134" y="123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3"/>
                  </a:lnTo>
                  <a:lnTo>
                    <a:pt x="138" y="119"/>
                  </a:lnTo>
                  <a:lnTo>
                    <a:pt x="138" y="119"/>
                  </a:lnTo>
                  <a:lnTo>
                    <a:pt x="145" y="115"/>
                  </a:lnTo>
                  <a:lnTo>
                    <a:pt x="147" y="114"/>
                  </a:lnTo>
                  <a:lnTo>
                    <a:pt x="149" y="112"/>
                  </a:lnTo>
                  <a:lnTo>
                    <a:pt x="149" y="112"/>
                  </a:lnTo>
                  <a:lnTo>
                    <a:pt x="149" y="108"/>
                  </a:lnTo>
                  <a:lnTo>
                    <a:pt x="147" y="105"/>
                  </a:lnTo>
                  <a:lnTo>
                    <a:pt x="142" y="99"/>
                  </a:lnTo>
                  <a:lnTo>
                    <a:pt x="142" y="99"/>
                  </a:lnTo>
                  <a:lnTo>
                    <a:pt x="134" y="94"/>
                  </a:lnTo>
                  <a:lnTo>
                    <a:pt x="131" y="92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27" y="85"/>
                  </a:lnTo>
                  <a:lnTo>
                    <a:pt x="127" y="81"/>
                  </a:lnTo>
                  <a:lnTo>
                    <a:pt x="129" y="76"/>
                  </a:lnTo>
                  <a:lnTo>
                    <a:pt x="131" y="72"/>
                  </a:lnTo>
                  <a:lnTo>
                    <a:pt x="131" y="72"/>
                  </a:lnTo>
                  <a:lnTo>
                    <a:pt x="134" y="70"/>
                  </a:lnTo>
                  <a:lnTo>
                    <a:pt x="140" y="70"/>
                  </a:lnTo>
                  <a:lnTo>
                    <a:pt x="143" y="70"/>
                  </a:lnTo>
                  <a:lnTo>
                    <a:pt x="147" y="68"/>
                  </a:lnTo>
                  <a:lnTo>
                    <a:pt x="147" y="68"/>
                  </a:lnTo>
                  <a:close/>
                  <a:moveTo>
                    <a:pt x="156" y="242"/>
                  </a:moveTo>
                  <a:lnTo>
                    <a:pt x="156" y="242"/>
                  </a:lnTo>
                  <a:lnTo>
                    <a:pt x="161" y="240"/>
                  </a:lnTo>
                  <a:lnTo>
                    <a:pt x="165" y="238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80" y="229"/>
                  </a:lnTo>
                  <a:lnTo>
                    <a:pt x="183" y="226"/>
                  </a:lnTo>
                  <a:lnTo>
                    <a:pt x="190" y="219"/>
                  </a:lnTo>
                  <a:lnTo>
                    <a:pt x="190" y="219"/>
                  </a:lnTo>
                  <a:lnTo>
                    <a:pt x="200" y="215"/>
                  </a:lnTo>
                  <a:lnTo>
                    <a:pt x="205" y="211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06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1" y="204"/>
                  </a:lnTo>
                  <a:lnTo>
                    <a:pt x="198" y="206"/>
                  </a:lnTo>
                  <a:lnTo>
                    <a:pt x="198" y="206"/>
                  </a:lnTo>
                  <a:lnTo>
                    <a:pt x="194" y="208"/>
                  </a:lnTo>
                  <a:lnTo>
                    <a:pt x="190" y="209"/>
                  </a:lnTo>
                  <a:lnTo>
                    <a:pt x="190" y="209"/>
                  </a:lnTo>
                  <a:lnTo>
                    <a:pt x="185" y="209"/>
                  </a:lnTo>
                  <a:lnTo>
                    <a:pt x="185" y="209"/>
                  </a:lnTo>
                  <a:lnTo>
                    <a:pt x="181" y="209"/>
                  </a:lnTo>
                  <a:lnTo>
                    <a:pt x="180" y="211"/>
                  </a:lnTo>
                  <a:lnTo>
                    <a:pt x="180" y="213"/>
                  </a:lnTo>
                  <a:lnTo>
                    <a:pt x="178" y="215"/>
                  </a:lnTo>
                  <a:lnTo>
                    <a:pt x="178" y="215"/>
                  </a:lnTo>
                  <a:lnTo>
                    <a:pt x="174" y="217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67" y="219"/>
                  </a:lnTo>
                  <a:lnTo>
                    <a:pt x="165" y="220"/>
                  </a:lnTo>
                  <a:lnTo>
                    <a:pt x="165" y="220"/>
                  </a:lnTo>
                  <a:lnTo>
                    <a:pt x="154" y="231"/>
                  </a:lnTo>
                  <a:lnTo>
                    <a:pt x="154" y="231"/>
                  </a:lnTo>
                  <a:lnTo>
                    <a:pt x="151" y="235"/>
                  </a:lnTo>
                  <a:lnTo>
                    <a:pt x="149" y="238"/>
                  </a:lnTo>
                  <a:lnTo>
                    <a:pt x="151" y="240"/>
                  </a:lnTo>
                  <a:lnTo>
                    <a:pt x="156" y="242"/>
                  </a:lnTo>
                  <a:lnTo>
                    <a:pt x="156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250824" y="1412876"/>
              <a:ext cx="3741738" cy="2843212"/>
            </a:xfrm>
            <a:custGeom>
              <a:avLst/>
              <a:gdLst>
                <a:gd name="T0" fmla="*/ 1408 w 2357"/>
                <a:gd name="T1" fmla="*/ 487 h 1791"/>
                <a:gd name="T2" fmla="*/ 1207 w 2357"/>
                <a:gd name="T3" fmla="*/ 268 h 1791"/>
                <a:gd name="T4" fmla="*/ 1005 w 2357"/>
                <a:gd name="T5" fmla="*/ 246 h 1791"/>
                <a:gd name="T6" fmla="*/ 1095 w 2357"/>
                <a:gd name="T7" fmla="*/ 469 h 1791"/>
                <a:gd name="T8" fmla="*/ 1050 w 2357"/>
                <a:gd name="T9" fmla="*/ 391 h 1791"/>
                <a:gd name="T10" fmla="*/ 786 w 2357"/>
                <a:gd name="T11" fmla="*/ 313 h 1791"/>
                <a:gd name="T12" fmla="*/ 773 w 2357"/>
                <a:gd name="T13" fmla="*/ 223 h 1791"/>
                <a:gd name="T14" fmla="*/ 829 w 2357"/>
                <a:gd name="T15" fmla="*/ 273 h 1791"/>
                <a:gd name="T16" fmla="*/ 891 w 2357"/>
                <a:gd name="T17" fmla="*/ 255 h 1791"/>
                <a:gd name="T18" fmla="*/ 923 w 2357"/>
                <a:gd name="T19" fmla="*/ 353 h 1791"/>
                <a:gd name="T20" fmla="*/ 755 w 2357"/>
                <a:gd name="T21" fmla="*/ 364 h 1791"/>
                <a:gd name="T22" fmla="*/ 901 w 2357"/>
                <a:gd name="T23" fmla="*/ 447 h 1791"/>
                <a:gd name="T24" fmla="*/ 865 w 2357"/>
                <a:gd name="T25" fmla="*/ 221 h 1791"/>
                <a:gd name="T26" fmla="*/ 1531 w 2357"/>
                <a:gd name="T27" fmla="*/ 483 h 1791"/>
                <a:gd name="T28" fmla="*/ 1249 w 2357"/>
                <a:gd name="T29" fmla="*/ 380 h 1791"/>
                <a:gd name="T30" fmla="*/ 1435 w 2357"/>
                <a:gd name="T31" fmla="*/ 539 h 1791"/>
                <a:gd name="T32" fmla="*/ 1560 w 2357"/>
                <a:gd name="T33" fmla="*/ 592 h 1791"/>
                <a:gd name="T34" fmla="*/ 1146 w 2357"/>
                <a:gd name="T35" fmla="*/ 166 h 1791"/>
                <a:gd name="T36" fmla="*/ 1215 w 2357"/>
                <a:gd name="T37" fmla="*/ 208 h 1791"/>
                <a:gd name="T38" fmla="*/ 1392 w 2357"/>
                <a:gd name="T39" fmla="*/ 192 h 1791"/>
                <a:gd name="T40" fmla="*/ 1604 w 2357"/>
                <a:gd name="T41" fmla="*/ 67 h 1791"/>
                <a:gd name="T42" fmla="*/ 1381 w 2357"/>
                <a:gd name="T43" fmla="*/ 38 h 1791"/>
                <a:gd name="T44" fmla="*/ 1229 w 2357"/>
                <a:gd name="T45" fmla="*/ 71 h 1791"/>
                <a:gd name="T46" fmla="*/ 1274 w 2357"/>
                <a:gd name="T47" fmla="*/ 98 h 1791"/>
                <a:gd name="T48" fmla="*/ 1229 w 2357"/>
                <a:gd name="T49" fmla="*/ 128 h 1791"/>
                <a:gd name="T50" fmla="*/ 1307 w 2357"/>
                <a:gd name="T51" fmla="*/ 603 h 1791"/>
                <a:gd name="T52" fmla="*/ 1694 w 2357"/>
                <a:gd name="T53" fmla="*/ 910 h 1791"/>
                <a:gd name="T54" fmla="*/ 1419 w 2357"/>
                <a:gd name="T55" fmla="*/ 1596 h 1791"/>
                <a:gd name="T56" fmla="*/ 1394 w 2357"/>
                <a:gd name="T57" fmla="*/ 1552 h 1791"/>
                <a:gd name="T58" fmla="*/ 2246 w 2357"/>
                <a:gd name="T59" fmla="*/ 333 h 1791"/>
                <a:gd name="T60" fmla="*/ 2252 w 2357"/>
                <a:gd name="T61" fmla="*/ 195 h 1791"/>
                <a:gd name="T62" fmla="*/ 2232 w 2357"/>
                <a:gd name="T63" fmla="*/ 89 h 1791"/>
                <a:gd name="T64" fmla="*/ 2215 w 2357"/>
                <a:gd name="T65" fmla="*/ 36 h 1791"/>
                <a:gd name="T66" fmla="*/ 1949 w 2357"/>
                <a:gd name="T67" fmla="*/ 25 h 1791"/>
                <a:gd name="T68" fmla="*/ 1776 w 2357"/>
                <a:gd name="T69" fmla="*/ 81 h 1791"/>
                <a:gd name="T70" fmla="*/ 1528 w 2357"/>
                <a:gd name="T71" fmla="*/ 125 h 1791"/>
                <a:gd name="T72" fmla="*/ 1484 w 2357"/>
                <a:gd name="T73" fmla="*/ 246 h 1791"/>
                <a:gd name="T74" fmla="*/ 1718 w 2357"/>
                <a:gd name="T75" fmla="*/ 431 h 1791"/>
                <a:gd name="T76" fmla="*/ 1758 w 2357"/>
                <a:gd name="T77" fmla="*/ 577 h 1791"/>
                <a:gd name="T78" fmla="*/ 1924 w 2357"/>
                <a:gd name="T79" fmla="*/ 610 h 1791"/>
                <a:gd name="T80" fmla="*/ 1272 w 2357"/>
                <a:gd name="T81" fmla="*/ 1717 h 1791"/>
                <a:gd name="T82" fmla="*/ 1106 w 2357"/>
                <a:gd name="T83" fmla="*/ 1598 h 1791"/>
                <a:gd name="T84" fmla="*/ 1330 w 2357"/>
                <a:gd name="T85" fmla="*/ 1451 h 1791"/>
                <a:gd name="T86" fmla="*/ 1511 w 2357"/>
                <a:gd name="T87" fmla="*/ 1073 h 1791"/>
                <a:gd name="T88" fmla="*/ 1569 w 2357"/>
                <a:gd name="T89" fmla="*/ 966 h 1791"/>
                <a:gd name="T90" fmla="*/ 1642 w 2357"/>
                <a:gd name="T91" fmla="*/ 869 h 1791"/>
                <a:gd name="T92" fmla="*/ 1423 w 2357"/>
                <a:gd name="T93" fmla="*/ 626 h 1791"/>
                <a:gd name="T94" fmla="*/ 1316 w 2357"/>
                <a:gd name="T95" fmla="*/ 887 h 1791"/>
                <a:gd name="T96" fmla="*/ 1182 w 2357"/>
                <a:gd name="T97" fmla="*/ 565 h 1791"/>
                <a:gd name="T98" fmla="*/ 1267 w 2357"/>
                <a:gd name="T99" fmla="*/ 465 h 1791"/>
                <a:gd name="T100" fmla="*/ 1164 w 2357"/>
                <a:gd name="T101" fmla="*/ 414 h 1791"/>
                <a:gd name="T102" fmla="*/ 1097 w 2357"/>
                <a:gd name="T103" fmla="*/ 385 h 1791"/>
                <a:gd name="T104" fmla="*/ 1010 w 2357"/>
                <a:gd name="T105" fmla="*/ 496 h 1791"/>
                <a:gd name="T106" fmla="*/ 811 w 2357"/>
                <a:gd name="T107" fmla="*/ 476 h 1791"/>
                <a:gd name="T108" fmla="*/ 552 w 2357"/>
                <a:gd name="T109" fmla="*/ 458 h 1791"/>
                <a:gd name="T110" fmla="*/ 65 w 2357"/>
                <a:gd name="T111" fmla="*/ 445 h 1791"/>
                <a:gd name="T112" fmla="*/ 67 w 2357"/>
                <a:gd name="T113" fmla="*/ 572 h 1791"/>
                <a:gd name="T114" fmla="*/ 87 w 2357"/>
                <a:gd name="T115" fmla="*/ 720 h 1791"/>
                <a:gd name="T116" fmla="*/ 217 w 2357"/>
                <a:gd name="T117" fmla="*/ 697 h 1791"/>
                <a:gd name="T118" fmla="*/ 469 w 2357"/>
                <a:gd name="T119" fmla="*/ 733 h 1791"/>
                <a:gd name="T120" fmla="*/ 650 w 2357"/>
                <a:gd name="T121" fmla="*/ 977 h 1791"/>
                <a:gd name="T122" fmla="*/ 880 w 2357"/>
                <a:gd name="T123" fmla="*/ 1489 h 1791"/>
                <a:gd name="T124" fmla="*/ 1122 w 2357"/>
                <a:gd name="T125" fmla="*/ 1647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57" h="1791">
                  <a:moveTo>
                    <a:pt x="1086" y="284"/>
                  </a:moveTo>
                  <a:lnTo>
                    <a:pt x="1086" y="284"/>
                  </a:lnTo>
                  <a:lnTo>
                    <a:pt x="1086" y="279"/>
                  </a:lnTo>
                  <a:lnTo>
                    <a:pt x="1088" y="275"/>
                  </a:lnTo>
                  <a:lnTo>
                    <a:pt x="1093" y="268"/>
                  </a:lnTo>
                  <a:lnTo>
                    <a:pt x="1093" y="268"/>
                  </a:lnTo>
                  <a:lnTo>
                    <a:pt x="1102" y="261"/>
                  </a:lnTo>
                  <a:lnTo>
                    <a:pt x="1102" y="261"/>
                  </a:lnTo>
                  <a:lnTo>
                    <a:pt x="1111" y="259"/>
                  </a:lnTo>
                  <a:lnTo>
                    <a:pt x="1111" y="259"/>
                  </a:lnTo>
                  <a:lnTo>
                    <a:pt x="1115" y="261"/>
                  </a:lnTo>
                  <a:lnTo>
                    <a:pt x="1119" y="262"/>
                  </a:lnTo>
                  <a:lnTo>
                    <a:pt x="1124" y="268"/>
                  </a:lnTo>
                  <a:lnTo>
                    <a:pt x="1128" y="275"/>
                  </a:lnTo>
                  <a:lnTo>
                    <a:pt x="1128" y="282"/>
                  </a:lnTo>
                  <a:lnTo>
                    <a:pt x="1128" y="282"/>
                  </a:lnTo>
                  <a:lnTo>
                    <a:pt x="1126" y="290"/>
                  </a:lnTo>
                  <a:lnTo>
                    <a:pt x="1122" y="291"/>
                  </a:lnTo>
                  <a:lnTo>
                    <a:pt x="1117" y="293"/>
                  </a:lnTo>
                  <a:lnTo>
                    <a:pt x="1110" y="293"/>
                  </a:lnTo>
                  <a:lnTo>
                    <a:pt x="1110" y="293"/>
                  </a:lnTo>
                  <a:lnTo>
                    <a:pt x="1097" y="291"/>
                  </a:lnTo>
                  <a:lnTo>
                    <a:pt x="1090" y="290"/>
                  </a:lnTo>
                  <a:lnTo>
                    <a:pt x="1088" y="286"/>
                  </a:lnTo>
                  <a:lnTo>
                    <a:pt x="1086" y="284"/>
                  </a:lnTo>
                  <a:lnTo>
                    <a:pt x="1086" y="284"/>
                  </a:lnTo>
                  <a:close/>
                  <a:moveTo>
                    <a:pt x="1122" y="214"/>
                  </a:moveTo>
                  <a:lnTo>
                    <a:pt x="1122" y="214"/>
                  </a:lnTo>
                  <a:lnTo>
                    <a:pt x="1131" y="214"/>
                  </a:lnTo>
                  <a:lnTo>
                    <a:pt x="1137" y="210"/>
                  </a:lnTo>
                  <a:lnTo>
                    <a:pt x="1140" y="208"/>
                  </a:lnTo>
                  <a:lnTo>
                    <a:pt x="1142" y="204"/>
                  </a:lnTo>
                  <a:lnTo>
                    <a:pt x="1140" y="201"/>
                  </a:lnTo>
                  <a:lnTo>
                    <a:pt x="1137" y="197"/>
                  </a:lnTo>
                  <a:lnTo>
                    <a:pt x="1131" y="197"/>
                  </a:lnTo>
                  <a:lnTo>
                    <a:pt x="1122" y="197"/>
                  </a:lnTo>
                  <a:lnTo>
                    <a:pt x="1122" y="197"/>
                  </a:lnTo>
                  <a:lnTo>
                    <a:pt x="1115" y="201"/>
                  </a:lnTo>
                  <a:lnTo>
                    <a:pt x="1106" y="204"/>
                  </a:lnTo>
                  <a:lnTo>
                    <a:pt x="1100" y="204"/>
                  </a:lnTo>
                  <a:lnTo>
                    <a:pt x="1100" y="204"/>
                  </a:lnTo>
                  <a:lnTo>
                    <a:pt x="1099" y="203"/>
                  </a:lnTo>
                  <a:lnTo>
                    <a:pt x="1095" y="203"/>
                  </a:lnTo>
                  <a:lnTo>
                    <a:pt x="1091" y="208"/>
                  </a:lnTo>
                  <a:lnTo>
                    <a:pt x="1091" y="208"/>
                  </a:lnTo>
                  <a:lnTo>
                    <a:pt x="1095" y="208"/>
                  </a:lnTo>
                  <a:lnTo>
                    <a:pt x="1097" y="208"/>
                  </a:lnTo>
                  <a:lnTo>
                    <a:pt x="1099" y="206"/>
                  </a:lnTo>
                  <a:lnTo>
                    <a:pt x="1100" y="206"/>
                  </a:lnTo>
                  <a:lnTo>
                    <a:pt x="1100" y="206"/>
                  </a:lnTo>
                  <a:lnTo>
                    <a:pt x="1111" y="210"/>
                  </a:lnTo>
                  <a:lnTo>
                    <a:pt x="1117" y="212"/>
                  </a:lnTo>
                  <a:lnTo>
                    <a:pt x="1122" y="214"/>
                  </a:lnTo>
                  <a:lnTo>
                    <a:pt x="1122" y="214"/>
                  </a:lnTo>
                  <a:close/>
                  <a:moveTo>
                    <a:pt x="1403" y="481"/>
                  </a:moveTo>
                  <a:lnTo>
                    <a:pt x="1403" y="481"/>
                  </a:lnTo>
                  <a:lnTo>
                    <a:pt x="1401" y="481"/>
                  </a:lnTo>
                  <a:lnTo>
                    <a:pt x="1401" y="481"/>
                  </a:lnTo>
                  <a:lnTo>
                    <a:pt x="1397" y="483"/>
                  </a:lnTo>
                  <a:lnTo>
                    <a:pt x="1394" y="485"/>
                  </a:lnTo>
                  <a:lnTo>
                    <a:pt x="1392" y="487"/>
                  </a:lnTo>
                  <a:lnTo>
                    <a:pt x="1392" y="490"/>
                  </a:lnTo>
                  <a:lnTo>
                    <a:pt x="1392" y="499"/>
                  </a:lnTo>
                  <a:lnTo>
                    <a:pt x="1396" y="501"/>
                  </a:lnTo>
                  <a:lnTo>
                    <a:pt x="1397" y="505"/>
                  </a:lnTo>
                  <a:lnTo>
                    <a:pt x="1397" y="505"/>
                  </a:lnTo>
                  <a:lnTo>
                    <a:pt x="1403" y="505"/>
                  </a:lnTo>
                  <a:lnTo>
                    <a:pt x="1406" y="503"/>
                  </a:lnTo>
                  <a:lnTo>
                    <a:pt x="1408" y="499"/>
                  </a:lnTo>
                  <a:lnTo>
                    <a:pt x="1410" y="496"/>
                  </a:lnTo>
                  <a:lnTo>
                    <a:pt x="1410" y="490"/>
                  </a:lnTo>
                  <a:lnTo>
                    <a:pt x="1408" y="487"/>
                  </a:lnTo>
                  <a:lnTo>
                    <a:pt x="1406" y="483"/>
                  </a:lnTo>
                  <a:lnTo>
                    <a:pt x="1403" y="481"/>
                  </a:lnTo>
                  <a:lnTo>
                    <a:pt x="1403" y="481"/>
                  </a:lnTo>
                  <a:close/>
                  <a:moveTo>
                    <a:pt x="1153" y="268"/>
                  </a:moveTo>
                  <a:lnTo>
                    <a:pt x="1153" y="268"/>
                  </a:lnTo>
                  <a:lnTo>
                    <a:pt x="1155" y="275"/>
                  </a:lnTo>
                  <a:lnTo>
                    <a:pt x="1157" y="282"/>
                  </a:lnTo>
                  <a:lnTo>
                    <a:pt x="1160" y="286"/>
                  </a:lnTo>
                  <a:lnTo>
                    <a:pt x="1166" y="290"/>
                  </a:lnTo>
                  <a:lnTo>
                    <a:pt x="1166" y="290"/>
                  </a:lnTo>
                  <a:lnTo>
                    <a:pt x="1173" y="291"/>
                  </a:lnTo>
                  <a:lnTo>
                    <a:pt x="1182" y="291"/>
                  </a:lnTo>
                  <a:lnTo>
                    <a:pt x="1182" y="291"/>
                  </a:lnTo>
                  <a:lnTo>
                    <a:pt x="1187" y="290"/>
                  </a:lnTo>
                  <a:lnTo>
                    <a:pt x="1191" y="290"/>
                  </a:lnTo>
                  <a:lnTo>
                    <a:pt x="1191" y="290"/>
                  </a:lnTo>
                  <a:lnTo>
                    <a:pt x="1196" y="293"/>
                  </a:lnTo>
                  <a:lnTo>
                    <a:pt x="1200" y="295"/>
                  </a:lnTo>
                  <a:lnTo>
                    <a:pt x="1200" y="295"/>
                  </a:lnTo>
                  <a:lnTo>
                    <a:pt x="1204" y="295"/>
                  </a:lnTo>
                  <a:lnTo>
                    <a:pt x="1205" y="295"/>
                  </a:lnTo>
                  <a:lnTo>
                    <a:pt x="1213" y="290"/>
                  </a:lnTo>
                  <a:lnTo>
                    <a:pt x="1224" y="280"/>
                  </a:lnTo>
                  <a:lnTo>
                    <a:pt x="1224" y="280"/>
                  </a:lnTo>
                  <a:lnTo>
                    <a:pt x="1229" y="277"/>
                  </a:lnTo>
                  <a:lnTo>
                    <a:pt x="1236" y="277"/>
                  </a:lnTo>
                  <a:lnTo>
                    <a:pt x="1242" y="279"/>
                  </a:lnTo>
                  <a:lnTo>
                    <a:pt x="1247" y="282"/>
                  </a:lnTo>
                  <a:lnTo>
                    <a:pt x="1247" y="282"/>
                  </a:lnTo>
                  <a:lnTo>
                    <a:pt x="1254" y="288"/>
                  </a:lnTo>
                  <a:lnTo>
                    <a:pt x="1260" y="291"/>
                  </a:lnTo>
                  <a:lnTo>
                    <a:pt x="1265" y="291"/>
                  </a:lnTo>
                  <a:lnTo>
                    <a:pt x="1274" y="290"/>
                  </a:lnTo>
                  <a:lnTo>
                    <a:pt x="1274" y="290"/>
                  </a:lnTo>
                  <a:lnTo>
                    <a:pt x="1280" y="286"/>
                  </a:lnTo>
                  <a:lnTo>
                    <a:pt x="1283" y="284"/>
                  </a:lnTo>
                  <a:lnTo>
                    <a:pt x="1287" y="284"/>
                  </a:lnTo>
                  <a:lnTo>
                    <a:pt x="1287" y="284"/>
                  </a:lnTo>
                  <a:lnTo>
                    <a:pt x="1292" y="288"/>
                  </a:lnTo>
                  <a:lnTo>
                    <a:pt x="1298" y="291"/>
                  </a:lnTo>
                  <a:lnTo>
                    <a:pt x="1298" y="291"/>
                  </a:lnTo>
                  <a:lnTo>
                    <a:pt x="1307" y="293"/>
                  </a:lnTo>
                  <a:lnTo>
                    <a:pt x="1320" y="291"/>
                  </a:lnTo>
                  <a:lnTo>
                    <a:pt x="1330" y="288"/>
                  </a:lnTo>
                  <a:lnTo>
                    <a:pt x="1334" y="286"/>
                  </a:lnTo>
                  <a:lnTo>
                    <a:pt x="1336" y="282"/>
                  </a:lnTo>
                  <a:lnTo>
                    <a:pt x="1336" y="282"/>
                  </a:lnTo>
                  <a:lnTo>
                    <a:pt x="1338" y="273"/>
                  </a:lnTo>
                  <a:lnTo>
                    <a:pt x="1336" y="268"/>
                  </a:lnTo>
                  <a:lnTo>
                    <a:pt x="1330" y="262"/>
                  </a:lnTo>
                  <a:lnTo>
                    <a:pt x="1323" y="259"/>
                  </a:lnTo>
                  <a:lnTo>
                    <a:pt x="1323" y="259"/>
                  </a:lnTo>
                  <a:lnTo>
                    <a:pt x="1307" y="259"/>
                  </a:lnTo>
                  <a:lnTo>
                    <a:pt x="1307" y="259"/>
                  </a:lnTo>
                  <a:lnTo>
                    <a:pt x="1300" y="257"/>
                  </a:lnTo>
                  <a:lnTo>
                    <a:pt x="1292" y="255"/>
                  </a:lnTo>
                  <a:lnTo>
                    <a:pt x="1292" y="255"/>
                  </a:lnTo>
                  <a:lnTo>
                    <a:pt x="1287" y="255"/>
                  </a:lnTo>
                  <a:lnTo>
                    <a:pt x="1283" y="255"/>
                  </a:lnTo>
                  <a:lnTo>
                    <a:pt x="1276" y="257"/>
                  </a:lnTo>
                  <a:lnTo>
                    <a:pt x="1276" y="257"/>
                  </a:lnTo>
                  <a:lnTo>
                    <a:pt x="1271" y="259"/>
                  </a:lnTo>
                  <a:lnTo>
                    <a:pt x="1265" y="259"/>
                  </a:lnTo>
                  <a:lnTo>
                    <a:pt x="1253" y="257"/>
                  </a:lnTo>
                  <a:lnTo>
                    <a:pt x="1253" y="257"/>
                  </a:lnTo>
                  <a:lnTo>
                    <a:pt x="1247" y="257"/>
                  </a:lnTo>
                  <a:lnTo>
                    <a:pt x="1242" y="259"/>
                  </a:lnTo>
                  <a:lnTo>
                    <a:pt x="1231" y="264"/>
                  </a:lnTo>
                  <a:lnTo>
                    <a:pt x="1231" y="264"/>
                  </a:lnTo>
                  <a:lnTo>
                    <a:pt x="1224" y="266"/>
                  </a:lnTo>
                  <a:lnTo>
                    <a:pt x="1215" y="268"/>
                  </a:lnTo>
                  <a:lnTo>
                    <a:pt x="1207" y="268"/>
                  </a:lnTo>
                  <a:lnTo>
                    <a:pt x="1200" y="264"/>
                  </a:lnTo>
                  <a:lnTo>
                    <a:pt x="1200" y="264"/>
                  </a:lnTo>
                  <a:lnTo>
                    <a:pt x="1195" y="261"/>
                  </a:lnTo>
                  <a:lnTo>
                    <a:pt x="1195" y="261"/>
                  </a:lnTo>
                  <a:lnTo>
                    <a:pt x="1187" y="259"/>
                  </a:lnTo>
                  <a:lnTo>
                    <a:pt x="1187" y="259"/>
                  </a:lnTo>
                  <a:lnTo>
                    <a:pt x="1186" y="255"/>
                  </a:lnTo>
                  <a:lnTo>
                    <a:pt x="1184" y="252"/>
                  </a:lnTo>
                  <a:lnTo>
                    <a:pt x="1182" y="244"/>
                  </a:lnTo>
                  <a:lnTo>
                    <a:pt x="1182" y="244"/>
                  </a:lnTo>
                  <a:lnTo>
                    <a:pt x="1178" y="239"/>
                  </a:lnTo>
                  <a:lnTo>
                    <a:pt x="1175" y="237"/>
                  </a:lnTo>
                  <a:lnTo>
                    <a:pt x="1169" y="237"/>
                  </a:lnTo>
                  <a:lnTo>
                    <a:pt x="1164" y="235"/>
                  </a:lnTo>
                  <a:lnTo>
                    <a:pt x="1164" y="235"/>
                  </a:lnTo>
                  <a:lnTo>
                    <a:pt x="1158" y="230"/>
                  </a:lnTo>
                  <a:lnTo>
                    <a:pt x="1155" y="228"/>
                  </a:lnTo>
                  <a:lnTo>
                    <a:pt x="1151" y="228"/>
                  </a:lnTo>
                  <a:lnTo>
                    <a:pt x="1151" y="228"/>
                  </a:lnTo>
                  <a:lnTo>
                    <a:pt x="1146" y="228"/>
                  </a:lnTo>
                  <a:lnTo>
                    <a:pt x="1139" y="230"/>
                  </a:lnTo>
                  <a:lnTo>
                    <a:pt x="1139" y="230"/>
                  </a:lnTo>
                  <a:lnTo>
                    <a:pt x="1135" y="230"/>
                  </a:lnTo>
                  <a:lnTo>
                    <a:pt x="1133" y="228"/>
                  </a:lnTo>
                  <a:lnTo>
                    <a:pt x="1131" y="226"/>
                  </a:lnTo>
                  <a:lnTo>
                    <a:pt x="1129" y="223"/>
                  </a:lnTo>
                  <a:lnTo>
                    <a:pt x="1129" y="223"/>
                  </a:lnTo>
                  <a:lnTo>
                    <a:pt x="1122" y="221"/>
                  </a:lnTo>
                  <a:lnTo>
                    <a:pt x="1115" y="219"/>
                  </a:lnTo>
                  <a:lnTo>
                    <a:pt x="1106" y="221"/>
                  </a:lnTo>
                  <a:lnTo>
                    <a:pt x="1099" y="224"/>
                  </a:lnTo>
                  <a:lnTo>
                    <a:pt x="1099" y="224"/>
                  </a:lnTo>
                  <a:lnTo>
                    <a:pt x="1097" y="226"/>
                  </a:lnTo>
                  <a:lnTo>
                    <a:pt x="1097" y="226"/>
                  </a:lnTo>
                  <a:lnTo>
                    <a:pt x="1095" y="230"/>
                  </a:lnTo>
                  <a:lnTo>
                    <a:pt x="1097" y="232"/>
                  </a:lnTo>
                  <a:lnTo>
                    <a:pt x="1100" y="235"/>
                  </a:lnTo>
                  <a:lnTo>
                    <a:pt x="1106" y="237"/>
                  </a:lnTo>
                  <a:lnTo>
                    <a:pt x="1111" y="237"/>
                  </a:lnTo>
                  <a:lnTo>
                    <a:pt x="1111" y="237"/>
                  </a:lnTo>
                  <a:lnTo>
                    <a:pt x="1133" y="237"/>
                  </a:lnTo>
                  <a:lnTo>
                    <a:pt x="1144" y="241"/>
                  </a:lnTo>
                  <a:lnTo>
                    <a:pt x="1148" y="242"/>
                  </a:lnTo>
                  <a:lnTo>
                    <a:pt x="1151" y="246"/>
                  </a:lnTo>
                  <a:lnTo>
                    <a:pt x="1151" y="246"/>
                  </a:lnTo>
                  <a:lnTo>
                    <a:pt x="1153" y="250"/>
                  </a:lnTo>
                  <a:lnTo>
                    <a:pt x="1153" y="257"/>
                  </a:lnTo>
                  <a:lnTo>
                    <a:pt x="1153" y="268"/>
                  </a:lnTo>
                  <a:lnTo>
                    <a:pt x="1153" y="268"/>
                  </a:lnTo>
                  <a:close/>
                  <a:moveTo>
                    <a:pt x="1032" y="226"/>
                  </a:moveTo>
                  <a:lnTo>
                    <a:pt x="1032" y="226"/>
                  </a:lnTo>
                  <a:lnTo>
                    <a:pt x="1028" y="228"/>
                  </a:lnTo>
                  <a:lnTo>
                    <a:pt x="1026" y="232"/>
                  </a:lnTo>
                  <a:lnTo>
                    <a:pt x="1026" y="233"/>
                  </a:lnTo>
                  <a:lnTo>
                    <a:pt x="1026" y="237"/>
                  </a:lnTo>
                  <a:lnTo>
                    <a:pt x="1030" y="242"/>
                  </a:lnTo>
                  <a:lnTo>
                    <a:pt x="1030" y="250"/>
                  </a:lnTo>
                  <a:lnTo>
                    <a:pt x="1030" y="250"/>
                  </a:lnTo>
                  <a:lnTo>
                    <a:pt x="1030" y="253"/>
                  </a:lnTo>
                  <a:lnTo>
                    <a:pt x="1028" y="255"/>
                  </a:lnTo>
                  <a:lnTo>
                    <a:pt x="1026" y="253"/>
                  </a:lnTo>
                  <a:lnTo>
                    <a:pt x="1023" y="252"/>
                  </a:lnTo>
                  <a:lnTo>
                    <a:pt x="1015" y="239"/>
                  </a:lnTo>
                  <a:lnTo>
                    <a:pt x="1015" y="239"/>
                  </a:lnTo>
                  <a:lnTo>
                    <a:pt x="1014" y="237"/>
                  </a:lnTo>
                  <a:lnTo>
                    <a:pt x="1008" y="235"/>
                  </a:lnTo>
                  <a:lnTo>
                    <a:pt x="1005" y="235"/>
                  </a:lnTo>
                  <a:lnTo>
                    <a:pt x="1003" y="237"/>
                  </a:lnTo>
                  <a:lnTo>
                    <a:pt x="1003" y="237"/>
                  </a:lnTo>
                  <a:lnTo>
                    <a:pt x="1001" y="241"/>
                  </a:lnTo>
                  <a:lnTo>
                    <a:pt x="1003" y="242"/>
                  </a:lnTo>
                  <a:lnTo>
                    <a:pt x="1005" y="246"/>
                  </a:lnTo>
                  <a:lnTo>
                    <a:pt x="1010" y="250"/>
                  </a:lnTo>
                  <a:lnTo>
                    <a:pt x="1012" y="255"/>
                  </a:lnTo>
                  <a:lnTo>
                    <a:pt x="1012" y="255"/>
                  </a:lnTo>
                  <a:lnTo>
                    <a:pt x="1012" y="259"/>
                  </a:lnTo>
                  <a:lnTo>
                    <a:pt x="1008" y="261"/>
                  </a:lnTo>
                  <a:lnTo>
                    <a:pt x="1001" y="262"/>
                  </a:lnTo>
                  <a:lnTo>
                    <a:pt x="1001" y="262"/>
                  </a:lnTo>
                  <a:lnTo>
                    <a:pt x="996" y="262"/>
                  </a:lnTo>
                  <a:lnTo>
                    <a:pt x="992" y="266"/>
                  </a:lnTo>
                  <a:lnTo>
                    <a:pt x="990" y="268"/>
                  </a:lnTo>
                  <a:lnTo>
                    <a:pt x="992" y="273"/>
                  </a:lnTo>
                  <a:lnTo>
                    <a:pt x="992" y="273"/>
                  </a:lnTo>
                  <a:lnTo>
                    <a:pt x="996" y="275"/>
                  </a:lnTo>
                  <a:lnTo>
                    <a:pt x="997" y="275"/>
                  </a:lnTo>
                  <a:lnTo>
                    <a:pt x="1003" y="273"/>
                  </a:lnTo>
                  <a:lnTo>
                    <a:pt x="1012" y="270"/>
                  </a:lnTo>
                  <a:lnTo>
                    <a:pt x="1012" y="270"/>
                  </a:lnTo>
                  <a:lnTo>
                    <a:pt x="1019" y="266"/>
                  </a:lnTo>
                  <a:lnTo>
                    <a:pt x="1023" y="266"/>
                  </a:lnTo>
                  <a:lnTo>
                    <a:pt x="1026" y="266"/>
                  </a:lnTo>
                  <a:lnTo>
                    <a:pt x="1026" y="266"/>
                  </a:lnTo>
                  <a:lnTo>
                    <a:pt x="1028" y="268"/>
                  </a:lnTo>
                  <a:lnTo>
                    <a:pt x="1028" y="270"/>
                  </a:lnTo>
                  <a:lnTo>
                    <a:pt x="1026" y="273"/>
                  </a:lnTo>
                  <a:lnTo>
                    <a:pt x="1026" y="273"/>
                  </a:lnTo>
                  <a:lnTo>
                    <a:pt x="1026" y="277"/>
                  </a:lnTo>
                  <a:lnTo>
                    <a:pt x="1026" y="280"/>
                  </a:lnTo>
                  <a:lnTo>
                    <a:pt x="1030" y="284"/>
                  </a:lnTo>
                  <a:lnTo>
                    <a:pt x="1035" y="286"/>
                  </a:lnTo>
                  <a:lnTo>
                    <a:pt x="1035" y="286"/>
                  </a:lnTo>
                  <a:lnTo>
                    <a:pt x="1048" y="286"/>
                  </a:lnTo>
                  <a:lnTo>
                    <a:pt x="1061" y="284"/>
                  </a:lnTo>
                  <a:lnTo>
                    <a:pt x="1061" y="284"/>
                  </a:lnTo>
                  <a:lnTo>
                    <a:pt x="1066" y="282"/>
                  </a:lnTo>
                  <a:lnTo>
                    <a:pt x="1072" y="275"/>
                  </a:lnTo>
                  <a:lnTo>
                    <a:pt x="1072" y="275"/>
                  </a:lnTo>
                  <a:lnTo>
                    <a:pt x="1073" y="270"/>
                  </a:lnTo>
                  <a:lnTo>
                    <a:pt x="1072" y="266"/>
                  </a:lnTo>
                  <a:lnTo>
                    <a:pt x="1068" y="262"/>
                  </a:lnTo>
                  <a:lnTo>
                    <a:pt x="1066" y="257"/>
                  </a:lnTo>
                  <a:lnTo>
                    <a:pt x="1066" y="257"/>
                  </a:lnTo>
                  <a:lnTo>
                    <a:pt x="1064" y="253"/>
                  </a:lnTo>
                  <a:lnTo>
                    <a:pt x="1066" y="248"/>
                  </a:lnTo>
                  <a:lnTo>
                    <a:pt x="1066" y="242"/>
                  </a:lnTo>
                  <a:lnTo>
                    <a:pt x="1066" y="237"/>
                  </a:lnTo>
                  <a:lnTo>
                    <a:pt x="1066" y="237"/>
                  </a:lnTo>
                  <a:lnTo>
                    <a:pt x="1061" y="232"/>
                  </a:lnTo>
                  <a:lnTo>
                    <a:pt x="1052" y="226"/>
                  </a:lnTo>
                  <a:lnTo>
                    <a:pt x="1052" y="226"/>
                  </a:lnTo>
                  <a:lnTo>
                    <a:pt x="1044" y="224"/>
                  </a:lnTo>
                  <a:lnTo>
                    <a:pt x="1035" y="224"/>
                  </a:lnTo>
                  <a:lnTo>
                    <a:pt x="1035" y="224"/>
                  </a:lnTo>
                  <a:lnTo>
                    <a:pt x="1032" y="226"/>
                  </a:lnTo>
                  <a:lnTo>
                    <a:pt x="1032" y="226"/>
                  </a:lnTo>
                  <a:close/>
                  <a:moveTo>
                    <a:pt x="1061" y="434"/>
                  </a:moveTo>
                  <a:lnTo>
                    <a:pt x="1061" y="434"/>
                  </a:lnTo>
                  <a:lnTo>
                    <a:pt x="1055" y="432"/>
                  </a:lnTo>
                  <a:lnTo>
                    <a:pt x="1048" y="434"/>
                  </a:lnTo>
                  <a:lnTo>
                    <a:pt x="1044" y="438"/>
                  </a:lnTo>
                  <a:lnTo>
                    <a:pt x="1041" y="443"/>
                  </a:lnTo>
                  <a:lnTo>
                    <a:pt x="1041" y="443"/>
                  </a:lnTo>
                  <a:lnTo>
                    <a:pt x="1041" y="451"/>
                  </a:lnTo>
                  <a:lnTo>
                    <a:pt x="1044" y="458"/>
                  </a:lnTo>
                  <a:lnTo>
                    <a:pt x="1050" y="463"/>
                  </a:lnTo>
                  <a:lnTo>
                    <a:pt x="1057" y="469"/>
                  </a:lnTo>
                  <a:lnTo>
                    <a:pt x="1066" y="472"/>
                  </a:lnTo>
                  <a:lnTo>
                    <a:pt x="1075" y="474"/>
                  </a:lnTo>
                  <a:lnTo>
                    <a:pt x="1082" y="474"/>
                  </a:lnTo>
                  <a:lnTo>
                    <a:pt x="1090" y="472"/>
                  </a:lnTo>
                  <a:lnTo>
                    <a:pt x="1090" y="472"/>
                  </a:lnTo>
                  <a:lnTo>
                    <a:pt x="1093" y="470"/>
                  </a:lnTo>
                  <a:lnTo>
                    <a:pt x="1095" y="469"/>
                  </a:lnTo>
                  <a:lnTo>
                    <a:pt x="1097" y="461"/>
                  </a:lnTo>
                  <a:lnTo>
                    <a:pt x="1095" y="454"/>
                  </a:lnTo>
                  <a:lnTo>
                    <a:pt x="1095" y="447"/>
                  </a:lnTo>
                  <a:lnTo>
                    <a:pt x="1095" y="447"/>
                  </a:lnTo>
                  <a:lnTo>
                    <a:pt x="1090" y="443"/>
                  </a:lnTo>
                  <a:lnTo>
                    <a:pt x="1082" y="440"/>
                  </a:lnTo>
                  <a:lnTo>
                    <a:pt x="1068" y="434"/>
                  </a:lnTo>
                  <a:lnTo>
                    <a:pt x="1068" y="434"/>
                  </a:lnTo>
                  <a:lnTo>
                    <a:pt x="1061" y="434"/>
                  </a:lnTo>
                  <a:lnTo>
                    <a:pt x="1061" y="434"/>
                  </a:lnTo>
                  <a:close/>
                  <a:moveTo>
                    <a:pt x="1077" y="346"/>
                  </a:moveTo>
                  <a:lnTo>
                    <a:pt x="1077" y="346"/>
                  </a:lnTo>
                  <a:lnTo>
                    <a:pt x="1072" y="344"/>
                  </a:lnTo>
                  <a:lnTo>
                    <a:pt x="1064" y="340"/>
                  </a:lnTo>
                  <a:lnTo>
                    <a:pt x="1061" y="335"/>
                  </a:lnTo>
                  <a:lnTo>
                    <a:pt x="1061" y="333"/>
                  </a:lnTo>
                  <a:lnTo>
                    <a:pt x="1062" y="329"/>
                  </a:lnTo>
                  <a:lnTo>
                    <a:pt x="1062" y="329"/>
                  </a:lnTo>
                  <a:lnTo>
                    <a:pt x="1066" y="326"/>
                  </a:lnTo>
                  <a:lnTo>
                    <a:pt x="1072" y="324"/>
                  </a:lnTo>
                  <a:lnTo>
                    <a:pt x="1072" y="324"/>
                  </a:lnTo>
                  <a:lnTo>
                    <a:pt x="1073" y="320"/>
                  </a:lnTo>
                  <a:lnTo>
                    <a:pt x="1073" y="315"/>
                  </a:lnTo>
                  <a:lnTo>
                    <a:pt x="1072" y="311"/>
                  </a:lnTo>
                  <a:lnTo>
                    <a:pt x="1070" y="308"/>
                  </a:lnTo>
                  <a:lnTo>
                    <a:pt x="1070" y="308"/>
                  </a:lnTo>
                  <a:lnTo>
                    <a:pt x="1068" y="306"/>
                  </a:lnTo>
                  <a:lnTo>
                    <a:pt x="1064" y="304"/>
                  </a:lnTo>
                  <a:lnTo>
                    <a:pt x="1057" y="304"/>
                  </a:lnTo>
                  <a:lnTo>
                    <a:pt x="1057" y="304"/>
                  </a:lnTo>
                  <a:lnTo>
                    <a:pt x="1052" y="306"/>
                  </a:lnTo>
                  <a:lnTo>
                    <a:pt x="1048" y="308"/>
                  </a:lnTo>
                  <a:lnTo>
                    <a:pt x="1048" y="308"/>
                  </a:lnTo>
                  <a:lnTo>
                    <a:pt x="1039" y="313"/>
                  </a:lnTo>
                  <a:lnTo>
                    <a:pt x="1030" y="315"/>
                  </a:lnTo>
                  <a:lnTo>
                    <a:pt x="1030" y="315"/>
                  </a:lnTo>
                  <a:lnTo>
                    <a:pt x="1023" y="317"/>
                  </a:lnTo>
                  <a:lnTo>
                    <a:pt x="1017" y="320"/>
                  </a:lnTo>
                  <a:lnTo>
                    <a:pt x="1015" y="322"/>
                  </a:lnTo>
                  <a:lnTo>
                    <a:pt x="1015" y="324"/>
                  </a:lnTo>
                  <a:lnTo>
                    <a:pt x="1017" y="328"/>
                  </a:lnTo>
                  <a:lnTo>
                    <a:pt x="1021" y="331"/>
                  </a:lnTo>
                  <a:lnTo>
                    <a:pt x="1021" y="331"/>
                  </a:lnTo>
                  <a:lnTo>
                    <a:pt x="1024" y="335"/>
                  </a:lnTo>
                  <a:lnTo>
                    <a:pt x="1026" y="340"/>
                  </a:lnTo>
                  <a:lnTo>
                    <a:pt x="1026" y="342"/>
                  </a:lnTo>
                  <a:lnTo>
                    <a:pt x="1024" y="346"/>
                  </a:lnTo>
                  <a:lnTo>
                    <a:pt x="1023" y="346"/>
                  </a:lnTo>
                  <a:lnTo>
                    <a:pt x="1019" y="347"/>
                  </a:lnTo>
                  <a:lnTo>
                    <a:pt x="1019" y="347"/>
                  </a:lnTo>
                  <a:lnTo>
                    <a:pt x="1015" y="347"/>
                  </a:lnTo>
                  <a:lnTo>
                    <a:pt x="1010" y="346"/>
                  </a:lnTo>
                  <a:lnTo>
                    <a:pt x="1006" y="344"/>
                  </a:lnTo>
                  <a:lnTo>
                    <a:pt x="1003" y="342"/>
                  </a:lnTo>
                  <a:lnTo>
                    <a:pt x="1003" y="342"/>
                  </a:lnTo>
                  <a:lnTo>
                    <a:pt x="997" y="344"/>
                  </a:lnTo>
                  <a:lnTo>
                    <a:pt x="996" y="346"/>
                  </a:lnTo>
                  <a:lnTo>
                    <a:pt x="994" y="349"/>
                  </a:lnTo>
                  <a:lnTo>
                    <a:pt x="992" y="355"/>
                  </a:lnTo>
                  <a:lnTo>
                    <a:pt x="992" y="355"/>
                  </a:lnTo>
                  <a:lnTo>
                    <a:pt x="994" y="360"/>
                  </a:lnTo>
                  <a:lnTo>
                    <a:pt x="997" y="362"/>
                  </a:lnTo>
                  <a:lnTo>
                    <a:pt x="1008" y="362"/>
                  </a:lnTo>
                  <a:lnTo>
                    <a:pt x="1008" y="362"/>
                  </a:lnTo>
                  <a:lnTo>
                    <a:pt x="1015" y="364"/>
                  </a:lnTo>
                  <a:lnTo>
                    <a:pt x="1021" y="369"/>
                  </a:lnTo>
                  <a:lnTo>
                    <a:pt x="1030" y="380"/>
                  </a:lnTo>
                  <a:lnTo>
                    <a:pt x="1030" y="380"/>
                  </a:lnTo>
                  <a:lnTo>
                    <a:pt x="1039" y="387"/>
                  </a:lnTo>
                  <a:lnTo>
                    <a:pt x="1043" y="391"/>
                  </a:lnTo>
                  <a:lnTo>
                    <a:pt x="1050" y="391"/>
                  </a:lnTo>
                  <a:lnTo>
                    <a:pt x="1050" y="391"/>
                  </a:lnTo>
                  <a:lnTo>
                    <a:pt x="1055" y="389"/>
                  </a:lnTo>
                  <a:lnTo>
                    <a:pt x="1061" y="387"/>
                  </a:lnTo>
                  <a:lnTo>
                    <a:pt x="1072" y="384"/>
                  </a:lnTo>
                  <a:lnTo>
                    <a:pt x="1072" y="384"/>
                  </a:lnTo>
                  <a:lnTo>
                    <a:pt x="1077" y="382"/>
                  </a:lnTo>
                  <a:lnTo>
                    <a:pt x="1079" y="380"/>
                  </a:lnTo>
                  <a:lnTo>
                    <a:pt x="1084" y="373"/>
                  </a:lnTo>
                  <a:lnTo>
                    <a:pt x="1088" y="364"/>
                  </a:lnTo>
                  <a:lnTo>
                    <a:pt x="1090" y="355"/>
                  </a:lnTo>
                  <a:lnTo>
                    <a:pt x="1090" y="355"/>
                  </a:lnTo>
                  <a:lnTo>
                    <a:pt x="1088" y="349"/>
                  </a:lnTo>
                  <a:lnTo>
                    <a:pt x="1086" y="347"/>
                  </a:lnTo>
                  <a:lnTo>
                    <a:pt x="1077" y="346"/>
                  </a:lnTo>
                  <a:lnTo>
                    <a:pt x="1077" y="346"/>
                  </a:lnTo>
                  <a:close/>
                  <a:moveTo>
                    <a:pt x="1068" y="183"/>
                  </a:moveTo>
                  <a:lnTo>
                    <a:pt x="1068" y="183"/>
                  </a:lnTo>
                  <a:lnTo>
                    <a:pt x="1072" y="185"/>
                  </a:lnTo>
                  <a:lnTo>
                    <a:pt x="1072" y="186"/>
                  </a:lnTo>
                  <a:lnTo>
                    <a:pt x="1072" y="190"/>
                  </a:lnTo>
                  <a:lnTo>
                    <a:pt x="1073" y="194"/>
                  </a:lnTo>
                  <a:lnTo>
                    <a:pt x="1073" y="194"/>
                  </a:lnTo>
                  <a:lnTo>
                    <a:pt x="1077" y="197"/>
                  </a:lnTo>
                  <a:lnTo>
                    <a:pt x="1081" y="199"/>
                  </a:lnTo>
                  <a:lnTo>
                    <a:pt x="1090" y="201"/>
                  </a:lnTo>
                  <a:lnTo>
                    <a:pt x="1099" y="199"/>
                  </a:lnTo>
                  <a:lnTo>
                    <a:pt x="1106" y="195"/>
                  </a:lnTo>
                  <a:lnTo>
                    <a:pt x="1106" y="195"/>
                  </a:lnTo>
                  <a:lnTo>
                    <a:pt x="1108" y="192"/>
                  </a:lnTo>
                  <a:lnTo>
                    <a:pt x="1108" y="190"/>
                  </a:lnTo>
                  <a:lnTo>
                    <a:pt x="1106" y="186"/>
                  </a:lnTo>
                  <a:lnTo>
                    <a:pt x="1104" y="183"/>
                  </a:lnTo>
                  <a:lnTo>
                    <a:pt x="1090" y="174"/>
                  </a:lnTo>
                  <a:lnTo>
                    <a:pt x="1090" y="174"/>
                  </a:lnTo>
                  <a:lnTo>
                    <a:pt x="1084" y="168"/>
                  </a:lnTo>
                  <a:lnTo>
                    <a:pt x="1075" y="165"/>
                  </a:lnTo>
                  <a:lnTo>
                    <a:pt x="1068" y="163"/>
                  </a:lnTo>
                  <a:lnTo>
                    <a:pt x="1064" y="163"/>
                  </a:lnTo>
                  <a:lnTo>
                    <a:pt x="1061" y="165"/>
                  </a:lnTo>
                  <a:lnTo>
                    <a:pt x="1061" y="165"/>
                  </a:lnTo>
                  <a:lnTo>
                    <a:pt x="1057" y="168"/>
                  </a:lnTo>
                  <a:lnTo>
                    <a:pt x="1057" y="168"/>
                  </a:lnTo>
                  <a:lnTo>
                    <a:pt x="1055" y="170"/>
                  </a:lnTo>
                  <a:lnTo>
                    <a:pt x="1055" y="172"/>
                  </a:lnTo>
                  <a:lnTo>
                    <a:pt x="1059" y="177"/>
                  </a:lnTo>
                  <a:lnTo>
                    <a:pt x="1068" y="183"/>
                  </a:lnTo>
                  <a:lnTo>
                    <a:pt x="1068" y="183"/>
                  </a:lnTo>
                  <a:close/>
                  <a:moveTo>
                    <a:pt x="679" y="391"/>
                  </a:moveTo>
                  <a:lnTo>
                    <a:pt x="679" y="391"/>
                  </a:lnTo>
                  <a:lnTo>
                    <a:pt x="691" y="393"/>
                  </a:lnTo>
                  <a:lnTo>
                    <a:pt x="702" y="391"/>
                  </a:lnTo>
                  <a:lnTo>
                    <a:pt x="702" y="391"/>
                  </a:lnTo>
                  <a:lnTo>
                    <a:pt x="710" y="391"/>
                  </a:lnTo>
                  <a:lnTo>
                    <a:pt x="711" y="389"/>
                  </a:lnTo>
                  <a:lnTo>
                    <a:pt x="713" y="389"/>
                  </a:lnTo>
                  <a:lnTo>
                    <a:pt x="713" y="389"/>
                  </a:lnTo>
                  <a:lnTo>
                    <a:pt x="715" y="384"/>
                  </a:lnTo>
                  <a:lnTo>
                    <a:pt x="715" y="380"/>
                  </a:lnTo>
                  <a:lnTo>
                    <a:pt x="719" y="371"/>
                  </a:lnTo>
                  <a:lnTo>
                    <a:pt x="719" y="371"/>
                  </a:lnTo>
                  <a:lnTo>
                    <a:pt x="724" y="362"/>
                  </a:lnTo>
                  <a:lnTo>
                    <a:pt x="731" y="355"/>
                  </a:lnTo>
                  <a:lnTo>
                    <a:pt x="731" y="355"/>
                  </a:lnTo>
                  <a:lnTo>
                    <a:pt x="740" y="347"/>
                  </a:lnTo>
                  <a:lnTo>
                    <a:pt x="751" y="342"/>
                  </a:lnTo>
                  <a:lnTo>
                    <a:pt x="751" y="342"/>
                  </a:lnTo>
                  <a:lnTo>
                    <a:pt x="771" y="335"/>
                  </a:lnTo>
                  <a:lnTo>
                    <a:pt x="780" y="329"/>
                  </a:lnTo>
                  <a:lnTo>
                    <a:pt x="784" y="326"/>
                  </a:lnTo>
                  <a:lnTo>
                    <a:pt x="786" y="320"/>
                  </a:lnTo>
                  <a:lnTo>
                    <a:pt x="786" y="320"/>
                  </a:lnTo>
                  <a:lnTo>
                    <a:pt x="787" y="317"/>
                  </a:lnTo>
                  <a:lnTo>
                    <a:pt x="786" y="313"/>
                  </a:lnTo>
                  <a:lnTo>
                    <a:pt x="786" y="309"/>
                  </a:lnTo>
                  <a:lnTo>
                    <a:pt x="782" y="308"/>
                  </a:lnTo>
                  <a:lnTo>
                    <a:pt x="776" y="306"/>
                  </a:lnTo>
                  <a:lnTo>
                    <a:pt x="769" y="308"/>
                  </a:lnTo>
                  <a:lnTo>
                    <a:pt x="769" y="308"/>
                  </a:lnTo>
                  <a:lnTo>
                    <a:pt x="764" y="311"/>
                  </a:lnTo>
                  <a:lnTo>
                    <a:pt x="760" y="313"/>
                  </a:lnTo>
                  <a:lnTo>
                    <a:pt x="755" y="313"/>
                  </a:lnTo>
                  <a:lnTo>
                    <a:pt x="755" y="313"/>
                  </a:lnTo>
                  <a:lnTo>
                    <a:pt x="746" y="311"/>
                  </a:lnTo>
                  <a:lnTo>
                    <a:pt x="737" y="309"/>
                  </a:lnTo>
                  <a:lnTo>
                    <a:pt x="737" y="309"/>
                  </a:lnTo>
                  <a:lnTo>
                    <a:pt x="720" y="304"/>
                  </a:lnTo>
                  <a:lnTo>
                    <a:pt x="708" y="299"/>
                  </a:lnTo>
                  <a:lnTo>
                    <a:pt x="708" y="299"/>
                  </a:lnTo>
                  <a:lnTo>
                    <a:pt x="700" y="297"/>
                  </a:lnTo>
                  <a:lnTo>
                    <a:pt x="693" y="297"/>
                  </a:lnTo>
                  <a:lnTo>
                    <a:pt x="693" y="297"/>
                  </a:lnTo>
                  <a:lnTo>
                    <a:pt x="684" y="300"/>
                  </a:lnTo>
                  <a:lnTo>
                    <a:pt x="675" y="306"/>
                  </a:lnTo>
                  <a:lnTo>
                    <a:pt x="670" y="313"/>
                  </a:lnTo>
                  <a:lnTo>
                    <a:pt x="666" y="320"/>
                  </a:lnTo>
                  <a:lnTo>
                    <a:pt x="666" y="320"/>
                  </a:lnTo>
                  <a:lnTo>
                    <a:pt x="664" y="337"/>
                  </a:lnTo>
                  <a:lnTo>
                    <a:pt x="664" y="337"/>
                  </a:lnTo>
                  <a:lnTo>
                    <a:pt x="661" y="347"/>
                  </a:lnTo>
                  <a:lnTo>
                    <a:pt x="657" y="360"/>
                  </a:lnTo>
                  <a:lnTo>
                    <a:pt x="657" y="360"/>
                  </a:lnTo>
                  <a:lnTo>
                    <a:pt x="659" y="369"/>
                  </a:lnTo>
                  <a:lnTo>
                    <a:pt x="662" y="378"/>
                  </a:lnTo>
                  <a:lnTo>
                    <a:pt x="670" y="387"/>
                  </a:lnTo>
                  <a:lnTo>
                    <a:pt x="679" y="391"/>
                  </a:lnTo>
                  <a:lnTo>
                    <a:pt x="679" y="391"/>
                  </a:lnTo>
                  <a:close/>
                  <a:moveTo>
                    <a:pt x="690" y="257"/>
                  </a:moveTo>
                  <a:lnTo>
                    <a:pt x="690" y="257"/>
                  </a:lnTo>
                  <a:lnTo>
                    <a:pt x="693" y="255"/>
                  </a:lnTo>
                  <a:lnTo>
                    <a:pt x="697" y="255"/>
                  </a:lnTo>
                  <a:lnTo>
                    <a:pt x="706" y="257"/>
                  </a:lnTo>
                  <a:lnTo>
                    <a:pt x="706" y="257"/>
                  </a:lnTo>
                  <a:lnTo>
                    <a:pt x="708" y="257"/>
                  </a:lnTo>
                  <a:lnTo>
                    <a:pt x="711" y="255"/>
                  </a:lnTo>
                  <a:lnTo>
                    <a:pt x="717" y="253"/>
                  </a:lnTo>
                  <a:lnTo>
                    <a:pt x="717" y="253"/>
                  </a:lnTo>
                  <a:lnTo>
                    <a:pt x="720" y="252"/>
                  </a:lnTo>
                  <a:lnTo>
                    <a:pt x="724" y="253"/>
                  </a:lnTo>
                  <a:lnTo>
                    <a:pt x="724" y="253"/>
                  </a:lnTo>
                  <a:lnTo>
                    <a:pt x="728" y="252"/>
                  </a:lnTo>
                  <a:lnTo>
                    <a:pt x="731" y="250"/>
                  </a:lnTo>
                  <a:lnTo>
                    <a:pt x="735" y="248"/>
                  </a:lnTo>
                  <a:lnTo>
                    <a:pt x="738" y="244"/>
                  </a:lnTo>
                  <a:lnTo>
                    <a:pt x="738" y="244"/>
                  </a:lnTo>
                  <a:lnTo>
                    <a:pt x="738" y="237"/>
                  </a:lnTo>
                  <a:lnTo>
                    <a:pt x="740" y="230"/>
                  </a:lnTo>
                  <a:lnTo>
                    <a:pt x="740" y="230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8" y="230"/>
                  </a:lnTo>
                  <a:lnTo>
                    <a:pt x="748" y="230"/>
                  </a:lnTo>
                  <a:lnTo>
                    <a:pt x="751" y="224"/>
                  </a:lnTo>
                  <a:lnTo>
                    <a:pt x="753" y="223"/>
                  </a:lnTo>
                  <a:lnTo>
                    <a:pt x="755" y="224"/>
                  </a:lnTo>
                  <a:lnTo>
                    <a:pt x="755" y="224"/>
                  </a:lnTo>
                  <a:lnTo>
                    <a:pt x="755" y="228"/>
                  </a:lnTo>
                  <a:lnTo>
                    <a:pt x="753" y="232"/>
                  </a:lnTo>
                  <a:lnTo>
                    <a:pt x="751" y="235"/>
                  </a:lnTo>
                  <a:lnTo>
                    <a:pt x="753" y="237"/>
                  </a:lnTo>
                  <a:lnTo>
                    <a:pt x="755" y="239"/>
                  </a:lnTo>
                  <a:lnTo>
                    <a:pt x="755" y="239"/>
                  </a:lnTo>
                  <a:lnTo>
                    <a:pt x="757" y="239"/>
                  </a:lnTo>
                  <a:lnTo>
                    <a:pt x="760" y="239"/>
                  </a:lnTo>
                  <a:lnTo>
                    <a:pt x="766" y="23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8" y="219"/>
                  </a:lnTo>
                  <a:lnTo>
                    <a:pt x="786" y="217"/>
                  </a:lnTo>
                  <a:lnTo>
                    <a:pt x="789" y="214"/>
                  </a:lnTo>
                  <a:lnTo>
                    <a:pt x="791" y="210"/>
                  </a:lnTo>
                  <a:lnTo>
                    <a:pt x="791" y="206"/>
                  </a:lnTo>
                  <a:lnTo>
                    <a:pt x="791" y="206"/>
                  </a:lnTo>
                  <a:lnTo>
                    <a:pt x="791" y="199"/>
                  </a:lnTo>
                  <a:lnTo>
                    <a:pt x="787" y="194"/>
                  </a:lnTo>
                  <a:lnTo>
                    <a:pt x="787" y="194"/>
                  </a:lnTo>
                  <a:lnTo>
                    <a:pt x="780" y="190"/>
                  </a:lnTo>
                  <a:lnTo>
                    <a:pt x="776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1" y="192"/>
                  </a:lnTo>
                  <a:lnTo>
                    <a:pt x="769" y="195"/>
                  </a:lnTo>
                  <a:lnTo>
                    <a:pt x="766" y="199"/>
                  </a:lnTo>
                  <a:lnTo>
                    <a:pt x="766" y="199"/>
                  </a:lnTo>
                  <a:lnTo>
                    <a:pt x="764" y="203"/>
                  </a:lnTo>
                  <a:lnTo>
                    <a:pt x="762" y="203"/>
                  </a:lnTo>
                  <a:lnTo>
                    <a:pt x="755" y="203"/>
                  </a:lnTo>
                  <a:lnTo>
                    <a:pt x="742" y="201"/>
                  </a:lnTo>
                  <a:lnTo>
                    <a:pt x="742" y="201"/>
                  </a:lnTo>
                  <a:lnTo>
                    <a:pt x="735" y="201"/>
                  </a:lnTo>
                  <a:lnTo>
                    <a:pt x="728" y="201"/>
                  </a:lnTo>
                  <a:lnTo>
                    <a:pt x="720" y="204"/>
                  </a:lnTo>
                  <a:lnTo>
                    <a:pt x="715" y="208"/>
                  </a:lnTo>
                  <a:lnTo>
                    <a:pt x="715" y="208"/>
                  </a:lnTo>
                  <a:lnTo>
                    <a:pt x="711" y="212"/>
                  </a:lnTo>
                  <a:lnTo>
                    <a:pt x="708" y="215"/>
                  </a:lnTo>
                  <a:lnTo>
                    <a:pt x="708" y="215"/>
                  </a:lnTo>
                  <a:lnTo>
                    <a:pt x="702" y="219"/>
                  </a:lnTo>
                  <a:lnTo>
                    <a:pt x="697" y="221"/>
                  </a:lnTo>
                  <a:lnTo>
                    <a:pt x="697" y="221"/>
                  </a:lnTo>
                  <a:lnTo>
                    <a:pt x="690" y="223"/>
                  </a:lnTo>
                  <a:lnTo>
                    <a:pt x="682" y="226"/>
                  </a:lnTo>
                  <a:lnTo>
                    <a:pt x="677" y="232"/>
                  </a:lnTo>
                  <a:lnTo>
                    <a:pt x="672" y="237"/>
                  </a:lnTo>
                  <a:lnTo>
                    <a:pt x="672" y="237"/>
                  </a:lnTo>
                  <a:lnTo>
                    <a:pt x="670" y="242"/>
                  </a:lnTo>
                  <a:lnTo>
                    <a:pt x="670" y="248"/>
                  </a:lnTo>
                  <a:lnTo>
                    <a:pt x="672" y="253"/>
                  </a:lnTo>
                  <a:lnTo>
                    <a:pt x="673" y="259"/>
                  </a:lnTo>
                  <a:lnTo>
                    <a:pt x="673" y="259"/>
                  </a:lnTo>
                  <a:lnTo>
                    <a:pt x="677" y="261"/>
                  </a:lnTo>
                  <a:lnTo>
                    <a:pt x="681" y="261"/>
                  </a:lnTo>
                  <a:lnTo>
                    <a:pt x="690" y="257"/>
                  </a:lnTo>
                  <a:lnTo>
                    <a:pt x="690" y="257"/>
                  </a:lnTo>
                  <a:close/>
                  <a:moveTo>
                    <a:pt x="776" y="259"/>
                  </a:moveTo>
                  <a:lnTo>
                    <a:pt x="776" y="259"/>
                  </a:lnTo>
                  <a:lnTo>
                    <a:pt x="775" y="264"/>
                  </a:lnTo>
                  <a:lnTo>
                    <a:pt x="776" y="268"/>
                  </a:lnTo>
                  <a:lnTo>
                    <a:pt x="778" y="271"/>
                  </a:lnTo>
                  <a:lnTo>
                    <a:pt x="782" y="275"/>
                  </a:lnTo>
                  <a:lnTo>
                    <a:pt x="786" y="277"/>
                  </a:lnTo>
                  <a:lnTo>
                    <a:pt x="791" y="277"/>
                  </a:lnTo>
                  <a:lnTo>
                    <a:pt x="796" y="275"/>
                  </a:lnTo>
                  <a:lnTo>
                    <a:pt x="800" y="271"/>
                  </a:lnTo>
                  <a:lnTo>
                    <a:pt x="800" y="271"/>
                  </a:lnTo>
                  <a:lnTo>
                    <a:pt x="804" y="266"/>
                  </a:lnTo>
                  <a:lnTo>
                    <a:pt x="805" y="264"/>
                  </a:lnTo>
                  <a:lnTo>
                    <a:pt x="807" y="262"/>
                  </a:lnTo>
                  <a:lnTo>
                    <a:pt x="807" y="262"/>
                  </a:lnTo>
                  <a:lnTo>
                    <a:pt x="813" y="261"/>
                  </a:lnTo>
                  <a:lnTo>
                    <a:pt x="815" y="264"/>
                  </a:lnTo>
                  <a:lnTo>
                    <a:pt x="818" y="268"/>
                  </a:lnTo>
                  <a:lnTo>
                    <a:pt x="820" y="271"/>
                  </a:lnTo>
                  <a:lnTo>
                    <a:pt x="820" y="271"/>
                  </a:lnTo>
                  <a:lnTo>
                    <a:pt x="825" y="273"/>
                  </a:lnTo>
                  <a:lnTo>
                    <a:pt x="829" y="273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58" y="271"/>
                  </a:lnTo>
                  <a:lnTo>
                    <a:pt x="858" y="271"/>
                  </a:lnTo>
                  <a:lnTo>
                    <a:pt x="863" y="271"/>
                  </a:lnTo>
                  <a:lnTo>
                    <a:pt x="863" y="273"/>
                  </a:lnTo>
                  <a:lnTo>
                    <a:pt x="863" y="275"/>
                  </a:lnTo>
                  <a:lnTo>
                    <a:pt x="863" y="275"/>
                  </a:lnTo>
                  <a:lnTo>
                    <a:pt x="860" y="279"/>
                  </a:lnTo>
                  <a:lnTo>
                    <a:pt x="854" y="280"/>
                  </a:lnTo>
                  <a:lnTo>
                    <a:pt x="843" y="282"/>
                  </a:lnTo>
                  <a:lnTo>
                    <a:pt x="843" y="282"/>
                  </a:lnTo>
                  <a:lnTo>
                    <a:pt x="834" y="284"/>
                  </a:lnTo>
                  <a:lnTo>
                    <a:pt x="824" y="288"/>
                  </a:lnTo>
                  <a:lnTo>
                    <a:pt x="818" y="291"/>
                  </a:lnTo>
                  <a:lnTo>
                    <a:pt x="815" y="295"/>
                  </a:lnTo>
                  <a:lnTo>
                    <a:pt x="815" y="299"/>
                  </a:lnTo>
                  <a:lnTo>
                    <a:pt x="816" y="302"/>
                  </a:lnTo>
                  <a:lnTo>
                    <a:pt x="816" y="302"/>
                  </a:lnTo>
                  <a:lnTo>
                    <a:pt x="822" y="304"/>
                  </a:lnTo>
                  <a:lnTo>
                    <a:pt x="825" y="306"/>
                  </a:lnTo>
                  <a:lnTo>
                    <a:pt x="831" y="304"/>
                  </a:lnTo>
                  <a:lnTo>
                    <a:pt x="836" y="302"/>
                  </a:lnTo>
                  <a:lnTo>
                    <a:pt x="847" y="297"/>
                  </a:lnTo>
                  <a:lnTo>
                    <a:pt x="856" y="291"/>
                  </a:lnTo>
                  <a:lnTo>
                    <a:pt x="856" y="291"/>
                  </a:lnTo>
                  <a:lnTo>
                    <a:pt x="869" y="286"/>
                  </a:lnTo>
                  <a:lnTo>
                    <a:pt x="876" y="284"/>
                  </a:lnTo>
                  <a:lnTo>
                    <a:pt x="883" y="284"/>
                  </a:lnTo>
                  <a:lnTo>
                    <a:pt x="883" y="284"/>
                  </a:lnTo>
                  <a:lnTo>
                    <a:pt x="894" y="284"/>
                  </a:lnTo>
                  <a:lnTo>
                    <a:pt x="905" y="282"/>
                  </a:lnTo>
                  <a:lnTo>
                    <a:pt x="905" y="282"/>
                  </a:lnTo>
                  <a:lnTo>
                    <a:pt x="912" y="280"/>
                  </a:lnTo>
                  <a:lnTo>
                    <a:pt x="923" y="275"/>
                  </a:lnTo>
                  <a:lnTo>
                    <a:pt x="932" y="270"/>
                  </a:lnTo>
                  <a:lnTo>
                    <a:pt x="934" y="264"/>
                  </a:lnTo>
                  <a:lnTo>
                    <a:pt x="936" y="261"/>
                  </a:lnTo>
                  <a:lnTo>
                    <a:pt x="936" y="261"/>
                  </a:lnTo>
                  <a:lnTo>
                    <a:pt x="936" y="255"/>
                  </a:lnTo>
                  <a:lnTo>
                    <a:pt x="934" y="248"/>
                  </a:lnTo>
                  <a:lnTo>
                    <a:pt x="932" y="246"/>
                  </a:lnTo>
                  <a:lnTo>
                    <a:pt x="930" y="246"/>
                  </a:lnTo>
                  <a:lnTo>
                    <a:pt x="927" y="246"/>
                  </a:lnTo>
                  <a:lnTo>
                    <a:pt x="925" y="250"/>
                  </a:lnTo>
                  <a:lnTo>
                    <a:pt x="925" y="250"/>
                  </a:lnTo>
                  <a:lnTo>
                    <a:pt x="921" y="257"/>
                  </a:lnTo>
                  <a:lnTo>
                    <a:pt x="919" y="259"/>
                  </a:lnTo>
                  <a:lnTo>
                    <a:pt x="914" y="259"/>
                  </a:lnTo>
                  <a:lnTo>
                    <a:pt x="914" y="259"/>
                  </a:lnTo>
                  <a:lnTo>
                    <a:pt x="912" y="255"/>
                  </a:lnTo>
                  <a:lnTo>
                    <a:pt x="910" y="250"/>
                  </a:lnTo>
                  <a:lnTo>
                    <a:pt x="909" y="246"/>
                  </a:lnTo>
                  <a:lnTo>
                    <a:pt x="907" y="241"/>
                  </a:lnTo>
                  <a:lnTo>
                    <a:pt x="907" y="241"/>
                  </a:lnTo>
                  <a:lnTo>
                    <a:pt x="900" y="235"/>
                  </a:lnTo>
                  <a:lnTo>
                    <a:pt x="900" y="235"/>
                  </a:lnTo>
                  <a:lnTo>
                    <a:pt x="892" y="226"/>
                  </a:lnTo>
                  <a:lnTo>
                    <a:pt x="892" y="226"/>
                  </a:lnTo>
                  <a:lnTo>
                    <a:pt x="887" y="224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78" y="224"/>
                  </a:lnTo>
                  <a:lnTo>
                    <a:pt x="876" y="226"/>
                  </a:lnTo>
                  <a:lnTo>
                    <a:pt x="874" y="228"/>
                  </a:lnTo>
                  <a:lnTo>
                    <a:pt x="874" y="228"/>
                  </a:lnTo>
                  <a:lnTo>
                    <a:pt x="874" y="233"/>
                  </a:lnTo>
                  <a:lnTo>
                    <a:pt x="876" y="235"/>
                  </a:lnTo>
                  <a:lnTo>
                    <a:pt x="881" y="242"/>
                  </a:lnTo>
                  <a:lnTo>
                    <a:pt x="887" y="248"/>
                  </a:lnTo>
                  <a:lnTo>
                    <a:pt x="889" y="252"/>
                  </a:lnTo>
                  <a:lnTo>
                    <a:pt x="891" y="255"/>
                  </a:lnTo>
                  <a:lnTo>
                    <a:pt x="891" y="255"/>
                  </a:lnTo>
                  <a:lnTo>
                    <a:pt x="889" y="259"/>
                  </a:lnTo>
                  <a:lnTo>
                    <a:pt x="887" y="261"/>
                  </a:lnTo>
                  <a:lnTo>
                    <a:pt x="881" y="264"/>
                  </a:lnTo>
                  <a:lnTo>
                    <a:pt x="874" y="266"/>
                  </a:lnTo>
                  <a:lnTo>
                    <a:pt x="869" y="266"/>
                  </a:lnTo>
                  <a:lnTo>
                    <a:pt x="869" y="266"/>
                  </a:lnTo>
                  <a:lnTo>
                    <a:pt x="862" y="264"/>
                  </a:lnTo>
                  <a:lnTo>
                    <a:pt x="856" y="259"/>
                  </a:lnTo>
                  <a:lnTo>
                    <a:pt x="851" y="255"/>
                  </a:lnTo>
                  <a:lnTo>
                    <a:pt x="843" y="252"/>
                  </a:lnTo>
                  <a:lnTo>
                    <a:pt x="843" y="252"/>
                  </a:lnTo>
                  <a:lnTo>
                    <a:pt x="838" y="252"/>
                  </a:lnTo>
                  <a:lnTo>
                    <a:pt x="833" y="252"/>
                  </a:lnTo>
                  <a:lnTo>
                    <a:pt x="833" y="252"/>
                  </a:lnTo>
                  <a:lnTo>
                    <a:pt x="825" y="248"/>
                  </a:lnTo>
                  <a:lnTo>
                    <a:pt x="820" y="244"/>
                  </a:lnTo>
                  <a:lnTo>
                    <a:pt x="820" y="244"/>
                  </a:lnTo>
                  <a:lnTo>
                    <a:pt x="813" y="242"/>
                  </a:lnTo>
                  <a:lnTo>
                    <a:pt x="807" y="242"/>
                  </a:lnTo>
                  <a:lnTo>
                    <a:pt x="795" y="244"/>
                  </a:lnTo>
                  <a:lnTo>
                    <a:pt x="795" y="244"/>
                  </a:lnTo>
                  <a:lnTo>
                    <a:pt x="787" y="246"/>
                  </a:lnTo>
                  <a:lnTo>
                    <a:pt x="782" y="248"/>
                  </a:lnTo>
                  <a:lnTo>
                    <a:pt x="778" y="252"/>
                  </a:lnTo>
                  <a:lnTo>
                    <a:pt x="776" y="259"/>
                  </a:lnTo>
                  <a:lnTo>
                    <a:pt x="776" y="259"/>
                  </a:lnTo>
                  <a:close/>
                  <a:moveTo>
                    <a:pt x="952" y="166"/>
                  </a:moveTo>
                  <a:lnTo>
                    <a:pt x="952" y="166"/>
                  </a:lnTo>
                  <a:lnTo>
                    <a:pt x="956" y="170"/>
                  </a:lnTo>
                  <a:lnTo>
                    <a:pt x="959" y="176"/>
                  </a:lnTo>
                  <a:lnTo>
                    <a:pt x="959" y="176"/>
                  </a:lnTo>
                  <a:lnTo>
                    <a:pt x="965" y="179"/>
                  </a:lnTo>
                  <a:lnTo>
                    <a:pt x="972" y="179"/>
                  </a:lnTo>
                  <a:lnTo>
                    <a:pt x="985" y="177"/>
                  </a:lnTo>
                  <a:lnTo>
                    <a:pt x="985" y="177"/>
                  </a:lnTo>
                  <a:lnTo>
                    <a:pt x="990" y="177"/>
                  </a:lnTo>
                  <a:lnTo>
                    <a:pt x="996" y="177"/>
                  </a:lnTo>
                  <a:lnTo>
                    <a:pt x="999" y="179"/>
                  </a:lnTo>
                  <a:lnTo>
                    <a:pt x="1005" y="183"/>
                  </a:lnTo>
                  <a:lnTo>
                    <a:pt x="1005" y="183"/>
                  </a:lnTo>
                  <a:lnTo>
                    <a:pt x="1017" y="195"/>
                  </a:lnTo>
                  <a:lnTo>
                    <a:pt x="1024" y="201"/>
                  </a:lnTo>
                  <a:lnTo>
                    <a:pt x="1034" y="203"/>
                  </a:lnTo>
                  <a:lnTo>
                    <a:pt x="1034" y="203"/>
                  </a:lnTo>
                  <a:lnTo>
                    <a:pt x="1037" y="201"/>
                  </a:lnTo>
                  <a:lnTo>
                    <a:pt x="1039" y="197"/>
                  </a:lnTo>
                  <a:lnTo>
                    <a:pt x="1039" y="194"/>
                  </a:lnTo>
                  <a:lnTo>
                    <a:pt x="1037" y="190"/>
                  </a:lnTo>
                  <a:lnTo>
                    <a:pt x="1037" y="190"/>
                  </a:lnTo>
                  <a:lnTo>
                    <a:pt x="1034" y="185"/>
                  </a:lnTo>
                  <a:lnTo>
                    <a:pt x="1028" y="181"/>
                  </a:lnTo>
                  <a:lnTo>
                    <a:pt x="1015" y="176"/>
                  </a:lnTo>
                  <a:lnTo>
                    <a:pt x="1015" y="176"/>
                  </a:lnTo>
                  <a:lnTo>
                    <a:pt x="1008" y="170"/>
                  </a:lnTo>
                  <a:lnTo>
                    <a:pt x="1001" y="165"/>
                  </a:lnTo>
                  <a:lnTo>
                    <a:pt x="1001" y="165"/>
                  </a:lnTo>
                  <a:lnTo>
                    <a:pt x="992" y="161"/>
                  </a:lnTo>
                  <a:lnTo>
                    <a:pt x="976" y="156"/>
                  </a:lnTo>
                  <a:lnTo>
                    <a:pt x="959" y="154"/>
                  </a:lnTo>
                  <a:lnTo>
                    <a:pt x="952" y="154"/>
                  </a:lnTo>
                  <a:lnTo>
                    <a:pt x="947" y="156"/>
                  </a:lnTo>
                  <a:lnTo>
                    <a:pt x="947" y="156"/>
                  </a:lnTo>
                  <a:lnTo>
                    <a:pt x="945" y="157"/>
                  </a:lnTo>
                  <a:lnTo>
                    <a:pt x="945" y="161"/>
                  </a:lnTo>
                  <a:lnTo>
                    <a:pt x="945" y="161"/>
                  </a:lnTo>
                  <a:lnTo>
                    <a:pt x="947" y="165"/>
                  </a:lnTo>
                  <a:lnTo>
                    <a:pt x="952" y="166"/>
                  </a:lnTo>
                  <a:lnTo>
                    <a:pt x="952" y="166"/>
                  </a:lnTo>
                  <a:close/>
                  <a:moveTo>
                    <a:pt x="918" y="346"/>
                  </a:moveTo>
                  <a:lnTo>
                    <a:pt x="918" y="346"/>
                  </a:lnTo>
                  <a:lnTo>
                    <a:pt x="923" y="353"/>
                  </a:lnTo>
                  <a:lnTo>
                    <a:pt x="930" y="358"/>
                  </a:lnTo>
                  <a:lnTo>
                    <a:pt x="930" y="358"/>
                  </a:lnTo>
                  <a:lnTo>
                    <a:pt x="936" y="360"/>
                  </a:lnTo>
                  <a:lnTo>
                    <a:pt x="938" y="362"/>
                  </a:lnTo>
                  <a:lnTo>
                    <a:pt x="938" y="366"/>
                  </a:lnTo>
                  <a:lnTo>
                    <a:pt x="938" y="366"/>
                  </a:lnTo>
                  <a:lnTo>
                    <a:pt x="932" y="367"/>
                  </a:lnTo>
                  <a:lnTo>
                    <a:pt x="929" y="366"/>
                  </a:lnTo>
                  <a:lnTo>
                    <a:pt x="923" y="366"/>
                  </a:lnTo>
                  <a:lnTo>
                    <a:pt x="919" y="367"/>
                  </a:lnTo>
                  <a:lnTo>
                    <a:pt x="919" y="367"/>
                  </a:lnTo>
                  <a:lnTo>
                    <a:pt x="918" y="369"/>
                  </a:lnTo>
                  <a:lnTo>
                    <a:pt x="914" y="375"/>
                  </a:lnTo>
                  <a:lnTo>
                    <a:pt x="910" y="378"/>
                  </a:lnTo>
                  <a:lnTo>
                    <a:pt x="907" y="378"/>
                  </a:lnTo>
                  <a:lnTo>
                    <a:pt x="907" y="378"/>
                  </a:lnTo>
                  <a:lnTo>
                    <a:pt x="905" y="376"/>
                  </a:lnTo>
                  <a:lnTo>
                    <a:pt x="903" y="371"/>
                  </a:lnTo>
                  <a:lnTo>
                    <a:pt x="903" y="367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09" y="360"/>
                  </a:lnTo>
                  <a:lnTo>
                    <a:pt x="910" y="356"/>
                  </a:lnTo>
                  <a:lnTo>
                    <a:pt x="912" y="355"/>
                  </a:lnTo>
                  <a:lnTo>
                    <a:pt x="912" y="355"/>
                  </a:lnTo>
                  <a:lnTo>
                    <a:pt x="910" y="351"/>
                  </a:lnTo>
                  <a:lnTo>
                    <a:pt x="909" y="349"/>
                  </a:lnTo>
                  <a:lnTo>
                    <a:pt x="905" y="344"/>
                  </a:lnTo>
                  <a:lnTo>
                    <a:pt x="905" y="344"/>
                  </a:lnTo>
                  <a:lnTo>
                    <a:pt x="900" y="342"/>
                  </a:lnTo>
                  <a:lnTo>
                    <a:pt x="894" y="344"/>
                  </a:lnTo>
                  <a:lnTo>
                    <a:pt x="883" y="349"/>
                  </a:lnTo>
                  <a:lnTo>
                    <a:pt x="878" y="353"/>
                  </a:lnTo>
                  <a:lnTo>
                    <a:pt x="874" y="353"/>
                  </a:lnTo>
                  <a:lnTo>
                    <a:pt x="869" y="351"/>
                  </a:lnTo>
                  <a:lnTo>
                    <a:pt x="865" y="344"/>
                  </a:lnTo>
                  <a:lnTo>
                    <a:pt x="865" y="344"/>
                  </a:lnTo>
                  <a:lnTo>
                    <a:pt x="865" y="340"/>
                  </a:lnTo>
                  <a:lnTo>
                    <a:pt x="863" y="338"/>
                  </a:lnTo>
                  <a:lnTo>
                    <a:pt x="863" y="338"/>
                  </a:lnTo>
                  <a:lnTo>
                    <a:pt x="858" y="335"/>
                  </a:lnTo>
                  <a:lnTo>
                    <a:pt x="853" y="335"/>
                  </a:lnTo>
                  <a:lnTo>
                    <a:pt x="853" y="335"/>
                  </a:lnTo>
                  <a:lnTo>
                    <a:pt x="849" y="335"/>
                  </a:lnTo>
                  <a:lnTo>
                    <a:pt x="847" y="337"/>
                  </a:lnTo>
                  <a:lnTo>
                    <a:pt x="845" y="342"/>
                  </a:lnTo>
                  <a:lnTo>
                    <a:pt x="845" y="349"/>
                  </a:lnTo>
                  <a:lnTo>
                    <a:pt x="845" y="353"/>
                  </a:lnTo>
                  <a:lnTo>
                    <a:pt x="842" y="355"/>
                  </a:lnTo>
                  <a:lnTo>
                    <a:pt x="842" y="355"/>
                  </a:lnTo>
                  <a:lnTo>
                    <a:pt x="836" y="356"/>
                  </a:lnTo>
                  <a:lnTo>
                    <a:pt x="831" y="356"/>
                  </a:lnTo>
                  <a:lnTo>
                    <a:pt x="825" y="353"/>
                  </a:lnTo>
                  <a:lnTo>
                    <a:pt x="822" y="347"/>
                  </a:lnTo>
                  <a:lnTo>
                    <a:pt x="822" y="347"/>
                  </a:lnTo>
                  <a:lnTo>
                    <a:pt x="818" y="338"/>
                  </a:lnTo>
                  <a:lnTo>
                    <a:pt x="816" y="335"/>
                  </a:lnTo>
                  <a:lnTo>
                    <a:pt x="811" y="333"/>
                  </a:lnTo>
                  <a:lnTo>
                    <a:pt x="811" y="333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796" y="338"/>
                  </a:lnTo>
                  <a:lnTo>
                    <a:pt x="793" y="342"/>
                  </a:lnTo>
                  <a:lnTo>
                    <a:pt x="787" y="344"/>
                  </a:lnTo>
                  <a:lnTo>
                    <a:pt x="787" y="344"/>
                  </a:lnTo>
                  <a:lnTo>
                    <a:pt x="773" y="347"/>
                  </a:lnTo>
                  <a:lnTo>
                    <a:pt x="767" y="351"/>
                  </a:lnTo>
                  <a:lnTo>
                    <a:pt x="762" y="355"/>
                  </a:lnTo>
                  <a:lnTo>
                    <a:pt x="762" y="355"/>
                  </a:lnTo>
                  <a:lnTo>
                    <a:pt x="758" y="360"/>
                  </a:lnTo>
                  <a:lnTo>
                    <a:pt x="755" y="364"/>
                  </a:lnTo>
                  <a:lnTo>
                    <a:pt x="755" y="364"/>
                  </a:lnTo>
                  <a:lnTo>
                    <a:pt x="749" y="367"/>
                  </a:lnTo>
                  <a:lnTo>
                    <a:pt x="748" y="371"/>
                  </a:lnTo>
                  <a:lnTo>
                    <a:pt x="746" y="375"/>
                  </a:lnTo>
                  <a:lnTo>
                    <a:pt x="746" y="375"/>
                  </a:lnTo>
                  <a:lnTo>
                    <a:pt x="748" y="378"/>
                  </a:lnTo>
                  <a:lnTo>
                    <a:pt x="749" y="380"/>
                  </a:lnTo>
                  <a:lnTo>
                    <a:pt x="753" y="384"/>
                  </a:lnTo>
                  <a:lnTo>
                    <a:pt x="760" y="384"/>
                  </a:lnTo>
                  <a:lnTo>
                    <a:pt x="766" y="385"/>
                  </a:lnTo>
                  <a:lnTo>
                    <a:pt x="766" y="385"/>
                  </a:lnTo>
                  <a:lnTo>
                    <a:pt x="782" y="382"/>
                  </a:lnTo>
                  <a:lnTo>
                    <a:pt x="782" y="382"/>
                  </a:lnTo>
                  <a:lnTo>
                    <a:pt x="795" y="382"/>
                  </a:lnTo>
                  <a:lnTo>
                    <a:pt x="807" y="384"/>
                  </a:lnTo>
                  <a:lnTo>
                    <a:pt x="807" y="384"/>
                  </a:lnTo>
                  <a:lnTo>
                    <a:pt x="807" y="387"/>
                  </a:lnTo>
                  <a:lnTo>
                    <a:pt x="807" y="389"/>
                  </a:lnTo>
                  <a:lnTo>
                    <a:pt x="802" y="393"/>
                  </a:lnTo>
                  <a:lnTo>
                    <a:pt x="795" y="394"/>
                  </a:lnTo>
                  <a:lnTo>
                    <a:pt x="786" y="394"/>
                  </a:lnTo>
                  <a:lnTo>
                    <a:pt x="776" y="396"/>
                  </a:lnTo>
                  <a:lnTo>
                    <a:pt x="769" y="398"/>
                  </a:lnTo>
                  <a:lnTo>
                    <a:pt x="764" y="400"/>
                  </a:lnTo>
                  <a:lnTo>
                    <a:pt x="762" y="402"/>
                  </a:lnTo>
                  <a:lnTo>
                    <a:pt x="762" y="405"/>
                  </a:lnTo>
                  <a:lnTo>
                    <a:pt x="762" y="405"/>
                  </a:lnTo>
                  <a:lnTo>
                    <a:pt x="764" y="409"/>
                  </a:lnTo>
                  <a:lnTo>
                    <a:pt x="769" y="411"/>
                  </a:lnTo>
                  <a:lnTo>
                    <a:pt x="775" y="411"/>
                  </a:lnTo>
                  <a:lnTo>
                    <a:pt x="784" y="411"/>
                  </a:lnTo>
                  <a:lnTo>
                    <a:pt x="798" y="407"/>
                  </a:lnTo>
                  <a:lnTo>
                    <a:pt x="809" y="405"/>
                  </a:lnTo>
                  <a:lnTo>
                    <a:pt x="809" y="405"/>
                  </a:lnTo>
                  <a:lnTo>
                    <a:pt x="818" y="402"/>
                  </a:lnTo>
                  <a:lnTo>
                    <a:pt x="829" y="400"/>
                  </a:lnTo>
                  <a:lnTo>
                    <a:pt x="834" y="400"/>
                  </a:lnTo>
                  <a:lnTo>
                    <a:pt x="840" y="402"/>
                  </a:lnTo>
                  <a:lnTo>
                    <a:pt x="845" y="404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1" y="411"/>
                  </a:lnTo>
                  <a:lnTo>
                    <a:pt x="851" y="414"/>
                  </a:lnTo>
                  <a:lnTo>
                    <a:pt x="851" y="416"/>
                  </a:lnTo>
                  <a:lnTo>
                    <a:pt x="849" y="418"/>
                  </a:lnTo>
                  <a:lnTo>
                    <a:pt x="842" y="420"/>
                  </a:lnTo>
                  <a:lnTo>
                    <a:pt x="834" y="420"/>
                  </a:lnTo>
                  <a:lnTo>
                    <a:pt x="834" y="420"/>
                  </a:lnTo>
                  <a:lnTo>
                    <a:pt x="820" y="420"/>
                  </a:lnTo>
                  <a:lnTo>
                    <a:pt x="798" y="422"/>
                  </a:lnTo>
                  <a:lnTo>
                    <a:pt x="787" y="423"/>
                  </a:lnTo>
                  <a:lnTo>
                    <a:pt x="780" y="427"/>
                  </a:lnTo>
                  <a:lnTo>
                    <a:pt x="778" y="429"/>
                  </a:lnTo>
                  <a:lnTo>
                    <a:pt x="778" y="432"/>
                  </a:lnTo>
                  <a:lnTo>
                    <a:pt x="778" y="436"/>
                  </a:lnTo>
                  <a:lnTo>
                    <a:pt x="780" y="442"/>
                  </a:lnTo>
                  <a:lnTo>
                    <a:pt x="780" y="442"/>
                  </a:lnTo>
                  <a:lnTo>
                    <a:pt x="782" y="445"/>
                  </a:lnTo>
                  <a:lnTo>
                    <a:pt x="786" y="449"/>
                  </a:lnTo>
                  <a:lnTo>
                    <a:pt x="795" y="452"/>
                  </a:lnTo>
                  <a:lnTo>
                    <a:pt x="795" y="452"/>
                  </a:lnTo>
                  <a:lnTo>
                    <a:pt x="809" y="460"/>
                  </a:lnTo>
                  <a:lnTo>
                    <a:pt x="824" y="465"/>
                  </a:lnTo>
                  <a:lnTo>
                    <a:pt x="824" y="465"/>
                  </a:lnTo>
                  <a:lnTo>
                    <a:pt x="834" y="465"/>
                  </a:lnTo>
                  <a:lnTo>
                    <a:pt x="843" y="465"/>
                  </a:lnTo>
                  <a:lnTo>
                    <a:pt x="863" y="461"/>
                  </a:lnTo>
                  <a:lnTo>
                    <a:pt x="863" y="461"/>
                  </a:lnTo>
                  <a:lnTo>
                    <a:pt x="872" y="460"/>
                  </a:lnTo>
                  <a:lnTo>
                    <a:pt x="880" y="456"/>
                  </a:lnTo>
                  <a:lnTo>
                    <a:pt x="880" y="456"/>
                  </a:lnTo>
                  <a:lnTo>
                    <a:pt x="891" y="451"/>
                  </a:lnTo>
                  <a:lnTo>
                    <a:pt x="901" y="447"/>
                  </a:lnTo>
                  <a:lnTo>
                    <a:pt x="901" y="447"/>
                  </a:lnTo>
                  <a:lnTo>
                    <a:pt x="914" y="445"/>
                  </a:lnTo>
                  <a:lnTo>
                    <a:pt x="927" y="443"/>
                  </a:lnTo>
                  <a:lnTo>
                    <a:pt x="927" y="443"/>
                  </a:lnTo>
                  <a:lnTo>
                    <a:pt x="930" y="443"/>
                  </a:lnTo>
                  <a:lnTo>
                    <a:pt x="932" y="440"/>
                  </a:lnTo>
                  <a:lnTo>
                    <a:pt x="936" y="438"/>
                  </a:lnTo>
                  <a:lnTo>
                    <a:pt x="939" y="438"/>
                  </a:lnTo>
                  <a:lnTo>
                    <a:pt x="939" y="438"/>
                  </a:lnTo>
                  <a:lnTo>
                    <a:pt x="945" y="440"/>
                  </a:lnTo>
                  <a:lnTo>
                    <a:pt x="948" y="443"/>
                  </a:lnTo>
                  <a:lnTo>
                    <a:pt x="956" y="452"/>
                  </a:lnTo>
                  <a:lnTo>
                    <a:pt x="956" y="452"/>
                  </a:lnTo>
                  <a:lnTo>
                    <a:pt x="963" y="458"/>
                  </a:lnTo>
                  <a:lnTo>
                    <a:pt x="972" y="461"/>
                  </a:lnTo>
                  <a:lnTo>
                    <a:pt x="979" y="463"/>
                  </a:lnTo>
                  <a:lnTo>
                    <a:pt x="988" y="463"/>
                  </a:lnTo>
                  <a:lnTo>
                    <a:pt x="988" y="463"/>
                  </a:lnTo>
                  <a:lnTo>
                    <a:pt x="994" y="461"/>
                  </a:lnTo>
                  <a:lnTo>
                    <a:pt x="997" y="460"/>
                  </a:lnTo>
                  <a:lnTo>
                    <a:pt x="999" y="456"/>
                  </a:lnTo>
                  <a:lnTo>
                    <a:pt x="996" y="452"/>
                  </a:lnTo>
                  <a:lnTo>
                    <a:pt x="996" y="452"/>
                  </a:lnTo>
                  <a:lnTo>
                    <a:pt x="986" y="447"/>
                  </a:lnTo>
                  <a:lnTo>
                    <a:pt x="983" y="443"/>
                  </a:lnTo>
                  <a:lnTo>
                    <a:pt x="983" y="442"/>
                  </a:lnTo>
                  <a:lnTo>
                    <a:pt x="985" y="440"/>
                  </a:lnTo>
                  <a:lnTo>
                    <a:pt x="985" y="440"/>
                  </a:lnTo>
                  <a:lnTo>
                    <a:pt x="988" y="438"/>
                  </a:lnTo>
                  <a:lnTo>
                    <a:pt x="994" y="438"/>
                  </a:lnTo>
                  <a:lnTo>
                    <a:pt x="1006" y="438"/>
                  </a:lnTo>
                  <a:lnTo>
                    <a:pt x="1012" y="438"/>
                  </a:lnTo>
                  <a:lnTo>
                    <a:pt x="1015" y="436"/>
                  </a:lnTo>
                  <a:lnTo>
                    <a:pt x="1017" y="432"/>
                  </a:lnTo>
                  <a:lnTo>
                    <a:pt x="1015" y="427"/>
                  </a:lnTo>
                  <a:lnTo>
                    <a:pt x="1015" y="427"/>
                  </a:lnTo>
                  <a:lnTo>
                    <a:pt x="1010" y="422"/>
                  </a:lnTo>
                  <a:lnTo>
                    <a:pt x="1003" y="418"/>
                  </a:lnTo>
                  <a:lnTo>
                    <a:pt x="990" y="414"/>
                  </a:lnTo>
                  <a:lnTo>
                    <a:pt x="990" y="414"/>
                  </a:lnTo>
                  <a:lnTo>
                    <a:pt x="974" y="407"/>
                  </a:lnTo>
                  <a:lnTo>
                    <a:pt x="968" y="402"/>
                  </a:lnTo>
                  <a:lnTo>
                    <a:pt x="961" y="396"/>
                  </a:lnTo>
                  <a:lnTo>
                    <a:pt x="961" y="396"/>
                  </a:lnTo>
                  <a:lnTo>
                    <a:pt x="957" y="391"/>
                  </a:lnTo>
                  <a:lnTo>
                    <a:pt x="956" y="384"/>
                  </a:lnTo>
                  <a:lnTo>
                    <a:pt x="956" y="384"/>
                  </a:lnTo>
                  <a:lnTo>
                    <a:pt x="954" y="376"/>
                  </a:lnTo>
                  <a:lnTo>
                    <a:pt x="954" y="373"/>
                  </a:lnTo>
                  <a:lnTo>
                    <a:pt x="952" y="369"/>
                  </a:lnTo>
                  <a:lnTo>
                    <a:pt x="952" y="369"/>
                  </a:lnTo>
                  <a:lnTo>
                    <a:pt x="947" y="367"/>
                  </a:lnTo>
                  <a:lnTo>
                    <a:pt x="945" y="366"/>
                  </a:lnTo>
                  <a:lnTo>
                    <a:pt x="943" y="362"/>
                  </a:lnTo>
                  <a:lnTo>
                    <a:pt x="943" y="362"/>
                  </a:lnTo>
                  <a:lnTo>
                    <a:pt x="943" y="358"/>
                  </a:lnTo>
                  <a:lnTo>
                    <a:pt x="945" y="356"/>
                  </a:lnTo>
                  <a:lnTo>
                    <a:pt x="945" y="353"/>
                  </a:lnTo>
                  <a:lnTo>
                    <a:pt x="945" y="349"/>
                  </a:lnTo>
                  <a:lnTo>
                    <a:pt x="945" y="349"/>
                  </a:lnTo>
                  <a:lnTo>
                    <a:pt x="939" y="340"/>
                  </a:lnTo>
                  <a:lnTo>
                    <a:pt x="932" y="335"/>
                  </a:lnTo>
                  <a:lnTo>
                    <a:pt x="932" y="335"/>
                  </a:lnTo>
                  <a:lnTo>
                    <a:pt x="927" y="333"/>
                  </a:lnTo>
                  <a:lnTo>
                    <a:pt x="921" y="337"/>
                  </a:lnTo>
                  <a:lnTo>
                    <a:pt x="918" y="340"/>
                  </a:lnTo>
                  <a:lnTo>
                    <a:pt x="918" y="344"/>
                  </a:lnTo>
                  <a:lnTo>
                    <a:pt x="918" y="346"/>
                  </a:lnTo>
                  <a:lnTo>
                    <a:pt x="918" y="346"/>
                  </a:lnTo>
                  <a:close/>
                  <a:moveTo>
                    <a:pt x="858" y="223"/>
                  </a:moveTo>
                  <a:lnTo>
                    <a:pt x="858" y="223"/>
                  </a:lnTo>
                  <a:lnTo>
                    <a:pt x="865" y="221"/>
                  </a:lnTo>
                  <a:lnTo>
                    <a:pt x="869" y="219"/>
                  </a:lnTo>
                  <a:lnTo>
                    <a:pt x="871" y="217"/>
                  </a:lnTo>
                  <a:lnTo>
                    <a:pt x="871" y="217"/>
                  </a:lnTo>
                  <a:lnTo>
                    <a:pt x="872" y="212"/>
                  </a:lnTo>
                  <a:lnTo>
                    <a:pt x="874" y="208"/>
                  </a:lnTo>
                  <a:lnTo>
                    <a:pt x="874" y="203"/>
                  </a:lnTo>
                  <a:lnTo>
                    <a:pt x="876" y="199"/>
                  </a:lnTo>
                  <a:lnTo>
                    <a:pt x="876" y="199"/>
                  </a:lnTo>
                  <a:lnTo>
                    <a:pt x="880" y="195"/>
                  </a:lnTo>
                  <a:lnTo>
                    <a:pt x="881" y="194"/>
                  </a:lnTo>
                  <a:lnTo>
                    <a:pt x="883" y="192"/>
                  </a:lnTo>
                  <a:lnTo>
                    <a:pt x="883" y="192"/>
                  </a:lnTo>
                  <a:lnTo>
                    <a:pt x="881" y="190"/>
                  </a:lnTo>
                  <a:lnTo>
                    <a:pt x="878" y="186"/>
                  </a:lnTo>
                  <a:lnTo>
                    <a:pt x="869" y="185"/>
                  </a:lnTo>
                  <a:lnTo>
                    <a:pt x="869" y="185"/>
                  </a:lnTo>
                  <a:lnTo>
                    <a:pt x="863" y="186"/>
                  </a:lnTo>
                  <a:lnTo>
                    <a:pt x="858" y="190"/>
                  </a:lnTo>
                  <a:lnTo>
                    <a:pt x="858" y="190"/>
                  </a:lnTo>
                  <a:lnTo>
                    <a:pt x="851" y="195"/>
                  </a:lnTo>
                  <a:lnTo>
                    <a:pt x="843" y="199"/>
                  </a:lnTo>
                  <a:lnTo>
                    <a:pt x="843" y="199"/>
                  </a:lnTo>
                  <a:lnTo>
                    <a:pt x="838" y="201"/>
                  </a:lnTo>
                  <a:lnTo>
                    <a:pt x="834" y="201"/>
                  </a:lnTo>
                  <a:lnTo>
                    <a:pt x="833" y="203"/>
                  </a:lnTo>
                  <a:lnTo>
                    <a:pt x="833" y="203"/>
                  </a:lnTo>
                  <a:lnTo>
                    <a:pt x="831" y="208"/>
                  </a:lnTo>
                  <a:lnTo>
                    <a:pt x="831" y="212"/>
                  </a:lnTo>
                  <a:lnTo>
                    <a:pt x="833" y="215"/>
                  </a:lnTo>
                  <a:lnTo>
                    <a:pt x="838" y="219"/>
                  </a:lnTo>
                  <a:lnTo>
                    <a:pt x="849" y="221"/>
                  </a:lnTo>
                  <a:lnTo>
                    <a:pt x="858" y="223"/>
                  </a:lnTo>
                  <a:lnTo>
                    <a:pt x="858" y="223"/>
                  </a:lnTo>
                  <a:close/>
                  <a:moveTo>
                    <a:pt x="872" y="181"/>
                  </a:moveTo>
                  <a:lnTo>
                    <a:pt x="872" y="181"/>
                  </a:lnTo>
                  <a:lnTo>
                    <a:pt x="876" y="183"/>
                  </a:lnTo>
                  <a:lnTo>
                    <a:pt x="880" y="183"/>
                  </a:lnTo>
                  <a:lnTo>
                    <a:pt x="883" y="183"/>
                  </a:lnTo>
                  <a:lnTo>
                    <a:pt x="883" y="183"/>
                  </a:lnTo>
                  <a:lnTo>
                    <a:pt x="889" y="181"/>
                  </a:lnTo>
                  <a:lnTo>
                    <a:pt x="892" y="176"/>
                  </a:lnTo>
                  <a:lnTo>
                    <a:pt x="891" y="170"/>
                  </a:lnTo>
                  <a:lnTo>
                    <a:pt x="887" y="166"/>
                  </a:lnTo>
                  <a:lnTo>
                    <a:pt x="887" y="166"/>
                  </a:lnTo>
                  <a:lnTo>
                    <a:pt x="883" y="165"/>
                  </a:lnTo>
                  <a:lnTo>
                    <a:pt x="880" y="165"/>
                  </a:lnTo>
                  <a:lnTo>
                    <a:pt x="880" y="165"/>
                  </a:lnTo>
                  <a:lnTo>
                    <a:pt x="872" y="168"/>
                  </a:lnTo>
                  <a:lnTo>
                    <a:pt x="867" y="174"/>
                  </a:lnTo>
                  <a:lnTo>
                    <a:pt x="865" y="176"/>
                  </a:lnTo>
                  <a:lnTo>
                    <a:pt x="867" y="177"/>
                  </a:lnTo>
                  <a:lnTo>
                    <a:pt x="869" y="179"/>
                  </a:lnTo>
                  <a:lnTo>
                    <a:pt x="872" y="181"/>
                  </a:lnTo>
                  <a:lnTo>
                    <a:pt x="872" y="181"/>
                  </a:lnTo>
                  <a:close/>
                  <a:moveTo>
                    <a:pt x="1624" y="532"/>
                  </a:moveTo>
                  <a:lnTo>
                    <a:pt x="1624" y="532"/>
                  </a:lnTo>
                  <a:lnTo>
                    <a:pt x="1624" y="527"/>
                  </a:lnTo>
                  <a:lnTo>
                    <a:pt x="1624" y="521"/>
                  </a:lnTo>
                  <a:lnTo>
                    <a:pt x="1624" y="517"/>
                  </a:lnTo>
                  <a:lnTo>
                    <a:pt x="1620" y="514"/>
                  </a:lnTo>
                  <a:lnTo>
                    <a:pt x="1618" y="510"/>
                  </a:lnTo>
                  <a:lnTo>
                    <a:pt x="1613" y="508"/>
                  </a:lnTo>
                  <a:lnTo>
                    <a:pt x="1604" y="507"/>
                  </a:lnTo>
                  <a:lnTo>
                    <a:pt x="1604" y="507"/>
                  </a:lnTo>
                  <a:lnTo>
                    <a:pt x="1584" y="507"/>
                  </a:lnTo>
                  <a:lnTo>
                    <a:pt x="1575" y="505"/>
                  </a:lnTo>
                  <a:lnTo>
                    <a:pt x="1566" y="501"/>
                  </a:lnTo>
                  <a:lnTo>
                    <a:pt x="1566" y="501"/>
                  </a:lnTo>
                  <a:lnTo>
                    <a:pt x="1548" y="492"/>
                  </a:lnTo>
                  <a:lnTo>
                    <a:pt x="1539" y="489"/>
                  </a:lnTo>
                  <a:lnTo>
                    <a:pt x="1531" y="483"/>
                  </a:lnTo>
                  <a:lnTo>
                    <a:pt x="1531" y="483"/>
                  </a:lnTo>
                  <a:lnTo>
                    <a:pt x="1528" y="478"/>
                  </a:lnTo>
                  <a:lnTo>
                    <a:pt x="1524" y="472"/>
                  </a:lnTo>
                  <a:lnTo>
                    <a:pt x="1519" y="460"/>
                  </a:lnTo>
                  <a:lnTo>
                    <a:pt x="1513" y="447"/>
                  </a:lnTo>
                  <a:lnTo>
                    <a:pt x="1510" y="434"/>
                  </a:lnTo>
                  <a:lnTo>
                    <a:pt x="1510" y="434"/>
                  </a:lnTo>
                  <a:lnTo>
                    <a:pt x="1499" y="418"/>
                  </a:lnTo>
                  <a:lnTo>
                    <a:pt x="1493" y="411"/>
                  </a:lnTo>
                  <a:lnTo>
                    <a:pt x="1486" y="405"/>
                  </a:lnTo>
                  <a:lnTo>
                    <a:pt x="1486" y="405"/>
                  </a:lnTo>
                  <a:lnTo>
                    <a:pt x="1477" y="400"/>
                  </a:lnTo>
                  <a:lnTo>
                    <a:pt x="1466" y="396"/>
                  </a:lnTo>
                  <a:lnTo>
                    <a:pt x="1466" y="396"/>
                  </a:lnTo>
                  <a:lnTo>
                    <a:pt x="1455" y="393"/>
                  </a:lnTo>
                  <a:lnTo>
                    <a:pt x="1455" y="393"/>
                  </a:lnTo>
                  <a:lnTo>
                    <a:pt x="1450" y="391"/>
                  </a:lnTo>
                  <a:lnTo>
                    <a:pt x="1450" y="391"/>
                  </a:lnTo>
                  <a:lnTo>
                    <a:pt x="1450" y="387"/>
                  </a:lnTo>
                  <a:lnTo>
                    <a:pt x="1448" y="387"/>
                  </a:lnTo>
                  <a:lnTo>
                    <a:pt x="1450" y="389"/>
                  </a:lnTo>
                  <a:lnTo>
                    <a:pt x="1450" y="389"/>
                  </a:lnTo>
                  <a:lnTo>
                    <a:pt x="1444" y="385"/>
                  </a:lnTo>
                  <a:lnTo>
                    <a:pt x="1441" y="380"/>
                  </a:lnTo>
                  <a:lnTo>
                    <a:pt x="1432" y="369"/>
                  </a:lnTo>
                  <a:lnTo>
                    <a:pt x="1432" y="369"/>
                  </a:lnTo>
                  <a:lnTo>
                    <a:pt x="1426" y="364"/>
                  </a:lnTo>
                  <a:lnTo>
                    <a:pt x="1419" y="362"/>
                  </a:lnTo>
                  <a:lnTo>
                    <a:pt x="1403" y="358"/>
                  </a:lnTo>
                  <a:lnTo>
                    <a:pt x="1403" y="358"/>
                  </a:lnTo>
                  <a:lnTo>
                    <a:pt x="1390" y="356"/>
                  </a:lnTo>
                  <a:lnTo>
                    <a:pt x="1374" y="353"/>
                  </a:lnTo>
                  <a:lnTo>
                    <a:pt x="1367" y="351"/>
                  </a:lnTo>
                  <a:lnTo>
                    <a:pt x="1361" y="346"/>
                  </a:lnTo>
                  <a:lnTo>
                    <a:pt x="1359" y="340"/>
                  </a:lnTo>
                  <a:lnTo>
                    <a:pt x="1363" y="333"/>
                  </a:lnTo>
                  <a:lnTo>
                    <a:pt x="1363" y="333"/>
                  </a:lnTo>
                  <a:lnTo>
                    <a:pt x="1368" y="328"/>
                  </a:lnTo>
                  <a:lnTo>
                    <a:pt x="1370" y="324"/>
                  </a:lnTo>
                  <a:lnTo>
                    <a:pt x="1372" y="320"/>
                  </a:lnTo>
                  <a:lnTo>
                    <a:pt x="1372" y="320"/>
                  </a:lnTo>
                  <a:lnTo>
                    <a:pt x="1370" y="317"/>
                  </a:lnTo>
                  <a:lnTo>
                    <a:pt x="1368" y="315"/>
                  </a:lnTo>
                  <a:lnTo>
                    <a:pt x="1361" y="313"/>
                  </a:lnTo>
                  <a:lnTo>
                    <a:pt x="1354" y="313"/>
                  </a:lnTo>
                  <a:lnTo>
                    <a:pt x="1348" y="315"/>
                  </a:lnTo>
                  <a:lnTo>
                    <a:pt x="1348" y="315"/>
                  </a:lnTo>
                  <a:lnTo>
                    <a:pt x="1338" y="318"/>
                  </a:lnTo>
                  <a:lnTo>
                    <a:pt x="1325" y="320"/>
                  </a:lnTo>
                  <a:lnTo>
                    <a:pt x="1325" y="320"/>
                  </a:lnTo>
                  <a:lnTo>
                    <a:pt x="1316" y="320"/>
                  </a:lnTo>
                  <a:lnTo>
                    <a:pt x="1305" y="320"/>
                  </a:lnTo>
                  <a:lnTo>
                    <a:pt x="1305" y="320"/>
                  </a:lnTo>
                  <a:lnTo>
                    <a:pt x="1294" y="320"/>
                  </a:lnTo>
                  <a:lnTo>
                    <a:pt x="1281" y="322"/>
                  </a:lnTo>
                  <a:lnTo>
                    <a:pt x="1271" y="328"/>
                  </a:lnTo>
                  <a:lnTo>
                    <a:pt x="1265" y="329"/>
                  </a:lnTo>
                  <a:lnTo>
                    <a:pt x="1263" y="335"/>
                  </a:lnTo>
                  <a:lnTo>
                    <a:pt x="1263" y="335"/>
                  </a:lnTo>
                  <a:lnTo>
                    <a:pt x="1262" y="340"/>
                  </a:lnTo>
                  <a:lnTo>
                    <a:pt x="1263" y="347"/>
                  </a:lnTo>
                  <a:lnTo>
                    <a:pt x="1267" y="362"/>
                  </a:lnTo>
                  <a:lnTo>
                    <a:pt x="1267" y="362"/>
                  </a:lnTo>
                  <a:lnTo>
                    <a:pt x="1271" y="375"/>
                  </a:lnTo>
                  <a:lnTo>
                    <a:pt x="1271" y="382"/>
                  </a:lnTo>
                  <a:lnTo>
                    <a:pt x="1271" y="384"/>
                  </a:lnTo>
                  <a:lnTo>
                    <a:pt x="1269" y="385"/>
                  </a:lnTo>
                  <a:lnTo>
                    <a:pt x="1269" y="385"/>
                  </a:lnTo>
                  <a:lnTo>
                    <a:pt x="1263" y="387"/>
                  </a:lnTo>
                  <a:lnTo>
                    <a:pt x="1258" y="385"/>
                  </a:lnTo>
                  <a:lnTo>
                    <a:pt x="1253" y="384"/>
                  </a:lnTo>
                  <a:lnTo>
                    <a:pt x="1249" y="380"/>
                  </a:lnTo>
                  <a:lnTo>
                    <a:pt x="1249" y="380"/>
                  </a:lnTo>
                  <a:lnTo>
                    <a:pt x="1247" y="375"/>
                  </a:lnTo>
                  <a:lnTo>
                    <a:pt x="1245" y="367"/>
                  </a:lnTo>
                  <a:lnTo>
                    <a:pt x="1245" y="355"/>
                  </a:lnTo>
                  <a:lnTo>
                    <a:pt x="1245" y="355"/>
                  </a:lnTo>
                  <a:lnTo>
                    <a:pt x="1247" y="337"/>
                  </a:lnTo>
                  <a:lnTo>
                    <a:pt x="1247" y="326"/>
                  </a:lnTo>
                  <a:lnTo>
                    <a:pt x="1243" y="322"/>
                  </a:lnTo>
                  <a:lnTo>
                    <a:pt x="1242" y="318"/>
                  </a:lnTo>
                  <a:lnTo>
                    <a:pt x="1242" y="318"/>
                  </a:lnTo>
                  <a:lnTo>
                    <a:pt x="1236" y="317"/>
                  </a:lnTo>
                  <a:lnTo>
                    <a:pt x="1233" y="317"/>
                  </a:lnTo>
                  <a:lnTo>
                    <a:pt x="1227" y="317"/>
                  </a:lnTo>
                  <a:lnTo>
                    <a:pt x="1224" y="318"/>
                  </a:lnTo>
                  <a:lnTo>
                    <a:pt x="1218" y="326"/>
                  </a:lnTo>
                  <a:lnTo>
                    <a:pt x="1213" y="333"/>
                  </a:lnTo>
                  <a:lnTo>
                    <a:pt x="1213" y="333"/>
                  </a:lnTo>
                  <a:lnTo>
                    <a:pt x="1205" y="344"/>
                  </a:lnTo>
                  <a:lnTo>
                    <a:pt x="1202" y="347"/>
                  </a:lnTo>
                  <a:lnTo>
                    <a:pt x="1198" y="355"/>
                  </a:lnTo>
                  <a:lnTo>
                    <a:pt x="1198" y="355"/>
                  </a:lnTo>
                  <a:lnTo>
                    <a:pt x="1195" y="369"/>
                  </a:lnTo>
                  <a:lnTo>
                    <a:pt x="1195" y="376"/>
                  </a:lnTo>
                  <a:lnTo>
                    <a:pt x="1195" y="380"/>
                  </a:lnTo>
                  <a:lnTo>
                    <a:pt x="1198" y="382"/>
                  </a:lnTo>
                  <a:lnTo>
                    <a:pt x="1198" y="382"/>
                  </a:lnTo>
                  <a:lnTo>
                    <a:pt x="1205" y="387"/>
                  </a:lnTo>
                  <a:lnTo>
                    <a:pt x="1207" y="389"/>
                  </a:lnTo>
                  <a:lnTo>
                    <a:pt x="1211" y="393"/>
                  </a:lnTo>
                  <a:lnTo>
                    <a:pt x="1211" y="393"/>
                  </a:lnTo>
                  <a:lnTo>
                    <a:pt x="1215" y="398"/>
                  </a:lnTo>
                  <a:lnTo>
                    <a:pt x="1216" y="405"/>
                  </a:lnTo>
                  <a:lnTo>
                    <a:pt x="1218" y="411"/>
                  </a:lnTo>
                  <a:lnTo>
                    <a:pt x="1224" y="414"/>
                  </a:lnTo>
                  <a:lnTo>
                    <a:pt x="1224" y="414"/>
                  </a:lnTo>
                  <a:lnTo>
                    <a:pt x="1231" y="420"/>
                  </a:lnTo>
                  <a:lnTo>
                    <a:pt x="1238" y="420"/>
                  </a:lnTo>
                  <a:lnTo>
                    <a:pt x="1245" y="418"/>
                  </a:lnTo>
                  <a:lnTo>
                    <a:pt x="1254" y="418"/>
                  </a:lnTo>
                  <a:lnTo>
                    <a:pt x="1254" y="418"/>
                  </a:lnTo>
                  <a:lnTo>
                    <a:pt x="1262" y="420"/>
                  </a:lnTo>
                  <a:lnTo>
                    <a:pt x="1267" y="423"/>
                  </a:lnTo>
                  <a:lnTo>
                    <a:pt x="1267" y="423"/>
                  </a:lnTo>
                  <a:lnTo>
                    <a:pt x="1274" y="425"/>
                  </a:lnTo>
                  <a:lnTo>
                    <a:pt x="1281" y="427"/>
                  </a:lnTo>
                  <a:lnTo>
                    <a:pt x="1281" y="427"/>
                  </a:lnTo>
                  <a:lnTo>
                    <a:pt x="1296" y="427"/>
                  </a:lnTo>
                  <a:lnTo>
                    <a:pt x="1296" y="427"/>
                  </a:lnTo>
                  <a:lnTo>
                    <a:pt x="1303" y="429"/>
                  </a:lnTo>
                  <a:lnTo>
                    <a:pt x="1312" y="431"/>
                  </a:lnTo>
                  <a:lnTo>
                    <a:pt x="1312" y="431"/>
                  </a:lnTo>
                  <a:lnTo>
                    <a:pt x="1318" y="429"/>
                  </a:lnTo>
                  <a:lnTo>
                    <a:pt x="1323" y="427"/>
                  </a:lnTo>
                  <a:lnTo>
                    <a:pt x="1332" y="422"/>
                  </a:lnTo>
                  <a:lnTo>
                    <a:pt x="1332" y="422"/>
                  </a:lnTo>
                  <a:lnTo>
                    <a:pt x="1339" y="420"/>
                  </a:lnTo>
                  <a:lnTo>
                    <a:pt x="1347" y="420"/>
                  </a:lnTo>
                  <a:lnTo>
                    <a:pt x="1361" y="420"/>
                  </a:lnTo>
                  <a:lnTo>
                    <a:pt x="1374" y="425"/>
                  </a:lnTo>
                  <a:lnTo>
                    <a:pt x="1386" y="429"/>
                  </a:lnTo>
                  <a:lnTo>
                    <a:pt x="1386" y="429"/>
                  </a:lnTo>
                  <a:lnTo>
                    <a:pt x="1397" y="434"/>
                  </a:lnTo>
                  <a:lnTo>
                    <a:pt x="1406" y="442"/>
                  </a:lnTo>
                  <a:lnTo>
                    <a:pt x="1415" y="447"/>
                  </a:lnTo>
                  <a:lnTo>
                    <a:pt x="1424" y="456"/>
                  </a:lnTo>
                  <a:lnTo>
                    <a:pt x="1432" y="465"/>
                  </a:lnTo>
                  <a:lnTo>
                    <a:pt x="1437" y="474"/>
                  </a:lnTo>
                  <a:lnTo>
                    <a:pt x="1441" y="485"/>
                  </a:lnTo>
                  <a:lnTo>
                    <a:pt x="1444" y="496"/>
                  </a:lnTo>
                  <a:lnTo>
                    <a:pt x="1444" y="496"/>
                  </a:lnTo>
                  <a:lnTo>
                    <a:pt x="1443" y="507"/>
                  </a:lnTo>
                  <a:lnTo>
                    <a:pt x="1441" y="517"/>
                  </a:lnTo>
                  <a:lnTo>
                    <a:pt x="1435" y="539"/>
                  </a:lnTo>
                  <a:lnTo>
                    <a:pt x="1435" y="539"/>
                  </a:lnTo>
                  <a:lnTo>
                    <a:pt x="1434" y="545"/>
                  </a:lnTo>
                  <a:lnTo>
                    <a:pt x="1432" y="552"/>
                  </a:lnTo>
                  <a:lnTo>
                    <a:pt x="1432" y="552"/>
                  </a:lnTo>
                  <a:lnTo>
                    <a:pt x="1434" y="555"/>
                  </a:lnTo>
                  <a:lnTo>
                    <a:pt x="1435" y="561"/>
                  </a:lnTo>
                  <a:lnTo>
                    <a:pt x="1435" y="561"/>
                  </a:lnTo>
                  <a:lnTo>
                    <a:pt x="1434" y="566"/>
                  </a:lnTo>
                  <a:lnTo>
                    <a:pt x="1430" y="572"/>
                  </a:lnTo>
                  <a:lnTo>
                    <a:pt x="1424" y="577"/>
                  </a:lnTo>
                  <a:lnTo>
                    <a:pt x="1421" y="581"/>
                  </a:lnTo>
                  <a:lnTo>
                    <a:pt x="1421" y="581"/>
                  </a:lnTo>
                  <a:lnTo>
                    <a:pt x="1414" y="583"/>
                  </a:lnTo>
                  <a:lnTo>
                    <a:pt x="1405" y="583"/>
                  </a:lnTo>
                  <a:lnTo>
                    <a:pt x="1388" y="583"/>
                  </a:lnTo>
                  <a:lnTo>
                    <a:pt x="1388" y="583"/>
                  </a:lnTo>
                  <a:lnTo>
                    <a:pt x="1376" y="583"/>
                  </a:lnTo>
                  <a:lnTo>
                    <a:pt x="1368" y="583"/>
                  </a:lnTo>
                  <a:lnTo>
                    <a:pt x="1363" y="586"/>
                  </a:lnTo>
                  <a:lnTo>
                    <a:pt x="1363" y="586"/>
                  </a:lnTo>
                  <a:lnTo>
                    <a:pt x="1361" y="588"/>
                  </a:lnTo>
                  <a:lnTo>
                    <a:pt x="1359" y="592"/>
                  </a:lnTo>
                  <a:lnTo>
                    <a:pt x="1359" y="599"/>
                  </a:lnTo>
                  <a:lnTo>
                    <a:pt x="1365" y="606"/>
                  </a:lnTo>
                  <a:lnTo>
                    <a:pt x="1370" y="612"/>
                  </a:lnTo>
                  <a:lnTo>
                    <a:pt x="1370" y="612"/>
                  </a:lnTo>
                  <a:lnTo>
                    <a:pt x="1377" y="613"/>
                  </a:lnTo>
                  <a:lnTo>
                    <a:pt x="1385" y="613"/>
                  </a:lnTo>
                  <a:lnTo>
                    <a:pt x="1399" y="610"/>
                  </a:lnTo>
                  <a:lnTo>
                    <a:pt x="1414" y="606"/>
                  </a:lnTo>
                  <a:lnTo>
                    <a:pt x="1421" y="608"/>
                  </a:lnTo>
                  <a:lnTo>
                    <a:pt x="1428" y="610"/>
                  </a:lnTo>
                  <a:lnTo>
                    <a:pt x="1428" y="610"/>
                  </a:lnTo>
                  <a:lnTo>
                    <a:pt x="1437" y="619"/>
                  </a:lnTo>
                  <a:lnTo>
                    <a:pt x="1448" y="628"/>
                  </a:lnTo>
                  <a:lnTo>
                    <a:pt x="1448" y="628"/>
                  </a:lnTo>
                  <a:lnTo>
                    <a:pt x="1455" y="631"/>
                  </a:lnTo>
                  <a:lnTo>
                    <a:pt x="1462" y="635"/>
                  </a:lnTo>
                  <a:lnTo>
                    <a:pt x="1462" y="635"/>
                  </a:lnTo>
                  <a:lnTo>
                    <a:pt x="1470" y="635"/>
                  </a:lnTo>
                  <a:lnTo>
                    <a:pt x="1477" y="635"/>
                  </a:lnTo>
                  <a:lnTo>
                    <a:pt x="1491" y="633"/>
                  </a:lnTo>
                  <a:lnTo>
                    <a:pt x="1491" y="633"/>
                  </a:lnTo>
                  <a:lnTo>
                    <a:pt x="1506" y="635"/>
                  </a:lnTo>
                  <a:lnTo>
                    <a:pt x="1519" y="639"/>
                  </a:lnTo>
                  <a:lnTo>
                    <a:pt x="1519" y="639"/>
                  </a:lnTo>
                  <a:lnTo>
                    <a:pt x="1528" y="641"/>
                  </a:lnTo>
                  <a:lnTo>
                    <a:pt x="1537" y="644"/>
                  </a:lnTo>
                  <a:lnTo>
                    <a:pt x="1537" y="644"/>
                  </a:lnTo>
                  <a:lnTo>
                    <a:pt x="1544" y="642"/>
                  </a:lnTo>
                  <a:lnTo>
                    <a:pt x="1546" y="642"/>
                  </a:lnTo>
                  <a:lnTo>
                    <a:pt x="1546" y="639"/>
                  </a:lnTo>
                  <a:lnTo>
                    <a:pt x="1546" y="639"/>
                  </a:lnTo>
                  <a:lnTo>
                    <a:pt x="1546" y="635"/>
                  </a:lnTo>
                  <a:lnTo>
                    <a:pt x="1542" y="633"/>
                  </a:lnTo>
                  <a:lnTo>
                    <a:pt x="1535" y="630"/>
                  </a:lnTo>
                  <a:lnTo>
                    <a:pt x="1535" y="630"/>
                  </a:lnTo>
                  <a:lnTo>
                    <a:pt x="1517" y="624"/>
                  </a:lnTo>
                  <a:lnTo>
                    <a:pt x="1510" y="619"/>
                  </a:lnTo>
                  <a:lnTo>
                    <a:pt x="1508" y="615"/>
                  </a:lnTo>
                  <a:lnTo>
                    <a:pt x="1508" y="612"/>
                  </a:lnTo>
                  <a:lnTo>
                    <a:pt x="1508" y="612"/>
                  </a:lnTo>
                  <a:lnTo>
                    <a:pt x="1510" y="608"/>
                  </a:lnTo>
                  <a:lnTo>
                    <a:pt x="1515" y="606"/>
                  </a:lnTo>
                  <a:lnTo>
                    <a:pt x="1526" y="606"/>
                  </a:lnTo>
                  <a:lnTo>
                    <a:pt x="1526" y="606"/>
                  </a:lnTo>
                  <a:lnTo>
                    <a:pt x="1537" y="604"/>
                  </a:lnTo>
                  <a:lnTo>
                    <a:pt x="1548" y="603"/>
                  </a:lnTo>
                  <a:lnTo>
                    <a:pt x="1548" y="603"/>
                  </a:lnTo>
                  <a:lnTo>
                    <a:pt x="1557" y="599"/>
                  </a:lnTo>
                  <a:lnTo>
                    <a:pt x="1558" y="597"/>
                  </a:lnTo>
                  <a:lnTo>
                    <a:pt x="1560" y="592"/>
                  </a:lnTo>
                  <a:lnTo>
                    <a:pt x="1560" y="592"/>
                  </a:lnTo>
                  <a:lnTo>
                    <a:pt x="1558" y="586"/>
                  </a:lnTo>
                  <a:lnTo>
                    <a:pt x="1557" y="581"/>
                  </a:lnTo>
                  <a:lnTo>
                    <a:pt x="1548" y="574"/>
                  </a:lnTo>
                  <a:lnTo>
                    <a:pt x="1548" y="574"/>
                  </a:lnTo>
                  <a:lnTo>
                    <a:pt x="1540" y="568"/>
                  </a:lnTo>
                  <a:lnTo>
                    <a:pt x="1531" y="559"/>
                  </a:lnTo>
                  <a:lnTo>
                    <a:pt x="1528" y="555"/>
                  </a:lnTo>
                  <a:lnTo>
                    <a:pt x="1524" y="550"/>
                  </a:lnTo>
                  <a:lnTo>
                    <a:pt x="1524" y="545"/>
                  </a:lnTo>
                  <a:lnTo>
                    <a:pt x="1526" y="539"/>
                  </a:lnTo>
                  <a:lnTo>
                    <a:pt x="1526" y="539"/>
                  </a:lnTo>
                  <a:lnTo>
                    <a:pt x="1528" y="537"/>
                  </a:lnTo>
                  <a:lnTo>
                    <a:pt x="1531" y="536"/>
                  </a:lnTo>
                  <a:lnTo>
                    <a:pt x="1537" y="536"/>
                  </a:lnTo>
                  <a:lnTo>
                    <a:pt x="1542" y="536"/>
                  </a:lnTo>
                  <a:lnTo>
                    <a:pt x="1551" y="539"/>
                  </a:lnTo>
                  <a:lnTo>
                    <a:pt x="1560" y="543"/>
                  </a:lnTo>
                  <a:lnTo>
                    <a:pt x="1560" y="543"/>
                  </a:lnTo>
                  <a:lnTo>
                    <a:pt x="1575" y="555"/>
                  </a:lnTo>
                  <a:lnTo>
                    <a:pt x="1582" y="559"/>
                  </a:lnTo>
                  <a:lnTo>
                    <a:pt x="1591" y="563"/>
                  </a:lnTo>
                  <a:lnTo>
                    <a:pt x="1591" y="563"/>
                  </a:lnTo>
                  <a:lnTo>
                    <a:pt x="1596" y="561"/>
                  </a:lnTo>
                  <a:lnTo>
                    <a:pt x="1602" y="559"/>
                  </a:lnTo>
                  <a:lnTo>
                    <a:pt x="1611" y="552"/>
                  </a:lnTo>
                  <a:lnTo>
                    <a:pt x="1618" y="541"/>
                  </a:lnTo>
                  <a:lnTo>
                    <a:pt x="1624" y="532"/>
                  </a:lnTo>
                  <a:lnTo>
                    <a:pt x="1624" y="532"/>
                  </a:lnTo>
                  <a:close/>
                  <a:moveTo>
                    <a:pt x="1115" y="101"/>
                  </a:moveTo>
                  <a:lnTo>
                    <a:pt x="1115" y="101"/>
                  </a:lnTo>
                  <a:lnTo>
                    <a:pt x="1122" y="103"/>
                  </a:lnTo>
                  <a:lnTo>
                    <a:pt x="1129" y="107"/>
                  </a:lnTo>
                  <a:lnTo>
                    <a:pt x="1133" y="109"/>
                  </a:lnTo>
                  <a:lnTo>
                    <a:pt x="1133" y="112"/>
                  </a:lnTo>
                  <a:lnTo>
                    <a:pt x="1129" y="114"/>
                  </a:lnTo>
                  <a:lnTo>
                    <a:pt x="1129" y="114"/>
                  </a:lnTo>
                  <a:lnTo>
                    <a:pt x="1124" y="114"/>
                  </a:lnTo>
                  <a:lnTo>
                    <a:pt x="1119" y="114"/>
                  </a:lnTo>
                  <a:lnTo>
                    <a:pt x="1111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08" y="118"/>
                  </a:lnTo>
                  <a:lnTo>
                    <a:pt x="1108" y="121"/>
                  </a:lnTo>
                  <a:lnTo>
                    <a:pt x="1110" y="123"/>
                  </a:lnTo>
                  <a:lnTo>
                    <a:pt x="1113" y="127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33" y="128"/>
                  </a:lnTo>
                  <a:lnTo>
                    <a:pt x="1135" y="130"/>
                  </a:lnTo>
                  <a:lnTo>
                    <a:pt x="1133" y="134"/>
                  </a:lnTo>
                  <a:lnTo>
                    <a:pt x="1133" y="134"/>
                  </a:lnTo>
                  <a:lnTo>
                    <a:pt x="1131" y="136"/>
                  </a:lnTo>
                  <a:lnTo>
                    <a:pt x="1128" y="136"/>
                  </a:lnTo>
                  <a:lnTo>
                    <a:pt x="1124" y="136"/>
                  </a:lnTo>
                  <a:lnTo>
                    <a:pt x="1120" y="138"/>
                  </a:lnTo>
                  <a:lnTo>
                    <a:pt x="1120" y="138"/>
                  </a:lnTo>
                  <a:lnTo>
                    <a:pt x="1117" y="143"/>
                  </a:lnTo>
                  <a:lnTo>
                    <a:pt x="1119" y="147"/>
                  </a:lnTo>
                  <a:lnTo>
                    <a:pt x="1122" y="150"/>
                  </a:lnTo>
                  <a:lnTo>
                    <a:pt x="1128" y="150"/>
                  </a:lnTo>
                  <a:lnTo>
                    <a:pt x="1144" y="152"/>
                  </a:lnTo>
                  <a:lnTo>
                    <a:pt x="1153" y="152"/>
                  </a:lnTo>
                  <a:lnTo>
                    <a:pt x="1153" y="152"/>
                  </a:lnTo>
                  <a:lnTo>
                    <a:pt x="1160" y="156"/>
                  </a:lnTo>
                  <a:lnTo>
                    <a:pt x="1162" y="157"/>
                  </a:lnTo>
                  <a:lnTo>
                    <a:pt x="1160" y="159"/>
                  </a:lnTo>
                  <a:lnTo>
                    <a:pt x="1160" y="159"/>
                  </a:lnTo>
                  <a:lnTo>
                    <a:pt x="1158" y="161"/>
                  </a:lnTo>
                  <a:lnTo>
                    <a:pt x="1153" y="163"/>
                  </a:lnTo>
                  <a:lnTo>
                    <a:pt x="1149" y="163"/>
                  </a:lnTo>
                  <a:lnTo>
                    <a:pt x="1146" y="166"/>
                  </a:lnTo>
                  <a:lnTo>
                    <a:pt x="1146" y="166"/>
                  </a:lnTo>
                  <a:lnTo>
                    <a:pt x="1144" y="170"/>
                  </a:lnTo>
                  <a:lnTo>
                    <a:pt x="1142" y="176"/>
                  </a:lnTo>
                  <a:lnTo>
                    <a:pt x="1142" y="179"/>
                  </a:lnTo>
                  <a:lnTo>
                    <a:pt x="1144" y="181"/>
                  </a:lnTo>
                  <a:lnTo>
                    <a:pt x="1148" y="186"/>
                  </a:lnTo>
                  <a:lnTo>
                    <a:pt x="1157" y="190"/>
                  </a:lnTo>
                  <a:lnTo>
                    <a:pt x="1166" y="192"/>
                  </a:lnTo>
                  <a:lnTo>
                    <a:pt x="1175" y="190"/>
                  </a:lnTo>
                  <a:lnTo>
                    <a:pt x="1182" y="188"/>
                  </a:lnTo>
                  <a:lnTo>
                    <a:pt x="1189" y="183"/>
                  </a:lnTo>
                  <a:lnTo>
                    <a:pt x="1189" y="183"/>
                  </a:lnTo>
                  <a:lnTo>
                    <a:pt x="1195" y="174"/>
                  </a:lnTo>
                  <a:lnTo>
                    <a:pt x="1198" y="170"/>
                  </a:lnTo>
                  <a:lnTo>
                    <a:pt x="1202" y="168"/>
                  </a:lnTo>
                  <a:lnTo>
                    <a:pt x="1202" y="168"/>
                  </a:lnTo>
                  <a:lnTo>
                    <a:pt x="1213" y="165"/>
                  </a:lnTo>
                  <a:lnTo>
                    <a:pt x="1213" y="165"/>
                  </a:lnTo>
                  <a:lnTo>
                    <a:pt x="1225" y="161"/>
                  </a:lnTo>
                  <a:lnTo>
                    <a:pt x="1233" y="161"/>
                  </a:lnTo>
                  <a:lnTo>
                    <a:pt x="1236" y="163"/>
                  </a:lnTo>
                  <a:lnTo>
                    <a:pt x="1236" y="163"/>
                  </a:lnTo>
                  <a:lnTo>
                    <a:pt x="1238" y="165"/>
                  </a:lnTo>
                  <a:lnTo>
                    <a:pt x="1238" y="166"/>
                  </a:lnTo>
                  <a:lnTo>
                    <a:pt x="1231" y="172"/>
                  </a:lnTo>
                  <a:lnTo>
                    <a:pt x="1222" y="177"/>
                  </a:lnTo>
                  <a:lnTo>
                    <a:pt x="1216" y="179"/>
                  </a:lnTo>
                  <a:lnTo>
                    <a:pt x="1216" y="179"/>
                  </a:lnTo>
                  <a:lnTo>
                    <a:pt x="1215" y="183"/>
                  </a:lnTo>
                  <a:lnTo>
                    <a:pt x="1216" y="186"/>
                  </a:lnTo>
                  <a:lnTo>
                    <a:pt x="1225" y="188"/>
                  </a:lnTo>
                  <a:lnTo>
                    <a:pt x="1225" y="188"/>
                  </a:lnTo>
                  <a:lnTo>
                    <a:pt x="1233" y="188"/>
                  </a:lnTo>
                  <a:lnTo>
                    <a:pt x="1240" y="186"/>
                  </a:lnTo>
                  <a:lnTo>
                    <a:pt x="1240" y="186"/>
                  </a:lnTo>
                  <a:lnTo>
                    <a:pt x="1251" y="181"/>
                  </a:lnTo>
                  <a:lnTo>
                    <a:pt x="1258" y="179"/>
                  </a:lnTo>
                  <a:lnTo>
                    <a:pt x="1263" y="179"/>
                  </a:lnTo>
                  <a:lnTo>
                    <a:pt x="1263" y="179"/>
                  </a:lnTo>
                  <a:lnTo>
                    <a:pt x="1265" y="181"/>
                  </a:lnTo>
                  <a:lnTo>
                    <a:pt x="1265" y="183"/>
                  </a:lnTo>
                  <a:lnTo>
                    <a:pt x="1265" y="186"/>
                  </a:lnTo>
                  <a:lnTo>
                    <a:pt x="1265" y="192"/>
                  </a:lnTo>
                  <a:lnTo>
                    <a:pt x="1267" y="197"/>
                  </a:lnTo>
                  <a:lnTo>
                    <a:pt x="1267" y="197"/>
                  </a:lnTo>
                  <a:lnTo>
                    <a:pt x="1271" y="199"/>
                  </a:lnTo>
                  <a:lnTo>
                    <a:pt x="1274" y="199"/>
                  </a:lnTo>
                  <a:lnTo>
                    <a:pt x="1278" y="197"/>
                  </a:lnTo>
                  <a:lnTo>
                    <a:pt x="1283" y="199"/>
                  </a:lnTo>
                  <a:lnTo>
                    <a:pt x="1283" y="199"/>
                  </a:lnTo>
                  <a:lnTo>
                    <a:pt x="1287" y="201"/>
                  </a:lnTo>
                  <a:lnTo>
                    <a:pt x="1289" y="204"/>
                  </a:lnTo>
                  <a:lnTo>
                    <a:pt x="1287" y="210"/>
                  </a:lnTo>
                  <a:lnTo>
                    <a:pt x="1283" y="212"/>
                  </a:lnTo>
                  <a:lnTo>
                    <a:pt x="1283" y="212"/>
                  </a:lnTo>
                  <a:lnTo>
                    <a:pt x="1278" y="215"/>
                  </a:lnTo>
                  <a:lnTo>
                    <a:pt x="1272" y="214"/>
                  </a:lnTo>
                  <a:lnTo>
                    <a:pt x="1267" y="212"/>
                  </a:lnTo>
                  <a:lnTo>
                    <a:pt x="1260" y="208"/>
                  </a:lnTo>
                  <a:lnTo>
                    <a:pt x="1249" y="201"/>
                  </a:lnTo>
                  <a:lnTo>
                    <a:pt x="1243" y="197"/>
                  </a:lnTo>
                  <a:lnTo>
                    <a:pt x="1238" y="195"/>
                  </a:lnTo>
                  <a:lnTo>
                    <a:pt x="1238" y="195"/>
                  </a:lnTo>
                  <a:lnTo>
                    <a:pt x="1227" y="194"/>
                  </a:lnTo>
                  <a:lnTo>
                    <a:pt x="1222" y="194"/>
                  </a:lnTo>
                  <a:lnTo>
                    <a:pt x="1216" y="195"/>
                  </a:lnTo>
                  <a:lnTo>
                    <a:pt x="1216" y="195"/>
                  </a:lnTo>
                  <a:lnTo>
                    <a:pt x="1215" y="197"/>
                  </a:lnTo>
                  <a:lnTo>
                    <a:pt x="1213" y="201"/>
                  </a:lnTo>
                  <a:lnTo>
                    <a:pt x="1213" y="204"/>
                  </a:lnTo>
                  <a:lnTo>
                    <a:pt x="1215" y="208"/>
                  </a:lnTo>
                  <a:lnTo>
                    <a:pt x="1215" y="208"/>
                  </a:lnTo>
                  <a:lnTo>
                    <a:pt x="1222" y="212"/>
                  </a:lnTo>
                  <a:lnTo>
                    <a:pt x="1222" y="214"/>
                  </a:lnTo>
                  <a:lnTo>
                    <a:pt x="1220" y="217"/>
                  </a:lnTo>
                  <a:lnTo>
                    <a:pt x="1220" y="217"/>
                  </a:lnTo>
                  <a:lnTo>
                    <a:pt x="1216" y="219"/>
                  </a:lnTo>
                  <a:lnTo>
                    <a:pt x="1211" y="219"/>
                  </a:lnTo>
                  <a:lnTo>
                    <a:pt x="1202" y="221"/>
                  </a:lnTo>
                  <a:lnTo>
                    <a:pt x="1202" y="221"/>
                  </a:lnTo>
                  <a:lnTo>
                    <a:pt x="1196" y="223"/>
                  </a:lnTo>
                  <a:lnTo>
                    <a:pt x="1193" y="224"/>
                  </a:lnTo>
                  <a:lnTo>
                    <a:pt x="1189" y="230"/>
                  </a:lnTo>
                  <a:lnTo>
                    <a:pt x="1191" y="235"/>
                  </a:lnTo>
                  <a:lnTo>
                    <a:pt x="1191" y="235"/>
                  </a:lnTo>
                  <a:lnTo>
                    <a:pt x="1195" y="239"/>
                  </a:lnTo>
                  <a:lnTo>
                    <a:pt x="1202" y="242"/>
                  </a:lnTo>
                  <a:lnTo>
                    <a:pt x="1209" y="244"/>
                  </a:lnTo>
                  <a:lnTo>
                    <a:pt x="1215" y="244"/>
                  </a:lnTo>
                  <a:lnTo>
                    <a:pt x="1215" y="244"/>
                  </a:lnTo>
                  <a:lnTo>
                    <a:pt x="1218" y="242"/>
                  </a:lnTo>
                  <a:lnTo>
                    <a:pt x="1222" y="241"/>
                  </a:lnTo>
                  <a:lnTo>
                    <a:pt x="1222" y="241"/>
                  </a:lnTo>
                  <a:lnTo>
                    <a:pt x="1227" y="241"/>
                  </a:lnTo>
                  <a:lnTo>
                    <a:pt x="1233" y="242"/>
                  </a:lnTo>
                  <a:lnTo>
                    <a:pt x="1238" y="244"/>
                  </a:lnTo>
                  <a:lnTo>
                    <a:pt x="1243" y="244"/>
                  </a:lnTo>
                  <a:lnTo>
                    <a:pt x="1243" y="244"/>
                  </a:lnTo>
                  <a:lnTo>
                    <a:pt x="1249" y="241"/>
                  </a:lnTo>
                  <a:lnTo>
                    <a:pt x="1254" y="237"/>
                  </a:lnTo>
                  <a:lnTo>
                    <a:pt x="1260" y="232"/>
                  </a:lnTo>
                  <a:lnTo>
                    <a:pt x="1267" y="230"/>
                  </a:lnTo>
                  <a:lnTo>
                    <a:pt x="1267" y="230"/>
                  </a:lnTo>
                  <a:lnTo>
                    <a:pt x="1272" y="232"/>
                  </a:lnTo>
                  <a:lnTo>
                    <a:pt x="1278" y="233"/>
                  </a:lnTo>
                  <a:lnTo>
                    <a:pt x="1287" y="239"/>
                  </a:lnTo>
                  <a:lnTo>
                    <a:pt x="1287" y="239"/>
                  </a:lnTo>
                  <a:lnTo>
                    <a:pt x="1291" y="239"/>
                  </a:lnTo>
                  <a:lnTo>
                    <a:pt x="1294" y="239"/>
                  </a:lnTo>
                  <a:lnTo>
                    <a:pt x="1300" y="237"/>
                  </a:lnTo>
                  <a:lnTo>
                    <a:pt x="1305" y="233"/>
                  </a:lnTo>
                  <a:lnTo>
                    <a:pt x="1312" y="232"/>
                  </a:lnTo>
                  <a:lnTo>
                    <a:pt x="1312" y="232"/>
                  </a:lnTo>
                  <a:lnTo>
                    <a:pt x="1318" y="235"/>
                  </a:lnTo>
                  <a:lnTo>
                    <a:pt x="1321" y="239"/>
                  </a:lnTo>
                  <a:lnTo>
                    <a:pt x="1321" y="239"/>
                  </a:lnTo>
                  <a:lnTo>
                    <a:pt x="1329" y="244"/>
                  </a:lnTo>
                  <a:lnTo>
                    <a:pt x="1338" y="248"/>
                  </a:lnTo>
                  <a:lnTo>
                    <a:pt x="1338" y="248"/>
                  </a:lnTo>
                  <a:lnTo>
                    <a:pt x="1347" y="246"/>
                  </a:lnTo>
                  <a:lnTo>
                    <a:pt x="1354" y="242"/>
                  </a:lnTo>
                  <a:lnTo>
                    <a:pt x="1358" y="235"/>
                  </a:lnTo>
                  <a:lnTo>
                    <a:pt x="1359" y="232"/>
                  </a:lnTo>
                  <a:lnTo>
                    <a:pt x="1359" y="228"/>
                  </a:lnTo>
                  <a:lnTo>
                    <a:pt x="1359" y="228"/>
                  </a:lnTo>
                  <a:lnTo>
                    <a:pt x="1358" y="223"/>
                  </a:lnTo>
                  <a:lnTo>
                    <a:pt x="1352" y="219"/>
                  </a:lnTo>
                  <a:lnTo>
                    <a:pt x="1352" y="219"/>
                  </a:lnTo>
                  <a:lnTo>
                    <a:pt x="1347" y="215"/>
                  </a:lnTo>
                  <a:lnTo>
                    <a:pt x="1345" y="214"/>
                  </a:lnTo>
                  <a:lnTo>
                    <a:pt x="1347" y="210"/>
                  </a:lnTo>
                  <a:lnTo>
                    <a:pt x="1347" y="210"/>
                  </a:lnTo>
                  <a:lnTo>
                    <a:pt x="1348" y="208"/>
                  </a:lnTo>
                  <a:lnTo>
                    <a:pt x="1352" y="208"/>
                  </a:lnTo>
                  <a:lnTo>
                    <a:pt x="1359" y="206"/>
                  </a:lnTo>
                  <a:lnTo>
                    <a:pt x="1359" y="206"/>
                  </a:lnTo>
                  <a:lnTo>
                    <a:pt x="1367" y="201"/>
                  </a:lnTo>
                  <a:lnTo>
                    <a:pt x="1370" y="197"/>
                  </a:lnTo>
                  <a:lnTo>
                    <a:pt x="1374" y="195"/>
                  </a:lnTo>
                  <a:lnTo>
                    <a:pt x="1374" y="195"/>
                  </a:lnTo>
                  <a:lnTo>
                    <a:pt x="1381" y="195"/>
                  </a:lnTo>
                  <a:lnTo>
                    <a:pt x="1386" y="194"/>
                  </a:lnTo>
                  <a:lnTo>
                    <a:pt x="1386" y="194"/>
                  </a:lnTo>
                  <a:lnTo>
                    <a:pt x="1392" y="192"/>
                  </a:lnTo>
                  <a:lnTo>
                    <a:pt x="1396" y="190"/>
                  </a:lnTo>
                  <a:lnTo>
                    <a:pt x="1396" y="190"/>
                  </a:lnTo>
                  <a:lnTo>
                    <a:pt x="1401" y="186"/>
                  </a:lnTo>
                  <a:lnTo>
                    <a:pt x="1408" y="183"/>
                  </a:lnTo>
                  <a:lnTo>
                    <a:pt x="1408" y="183"/>
                  </a:lnTo>
                  <a:lnTo>
                    <a:pt x="1417" y="177"/>
                  </a:lnTo>
                  <a:lnTo>
                    <a:pt x="1423" y="174"/>
                  </a:lnTo>
                  <a:lnTo>
                    <a:pt x="1426" y="170"/>
                  </a:lnTo>
                  <a:lnTo>
                    <a:pt x="1426" y="170"/>
                  </a:lnTo>
                  <a:lnTo>
                    <a:pt x="1426" y="166"/>
                  </a:lnTo>
                  <a:lnTo>
                    <a:pt x="1426" y="165"/>
                  </a:lnTo>
                  <a:lnTo>
                    <a:pt x="1421" y="161"/>
                  </a:lnTo>
                  <a:lnTo>
                    <a:pt x="1415" y="159"/>
                  </a:lnTo>
                  <a:lnTo>
                    <a:pt x="1410" y="159"/>
                  </a:lnTo>
                  <a:lnTo>
                    <a:pt x="1410" y="159"/>
                  </a:lnTo>
                  <a:lnTo>
                    <a:pt x="1406" y="159"/>
                  </a:lnTo>
                  <a:lnTo>
                    <a:pt x="1401" y="161"/>
                  </a:lnTo>
                  <a:lnTo>
                    <a:pt x="1394" y="166"/>
                  </a:lnTo>
                  <a:lnTo>
                    <a:pt x="1394" y="166"/>
                  </a:lnTo>
                  <a:lnTo>
                    <a:pt x="1386" y="170"/>
                  </a:lnTo>
                  <a:lnTo>
                    <a:pt x="1379" y="172"/>
                  </a:lnTo>
                  <a:lnTo>
                    <a:pt x="1372" y="170"/>
                  </a:lnTo>
                  <a:lnTo>
                    <a:pt x="1367" y="166"/>
                  </a:lnTo>
                  <a:lnTo>
                    <a:pt x="1367" y="166"/>
                  </a:lnTo>
                  <a:lnTo>
                    <a:pt x="1363" y="165"/>
                  </a:lnTo>
                  <a:lnTo>
                    <a:pt x="1363" y="161"/>
                  </a:lnTo>
                  <a:lnTo>
                    <a:pt x="1365" y="159"/>
                  </a:lnTo>
                  <a:lnTo>
                    <a:pt x="1368" y="159"/>
                  </a:lnTo>
                  <a:lnTo>
                    <a:pt x="1385" y="157"/>
                  </a:lnTo>
                  <a:lnTo>
                    <a:pt x="1385" y="157"/>
                  </a:lnTo>
                  <a:lnTo>
                    <a:pt x="1388" y="154"/>
                  </a:lnTo>
                  <a:lnTo>
                    <a:pt x="1388" y="150"/>
                  </a:lnTo>
                  <a:lnTo>
                    <a:pt x="1390" y="147"/>
                  </a:lnTo>
                  <a:lnTo>
                    <a:pt x="1394" y="143"/>
                  </a:lnTo>
                  <a:lnTo>
                    <a:pt x="1394" y="143"/>
                  </a:lnTo>
                  <a:lnTo>
                    <a:pt x="1399" y="141"/>
                  </a:lnTo>
                  <a:lnTo>
                    <a:pt x="1405" y="141"/>
                  </a:lnTo>
                  <a:lnTo>
                    <a:pt x="1415" y="145"/>
                  </a:lnTo>
                  <a:lnTo>
                    <a:pt x="1415" y="145"/>
                  </a:lnTo>
                  <a:lnTo>
                    <a:pt x="1423" y="145"/>
                  </a:lnTo>
                  <a:lnTo>
                    <a:pt x="1430" y="145"/>
                  </a:lnTo>
                  <a:lnTo>
                    <a:pt x="1443" y="143"/>
                  </a:lnTo>
                  <a:lnTo>
                    <a:pt x="1443" y="143"/>
                  </a:lnTo>
                  <a:lnTo>
                    <a:pt x="1452" y="139"/>
                  </a:lnTo>
                  <a:lnTo>
                    <a:pt x="1459" y="136"/>
                  </a:lnTo>
                  <a:lnTo>
                    <a:pt x="1472" y="123"/>
                  </a:lnTo>
                  <a:lnTo>
                    <a:pt x="1472" y="123"/>
                  </a:lnTo>
                  <a:lnTo>
                    <a:pt x="1482" y="116"/>
                  </a:lnTo>
                  <a:lnTo>
                    <a:pt x="1493" y="112"/>
                  </a:lnTo>
                  <a:lnTo>
                    <a:pt x="1493" y="112"/>
                  </a:lnTo>
                  <a:lnTo>
                    <a:pt x="1502" y="109"/>
                  </a:lnTo>
                  <a:lnTo>
                    <a:pt x="1511" y="107"/>
                  </a:lnTo>
                  <a:lnTo>
                    <a:pt x="1511" y="107"/>
                  </a:lnTo>
                  <a:lnTo>
                    <a:pt x="1524" y="100"/>
                  </a:lnTo>
                  <a:lnTo>
                    <a:pt x="1529" y="96"/>
                  </a:lnTo>
                  <a:lnTo>
                    <a:pt x="1535" y="94"/>
                  </a:lnTo>
                  <a:lnTo>
                    <a:pt x="1535" y="94"/>
                  </a:lnTo>
                  <a:lnTo>
                    <a:pt x="1546" y="94"/>
                  </a:lnTo>
                  <a:lnTo>
                    <a:pt x="1557" y="94"/>
                  </a:lnTo>
                  <a:lnTo>
                    <a:pt x="1557" y="94"/>
                  </a:lnTo>
                  <a:lnTo>
                    <a:pt x="1564" y="90"/>
                  </a:lnTo>
                  <a:lnTo>
                    <a:pt x="1571" y="85"/>
                  </a:lnTo>
                  <a:lnTo>
                    <a:pt x="1571" y="85"/>
                  </a:lnTo>
                  <a:lnTo>
                    <a:pt x="1575" y="81"/>
                  </a:lnTo>
                  <a:lnTo>
                    <a:pt x="1577" y="76"/>
                  </a:lnTo>
                  <a:lnTo>
                    <a:pt x="1580" y="72"/>
                  </a:lnTo>
                  <a:lnTo>
                    <a:pt x="1587" y="71"/>
                  </a:lnTo>
                  <a:lnTo>
                    <a:pt x="1587" y="71"/>
                  </a:lnTo>
                  <a:lnTo>
                    <a:pt x="1595" y="69"/>
                  </a:lnTo>
                  <a:lnTo>
                    <a:pt x="1600" y="69"/>
                  </a:lnTo>
                  <a:lnTo>
                    <a:pt x="1604" y="67"/>
                  </a:lnTo>
                  <a:lnTo>
                    <a:pt x="1604" y="67"/>
                  </a:lnTo>
                  <a:lnTo>
                    <a:pt x="1607" y="63"/>
                  </a:lnTo>
                  <a:lnTo>
                    <a:pt x="1611" y="62"/>
                  </a:lnTo>
                  <a:lnTo>
                    <a:pt x="1611" y="62"/>
                  </a:lnTo>
                  <a:lnTo>
                    <a:pt x="1618" y="62"/>
                  </a:lnTo>
                  <a:lnTo>
                    <a:pt x="1620" y="60"/>
                  </a:lnTo>
                  <a:lnTo>
                    <a:pt x="1624" y="58"/>
                  </a:lnTo>
                  <a:lnTo>
                    <a:pt x="1624" y="58"/>
                  </a:lnTo>
                  <a:lnTo>
                    <a:pt x="1625" y="54"/>
                  </a:lnTo>
                  <a:lnTo>
                    <a:pt x="1625" y="51"/>
                  </a:lnTo>
                  <a:lnTo>
                    <a:pt x="1625" y="49"/>
                  </a:lnTo>
                  <a:lnTo>
                    <a:pt x="1622" y="45"/>
                  </a:lnTo>
                  <a:lnTo>
                    <a:pt x="1622" y="45"/>
                  </a:lnTo>
                  <a:lnTo>
                    <a:pt x="1616" y="45"/>
                  </a:lnTo>
                  <a:lnTo>
                    <a:pt x="1611" y="45"/>
                  </a:lnTo>
                  <a:lnTo>
                    <a:pt x="1607" y="45"/>
                  </a:lnTo>
                  <a:lnTo>
                    <a:pt x="1602" y="43"/>
                  </a:lnTo>
                  <a:lnTo>
                    <a:pt x="1602" y="43"/>
                  </a:lnTo>
                  <a:lnTo>
                    <a:pt x="1600" y="40"/>
                  </a:lnTo>
                  <a:lnTo>
                    <a:pt x="1598" y="36"/>
                  </a:lnTo>
                  <a:lnTo>
                    <a:pt x="1595" y="31"/>
                  </a:lnTo>
                  <a:lnTo>
                    <a:pt x="1595" y="31"/>
                  </a:lnTo>
                  <a:lnTo>
                    <a:pt x="1591" y="29"/>
                  </a:lnTo>
                  <a:lnTo>
                    <a:pt x="1587" y="27"/>
                  </a:lnTo>
                  <a:lnTo>
                    <a:pt x="1578" y="27"/>
                  </a:lnTo>
                  <a:lnTo>
                    <a:pt x="1558" y="29"/>
                  </a:lnTo>
                  <a:lnTo>
                    <a:pt x="1558" y="29"/>
                  </a:lnTo>
                  <a:lnTo>
                    <a:pt x="1553" y="31"/>
                  </a:lnTo>
                  <a:lnTo>
                    <a:pt x="1548" y="33"/>
                  </a:lnTo>
                  <a:lnTo>
                    <a:pt x="1539" y="38"/>
                  </a:lnTo>
                  <a:lnTo>
                    <a:pt x="1539" y="38"/>
                  </a:lnTo>
                  <a:lnTo>
                    <a:pt x="1535" y="40"/>
                  </a:lnTo>
                  <a:lnTo>
                    <a:pt x="1531" y="42"/>
                  </a:lnTo>
                  <a:lnTo>
                    <a:pt x="1528" y="42"/>
                  </a:lnTo>
                  <a:lnTo>
                    <a:pt x="1524" y="40"/>
                  </a:lnTo>
                  <a:lnTo>
                    <a:pt x="1524" y="40"/>
                  </a:lnTo>
                  <a:lnTo>
                    <a:pt x="1529" y="34"/>
                  </a:lnTo>
                  <a:lnTo>
                    <a:pt x="1531" y="33"/>
                  </a:lnTo>
                  <a:lnTo>
                    <a:pt x="1531" y="29"/>
                  </a:lnTo>
                  <a:lnTo>
                    <a:pt x="1531" y="29"/>
                  </a:lnTo>
                  <a:lnTo>
                    <a:pt x="1529" y="25"/>
                  </a:lnTo>
                  <a:lnTo>
                    <a:pt x="1526" y="25"/>
                  </a:lnTo>
                  <a:lnTo>
                    <a:pt x="1519" y="25"/>
                  </a:lnTo>
                  <a:lnTo>
                    <a:pt x="1504" y="29"/>
                  </a:lnTo>
                  <a:lnTo>
                    <a:pt x="1504" y="29"/>
                  </a:lnTo>
                  <a:lnTo>
                    <a:pt x="1497" y="29"/>
                  </a:lnTo>
                  <a:lnTo>
                    <a:pt x="1497" y="29"/>
                  </a:lnTo>
                  <a:lnTo>
                    <a:pt x="1488" y="27"/>
                  </a:lnTo>
                  <a:lnTo>
                    <a:pt x="1481" y="22"/>
                  </a:lnTo>
                  <a:lnTo>
                    <a:pt x="1473" y="20"/>
                  </a:lnTo>
                  <a:lnTo>
                    <a:pt x="1470" y="18"/>
                  </a:lnTo>
                  <a:lnTo>
                    <a:pt x="1464" y="20"/>
                  </a:lnTo>
                  <a:lnTo>
                    <a:pt x="1464" y="20"/>
                  </a:lnTo>
                  <a:lnTo>
                    <a:pt x="1461" y="22"/>
                  </a:lnTo>
                  <a:lnTo>
                    <a:pt x="1459" y="24"/>
                  </a:lnTo>
                  <a:lnTo>
                    <a:pt x="1455" y="29"/>
                  </a:lnTo>
                  <a:lnTo>
                    <a:pt x="1452" y="34"/>
                  </a:lnTo>
                  <a:lnTo>
                    <a:pt x="1446" y="38"/>
                  </a:lnTo>
                  <a:lnTo>
                    <a:pt x="1446" y="38"/>
                  </a:lnTo>
                  <a:lnTo>
                    <a:pt x="1443" y="38"/>
                  </a:lnTo>
                  <a:lnTo>
                    <a:pt x="1441" y="38"/>
                  </a:lnTo>
                  <a:lnTo>
                    <a:pt x="1434" y="36"/>
                  </a:lnTo>
                  <a:lnTo>
                    <a:pt x="1428" y="33"/>
                  </a:lnTo>
                  <a:lnTo>
                    <a:pt x="1423" y="29"/>
                  </a:lnTo>
                  <a:lnTo>
                    <a:pt x="1423" y="29"/>
                  </a:lnTo>
                  <a:lnTo>
                    <a:pt x="1415" y="29"/>
                  </a:lnTo>
                  <a:lnTo>
                    <a:pt x="1408" y="31"/>
                  </a:lnTo>
                  <a:lnTo>
                    <a:pt x="1403" y="33"/>
                  </a:lnTo>
                  <a:lnTo>
                    <a:pt x="1396" y="34"/>
                  </a:lnTo>
                  <a:lnTo>
                    <a:pt x="1396" y="34"/>
                  </a:lnTo>
                  <a:lnTo>
                    <a:pt x="1386" y="34"/>
                  </a:lnTo>
                  <a:lnTo>
                    <a:pt x="1383" y="36"/>
                  </a:lnTo>
                  <a:lnTo>
                    <a:pt x="1381" y="38"/>
                  </a:lnTo>
                  <a:lnTo>
                    <a:pt x="1383" y="42"/>
                  </a:lnTo>
                  <a:lnTo>
                    <a:pt x="1383" y="42"/>
                  </a:lnTo>
                  <a:lnTo>
                    <a:pt x="1386" y="47"/>
                  </a:lnTo>
                  <a:lnTo>
                    <a:pt x="1386" y="49"/>
                  </a:lnTo>
                  <a:lnTo>
                    <a:pt x="1383" y="51"/>
                  </a:lnTo>
                  <a:lnTo>
                    <a:pt x="1383" y="51"/>
                  </a:lnTo>
                  <a:lnTo>
                    <a:pt x="1381" y="51"/>
                  </a:lnTo>
                  <a:lnTo>
                    <a:pt x="1377" y="49"/>
                  </a:lnTo>
                  <a:lnTo>
                    <a:pt x="1374" y="45"/>
                  </a:lnTo>
                  <a:lnTo>
                    <a:pt x="1374" y="45"/>
                  </a:lnTo>
                  <a:lnTo>
                    <a:pt x="1370" y="43"/>
                  </a:lnTo>
                  <a:lnTo>
                    <a:pt x="1365" y="43"/>
                  </a:lnTo>
                  <a:lnTo>
                    <a:pt x="1365" y="43"/>
                  </a:lnTo>
                  <a:lnTo>
                    <a:pt x="1358" y="45"/>
                  </a:lnTo>
                  <a:lnTo>
                    <a:pt x="1350" y="49"/>
                  </a:lnTo>
                  <a:lnTo>
                    <a:pt x="1350" y="49"/>
                  </a:lnTo>
                  <a:lnTo>
                    <a:pt x="1348" y="51"/>
                  </a:lnTo>
                  <a:lnTo>
                    <a:pt x="1345" y="51"/>
                  </a:lnTo>
                  <a:lnTo>
                    <a:pt x="1338" y="49"/>
                  </a:lnTo>
                  <a:lnTo>
                    <a:pt x="1338" y="49"/>
                  </a:lnTo>
                  <a:lnTo>
                    <a:pt x="1334" y="49"/>
                  </a:lnTo>
                  <a:lnTo>
                    <a:pt x="1330" y="51"/>
                  </a:lnTo>
                  <a:lnTo>
                    <a:pt x="1327" y="52"/>
                  </a:lnTo>
                  <a:lnTo>
                    <a:pt x="1323" y="52"/>
                  </a:lnTo>
                  <a:lnTo>
                    <a:pt x="1323" y="52"/>
                  </a:lnTo>
                  <a:lnTo>
                    <a:pt x="1316" y="51"/>
                  </a:lnTo>
                  <a:lnTo>
                    <a:pt x="1312" y="51"/>
                  </a:lnTo>
                  <a:lnTo>
                    <a:pt x="1309" y="52"/>
                  </a:lnTo>
                  <a:lnTo>
                    <a:pt x="1309" y="52"/>
                  </a:lnTo>
                  <a:lnTo>
                    <a:pt x="1309" y="56"/>
                  </a:lnTo>
                  <a:lnTo>
                    <a:pt x="1309" y="60"/>
                  </a:lnTo>
                  <a:lnTo>
                    <a:pt x="1307" y="63"/>
                  </a:lnTo>
                  <a:lnTo>
                    <a:pt x="1301" y="65"/>
                  </a:lnTo>
                  <a:lnTo>
                    <a:pt x="1301" y="65"/>
                  </a:lnTo>
                  <a:lnTo>
                    <a:pt x="1298" y="63"/>
                  </a:lnTo>
                  <a:lnTo>
                    <a:pt x="1294" y="62"/>
                  </a:lnTo>
                  <a:lnTo>
                    <a:pt x="1291" y="58"/>
                  </a:lnTo>
                  <a:lnTo>
                    <a:pt x="1287" y="56"/>
                  </a:lnTo>
                  <a:lnTo>
                    <a:pt x="1287" y="56"/>
                  </a:lnTo>
                  <a:lnTo>
                    <a:pt x="1278" y="54"/>
                  </a:lnTo>
                  <a:lnTo>
                    <a:pt x="1269" y="52"/>
                  </a:lnTo>
                  <a:lnTo>
                    <a:pt x="1269" y="52"/>
                  </a:lnTo>
                  <a:lnTo>
                    <a:pt x="1260" y="47"/>
                  </a:lnTo>
                  <a:lnTo>
                    <a:pt x="1256" y="45"/>
                  </a:lnTo>
                  <a:lnTo>
                    <a:pt x="1251" y="49"/>
                  </a:lnTo>
                  <a:lnTo>
                    <a:pt x="1251" y="49"/>
                  </a:lnTo>
                  <a:lnTo>
                    <a:pt x="1249" y="51"/>
                  </a:lnTo>
                  <a:lnTo>
                    <a:pt x="1247" y="54"/>
                  </a:lnTo>
                  <a:lnTo>
                    <a:pt x="1247" y="54"/>
                  </a:lnTo>
                  <a:lnTo>
                    <a:pt x="1243" y="54"/>
                  </a:lnTo>
                  <a:lnTo>
                    <a:pt x="1240" y="54"/>
                  </a:lnTo>
                  <a:lnTo>
                    <a:pt x="1240" y="54"/>
                  </a:lnTo>
                  <a:lnTo>
                    <a:pt x="1236" y="56"/>
                  </a:lnTo>
                  <a:lnTo>
                    <a:pt x="1236" y="58"/>
                  </a:lnTo>
                  <a:lnTo>
                    <a:pt x="1238" y="62"/>
                  </a:lnTo>
                  <a:lnTo>
                    <a:pt x="1242" y="62"/>
                  </a:lnTo>
                  <a:lnTo>
                    <a:pt x="1242" y="62"/>
                  </a:lnTo>
                  <a:lnTo>
                    <a:pt x="1253" y="62"/>
                  </a:lnTo>
                  <a:lnTo>
                    <a:pt x="1258" y="62"/>
                  </a:lnTo>
                  <a:lnTo>
                    <a:pt x="1263" y="63"/>
                  </a:lnTo>
                  <a:lnTo>
                    <a:pt x="1263" y="63"/>
                  </a:lnTo>
                  <a:lnTo>
                    <a:pt x="1267" y="65"/>
                  </a:lnTo>
                  <a:lnTo>
                    <a:pt x="1269" y="69"/>
                  </a:lnTo>
                  <a:lnTo>
                    <a:pt x="1267" y="71"/>
                  </a:lnTo>
                  <a:lnTo>
                    <a:pt x="1265" y="74"/>
                  </a:lnTo>
                  <a:lnTo>
                    <a:pt x="1265" y="74"/>
                  </a:lnTo>
                  <a:lnTo>
                    <a:pt x="1260" y="76"/>
                  </a:lnTo>
                  <a:lnTo>
                    <a:pt x="1254" y="74"/>
                  </a:lnTo>
                  <a:lnTo>
                    <a:pt x="1243" y="71"/>
                  </a:lnTo>
                  <a:lnTo>
                    <a:pt x="1243" y="71"/>
                  </a:lnTo>
                  <a:lnTo>
                    <a:pt x="1234" y="71"/>
                  </a:lnTo>
                  <a:lnTo>
                    <a:pt x="1229" y="71"/>
                  </a:lnTo>
                  <a:lnTo>
                    <a:pt x="1225" y="71"/>
                  </a:lnTo>
                  <a:lnTo>
                    <a:pt x="1225" y="71"/>
                  </a:lnTo>
                  <a:lnTo>
                    <a:pt x="1220" y="67"/>
                  </a:lnTo>
                  <a:lnTo>
                    <a:pt x="1216" y="63"/>
                  </a:lnTo>
                  <a:lnTo>
                    <a:pt x="1216" y="63"/>
                  </a:lnTo>
                  <a:lnTo>
                    <a:pt x="1213" y="62"/>
                  </a:lnTo>
                  <a:lnTo>
                    <a:pt x="1209" y="62"/>
                  </a:lnTo>
                  <a:lnTo>
                    <a:pt x="1202" y="65"/>
                  </a:lnTo>
                  <a:lnTo>
                    <a:pt x="1196" y="71"/>
                  </a:lnTo>
                  <a:lnTo>
                    <a:pt x="1189" y="76"/>
                  </a:lnTo>
                  <a:lnTo>
                    <a:pt x="1189" y="76"/>
                  </a:lnTo>
                  <a:lnTo>
                    <a:pt x="1186" y="76"/>
                  </a:lnTo>
                  <a:lnTo>
                    <a:pt x="1182" y="74"/>
                  </a:lnTo>
                  <a:lnTo>
                    <a:pt x="1178" y="74"/>
                  </a:lnTo>
                  <a:lnTo>
                    <a:pt x="1175" y="74"/>
                  </a:lnTo>
                  <a:lnTo>
                    <a:pt x="1175" y="74"/>
                  </a:lnTo>
                  <a:lnTo>
                    <a:pt x="1173" y="78"/>
                  </a:lnTo>
                  <a:lnTo>
                    <a:pt x="1175" y="80"/>
                  </a:lnTo>
                  <a:lnTo>
                    <a:pt x="1182" y="81"/>
                  </a:lnTo>
                  <a:lnTo>
                    <a:pt x="1182" y="81"/>
                  </a:lnTo>
                  <a:lnTo>
                    <a:pt x="1187" y="81"/>
                  </a:lnTo>
                  <a:lnTo>
                    <a:pt x="1191" y="81"/>
                  </a:lnTo>
                  <a:lnTo>
                    <a:pt x="1191" y="85"/>
                  </a:lnTo>
                  <a:lnTo>
                    <a:pt x="1191" y="85"/>
                  </a:lnTo>
                  <a:lnTo>
                    <a:pt x="1182" y="85"/>
                  </a:lnTo>
                  <a:lnTo>
                    <a:pt x="1177" y="87"/>
                  </a:lnTo>
                  <a:lnTo>
                    <a:pt x="1177" y="89"/>
                  </a:lnTo>
                  <a:lnTo>
                    <a:pt x="1177" y="90"/>
                  </a:lnTo>
                  <a:lnTo>
                    <a:pt x="1177" y="90"/>
                  </a:lnTo>
                  <a:lnTo>
                    <a:pt x="1184" y="89"/>
                  </a:lnTo>
                  <a:lnTo>
                    <a:pt x="1195" y="87"/>
                  </a:lnTo>
                  <a:lnTo>
                    <a:pt x="1205" y="87"/>
                  </a:lnTo>
                  <a:lnTo>
                    <a:pt x="1207" y="89"/>
                  </a:lnTo>
                  <a:lnTo>
                    <a:pt x="1209" y="92"/>
                  </a:lnTo>
                  <a:lnTo>
                    <a:pt x="1209" y="92"/>
                  </a:lnTo>
                  <a:lnTo>
                    <a:pt x="1207" y="94"/>
                  </a:lnTo>
                  <a:lnTo>
                    <a:pt x="1204" y="96"/>
                  </a:lnTo>
                  <a:lnTo>
                    <a:pt x="1195" y="98"/>
                  </a:lnTo>
                  <a:lnTo>
                    <a:pt x="1186" y="98"/>
                  </a:lnTo>
                  <a:lnTo>
                    <a:pt x="1184" y="98"/>
                  </a:lnTo>
                  <a:lnTo>
                    <a:pt x="1182" y="101"/>
                  </a:lnTo>
                  <a:lnTo>
                    <a:pt x="1182" y="101"/>
                  </a:lnTo>
                  <a:lnTo>
                    <a:pt x="1184" y="103"/>
                  </a:lnTo>
                  <a:lnTo>
                    <a:pt x="1186" y="105"/>
                  </a:lnTo>
                  <a:lnTo>
                    <a:pt x="1193" y="103"/>
                  </a:lnTo>
                  <a:lnTo>
                    <a:pt x="1193" y="103"/>
                  </a:lnTo>
                  <a:lnTo>
                    <a:pt x="1200" y="101"/>
                  </a:lnTo>
                  <a:lnTo>
                    <a:pt x="1200" y="101"/>
                  </a:lnTo>
                  <a:lnTo>
                    <a:pt x="1209" y="101"/>
                  </a:lnTo>
                  <a:lnTo>
                    <a:pt x="1216" y="101"/>
                  </a:lnTo>
                  <a:lnTo>
                    <a:pt x="1216" y="101"/>
                  </a:lnTo>
                  <a:lnTo>
                    <a:pt x="1224" y="105"/>
                  </a:lnTo>
                  <a:lnTo>
                    <a:pt x="1227" y="105"/>
                  </a:lnTo>
                  <a:lnTo>
                    <a:pt x="1231" y="103"/>
                  </a:lnTo>
                  <a:lnTo>
                    <a:pt x="1231" y="103"/>
                  </a:lnTo>
                  <a:lnTo>
                    <a:pt x="1234" y="100"/>
                  </a:lnTo>
                  <a:lnTo>
                    <a:pt x="1238" y="101"/>
                  </a:lnTo>
                  <a:lnTo>
                    <a:pt x="1240" y="103"/>
                  </a:lnTo>
                  <a:lnTo>
                    <a:pt x="1240" y="103"/>
                  </a:lnTo>
                  <a:lnTo>
                    <a:pt x="1242" y="107"/>
                  </a:lnTo>
                  <a:lnTo>
                    <a:pt x="1243" y="109"/>
                  </a:lnTo>
                  <a:lnTo>
                    <a:pt x="1247" y="110"/>
                  </a:lnTo>
                  <a:lnTo>
                    <a:pt x="1247" y="110"/>
                  </a:lnTo>
                  <a:lnTo>
                    <a:pt x="1251" y="112"/>
                  </a:lnTo>
                  <a:lnTo>
                    <a:pt x="1256" y="110"/>
                  </a:lnTo>
                  <a:lnTo>
                    <a:pt x="1265" y="107"/>
                  </a:lnTo>
                  <a:lnTo>
                    <a:pt x="1265" y="107"/>
                  </a:lnTo>
                  <a:lnTo>
                    <a:pt x="1267" y="103"/>
                  </a:lnTo>
                  <a:lnTo>
                    <a:pt x="1269" y="101"/>
                  </a:lnTo>
                  <a:lnTo>
                    <a:pt x="1271" y="100"/>
                  </a:lnTo>
                  <a:lnTo>
                    <a:pt x="1274" y="98"/>
                  </a:lnTo>
                  <a:lnTo>
                    <a:pt x="1274" y="98"/>
                  </a:lnTo>
                  <a:lnTo>
                    <a:pt x="1281" y="100"/>
                  </a:lnTo>
                  <a:lnTo>
                    <a:pt x="1291" y="101"/>
                  </a:lnTo>
                  <a:lnTo>
                    <a:pt x="1291" y="101"/>
                  </a:lnTo>
                  <a:lnTo>
                    <a:pt x="1309" y="101"/>
                  </a:lnTo>
                  <a:lnTo>
                    <a:pt x="1325" y="101"/>
                  </a:lnTo>
                  <a:lnTo>
                    <a:pt x="1325" y="101"/>
                  </a:lnTo>
                  <a:lnTo>
                    <a:pt x="1336" y="100"/>
                  </a:lnTo>
                  <a:lnTo>
                    <a:pt x="1347" y="96"/>
                  </a:lnTo>
                  <a:lnTo>
                    <a:pt x="1347" y="96"/>
                  </a:lnTo>
                  <a:lnTo>
                    <a:pt x="1354" y="92"/>
                  </a:lnTo>
                  <a:lnTo>
                    <a:pt x="1363" y="89"/>
                  </a:lnTo>
                  <a:lnTo>
                    <a:pt x="1363" y="89"/>
                  </a:lnTo>
                  <a:lnTo>
                    <a:pt x="1368" y="87"/>
                  </a:lnTo>
                  <a:lnTo>
                    <a:pt x="1376" y="87"/>
                  </a:lnTo>
                  <a:lnTo>
                    <a:pt x="1383" y="87"/>
                  </a:lnTo>
                  <a:lnTo>
                    <a:pt x="1388" y="89"/>
                  </a:lnTo>
                  <a:lnTo>
                    <a:pt x="1388" y="89"/>
                  </a:lnTo>
                  <a:lnTo>
                    <a:pt x="1392" y="92"/>
                  </a:lnTo>
                  <a:lnTo>
                    <a:pt x="1394" y="96"/>
                  </a:lnTo>
                  <a:lnTo>
                    <a:pt x="1390" y="98"/>
                  </a:lnTo>
                  <a:lnTo>
                    <a:pt x="1386" y="100"/>
                  </a:lnTo>
                  <a:lnTo>
                    <a:pt x="1374" y="101"/>
                  </a:lnTo>
                  <a:lnTo>
                    <a:pt x="1367" y="103"/>
                  </a:lnTo>
                  <a:lnTo>
                    <a:pt x="1367" y="103"/>
                  </a:lnTo>
                  <a:lnTo>
                    <a:pt x="1376" y="105"/>
                  </a:lnTo>
                  <a:lnTo>
                    <a:pt x="1379" y="109"/>
                  </a:lnTo>
                  <a:lnTo>
                    <a:pt x="1379" y="109"/>
                  </a:lnTo>
                  <a:lnTo>
                    <a:pt x="1377" y="112"/>
                  </a:lnTo>
                  <a:lnTo>
                    <a:pt x="1377" y="112"/>
                  </a:lnTo>
                  <a:lnTo>
                    <a:pt x="1374" y="112"/>
                  </a:lnTo>
                  <a:lnTo>
                    <a:pt x="1368" y="112"/>
                  </a:lnTo>
                  <a:lnTo>
                    <a:pt x="1358" y="112"/>
                  </a:lnTo>
                  <a:lnTo>
                    <a:pt x="1358" y="112"/>
                  </a:lnTo>
                  <a:lnTo>
                    <a:pt x="1348" y="112"/>
                  </a:lnTo>
                  <a:lnTo>
                    <a:pt x="1332" y="112"/>
                  </a:lnTo>
                  <a:lnTo>
                    <a:pt x="1323" y="114"/>
                  </a:lnTo>
                  <a:lnTo>
                    <a:pt x="1318" y="116"/>
                  </a:lnTo>
                  <a:lnTo>
                    <a:pt x="1314" y="119"/>
                  </a:lnTo>
                  <a:lnTo>
                    <a:pt x="1312" y="121"/>
                  </a:lnTo>
                  <a:lnTo>
                    <a:pt x="1314" y="123"/>
                  </a:lnTo>
                  <a:lnTo>
                    <a:pt x="1314" y="123"/>
                  </a:lnTo>
                  <a:lnTo>
                    <a:pt x="1316" y="128"/>
                  </a:lnTo>
                  <a:lnTo>
                    <a:pt x="1320" y="132"/>
                  </a:lnTo>
                  <a:lnTo>
                    <a:pt x="1320" y="132"/>
                  </a:lnTo>
                  <a:lnTo>
                    <a:pt x="1327" y="134"/>
                  </a:lnTo>
                  <a:lnTo>
                    <a:pt x="1329" y="134"/>
                  </a:lnTo>
                  <a:lnTo>
                    <a:pt x="1330" y="136"/>
                  </a:lnTo>
                  <a:lnTo>
                    <a:pt x="1330" y="136"/>
                  </a:lnTo>
                  <a:lnTo>
                    <a:pt x="1330" y="139"/>
                  </a:lnTo>
                  <a:lnTo>
                    <a:pt x="1329" y="139"/>
                  </a:lnTo>
                  <a:lnTo>
                    <a:pt x="1321" y="139"/>
                  </a:lnTo>
                  <a:lnTo>
                    <a:pt x="1321" y="139"/>
                  </a:lnTo>
                  <a:lnTo>
                    <a:pt x="1310" y="136"/>
                  </a:lnTo>
                  <a:lnTo>
                    <a:pt x="1301" y="130"/>
                  </a:lnTo>
                  <a:lnTo>
                    <a:pt x="1292" y="123"/>
                  </a:lnTo>
                  <a:lnTo>
                    <a:pt x="1281" y="116"/>
                  </a:lnTo>
                  <a:lnTo>
                    <a:pt x="1281" y="116"/>
                  </a:lnTo>
                  <a:lnTo>
                    <a:pt x="1274" y="114"/>
                  </a:lnTo>
                  <a:lnTo>
                    <a:pt x="1267" y="114"/>
                  </a:lnTo>
                  <a:lnTo>
                    <a:pt x="1260" y="114"/>
                  </a:lnTo>
                  <a:lnTo>
                    <a:pt x="1254" y="116"/>
                  </a:lnTo>
                  <a:lnTo>
                    <a:pt x="1254" y="116"/>
                  </a:lnTo>
                  <a:lnTo>
                    <a:pt x="1249" y="118"/>
                  </a:lnTo>
                  <a:lnTo>
                    <a:pt x="1245" y="123"/>
                  </a:lnTo>
                  <a:lnTo>
                    <a:pt x="1245" y="123"/>
                  </a:lnTo>
                  <a:lnTo>
                    <a:pt x="1243" y="130"/>
                  </a:lnTo>
                  <a:lnTo>
                    <a:pt x="1242" y="132"/>
                  </a:lnTo>
                  <a:lnTo>
                    <a:pt x="1240" y="134"/>
                  </a:lnTo>
                  <a:lnTo>
                    <a:pt x="1240" y="134"/>
                  </a:lnTo>
                  <a:lnTo>
                    <a:pt x="1236" y="134"/>
                  </a:lnTo>
                  <a:lnTo>
                    <a:pt x="1233" y="132"/>
                  </a:lnTo>
                  <a:lnTo>
                    <a:pt x="1229" y="128"/>
                  </a:lnTo>
                  <a:lnTo>
                    <a:pt x="1220" y="118"/>
                  </a:lnTo>
                  <a:lnTo>
                    <a:pt x="1220" y="118"/>
                  </a:lnTo>
                  <a:lnTo>
                    <a:pt x="1216" y="116"/>
                  </a:lnTo>
                  <a:lnTo>
                    <a:pt x="1213" y="116"/>
                  </a:lnTo>
                  <a:lnTo>
                    <a:pt x="1204" y="116"/>
                  </a:lnTo>
                  <a:lnTo>
                    <a:pt x="1204" y="116"/>
                  </a:lnTo>
                  <a:lnTo>
                    <a:pt x="1191" y="118"/>
                  </a:lnTo>
                  <a:lnTo>
                    <a:pt x="1186" y="118"/>
                  </a:lnTo>
                  <a:lnTo>
                    <a:pt x="1180" y="116"/>
                  </a:lnTo>
                  <a:lnTo>
                    <a:pt x="1180" y="116"/>
                  </a:lnTo>
                  <a:lnTo>
                    <a:pt x="1171" y="110"/>
                  </a:lnTo>
                  <a:lnTo>
                    <a:pt x="1164" y="103"/>
                  </a:lnTo>
                  <a:lnTo>
                    <a:pt x="1158" y="94"/>
                  </a:lnTo>
                  <a:lnTo>
                    <a:pt x="1151" y="87"/>
                  </a:lnTo>
                  <a:lnTo>
                    <a:pt x="1151" y="87"/>
                  </a:lnTo>
                  <a:lnTo>
                    <a:pt x="1144" y="83"/>
                  </a:lnTo>
                  <a:lnTo>
                    <a:pt x="1137" y="81"/>
                  </a:lnTo>
                  <a:lnTo>
                    <a:pt x="1122" y="78"/>
                  </a:lnTo>
                  <a:lnTo>
                    <a:pt x="1122" y="78"/>
                  </a:lnTo>
                  <a:lnTo>
                    <a:pt x="1115" y="78"/>
                  </a:lnTo>
                  <a:lnTo>
                    <a:pt x="1106" y="81"/>
                  </a:lnTo>
                  <a:lnTo>
                    <a:pt x="1104" y="81"/>
                  </a:lnTo>
                  <a:lnTo>
                    <a:pt x="1104" y="83"/>
                  </a:lnTo>
                  <a:lnTo>
                    <a:pt x="1106" y="85"/>
                  </a:lnTo>
                  <a:lnTo>
                    <a:pt x="1110" y="87"/>
                  </a:lnTo>
                  <a:lnTo>
                    <a:pt x="1110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2"/>
                  </a:lnTo>
                  <a:lnTo>
                    <a:pt x="1113" y="92"/>
                  </a:lnTo>
                  <a:lnTo>
                    <a:pt x="1113" y="92"/>
                  </a:lnTo>
                  <a:lnTo>
                    <a:pt x="1102" y="92"/>
                  </a:lnTo>
                  <a:lnTo>
                    <a:pt x="1099" y="94"/>
                  </a:lnTo>
                  <a:lnTo>
                    <a:pt x="1097" y="96"/>
                  </a:lnTo>
                  <a:lnTo>
                    <a:pt x="1097" y="98"/>
                  </a:lnTo>
                  <a:lnTo>
                    <a:pt x="1097" y="98"/>
                  </a:lnTo>
                  <a:lnTo>
                    <a:pt x="1100" y="101"/>
                  </a:lnTo>
                  <a:lnTo>
                    <a:pt x="1106" y="101"/>
                  </a:lnTo>
                  <a:lnTo>
                    <a:pt x="1115" y="101"/>
                  </a:lnTo>
                  <a:lnTo>
                    <a:pt x="1115" y="101"/>
                  </a:lnTo>
                  <a:close/>
                  <a:moveTo>
                    <a:pt x="1240" y="597"/>
                  </a:moveTo>
                  <a:lnTo>
                    <a:pt x="1240" y="597"/>
                  </a:lnTo>
                  <a:lnTo>
                    <a:pt x="1236" y="601"/>
                  </a:lnTo>
                  <a:lnTo>
                    <a:pt x="1236" y="604"/>
                  </a:lnTo>
                  <a:lnTo>
                    <a:pt x="1238" y="608"/>
                  </a:lnTo>
                  <a:lnTo>
                    <a:pt x="1242" y="612"/>
                  </a:lnTo>
                  <a:lnTo>
                    <a:pt x="1247" y="615"/>
                  </a:lnTo>
                  <a:lnTo>
                    <a:pt x="1251" y="615"/>
                  </a:lnTo>
                  <a:lnTo>
                    <a:pt x="1256" y="615"/>
                  </a:lnTo>
                  <a:lnTo>
                    <a:pt x="1260" y="613"/>
                  </a:lnTo>
                  <a:lnTo>
                    <a:pt x="1260" y="613"/>
                  </a:lnTo>
                  <a:lnTo>
                    <a:pt x="1263" y="610"/>
                  </a:lnTo>
                  <a:lnTo>
                    <a:pt x="1265" y="606"/>
                  </a:lnTo>
                  <a:lnTo>
                    <a:pt x="1265" y="597"/>
                  </a:lnTo>
                  <a:lnTo>
                    <a:pt x="1265" y="593"/>
                  </a:lnTo>
                  <a:lnTo>
                    <a:pt x="1267" y="590"/>
                  </a:lnTo>
                  <a:lnTo>
                    <a:pt x="1271" y="588"/>
                  </a:lnTo>
                  <a:lnTo>
                    <a:pt x="1276" y="588"/>
                  </a:lnTo>
                  <a:lnTo>
                    <a:pt x="1276" y="588"/>
                  </a:lnTo>
                  <a:lnTo>
                    <a:pt x="1278" y="590"/>
                  </a:lnTo>
                  <a:lnTo>
                    <a:pt x="1280" y="595"/>
                  </a:lnTo>
                  <a:lnTo>
                    <a:pt x="1281" y="603"/>
                  </a:lnTo>
                  <a:lnTo>
                    <a:pt x="1283" y="606"/>
                  </a:lnTo>
                  <a:lnTo>
                    <a:pt x="1283" y="606"/>
                  </a:lnTo>
                  <a:lnTo>
                    <a:pt x="1291" y="610"/>
                  </a:lnTo>
                  <a:lnTo>
                    <a:pt x="1298" y="610"/>
                  </a:lnTo>
                  <a:lnTo>
                    <a:pt x="1298" y="610"/>
                  </a:lnTo>
                  <a:lnTo>
                    <a:pt x="1301" y="610"/>
                  </a:lnTo>
                  <a:lnTo>
                    <a:pt x="1307" y="610"/>
                  </a:lnTo>
                  <a:lnTo>
                    <a:pt x="1307" y="610"/>
                  </a:lnTo>
                  <a:lnTo>
                    <a:pt x="1307" y="606"/>
                  </a:lnTo>
                  <a:lnTo>
                    <a:pt x="1307" y="603"/>
                  </a:lnTo>
                  <a:lnTo>
                    <a:pt x="1307" y="599"/>
                  </a:lnTo>
                  <a:lnTo>
                    <a:pt x="1303" y="597"/>
                  </a:lnTo>
                  <a:lnTo>
                    <a:pt x="1303" y="597"/>
                  </a:lnTo>
                  <a:lnTo>
                    <a:pt x="1301" y="597"/>
                  </a:lnTo>
                  <a:lnTo>
                    <a:pt x="1298" y="595"/>
                  </a:lnTo>
                  <a:lnTo>
                    <a:pt x="1298" y="595"/>
                  </a:lnTo>
                  <a:lnTo>
                    <a:pt x="1291" y="592"/>
                  </a:lnTo>
                  <a:lnTo>
                    <a:pt x="1287" y="586"/>
                  </a:lnTo>
                  <a:lnTo>
                    <a:pt x="1287" y="586"/>
                  </a:lnTo>
                  <a:lnTo>
                    <a:pt x="1278" y="575"/>
                  </a:lnTo>
                  <a:lnTo>
                    <a:pt x="1272" y="570"/>
                  </a:lnTo>
                  <a:lnTo>
                    <a:pt x="1267" y="566"/>
                  </a:lnTo>
                  <a:lnTo>
                    <a:pt x="1267" y="566"/>
                  </a:lnTo>
                  <a:lnTo>
                    <a:pt x="1260" y="566"/>
                  </a:lnTo>
                  <a:lnTo>
                    <a:pt x="1251" y="570"/>
                  </a:lnTo>
                  <a:lnTo>
                    <a:pt x="1251" y="570"/>
                  </a:lnTo>
                  <a:lnTo>
                    <a:pt x="1245" y="574"/>
                  </a:lnTo>
                  <a:lnTo>
                    <a:pt x="1245" y="574"/>
                  </a:lnTo>
                  <a:lnTo>
                    <a:pt x="1243" y="577"/>
                  </a:lnTo>
                  <a:lnTo>
                    <a:pt x="1245" y="581"/>
                  </a:lnTo>
                  <a:lnTo>
                    <a:pt x="1247" y="588"/>
                  </a:lnTo>
                  <a:lnTo>
                    <a:pt x="1247" y="588"/>
                  </a:lnTo>
                  <a:lnTo>
                    <a:pt x="1247" y="592"/>
                  </a:lnTo>
                  <a:lnTo>
                    <a:pt x="1245" y="593"/>
                  </a:lnTo>
                  <a:lnTo>
                    <a:pt x="1240" y="597"/>
                  </a:lnTo>
                  <a:lnTo>
                    <a:pt x="1240" y="597"/>
                  </a:lnTo>
                  <a:close/>
                  <a:moveTo>
                    <a:pt x="1577" y="631"/>
                  </a:moveTo>
                  <a:lnTo>
                    <a:pt x="1577" y="631"/>
                  </a:lnTo>
                  <a:lnTo>
                    <a:pt x="1580" y="633"/>
                  </a:lnTo>
                  <a:lnTo>
                    <a:pt x="1582" y="633"/>
                  </a:lnTo>
                  <a:lnTo>
                    <a:pt x="1584" y="630"/>
                  </a:lnTo>
                  <a:lnTo>
                    <a:pt x="1586" y="624"/>
                  </a:lnTo>
                  <a:lnTo>
                    <a:pt x="1584" y="621"/>
                  </a:lnTo>
                  <a:lnTo>
                    <a:pt x="1580" y="621"/>
                  </a:lnTo>
                  <a:lnTo>
                    <a:pt x="1580" y="621"/>
                  </a:lnTo>
                  <a:lnTo>
                    <a:pt x="1578" y="621"/>
                  </a:lnTo>
                  <a:lnTo>
                    <a:pt x="1577" y="621"/>
                  </a:lnTo>
                  <a:lnTo>
                    <a:pt x="1575" y="624"/>
                  </a:lnTo>
                  <a:lnTo>
                    <a:pt x="1575" y="628"/>
                  </a:lnTo>
                  <a:lnTo>
                    <a:pt x="1577" y="631"/>
                  </a:lnTo>
                  <a:lnTo>
                    <a:pt x="1577" y="631"/>
                  </a:lnTo>
                  <a:close/>
                  <a:moveTo>
                    <a:pt x="1354" y="434"/>
                  </a:moveTo>
                  <a:lnTo>
                    <a:pt x="1354" y="434"/>
                  </a:lnTo>
                  <a:lnTo>
                    <a:pt x="1350" y="434"/>
                  </a:lnTo>
                  <a:lnTo>
                    <a:pt x="1350" y="434"/>
                  </a:lnTo>
                  <a:lnTo>
                    <a:pt x="1343" y="434"/>
                  </a:lnTo>
                  <a:lnTo>
                    <a:pt x="1336" y="436"/>
                  </a:lnTo>
                  <a:lnTo>
                    <a:pt x="1332" y="440"/>
                  </a:lnTo>
                  <a:lnTo>
                    <a:pt x="1330" y="443"/>
                  </a:lnTo>
                  <a:lnTo>
                    <a:pt x="1330" y="445"/>
                  </a:lnTo>
                  <a:lnTo>
                    <a:pt x="1330" y="445"/>
                  </a:lnTo>
                  <a:lnTo>
                    <a:pt x="1334" y="451"/>
                  </a:lnTo>
                  <a:lnTo>
                    <a:pt x="1339" y="454"/>
                  </a:lnTo>
                  <a:lnTo>
                    <a:pt x="1347" y="456"/>
                  </a:lnTo>
                  <a:lnTo>
                    <a:pt x="1352" y="456"/>
                  </a:lnTo>
                  <a:lnTo>
                    <a:pt x="1352" y="456"/>
                  </a:lnTo>
                  <a:lnTo>
                    <a:pt x="1358" y="451"/>
                  </a:lnTo>
                  <a:lnTo>
                    <a:pt x="1361" y="445"/>
                  </a:lnTo>
                  <a:lnTo>
                    <a:pt x="1359" y="438"/>
                  </a:lnTo>
                  <a:lnTo>
                    <a:pt x="1358" y="436"/>
                  </a:lnTo>
                  <a:lnTo>
                    <a:pt x="1354" y="434"/>
                  </a:lnTo>
                  <a:lnTo>
                    <a:pt x="1354" y="434"/>
                  </a:lnTo>
                  <a:close/>
                  <a:moveTo>
                    <a:pt x="1709" y="919"/>
                  </a:moveTo>
                  <a:lnTo>
                    <a:pt x="1709" y="919"/>
                  </a:lnTo>
                  <a:lnTo>
                    <a:pt x="1710" y="912"/>
                  </a:lnTo>
                  <a:lnTo>
                    <a:pt x="1709" y="908"/>
                  </a:lnTo>
                  <a:lnTo>
                    <a:pt x="1705" y="907"/>
                  </a:lnTo>
                  <a:lnTo>
                    <a:pt x="1705" y="907"/>
                  </a:lnTo>
                  <a:lnTo>
                    <a:pt x="1700" y="907"/>
                  </a:lnTo>
                  <a:lnTo>
                    <a:pt x="1700" y="907"/>
                  </a:lnTo>
                  <a:lnTo>
                    <a:pt x="1696" y="908"/>
                  </a:lnTo>
                  <a:lnTo>
                    <a:pt x="1694" y="910"/>
                  </a:lnTo>
                  <a:lnTo>
                    <a:pt x="1691" y="917"/>
                  </a:lnTo>
                  <a:lnTo>
                    <a:pt x="1689" y="932"/>
                  </a:lnTo>
                  <a:lnTo>
                    <a:pt x="1689" y="932"/>
                  </a:lnTo>
                  <a:lnTo>
                    <a:pt x="1687" y="937"/>
                  </a:lnTo>
                  <a:lnTo>
                    <a:pt x="1683" y="943"/>
                  </a:lnTo>
                  <a:lnTo>
                    <a:pt x="1674" y="954"/>
                  </a:lnTo>
                  <a:lnTo>
                    <a:pt x="1665" y="964"/>
                  </a:lnTo>
                  <a:lnTo>
                    <a:pt x="1662" y="972"/>
                  </a:lnTo>
                  <a:lnTo>
                    <a:pt x="1662" y="977"/>
                  </a:lnTo>
                  <a:lnTo>
                    <a:pt x="1662" y="977"/>
                  </a:lnTo>
                  <a:lnTo>
                    <a:pt x="1662" y="984"/>
                  </a:lnTo>
                  <a:lnTo>
                    <a:pt x="1665" y="990"/>
                  </a:lnTo>
                  <a:lnTo>
                    <a:pt x="1669" y="995"/>
                  </a:lnTo>
                  <a:lnTo>
                    <a:pt x="1674" y="999"/>
                  </a:lnTo>
                  <a:lnTo>
                    <a:pt x="1680" y="1001"/>
                  </a:lnTo>
                  <a:lnTo>
                    <a:pt x="1685" y="1001"/>
                  </a:lnTo>
                  <a:lnTo>
                    <a:pt x="1700" y="1001"/>
                  </a:lnTo>
                  <a:lnTo>
                    <a:pt x="1700" y="1001"/>
                  </a:lnTo>
                  <a:lnTo>
                    <a:pt x="1712" y="1001"/>
                  </a:lnTo>
                  <a:lnTo>
                    <a:pt x="1727" y="1002"/>
                  </a:lnTo>
                  <a:lnTo>
                    <a:pt x="1727" y="1002"/>
                  </a:lnTo>
                  <a:lnTo>
                    <a:pt x="1732" y="1004"/>
                  </a:lnTo>
                  <a:lnTo>
                    <a:pt x="1738" y="1006"/>
                  </a:lnTo>
                  <a:lnTo>
                    <a:pt x="1743" y="1010"/>
                  </a:lnTo>
                  <a:lnTo>
                    <a:pt x="1748" y="1011"/>
                  </a:lnTo>
                  <a:lnTo>
                    <a:pt x="1748" y="1011"/>
                  </a:lnTo>
                  <a:lnTo>
                    <a:pt x="1754" y="1011"/>
                  </a:lnTo>
                  <a:lnTo>
                    <a:pt x="1758" y="1010"/>
                  </a:lnTo>
                  <a:lnTo>
                    <a:pt x="1763" y="1006"/>
                  </a:lnTo>
                  <a:lnTo>
                    <a:pt x="1765" y="1001"/>
                  </a:lnTo>
                  <a:lnTo>
                    <a:pt x="1765" y="1001"/>
                  </a:lnTo>
                  <a:lnTo>
                    <a:pt x="1767" y="995"/>
                  </a:lnTo>
                  <a:lnTo>
                    <a:pt x="1765" y="990"/>
                  </a:lnTo>
                  <a:lnTo>
                    <a:pt x="1761" y="984"/>
                  </a:lnTo>
                  <a:lnTo>
                    <a:pt x="1756" y="981"/>
                  </a:lnTo>
                  <a:lnTo>
                    <a:pt x="1756" y="981"/>
                  </a:lnTo>
                  <a:lnTo>
                    <a:pt x="1748" y="975"/>
                  </a:lnTo>
                  <a:lnTo>
                    <a:pt x="1743" y="968"/>
                  </a:lnTo>
                  <a:lnTo>
                    <a:pt x="1743" y="968"/>
                  </a:lnTo>
                  <a:lnTo>
                    <a:pt x="1739" y="961"/>
                  </a:lnTo>
                  <a:lnTo>
                    <a:pt x="1734" y="955"/>
                  </a:lnTo>
                  <a:lnTo>
                    <a:pt x="1729" y="952"/>
                  </a:lnTo>
                  <a:lnTo>
                    <a:pt x="1725" y="952"/>
                  </a:lnTo>
                  <a:lnTo>
                    <a:pt x="1721" y="954"/>
                  </a:lnTo>
                  <a:lnTo>
                    <a:pt x="1721" y="954"/>
                  </a:lnTo>
                  <a:lnTo>
                    <a:pt x="1716" y="955"/>
                  </a:lnTo>
                  <a:lnTo>
                    <a:pt x="1712" y="957"/>
                  </a:lnTo>
                  <a:lnTo>
                    <a:pt x="1712" y="957"/>
                  </a:lnTo>
                  <a:lnTo>
                    <a:pt x="1707" y="957"/>
                  </a:lnTo>
                  <a:lnTo>
                    <a:pt x="1701" y="954"/>
                  </a:lnTo>
                  <a:lnTo>
                    <a:pt x="1701" y="954"/>
                  </a:lnTo>
                  <a:lnTo>
                    <a:pt x="1700" y="950"/>
                  </a:lnTo>
                  <a:lnTo>
                    <a:pt x="1700" y="946"/>
                  </a:lnTo>
                  <a:lnTo>
                    <a:pt x="1703" y="939"/>
                  </a:lnTo>
                  <a:lnTo>
                    <a:pt x="1703" y="939"/>
                  </a:lnTo>
                  <a:lnTo>
                    <a:pt x="1709" y="919"/>
                  </a:lnTo>
                  <a:lnTo>
                    <a:pt x="1709" y="919"/>
                  </a:lnTo>
                  <a:close/>
                  <a:moveTo>
                    <a:pt x="1453" y="1581"/>
                  </a:moveTo>
                  <a:lnTo>
                    <a:pt x="1453" y="1581"/>
                  </a:lnTo>
                  <a:lnTo>
                    <a:pt x="1453" y="1587"/>
                  </a:lnTo>
                  <a:lnTo>
                    <a:pt x="1452" y="1592"/>
                  </a:lnTo>
                  <a:lnTo>
                    <a:pt x="1452" y="1592"/>
                  </a:lnTo>
                  <a:lnTo>
                    <a:pt x="1448" y="1594"/>
                  </a:lnTo>
                  <a:lnTo>
                    <a:pt x="1446" y="1594"/>
                  </a:lnTo>
                  <a:lnTo>
                    <a:pt x="1439" y="1592"/>
                  </a:lnTo>
                  <a:lnTo>
                    <a:pt x="1439" y="1592"/>
                  </a:lnTo>
                  <a:lnTo>
                    <a:pt x="1434" y="1590"/>
                  </a:lnTo>
                  <a:lnTo>
                    <a:pt x="1426" y="1590"/>
                  </a:lnTo>
                  <a:lnTo>
                    <a:pt x="1426" y="1590"/>
                  </a:lnTo>
                  <a:lnTo>
                    <a:pt x="1423" y="1590"/>
                  </a:lnTo>
                  <a:lnTo>
                    <a:pt x="1419" y="1592"/>
                  </a:lnTo>
                  <a:lnTo>
                    <a:pt x="1419" y="1596"/>
                  </a:lnTo>
                  <a:lnTo>
                    <a:pt x="1419" y="1600"/>
                  </a:lnTo>
                  <a:lnTo>
                    <a:pt x="1419" y="1600"/>
                  </a:lnTo>
                  <a:lnTo>
                    <a:pt x="1423" y="1601"/>
                  </a:lnTo>
                  <a:lnTo>
                    <a:pt x="1428" y="1603"/>
                  </a:lnTo>
                  <a:lnTo>
                    <a:pt x="1437" y="1603"/>
                  </a:lnTo>
                  <a:lnTo>
                    <a:pt x="1437" y="1603"/>
                  </a:lnTo>
                  <a:lnTo>
                    <a:pt x="1448" y="1600"/>
                  </a:lnTo>
                  <a:lnTo>
                    <a:pt x="1461" y="1600"/>
                  </a:lnTo>
                  <a:lnTo>
                    <a:pt x="1461" y="1600"/>
                  </a:lnTo>
                  <a:lnTo>
                    <a:pt x="1462" y="1600"/>
                  </a:lnTo>
                  <a:lnTo>
                    <a:pt x="1462" y="1600"/>
                  </a:lnTo>
                  <a:lnTo>
                    <a:pt x="1475" y="1603"/>
                  </a:lnTo>
                  <a:lnTo>
                    <a:pt x="1482" y="1603"/>
                  </a:lnTo>
                  <a:lnTo>
                    <a:pt x="1490" y="1603"/>
                  </a:lnTo>
                  <a:lnTo>
                    <a:pt x="1490" y="1603"/>
                  </a:lnTo>
                  <a:lnTo>
                    <a:pt x="1493" y="1600"/>
                  </a:lnTo>
                  <a:lnTo>
                    <a:pt x="1493" y="1596"/>
                  </a:lnTo>
                  <a:lnTo>
                    <a:pt x="1493" y="1590"/>
                  </a:lnTo>
                  <a:lnTo>
                    <a:pt x="1491" y="1587"/>
                  </a:lnTo>
                  <a:lnTo>
                    <a:pt x="1491" y="1587"/>
                  </a:lnTo>
                  <a:lnTo>
                    <a:pt x="1488" y="1581"/>
                  </a:lnTo>
                  <a:lnTo>
                    <a:pt x="1484" y="1578"/>
                  </a:lnTo>
                  <a:lnTo>
                    <a:pt x="1479" y="1576"/>
                  </a:lnTo>
                  <a:lnTo>
                    <a:pt x="1473" y="1574"/>
                  </a:lnTo>
                  <a:lnTo>
                    <a:pt x="1468" y="1572"/>
                  </a:lnTo>
                  <a:lnTo>
                    <a:pt x="1462" y="1574"/>
                  </a:lnTo>
                  <a:lnTo>
                    <a:pt x="1457" y="1578"/>
                  </a:lnTo>
                  <a:lnTo>
                    <a:pt x="1453" y="1581"/>
                  </a:lnTo>
                  <a:lnTo>
                    <a:pt x="1453" y="1581"/>
                  </a:lnTo>
                  <a:close/>
                  <a:moveTo>
                    <a:pt x="1381" y="1547"/>
                  </a:moveTo>
                  <a:lnTo>
                    <a:pt x="1381" y="1547"/>
                  </a:lnTo>
                  <a:lnTo>
                    <a:pt x="1367" y="1542"/>
                  </a:lnTo>
                  <a:lnTo>
                    <a:pt x="1354" y="1533"/>
                  </a:lnTo>
                  <a:lnTo>
                    <a:pt x="1327" y="1516"/>
                  </a:lnTo>
                  <a:lnTo>
                    <a:pt x="1327" y="1516"/>
                  </a:lnTo>
                  <a:lnTo>
                    <a:pt x="1316" y="1511"/>
                  </a:lnTo>
                  <a:lnTo>
                    <a:pt x="1310" y="1509"/>
                  </a:lnTo>
                  <a:lnTo>
                    <a:pt x="1305" y="1507"/>
                  </a:lnTo>
                  <a:lnTo>
                    <a:pt x="1305" y="1507"/>
                  </a:lnTo>
                  <a:lnTo>
                    <a:pt x="1289" y="1505"/>
                  </a:lnTo>
                  <a:lnTo>
                    <a:pt x="1289" y="1505"/>
                  </a:lnTo>
                  <a:lnTo>
                    <a:pt x="1283" y="1507"/>
                  </a:lnTo>
                  <a:lnTo>
                    <a:pt x="1278" y="1511"/>
                  </a:lnTo>
                  <a:lnTo>
                    <a:pt x="1278" y="1511"/>
                  </a:lnTo>
                  <a:lnTo>
                    <a:pt x="1276" y="1515"/>
                  </a:lnTo>
                  <a:lnTo>
                    <a:pt x="1276" y="1518"/>
                  </a:lnTo>
                  <a:lnTo>
                    <a:pt x="1278" y="1520"/>
                  </a:lnTo>
                  <a:lnTo>
                    <a:pt x="1281" y="1520"/>
                  </a:lnTo>
                  <a:lnTo>
                    <a:pt x="1289" y="1520"/>
                  </a:lnTo>
                  <a:lnTo>
                    <a:pt x="1294" y="1520"/>
                  </a:lnTo>
                  <a:lnTo>
                    <a:pt x="1294" y="1520"/>
                  </a:lnTo>
                  <a:lnTo>
                    <a:pt x="1303" y="1518"/>
                  </a:lnTo>
                  <a:lnTo>
                    <a:pt x="1312" y="1516"/>
                  </a:lnTo>
                  <a:lnTo>
                    <a:pt x="1312" y="1516"/>
                  </a:lnTo>
                  <a:lnTo>
                    <a:pt x="1321" y="1520"/>
                  </a:lnTo>
                  <a:lnTo>
                    <a:pt x="1332" y="1527"/>
                  </a:lnTo>
                  <a:lnTo>
                    <a:pt x="1332" y="1527"/>
                  </a:lnTo>
                  <a:lnTo>
                    <a:pt x="1350" y="1543"/>
                  </a:lnTo>
                  <a:lnTo>
                    <a:pt x="1370" y="1562"/>
                  </a:lnTo>
                  <a:lnTo>
                    <a:pt x="1370" y="1562"/>
                  </a:lnTo>
                  <a:lnTo>
                    <a:pt x="1376" y="1567"/>
                  </a:lnTo>
                  <a:lnTo>
                    <a:pt x="1383" y="1571"/>
                  </a:lnTo>
                  <a:lnTo>
                    <a:pt x="1390" y="1572"/>
                  </a:lnTo>
                  <a:lnTo>
                    <a:pt x="1397" y="1572"/>
                  </a:lnTo>
                  <a:lnTo>
                    <a:pt x="1397" y="1572"/>
                  </a:lnTo>
                  <a:lnTo>
                    <a:pt x="1403" y="1571"/>
                  </a:lnTo>
                  <a:lnTo>
                    <a:pt x="1406" y="1567"/>
                  </a:lnTo>
                  <a:lnTo>
                    <a:pt x="1406" y="1563"/>
                  </a:lnTo>
                  <a:lnTo>
                    <a:pt x="1403" y="1560"/>
                  </a:lnTo>
                  <a:lnTo>
                    <a:pt x="1403" y="1560"/>
                  </a:lnTo>
                  <a:lnTo>
                    <a:pt x="1399" y="1554"/>
                  </a:lnTo>
                  <a:lnTo>
                    <a:pt x="1394" y="1552"/>
                  </a:lnTo>
                  <a:lnTo>
                    <a:pt x="1381" y="1547"/>
                  </a:lnTo>
                  <a:lnTo>
                    <a:pt x="1381" y="1547"/>
                  </a:lnTo>
                  <a:close/>
                  <a:moveTo>
                    <a:pt x="2208" y="432"/>
                  </a:moveTo>
                  <a:lnTo>
                    <a:pt x="2208" y="432"/>
                  </a:lnTo>
                  <a:lnTo>
                    <a:pt x="2206" y="429"/>
                  </a:lnTo>
                  <a:lnTo>
                    <a:pt x="2203" y="427"/>
                  </a:lnTo>
                  <a:lnTo>
                    <a:pt x="2194" y="425"/>
                  </a:lnTo>
                  <a:lnTo>
                    <a:pt x="2185" y="425"/>
                  </a:lnTo>
                  <a:lnTo>
                    <a:pt x="2181" y="425"/>
                  </a:lnTo>
                  <a:lnTo>
                    <a:pt x="2177" y="423"/>
                  </a:lnTo>
                  <a:lnTo>
                    <a:pt x="2177" y="423"/>
                  </a:lnTo>
                  <a:lnTo>
                    <a:pt x="2174" y="422"/>
                  </a:lnTo>
                  <a:lnTo>
                    <a:pt x="2172" y="420"/>
                  </a:lnTo>
                  <a:lnTo>
                    <a:pt x="2172" y="413"/>
                  </a:lnTo>
                  <a:lnTo>
                    <a:pt x="2170" y="407"/>
                  </a:lnTo>
                  <a:lnTo>
                    <a:pt x="2168" y="402"/>
                  </a:lnTo>
                  <a:lnTo>
                    <a:pt x="2168" y="402"/>
                  </a:lnTo>
                  <a:lnTo>
                    <a:pt x="2165" y="400"/>
                  </a:lnTo>
                  <a:lnTo>
                    <a:pt x="2161" y="400"/>
                  </a:lnTo>
                  <a:lnTo>
                    <a:pt x="2154" y="400"/>
                  </a:lnTo>
                  <a:lnTo>
                    <a:pt x="2154" y="400"/>
                  </a:lnTo>
                  <a:lnTo>
                    <a:pt x="2154" y="394"/>
                  </a:lnTo>
                  <a:lnTo>
                    <a:pt x="2152" y="391"/>
                  </a:lnTo>
                  <a:lnTo>
                    <a:pt x="2152" y="391"/>
                  </a:lnTo>
                  <a:lnTo>
                    <a:pt x="2147" y="387"/>
                  </a:lnTo>
                  <a:lnTo>
                    <a:pt x="2145" y="385"/>
                  </a:lnTo>
                  <a:lnTo>
                    <a:pt x="2143" y="382"/>
                  </a:lnTo>
                  <a:lnTo>
                    <a:pt x="2143" y="382"/>
                  </a:lnTo>
                  <a:lnTo>
                    <a:pt x="2145" y="380"/>
                  </a:lnTo>
                  <a:lnTo>
                    <a:pt x="2147" y="378"/>
                  </a:lnTo>
                  <a:lnTo>
                    <a:pt x="2154" y="375"/>
                  </a:lnTo>
                  <a:lnTo>
                    <a:pt x="2154" y="375"/>
                  </a:lnTo>
                  <a:lnTo>
                    <a:pt x="2161" y="375"/>
                  </a:lnTo>
                  <a:lnTo>
                    <a:pt x="2168" y="376"/>
                  </a:lnTo>
                  <a:lnTo>
                    <a:pt x="2183" y="382"/>
                  </a:lnTo>
                  <a:lnTo>
                    <a:pt x="2183" y="382"/>
                  </a:lnTo>
                  <a:lnTo>
                    <a:pt x="2192" y="389"/>
                  </a:lnTo>
                  <a:lnTo>
                    <a:pt x="2201" y="396"/>
                  </a:lnTo>
                  <a:lnTo>
                    <a:pt x="2201" y="396"/>
                  </a:lnTo>
                  <a:lnTo>
                    <a:pt x="2206" y="404"/>
                  </a:lnTo>
                  <a:lnTo>
                    <a:pt x="2210" y="405"/>
                  </a:lnTo>
                  <a:lnTo>
                    <a:pt x="2214" y="407"/>
                  </a:lnTo>
                  <a:lnTo>
                    <a:pt x="2214" y="407"/>
                  </a:lnTo>
                  <a:lnTo>
                    <a:pt x="2217" y="407"/>
                  </a:lnTo>
                  <a:lnTo>
                    <a:pt x="2221" y="407"/>
                  </a:lnTo>
                  <a:lnTo>
                    <a:pt x="2223" y="405"/>
                  </a:lnTo>
                  <a:lnTo>
                    <a:pt x="2223" y="400"/>
                  </a:lnTo>
                  <a:lnTo>
                    <a:pt x="2223" y="400"/>
                  </a:lnTo>
                  <a:lnTo>
                    <a:pt x="2223" y="398"/>
                  </a:lnTo>
                  <a:lnTo>
                    <a:pt x="2221" y="394"/>
                  </a:lnTo>
                  <a:lnTo>
                    <a:pt x="2215" y="389"/>
                  </a:lnTo>
                  <a:lnTo>
                    <a:pt x="2215" y="389"/>
                  </a:lnTo>
                  <a:lnTo>
                    <a:pt x="2215" y="385"/>
                  </a:lnTo>
                  <a:lnTo>
                    <a:pt x="2214" y="382"/>
                  </a:lnTo>
                  <a:lnTo>
                    <a:pt x="2217" y="375"/>
                  </a:lnTo>
                  <a:lnTo>
                    <a:pt x="2217" y="375"/>
                  </a:lnTo>
                  <a:lnTo>
                    <a:pt x="2219" y="369"/>
                  </a:lnTo>
                  <a:lnTo>
                    <a:pt x="2221" y="362"/>
                  </a:lnTo>
                  <a:lnTo>
                    <a:pt x="2219" y="355"/>
                  </a:lnTo>
                  <a:lnTo>
                    <a:pt x="2215" y="349"/>
                  </a:lnTo>
                  <a:lnTo>
                    <a:pt x="2215" y="349"/>
                  </a:lnTo>
                  <a:lnTo>
                    <a:pt x="2208" y="344"/>
                  </a:lnTo>
                  <a:lnTo>
                    <a:pt x="2206" y="340"/>
                  </a:lnTo>
                  <a:lnTo>
                    <a:pt x="2208" y="338"/>
                  </a:lnTo>
                  <a:lnTo>
                    <a:pt x="2208" y="338"/>
                  </a:lnTo>
                  <a:lnTo>
                    <a:pt x="2212" y="337"/>
                  </a:lnTo>
                  <a:lnTo>
                    <a:pt x="2215" y="335"/>
                  </a:lnTo>
                  <a:lnTo>
                    <a:pt x="2225" y="335"/>
                  </a:lnTo>
                  <a:lnTo>
                    <a:pt x="2234" y="335"/>
                  </a:lnTo>
                  <a:lnTo>
                    <a:pt x="2241" y="335"/>
                  </a:lnTo>
                  <a:lnTo>
                    <a:pt x="2241" y="335"/>
                  </a:lnTo>
                  <a:lnTo>
                    <a:pt x="2246" y="333"/>
                  </a:lnTo>
                  <a:lnTo>
                    <a:pt x="2248" y="331"/>
                  </a:lnTo>
                  <a:lnTo>
                    <a:pt x="2248" y="329"/>
                  </a:lnTo>
                  <a:lnTo>
                    <a:pt x="2248" y="329"/>
                  </a:lnTo>
                  <a:lnTo>
                    <a:pt x="2246" y="326"/>
                  </a:lnTo>
                  <a:lnTo>
                    <a:pt x="2244" y="324"/>
                  </a:lnTo>
                  <a:lnTo>
                    <a:pt x="2239" y="320"/>
                  </a:lnTo>
                  <a:lnTo>
                    <a:pt x="2239" y="320"/>
                  </a:lnTo>
                  <a:lnTo>
                    <a:pt x="2228" y="317"/>
                  </a:lnTo>
                  <a:lnTo>
                    <a:pt x="2223" y="315"/>
                  </a:lnTo>
                  <a:lnTo>
                    <a:pt x="2217" y="311"/>
                  </a:lnTo>
                  <a:lnTo>
                    <a:pt x="2217" y="311"/>
                  </a:lnTo>
                  <a:lnTo>
                    <a:pt x="2215" y="308"/>
                  </a:lnTo>
                  <a:lnTo>
                    <a:pt x="2215" y="304"/>
                  </a:lnTo>
                  <a:lnTo>
                    <a:pt x="2217" y="302"/>
                  </a:lnTo>
                  <a:lnTo>
                    <a:pt x="2221" y="300"/>
                  </a:lnTo>
                  <a:lnTo>
                    <a:pt x="2232" y="299"/>
                  </a:lnTo>
                  <a:lnTo>
                    <a:pt x="2241" y="299"/>
                  </a:lnTo>
                  <a:lnTo>
                    <a:pt x="2241" y="299"/>
                  </a:lnTo>
                  <a:lnTo>
                    <a:pt x="2252" y="300"/>
                  </a:lnTo>
                  <a:lnTo>
                    <a:pt x="2257" y="302"/>
                  </a:lnTo>
                  <a:lnTo>
                    <a:pt x="2261" y="300"/>
                  </a:lnTo>
                  <a:lnTo>
                    <a:pt x="2263" y="300"/>
                  </a:lnTo>
                  <a:lnTo>
                    <a:pt x="2263" y="300"/>
                  </a:lnTo>
                  <a:lnTo>
                    <a:pt x="2263" y="297"/>
                  </a:lnTo>
                  <a:lnTo>
                    <a:pt x="2261" y="295"/>
                  </a:lnTo>
                  <a:lnTo>
                    <a:pt x="2253" y="290"/>
                  </a:lnTo>
                  <a:lnTo>
                    <a:pt x="2246" y="286"/>
                  </a:lnTo>
                  <a:lnTo>
                    <a:pt x="2244" y="282"/>
                  </a:lnTo>
                  <a:lnTo>
                    <a:pt x="2246" y="279"/>
                  </a:lnTo>
                  <a:lnTo>
                    <a:pt x="2246" y="279"/>
                  </a:lnTo>
                  <a:lnTo>
                    <a:pt x="2250" y="273"/>
                  </a:lnTo>
                  <a:lnTo>
                    <a:pt x="2255" y="270"/>
                  </a:lnTo>
                  <a:lnTo>
                    <a:pt x="2261" y="264"/>
                  </a:lnTo>
                  <a:lnTo>
                    <a:pt x="2261" y="261"/>
                  </a:lnTo>
                  <a:lnTo>
                    <a:pt x="2259" y="255"/>
                  </a:lnTo>
                  <a:lnTo>
                    <a:pt x="2259" y="255"/>
                  </a:lnTo>
                  <a:lnTo>
                    <a:pt x="2257" y="252"/>
                  </a:lnTo>
                  <a:lnTo>
                    <a:pt x="2253" y="250"/>
                  </a:lnTo>
                  <a:lnTo>
                    <a:pt x="2244" y="250"/>
                  </a:lnTo>
                  <a:lnTo>
                    <a:pt x="2235" y="250"/>
                  </a:lnTo>
                  <a:lnTo>
                    <a:pt x="2232" y="248"/>
                  </a:lnTo>
                  <a:lnTo>
                    <a:pt x="2230" y="244"/>
                  </a:lnTo>
                  <a:lnTo>
                    <a:pt x="2230" y="244"/>
                  </a:lnTo>
                  <a:lnTo>
                    <a:pt x="2228" y="235"/>
                  </a:lnTo>
                  <a:lnTo>
                    <a:pt x="2228" y="230"/>
                  </a:lnTo>
                  <a:lnTo>
                    <a:pt x="2230" y="228"/>
                  </a:lnTo>
                  <a:lnTo>
                    <a:pt x="2234" y="226"/>
                  </a:lnTo>
                  <a:lnTo>
                    <a:pt x="2241" y="226"/>
                  </a:lnTo>
                  <a:lnTo>
                    <a:pt x="2241" y="226"/>
                  </a:lnTo>
                  <a:lnTo>
                    <a:pt x="2250" y="230"/>
                  </a:lnTo>
                  <a:lnTo>
                    <a:pt x="2263" y="237"/>
                  </a:lnTo>
                  <a:lnTo>
                    <a:pt x="2270" y="239"/>
                  </a:lnTo>
                  <a:lnTo>
                    <a:pt x="2275" y="241"/>
                  </a:lnTo>
                  <a:lnTo>
                    <a:pt x="2281" y="241"/>
                  </a:lnTo>
                  <a:lnTo>
                    <a:pt x="2284" y="237"/>
                  </a:lnTo>
                  <a:lnTo>
                    <a:pt x="2284" y="237"/>
                  </a:lnTo>
                  <a:lnTo>
                    <a:pt x="2286" y="233"/>
                  </a:lnTo>
                  <a:lnTo>
                    <a:pt x="2286" y="230"/>
                  </a:lnTo>
                  <a:lnTo>
                    <a:pt x="2284" y="226"/>
                  </a:lnTo>
                  <a:lnTo>
                    <a:pt x="2282" y="223"/>
                  </a:lnTo>
                  <a:lnTo>
                    <a:pt x="2275" y="217"/>
                  </a:lnTo>
                  <a:lnTo>
                    <a:pt x="2270" y="214"/>
                  </a:lnTo>
                  <a:lnTo>
                    <a:pt x="2270" y="214"/>
                  </a:lnTo>
                  <a:lnTo>
                    <a:pt x="2264" y="214"/>
                  </a:lnTo>
                  <a:lnTo>
                    <a:pt x="2261" y="212"/>
                  </a:lnTo>
                  <a:lnTo>
                    <a:pt x="2261" y="212"/>
                  </a:lnTo>
                  <a:lnTo>
                    <a:pt x="2257" y="208"/>
                  </a:lnTo>
                  <a:lnTo>
                    <a:pt x="2257" y="206"/>
                  </a:lnTo>
                  <a:lnTo>
                    <a:pt x="2259" y="203"/>
                  </a:lnTo>
                  <a:lnTo>
                    <a:pt x="2259" y="203"/>
                  </a:lnTo>
                  <a:lnTo>
                    <a:pt x="2255" y="199"/>
                  </a:lnTo>
                  <a:lnTo>
                    <a:pt x="2252" y="195"/>
                  </a:lnTo>
                  <a:lnTo>
                    <a:pt x="2248" y="194"/>
                  </a:lnTo>
                  <a:lnTo>
                    <a:pt x="2244" y="188"/>
                  </a:lnTo>
                  <a:lnTo>
                    <a:pt x="2244" y="188"/>
                  </a:lnTo>
                  <a:lnTo>
                    <a:pt x="2246" y="185"/>
                  </a:lnTo>
                  <a:lnTo>
                    <a:pt x="2248" y="181"/>
                  </a:lnTo>
                  <a:lnTo>
                    <a:pt x="2257" y="176"/>
                  </a:lnTo>
                  <a:lnTo>
                    <a:pt x="2257" y="176"/>
                  </a:lnTo>
                  <a:lnTo>
                    <a:pt x="2263" y="170"/>
                  </a:lnTo>
                  <a:lnTo>
                    <a:pt x="2266" y="161"/>
                  </a:lnTo>
                  <a:lnTo>
                    <a:pt x="2266" y="161"/>
                  </a:lnTo>
                  <a:lnTo>
                    <a:pt x="2268" y="156"/>
                  </a:lnTo>
                  <a:lnTo>
                    <a:pt x="2270" y="154"/>
                  </a:lnTo>
                  <a:lnTo>
                    <a:pt x="2277" y="150"/>
                  </a:lnTo>
                  <a:lnTo>
                    <a:pt x="2277" y="150"/>
                  </a:lnTo>
                  <a:lnTo>
                    <a:pt x="2282" y="147"/>
                  </a:lnTo>
                  <a:lnTo>
                    <a:pt x="2284" y="141"/>
                  </a:lnTo>
                  <a:lnTo>
                    <a:pt x="2282" y="136"/>
                  </a:lnTo>
                  <a:lnTo>
                    <a:pt x="2277" y="132"/>
                  </a:lnTo>
                  <a:lnTo>
                    <a:pt x="2277" y="132"/>
                  </a:lnTo>
                  <a:lnTo>
                    <a:pt x="2270" y="130"/>
                  </a:lnTo>
                  <a:lnTo>
                    <a:pt x="2264" y="128"/>
                  </a:lnTo>
                  <a:lnTo>
                    <a:pt x="2264" y="128"/>
                  </a:lnTo>
                  <a:lnTo>
                    <a:pt x="2264" y="127"/>
                  </a:lnTo>
                  <a:lnTo>
                    <a:pt x="2266" y="125"/>
                  </a:lnTo>
                  <a:lnTo>
                    <a:pt x="2272" y="125"/>
                  </a:lnTo>
                  <a:lnTo>
                    <a:pt x="2272" y="125"/>
                  </a:lnTo>
                  <a:lnTo>
                    <a:pt x="2282" y="128"/>
                  </a:lnTo>
                  <a:lnTo>
                    <a:pt x="2291" y="130"/>
                  </a:lnTo>
                  <a:lnTo>
                    <a:pt x="2291" y="130"/>
                  </a:lnTo>
                  <a:lnTo>
                    <a:pt x="2299" y="130"/>
                  </a:lnTo>
                  <a:lnTo>
                    <a:pt x="2304" y="128"/>
                  </a:lnTo>
                  <a:lnTo>
                    <a:pt x="2308" y="123"/>
                  </a:lnTo>
                  <a:lnTo>
                    <a:pt x="2310" y="121"/>
                  </a:lnTo>
                  <a:lnTo>
                    <a:pt x="2310" y="118"/>
                  </a:lnTo>
                  <a:lnTo>
                    <a:pt x="2310" y="118"/>
                  </a:lnTo>
                  <a:lnTo>
                    <a:pt x="2308" y="114"/>
                  </a:lnTo>
                  <a:lnTo>
                    <a:pt x="2302" y="112"/>
                  </a:lnTo>
                  <a:lnTo>
                    <a:pt x="2293" y="114"/>
                  </a:lnTo>
                  <a:lnTo>
                    <a:pt x="2293" y="114"/>
                  </a:lnTo>
                  <a:lnTo>
                    <a:pt x="2290" y="112"/>
                  </a:lnTo>
                  <a:lnTo>
                    <a:pt x="2286" y="109"/>
                  </a:lnTo>
                  <a:lnTo>
                    <a:pt x="2286" y="105"/>
                  </a:lnTo>
                  <a:lnTo>
                    <a:pt x="2291" y="101"/>
                  </a:lnTo>
                  <a:lnTo>
                    <a:pt x="2291" y="101"/>
                  </a:lnTo>
                  <a:lnTo>
                    <a:pt x="2299" y="100"/>
                  </a:lnTo>
                  <a:lnTo>
                    <a:pt x="2306" y="101"/>
                  </a:lnTo>
                  <a:lnTo>
                    <a:pt x="2322" y="103"/>
                  </a:lnTo>
                  <a:lnTo>
                    <a:pt x="2322" y="103"/>
                  </a:lnTo>
                  <a:lnTo>
                    <a:pt x="2335" y="100"/>
                  </a:lnTo>
                  <a:lnTo>
                    <a:pt x="2344" y="98"/>
                  </a:lnTo>
                  <a:lnTo>
                    <a:pt x="2349" y="94"/>
                  </a:lnTo>
                  <a:lnTo>
                    <a:pt x="2355" y="89"/>
                  </a:lnTo>
                  <a:lnTo>
                    <a:pt x="2357" y="83"/>
                  </a:lnTo>
                  <a:lnTo>
                    <a:pt x="2357" y="78"/>
                  </a:lnTo>
                  <a:lnTo>
                    <a:pt x="2349" y="72"/>
                  </a:lnTo>
                  <a:lnTo>
                    <a:pt x="2349" y="72"/>
                  </a:lnTo>
                  <a:lnTo>
                    <a:pt x="2340" y="69"/>
                  </a:lnTo>
                  <a:lnTo>
                    <a:pt x="2328" y="67"/>
                  </a:lnTo>
                  <a:lnTo>
                    <a:pt x="2315" y="67"/>
                  </a:lnTo>
                  <a:lnTo>
                    <a:pt x="2304" y="69"/>
                  </a:lnTo>
                  <a:lnTo>
                    <a:pt x="2304" y="69"/>
                  </a:lnTo>
                  <a:lnTo>
                    <a:pt x="2297" y="71"/>
                  </a:lnTo>
                  <a:lnTo>
                    <a:pt x="2290" y="74"/>
                  </a:lnTo>
                  <a:lnTo>
                    <a:pt x="2282" y="78"/>
                  </a:lnTo>
                  <a:lnTo>
                    <a:pt x="2275" y="80"/>
                  </a:lnTo>
                  <a:lnTo>
                    <a:pt x="2275" y="80"/>
                  </a:lnTo>
                  <a:lnTo>
                    <a:pt x="2268" y="80"/>
                  </a:lnTo>
                  <a:lnTo>
                    <a:pt x="2259" y="80"/>
                  </a:lnTo>
                  <a:lnTo>
                    <a:pt x="2250" y="80"/>
                  </a:lnTo>
                  <a:lnTo>
                    <a:pt x="2241" y="81"/>
                  </a:lnTo>
                  <a:lnTo>
                    <a:pt x="2241" y="81"/>
                  </a:lnTo>
                  <a:lnTo>
                    <a:pt x="2232" y="89"/>
                  </a:lnTo>
                  <a:lnTo>
                    <a:pt x="2226" y="90"/>
                  </a:lnTo>
                  <a:lnTo>
                    <a:pt x="2221" y="92"/>
                  </a:lnTo>
                  <a:lnTo>
                    <a:pt x="2221" y="92"/>
                  </a:lnTo>
                  <a:lnTo>
                    <a:pt x="2206" y="94"/>
                  </a:lnTo>
                  <a:lnTo>
                    <a:pt x="2199" y="96"/>
                  </a:lnTo>
                  <a:lnTo>
                    <a:pt x="2196" y="94"/>
                  </a:lnTo>
                  <a:lnTo>
                    <a:pt x="2196" y="94"/>
                  </a:lnTo>
                  <a:lnTo>
                    <a:pt x="2192" y="92"/>
                  </a:lnTo>
                  <a:lnTo>
                    <a:pt x="2192" y="90"/>
                  </a:lnTo>
                  <a:lnTo>
                    <a:pt x="2194" y="89"/>
                  </a:lnTo>
                  <a:lnTo>
                    <a:pt x="2203" y="85"/>
                  </a:lnTo>
                  <a:lnTo>
                    <a:pt x="2203" y="85"/>
                  </a:lnTo>
                  <a:lnTo>
                    <a:pt x="2212" y="81"/>
                  </a:lnTo>
                  <a:lnTo>
                    <a:pt x="2215" y="76"/>
                  </a:lnTo>
                  <a:lnTo>
                    <a:pt x="2215" y="74"/>
                  </a:lnTo>
                  <a:lnTo>
                    <a:pt x="2215" y="71"/>
                  </a:lnTo>
                  <a:lnTo>
                    <a:pt x="2215" y="71"/>
                  </a:lnTo>
                  <a:lnTo>
                    <a:pt x="2214" y="69"/>
                  </a:lnTo>
                  <a:lnTo>
                    <a:pt x="2210" y="67"/>
                  </a:lnTo>
                  <a:lnTo>
                    <a:pt x="2203" y="65"/>
                  </a:lnTo>
                  <a:lnTo>
                    <a:pt x="2196" y="67"/>
                  </a:lnTo>
                  <a:lnTo>
                    <a:pt x="2190" y="69"/>
                  </a:lnTo>
                  <a:lnTo>
                    <a:pt x="2190" y="69"/>
                  </a:lnTo>
                  <a:lnTo>
                    <a:pt x="2181" y="74"/>
                  </a:lnTo>
                  <a:lnTo>
                    <a:pt x="2176" y="76"/>
                  </a:lnTo>
                  <a:lnTo>
                    <a:pt x="2170" y="76"/>
                  </a:lnTo>
                  <a:lnTo>
                    <a:pt x="2170" y="76"/>
                  </a:lnTo>
                  <a:lnTo>
                    <a:pt x="2165" y="74"/>
                  </a:lnTo>
                  <a:lnTo>
                    <a:pt x="2159" y="72"/>
                  </a:lnTo>
                  <a:lnTo>
                    <a:pt x="2159" y="72"/>
                  </a:lnTo>
                  <a:lnTo>
                    <a:pt x="2159" y="67"/>
                  </a:lnTo>
                  <a:lnTo>
                    <a:pt x="2158" y="65"/>
                  </a:lnTo>
                  <a:lnTo>
                    <a:pt x="2158" y="63"/>
                  </a:lnTo>
                  <a:lnTo>
                    <a:pt x="2158" y="63"/>
                  </a:lnTo>
                  <a:lnTo>
                    <a:pt x="2150" y="63"/>
                  </a:lnTo>
                  <a:lnTo>
                    <a:pt x="2145" y="62"/>
                  </a:lnTo>
                  <a:lnTo>
                    <a:pt x="2132" y="63"/>
                  </a:lnTo>
                  <a:lnTo>
                    <a:pt x="2132" y="63"/>
                  </a:lnTo>
                  <a:lnTo>
                    <a:pt x="2123" y="67"/>
                  </a:lnTo>
                  <a:lnTo>
                    <a:pt x="2123" y="67"/>
                  </a:lnTo>
                  <a:lnTo>
                    <a:pt x="2116" y="67"/>
                  </a:lnTo>
                  <a:lnTo>
                    <a:pt x="2109" y="65"/>
                  </a:lnTo>
                  <a:lnTo>
                    <a:pt x="2109" y="65"/>
                  </a:lnTo>
                  <a:lnTo>
                    <a:pt x="2103" y="63"/>
                  </a:lnTo>
                  <a:lnTo>
                    <a:pt x="2101" y="62"/>
                  </a:lnTo>
                  <a:lnTo>
                    <a:pt x="2101" y="60"/>
                  </a:lnTo>
                  <a:lnTo>
                    <a:pt x="2101" y="60"/>
                  </a:lnTo>
                  <a:lnTo>
                    <a:pt x="2105" y="58"/>
                  </a:lnTo>
                  <a:lnTo>
                    <a:pt x="2109" y="56"/>
                  </a:lnTo>
                  <a:lnTo>
                    <a:pt x="2118" y="56"/>
                  </a:lnTo>
                  <a:lnTo>
                    <a:pt x="2118" y="56"/>
                  </a:lnTo>
                  <a:lnTo>
                    <a:pt x="2132" y="56"/>
                  </a:lnTo>
                  <a:lnTo>
                    <a:pt x="2148" y="56"/>
                  </a:lnTo>
                  <a:lnTo>
                    <a:pt x="2148" y="56"/>
                  </a:lnTo>
                  <a:lnTo>
                    <a:pt x="2159" y="52"/>
                  </a:lnTo>
                  <a:lnTo>
                    <a:pt x="2172" y="52"/>
                  </a:lnTo>
                  <a:lnTo>
                    <a:pt x="2172" y="52"/>
                  </a:lnTo>
                  <a:lnTo>
                    <a:pt x="2190" y="54"/>
                  </a:lnTo>
                  <a:lnTo>
                    <a:pt x="2210" y="56"/>
                  </a:lnTo>
                  <a:lnTo>
                    <a:pt x="2210" y="56"/>
                  </a:lnTo>
                  <a:lnTo>
                    <a:pt x="2215" y="56"/>
                  </a:lnTo>
                  <a:lnTo>
                    <a:pt x="2221" y="56"/>
                  </a:lnTo>
                  <a:lnTo>
                    <a:pt x="2226" y="54"/>
                  </a:lnTo>
                  <a:lnTo>
                    <a:pt x="2230" y="51"/>
                  </a:lnTo>
                  <a:lnTo>
                    <a:pt x="2230" y="51"/>
                  </a:lnTo>
                  <a:lnTo>
                    <a:pt x="2230" y="45"/>
                  </a:lnTo>
                  <a:lnTo>
                    <a:pt x="2230" y="43"/>
                  </a:lnTo>
                  <a:lnTo>
                    <a:pt x="2226" y="40"/>
                  </a:lnTo>
                  <a:lnTo>
                    <a:pt x="2223" y="38"/>
                  </a:lnTo>
                  <a:lnTo>
                    <a:pt x="2223" y="38"/>
                  </a:lnTo>
                  <a:lnTo>
                    <a:pt x="2219" y="38"/>
                  </a:lnTo>
                  <a:lnTo>
                    <a:pt x="2215" y="36"/>
                  </a:lnTo>
                  <a:lnTo>
                    <a:pt x="2215" y="36"/>
                  </a:lnTo>
                  <a:lnTo>
                    <a:pt x="2212" y="34"/>
                  </a:lnTo>
                  <a:lnTo>
                    <a:pt x="2206" y="31"/>
                  </a:lnTo>
                  <a:lnTo>
                    <a:pt x="2206" y="31"/>
                  </a:lnTo>
                  <a:lnTo>
                    <a:pt x="2201" y="33"/>
                  </a:lnTo>
                  <a:lnTo>
                    <a:pt x="2194" y="33"/>
                  </a:lnTo>
                  <a:lnTo>
                    <a:pt x="2188" y="34"/>
                  </a:lnTo>
                  <a:lnTo>
                    <a:pt x="2183" y="34"/>
                  </a:lnTo>
                  <a:lnTo>
                    <a:pt x="2183" y="34"/>
                  </a:lnTo>
                  <a:lnTo>
                    <a:pt x="2183" y="29"/>
                  </a:lnTo>
                  <a:lnTo>
                    <a:pt x="2185" y="24"/>
                  </a:lnTo>
                  <a:lnTo>
                    <a:pt x="2185" y="24"/>
                  </a:lnTo>
                  <a:lnTo>
                    <a:pt x="2183" y="22"/>
                  </a:lnTo>
                  <a:lnTo>
                    <a:pt x="2181" y="18"/>
                  </a:lnTo>
                  <a:lnTo>
                    <a:pt x="2176" y="16"/>
                  </a:lnTo>
                  <a:lnTo>
                    <a:pt x="2170" y="16"/>
                  </a:lnTo>
                  <a:lnTo>
                    <a:pt x="2165" y="18"/>
                  </a:lnTo>
                  <a:lnTo>
                    <a:pt x="2165" y="18"/>
                  </a:lnTo>
                  <a:lnTo>
                    <a:pt x="2158" y="24"/>
                  </a:lnTo>
                  <a:lnTo>
                    <a:pt x="2154" y="25"/>
                  </a:lnTo>
                  <a:lnTo>
                    <a:pt x="2152" y="25"/>
                  </a:lnTo>
                  <a:lnTo>
                    <a:pt x="2152" y="25"/>
                  </a:lnTo>
                  <a:lnTo>
                    <a:pt x="2150" y="24"/>
                  </a:lnTo>
                  <a:lnTo>
                    <a:pt x="2150" y="22"/>
                  </a:lnTo>
                  <a:lnTo>
                    <a:pt x="2152" y="16"/>
                  </a:lnTo>
                  <a:lnTo>
                    <a:pt x="2154" y="11"/>
                  </a:lnTo>
                  <a:lnTo>
                    <a:pt x="2154" y="9"/>
                  </a:lnTo>
                  <a:lnTo>
                    <a:pt x="2150" y="7"/>
                  </a:lnTo>
                  <a:lnTo>
                    <a:pt x="2150" y="7"/>
                  </a:lnTo>
                  <a:lnTo>
                    <a:pt x="2147" y="7"/>
                  </a:lnTo>
                  <a:lnTo>
                    <a:pt x="2145" y="9"/>
                  </a:lnTo>
                  <a:lnTo>
                    <a:pt x="2145" y="9"/>
                  </a:lnTo>
                  <a:lnTo>
                    <a:pt x="2139" y="9"/>
                  </a:lnTo>
                  <a:lnTo>
                    <a:pt x="2136" y="9"/>
                  </a:lnTo>
                  <a:lnTo>
                    <a:pt x="2127" y="5"/>
                  </a:lnTo>
                  <a:lnTo>
                    <a:pt x="2127" y="5"/>
                  </a:lnTo>
                  <a:lnTo>
                    <a:pt x="2121" y="5"/>
                  </a:lnTo>
                  <a:lnTo>
                    <a:pt x="2118" y="5"/>
                  </a:lnTo>
                  <a:lnTo>
                    <a:pt x="2109" y="7"/>
                  </a:lnTo>
                  <a:lnTo>
                    <a:pt x="2109" y="7"/>
                  </a:lnTo>
                  <a:lnTo>
                    <a:pt x="2096" y="11"/>
                  </a:lnTo>
                  <a:lnTo>
                    <a:pt x="2089" y="11"/>
                  </a:lnTo>
                  <a:lnTo>
                    <a:pt x="2082" y="11"/>
                  </a:lnTo>
                  <a:lnTo>
                    <a:pt x="2082" y="11"/>
                  </a:lnTo>
                  <a:lnTo>
                    <a:pt x="2072" y="5"/>
                  </a:lnTo>
                  <a:lnTo>
                    <a:pt x="2067" y="2"/>
                  </a:lnTo>
                  <a:lnTo>
                    <a:pt x="2062" y="2"/>
                  </a:lnTo>
                  <a:lnTo>
                    <a:pt x="2062" y="2"/>
                  </a:lnTo>
                  <a:lnTo>
                    <a:pt x="2034" y="0"/>
                  </a:lnTo>
                  <a:lnTo>
                    <a:pt x="2034" y="0"/>
                  </a:lnTo>
                  <a:lnTo>
                    <a:pt x="2024" y="0"/>
                  </a:lnTo>
                  <a:lnTo>
                    <a:pt x="2015" y="0"/>
                  </a:lnTo>
                  <a:lnTo>
                    <a:pt x="2015" y="0"/>
                  </a:lnTo>
                  <a:lnTo>
                    <a:pt x="2005" y="4"/>
                  </a:lnTo>
                  <a:lnTo>
                    <a:pt x="1996" y="7"/>
                  </a:lnTo>
                  <a:lnTo>
                    <a:pt x="1996" y="7"/>
                  </a:lnTo>
                  <a:lnTo>
                    <a:pt x="1989" y="7"/>
                  </a:lnTo>
                  <a:lnTo>
                    <a:pt x="1982" y="7"/>
                  </a:lnTo>
                  <a:lnTo>
                    <a:pt x="1982" y="7"/>
                  </a:lnTo>
                  <a:lnTo>
                    <a:pt x="1978" y="7"/>
                  </a:lnTo>
                  <a:lnTo>
                    <a:pt x="1977" y="9"/>
                  </a:lnTo>
                  <a:lnTo>
                    <a:pt x="1973" y="13"/>
                  </a:lnTo>
                  <a:lnTo>
                    <a:pt x="1973" y="13"/>
                  </a:lnTo>
                  <a:lnTo>
                    <a:pt x="1969" y="14"/>
                  </a:lnTo>
                  <a:lnTo>
                    <a:pt x="1966" y="14"/>
                  </a:lnTo>
                  <a:lnTo>
                    <a:pt x="1960" y="14"/>
                  </a:lnTo>
                  <a:lnTo>
                    <a:pt x="1957" y="13"/>
                  </a:lnTo>
                  <a:lnTo>
                    <a:pt x="1957" y="13"/>
                  </a:lnTo>
                  <a:lnTo>
                    <a:pt x="1953" y="14"/>
                  </a:lnTo>
                  <a:lnTo>
                    <a:pt x="1951" y="18"/>
                  </a:lnTo>
                  <a:lnTo>
                    <a:pt x="1949" y="22"/>
                  </a:lnTo>
                  <a:lnTo>
                    <a:pt x="1949" y="25"/>
                  </a:lnTo>
                  <a:lnTo>
                    <a:pt x="1949" y="25"/>
                  </a:lnTo>
                  <a:lnTo>
                    <a:pt x="1946" y="27"/>
                  </a:lnTo>
                  <a:lnTo>
                    <a:pt x="1942" y="27"/>
                  </a:lnTo>
                  <a:lnTo>
                    <a:pt x="1937" y="25"/>
                  </a:lnTo>
                  <a:lnTo>
                    <a:pt x="1937" y="25"/>
                  </a:lnTo>
                  <a:lnTo>
                    <a:pt x="1931" y="27"/>
                  </a:lnTo>
                  <a:lnTo>
                    <a:pt x="1928" y="31"/>
                  </a:lnTo>
                  <a:lnTo>
                    <a:pt x="1928" y="31"/>
                  </a:lnTo>
                  <a:lnTo>
                    <a:pt x="1924" y="29"/>
                  </a:lnTo>
                  <a:lnTo>
                    <a:pt x="1922" y="27"/>
                  </a:lnTo>
                  <a:lnTo>
                    <a:pt x="1919" y="24"/>
                  </a:lnTo>
                  <a:lnTo>
                    <a:pt x="1919" y="24"/>
                  </a:lnTo>
                  <a:lnTo>
                    <a:pt x="1913" y="20"/>
                  </a:lnTo>
                  <a:lnTo>
                    <a:pt x="1906" y="18"/>
                  </a:lnTo>
                  <a:lnTo>
                    <a:pt x="1906" y="18"/>
                  </a:lnTo>
                  <a:lnTo>
                    <a:pt x="1895" y="16"/>
                  </a:lnTo>
                  <a:lnTo>
                    <a:pt x="1891" y="18"/>
                  </a:lnTo>
                  <a:lnTo>
                    <a:pt x="1886" y="20"/>
                  </a:lnTo>
                  <a:lnTo>
                    <a:pt x="1886" y="20"/>
                  </a:lnTo>
                  <a:lnTo>
                    <a:pt x="1882" y="24"/>
                  </a:lnTo>
                  <a:lnTo>
                    <a:pt x="1881" y="29"/>
                  </a:lnTo>
                  <a:lnTo>
                    <a:pt x="1881" y="29"/>
                  </a:lnTo>
                  <a:lnTo>
                    <a:pt x="1882" y="34"/>
                  </a:lnTo>
                  <a:lnTo>
                    <a:pt x="1881" y="36"/>
                  </a:lnTo>
                  <a:lnTo>
                    <a:pt x="1879" y="38"/>
                  </a:lnTo>
                  <a:lnTo>
                    <a:pt x="1879" y="38"/>
                  </a:lnTo>
                  <a:lnTo>
                    <a:pt x="1873" y="40"/>
                  </a:lnTo>
                  <a:lnTo>
                    <a:pt x="1866" y="38"/>
                  </a:lnTo>
                  <a:lnTo>
                    <a:pt x="1861" y="36"/>
                  </a:lnTo>
                  <a:lnTo>
                    <a:pt x="1855" y="38"/>
                  </a:lnTo>
                  <a:lnTo>
                    <a:pt x="1855" y="38"/>
                  </a:lnTo>
                  <a:lnTo>
                    <a:pt x="1850" y="40"/>
                  </a:lnTo>
                  <a:lnTo>
                    <a:pt x="1846" y="43"/>
                  </a:lnTo>
                  <a:lnTo>
                    <a:pt x="1846" y="43"/>
                  </a:lnTo>
                  <a:lnTo>
                    <a:pt x="1841" y="43"/>
                  </a:lnTo>
                  <a:lnTo>
                    <a:pt x="1835" y="47"/>
                  </a:lnTo>
                  <a:lnTo>
                    <a:pt x="1835" y="47"/>
                  </a:lnTo>
                  <a:lnTo>
                    <a:pt x="1834" y="49"/>
                  </a:lnTo>
                  <a:lnTo>
                    <a:pt x="1834" y="52"/>
                  </a:lnTo>
                  <a:lnTo>
                    <a:pt x="1835" y="56"/>
                  </a:lnTo>
                  <a:lnTo>
                    <a:pt x="1837" y="58"/>
                  </a:lnTo>
                  <a:lnTo>
                    <a:pt x="1837" y="58"/>
                  </a:lnTo>
                  <a:lnTo>
                    <a:pt x="1852" y="67"/>
                  </a:lnTo>
                  <a:lnTo>
                    <a:pt x="1859" y="72"/>
                  </a:lnTo>
                  <a:lnTo>
                    <a:pt x="1861" y="76"/>
                  </a:lnTo>
                  <a:lnTo>
                    <a:pt x="1859" y="80"/>
                  </a:lnTo>
                  <a:lnTo>
                    <a:pt x="1859" y="80"/>
                  </a:lnTo>
                  <a:lnTo>
                    <a:pt x="1855" y="81"/>
                  </a:lnTo>
                  <a:lnTo>
                    <a:pt x="1852" y="81"/>
                  </a:lnTo>
                  <a:lnTo>
                    <a:pt x="1843" y="81"/>
                  </a:lnTo>
                  <a:lnTo>
                    <a:pt x="1843" y="81"/>
                  </a:lnTo>
                  <a:lnTo>
                    <a:pt x="1839" y="80"/>
                  </a:lnTo>
                  <a:lnTo>
                    <a:pt x="1835" y="76"/>
                  </a:lnTo>
                  <a:lnTo>
                    <a:pt x="1830" y="69"/>
                  </a:lnTo>
                  <a:lnTo>
                    <a:pt x="1830" y="69"/>
                  </a:lnTo>
                  <a:lnTo>
                    <a:pt x="1823" y="60"/>
                  </a:lnTo>
                  <a:lnTo>
                    <a:pt x="1817" y="54"/>
                  </a:lnTo>
                  <a:lnTo>
                    <a:pt x="1812" y="52"/>
                  </a:lnTo>
                  <a:lnTo>
                    <a:pt x="1812" y="52"/>
                  </a:lnTo>
                  <a:lnTo>
                    <a:pt x="1806" y="51"/>
                  </a:lnTo>
                  <a:lnTo>
                    <a:pt x="1799" y="51"/>
                  </a:lnTo>
                  <a:lnTo>
                    <a:pt x="1794" y="52"/>
                  </a:lnTo>
                  <a:lnTo>
                    <a:pt x="1790" y="56"/>
                  </a:lnTo>
                  <a:lnTo>
                    <a:pt x="1790" y="56"/>
                  </a:lnTo>
                  <a:lnTo>
                    <a:pt x="1788" y="60"/>
                  </a:lnTo>
                  <a:lnTo>
                    <a:pt x="1788" y="63"/>
                  </a:lnTo>
                  <a:lnTo>
                    <a:pt x="1790" y="71"/>
                  </a:lnTo>
                  <a:lnTo>
                    <a:pt x="1790" y="71"/>
                  </a:lnTo>
                  <a:lnTo>
                    <a:pt x="1790" y="76"/>
                  </a:lnTo>
                  <a:lnTo>
                    <a:pt x="1786" y="80"/>
                  </a:lnTo>
                  <a:lnTo>
                    <a:pt x="1786" y="80"/>
                  </a:lnTo>
                  <a:lnTo>
                    <a:pt x="1776" y="81"/>
                  </a:lnTo>
                  <a:lnTo>
                    <a:pt x="1770" y="81"/>
                  </a:lnTo>
                  <a:lnTo>
                    <a:pt x="1765" y="81"/>
                  </a:lnTo>
                  <a:lnTo>
                    <a:pt x="1765" y="81"/>
                  </a:lnTo>
                  <a:lnTo>
                    <a:pt x="1761" y="78"/>
                  </a:lnTo>
                  <a:lnTo>
                    <a:pt x="1758" y="74"/>
                  </a:lnTo>
                  <a:lnTo>
                    <a:pt x="1758" y="74"/>
                  </a:lnTo>
                  <a:lnTo>
                    <a:pt x="1754" y="72"/>
                  </a:lnTo>
                  <a:lnTo>
                    <a:pt x="1750" y="72"/>
                  </a:lnTo>
                  <a:lnTo>
                    <a:pt x="1750" y="72"/>
                  </a:lnTo>
                  <a:lnTo>
                    <a:pt x="1748" y="74"/>
                  </a:lnTo>
                  <a:lnTo>
                    <a:pt x="1747" y="76"/>
                  </a:lnTo>
                  <a:lnTo>
                    <a:pt x="1747" y="76"/>
                  </a:lnTo>
                  <a:lnTo>
                    <a:pt x="1741" y="78"/>
                  </a:lnTo>
                  <a:lnTo>
                    <a:pt x="1739" y="76"/>
                  </a:lnTo>
                  <a:lnTo>
                    <a:pt x="1736" y="74"/>
                  </a:lnTo>
                  <a:lnTo>
                    <a:pt x="1734" y="71"/>
                  </a:lnTo>
                  <a:lnTo>
                    <a:pt x="1730" y="63"/>
                  </a:lnTo>
                  <a:lnTo>
                    <a:pt x="1727" y="58"/>
                  </a:lnTo>
                  <a:lnTo>
                    <a:pt x="1727" y="58"/>
                  </a:lnTo>
                  <a:lnTo>
                    <a:pt x="1723" y="56"/>
                  </a:lnTo>
                  <a:lnTo>
                    <a:pt x="1720" y="58"/>
                  </a:lnTo>
                  <a:lnTo>
                    <a:pt x="1712" y="62"/>
                  </a:lnTo>
                  <a:lnTo>
                    <a:pt x="1712" y="62"/>
                  </a:lnTo>
                  <a:lnTo>
                    <a:pt x="1705" y="62"/>
                  </a:lnTo>
                  <a:lnTo>
                    <a:pt x="1698" y="62"/>
                  </a:lnTo>
                  <a:lnTo>
                    <a:pt x="1698" y="62"/>
                  </a:lnTo>
                  <a:lnTo>
                    <a:pt x="1691" y="63"/>
                  </a:lnTo>
                  <a:lnTo>
                    <a:pt x="1685" y="65"/>
                  </a:lnTo>
                  <a:lnTo>
                    <a:pt x="1685" y="65"/>
                  </a:lnTo>
                  <a:lnTo>
                    <a:pt x="1674" y="63"/>
                  </a:lnTo>
                  <a:lnTo>
                    <a:pt x="1663" y="62"/>
                  </a:lnTo>
                  <a:lnTo>
                    <a:pt x="1663" y="62"/>
                  </a:lnTo>
                  <a:lnTo>
                    <a:pt x="1651" y="63"/>
                  </a:lnTo>
                  <a:lnTo>
                    <a:pt x="1645" y="65"/>
                  </a:lnTo>
                  <a:lnTo>
                    <a:pt x="1642" y="69"/>
                  </a:lnTo>
                  <a:lnTo>
                    <a:pt x="1642" y="69"/>
                  </a:lnTo>
                  <a:lnTo>
                    <a:pt x="1642" y="72"/>
                  </a:lnTo>
                  <a:lnTo>
                    <a:pt x="1642" y="78"/>
                  </a:lnTo>
                  <a:lnTo>
                    <a:pt x="1643" y="81"/>
                  </a:lnTo>
                  <a:lnTo>
                    <a:pt x="1642" y="85"/>
                  </a:lnTo>
                  <a:lnTo>
                    <a:pt x="1642" y="85"/>
                  </a:lnTo>
                  <a:lnTo>
                    <a:pt x="1640" y="87"/>
                  </a:lnTo>
                  <a:lnTo>
                    <a:pt x="1640" y="87"/>
                  </a:lnTo>
                  <a:lnTo>
                    <a:pt x="1636" y="85"/>
                  </a:lnTo>
                  <a:lnTo>
                    <a:pt x="1633" y="78"/>
                  </a:lnTo>
                  <a:lnTo>
                    <a:pt x="1633" y="78"/>
                  </a:lnTo>
                  <a:lnTo>
                    <a:pt x="1629" y="72"/>
                  </a:lnTo>
                  <a:lnTo>
                    <a:pt x="1624" y="72"/>
                  </a:lnTo>
                  <a:lnTo>
                    <a:pt x="1618" y="74"/>
                  </a:lnTo>
                  <a:lnTo>
                    <a:pt x="1613" y="78"/>
                  </a:lnTo>
                  <a:lnTo>
                    <a:pt x="1613" y="78"/>
                  </a:lnTo>
                  <a:lnTo>
                    <a:pt x="1611" y="81"/>
                  </a:lnTo>
                  <a:lnTo>
                    <a:pt x="1611" y="83"/>
                  </a:lnTo>
                  <a:lnTo>
                    <a:pt x="1615" y="90"/>
                  </a:lnTo>
                  <a:lnTo>
                    <a:pt x="1615" y="90"/>
                  </a:lnTo>
                  <a:lnTo>
                    <a:pt x="1616" y="94"/>
                  </a:lnTo>
                  <a:lnTo>
                    <a:pt x="1615" y="96"/>
                  </a:lnTo>
                  <a:lnTo>
                    <a:pt x="1611" y="96"/>
                  </a:lnTo>
                  <a:lnTo>
                    <a:pt x="1602" y="96"/>
                  </a:lnTo>
                  <a:lnTo>
                    <a:pt x="1602" y="96"/>
                  </a:lnTo>
                  <a:lnTo>
                    <a:pt x="1589" y="98"/>
                  </a:lnTo>
                  <a:lnTo>
                    <a:pt x="1577" y="101"/>
                  </a:lnTo>
                  <a:lnTo>
                    <a:pt x="1566" y="105"/>
                  </a:lnTo>
                  <a:lnTo>
                    <a:pt x="1553" y="107"/>
                  </a:lnTo>
                  <a:lnTo>
                    <a:pt x="1553" y="107"/>
                  </a:lnTo>
                  <a:lnTo>
                    <a:pt x="1542" y="109"/>
                  </a:lnTo>
                  <a:lnTo>
                    <a:pt x="1531" y="110"/>
                  </a:lnTo>
                  <a:lnTo>
                    <a:pt x="1531" y="110"/>
                  </a:lnTo>
                  <a:lnTo>
                    <a:pt x="1528" y="114"/>
                  </a:lnTo>
                  <a:lnTo>
                    <a:pt x="1524" y="118"/>
                  </a:lnTo>
                  <a:lnTo>
                    <a:pt x="1524" y="121"/>
                  </a:lnTo>
                  <a:lnTo>
                    <a:pt x="1528" y="125"/>
                  </a:lnTo>
                  <a:lnTo>
                    <a:pt x="1528" y="125"/>
                  </a:lnTo>
                  <a:lnTo>
                    <a:pt x="1537" y="127"/>
                  </a:lnTo>
                  <a:lnTo>
                    <a:pt x="1544" y="128"/>
                  </a:lnTo>
                  <a:lnTo>
                    <a:pt x="1551" y="127"/>
                  </a:lnTo>
                  <a:lnTo>
                    <a:pt x="1560" y="125"/>
                  </a:lnTo>
                  <a:lnTo>
                    <a:pt x="1560" y="125"/>
                  </a:lnTo>
                  <a:lnTo>
                    <a:pt x="1564" y="123"/>
                  </a:lnTo>
                  <a:lnTo>
                    <a:pt x="1569" y="123"/>
                  </a:lnTo>
                  <a:lnTo>
                    <a:pt x="1573" y="125"/>
                  </a:lnTo>
                  <a:lnTo>
                    <a:pt x="1577" y="128"/>
                  </a:lnTo>
                  <a:lnTo>
                    <a:pt x="1577" y="128"/>
                  </a:lnTo>
                  <a:lnTo>
                    <a:pt x="1577" y="136"/>
                  </a:lnTo>
                  <a:lnTo>
                    <a:pt x="1577" y="143"/>
                  </a:lnTo>
                  <a:lnTo>
                    <a:pt x="1573" y="150"/>
                  </a:lnTo>
                  <a:lnTo>
                    <a:pt x="1567" y="156"/>
                  </a:lnTo>
                  <a:lnTo>
                    <a:pt x="1567" y="156"/>
                  </a:lnTo>
                  <a:lnTo>
                    <a:pt x="1557" y="157"/>
                  </a:lnTo>
                  <a:lnTo>
                    <a:pt x="1544" y="157"/>
                  </a:lnTo>
                  <a:lnTo>
                    <a:pt x="1544" y="157"/>
                  </a:lnTo>
                  <a:lnTo>
                    <a:pt x="1535" y="157"/>
                  </a:lnTo>
                  <a:lnTo>
                    <a:pt x="1535" y="157"/>
                  </a:lnTo>
                  <a:lnTo>
                    <a:pt x="1531" y="159"/>
                  </a:lnTo>
                  <a:lnTo>
                    <a:pt x="1528" y="163"/>
                  </a:lnTo>
                  <a:lnTo>
                    <a:pt x="1528" y="163"/>
                  </a:lnTo>
                  <a:lnTo>
                    <a:pt x="1519" y="166"/>
                  </a:lnTo>
                  <a:lnTo>
                    <a:pt x="1508" y="168"/>
                  </a:lnTo>
                  <a:lnTo>
                    <a:pt x="1497" y="170"/>
                  </a:lnTo>
                  <a:lnTo>
                    <a:pt x="1486" y="168"/>
                  </a:lnTo>
                  <a:lnTo>
                    <a:pt x="1486" y="168"/>
                  </a:lnTo>
                  <a:lnTo>
                    <a:pt x="1477" y="168"/>
                  </a:lnTo>
                  <a:lnTo>
                    <a:pt x="1470" y="172"/>
                  </a:lnTo>
                  <a:lnTo>
                    <a:pt x="1470" y="172"/>
                  </a:lnTo>
                  <a:lnTo>
                    <a:pt x="1466" y="176"/>
                  </a:lnTo>
                  <a:lnTo>
                    <a:pt x="1464" y="179"/>
                  </a:lnTo>
                  <a:lnTo>
                    <a:pt x="1462" y="183"/>
                  </a:lnTo>
                  <a:lnTo>
                    <a:pt x="1462" y="188"/>
                  </a:lnTo>
                  <a:lnTo>
                    <a:pt x="1464" y="194"/>
                  </a:lnTo>
                  <a:lnTo>
                    <a:pt x="1466" y="197"/>
                  </a:lnTo>
                  <a:lnTo>
                    <a:pt x="1468" y="203"/>
                  </a:lnTo>
                  <a:lnTo>
                    <a:pt x="1473" y="204"/>
                  </a:lnTo>
                  <a:lnTo>
                    <a:pt x="1473" y="204"/>
                  </a:lnTo>
                  <a:lnTo>
                    <a:pt x="1481" y="208"/>
                  </a:lnTo>
                  <a:lnTo>
                    <a:pt x="1488" y="208"/>
                  </a:lnTo>
                  <a:lnTo>
                    <a:pt x="1497" y="206"/>
                  </a:lnTo>
                  <a:lnTo>
                    <a:pt x="1504" y="203"/>
                  </a:lnTo>
                  <a:lnTo>
                    <a:pt x="1504" y="203"/>
                  </a:lnTo>
                  <a:lnTo>
                    <a:pt x="1510" y="201"/>
                  </a:lnTo>
                  <a:lnTo>
                    <a:pt x="1515" y="201"/>
                  </a:lnTo>
                  <a:lnTo>
                    <a:pt x="1515" y="201"/>
                  </a:lnTo>
                  <a:lnTo>
                    <a:pt x="1522" y="199"/>
                  </a:lnTo>
                  <a:lnTo>
                    <a:pt x="1531" y="199"/>
                  </a:lnTo>
                  <a:lnTo>
                    <a:pt x="1531" y="199"/>
                  </a:lnTo>
                  <a:lnTo>
                    <a:pt x="1537" y="203"/>
                  </a:lnTo>
                  <a:lnTo>
                    <a:pt x="1539" y="204"/>
                  </a:lnTo>
                  <a:lnTo>
                    <a:pt x="1539" y="208"/>
                  </a:lnTo>
                  <a:lnTo>
                    <a:pt x="1539" y="208"/>
                  </a:lnTo>
                  <a:lnTo>
                    <a:pt x="1537" y="212"/>
                  </a:lnTo>
                  <a:lnTo>
                    <a:pt x="1535" y="214"/>
                  </a:lnTo>
                  <a:lnTo>
                    <a:pt x="1524" y="215"/>
                  </a:lnTo>
                  <a:lnTo>
                    <a:pt x="1513" y="214"/>
                  </a:lnTo>
                  <a:lnTo>
                    <a:pt x="1506" y="214"/>
                  </a:lnTo>
                  <a:lnTo>
                    <a:pt x="1506" y="214"/>
                  </a:lnTo>
                  <a:lnTo>
                    <a:pt x="1488" y="215"/>
                  </a:lnTo>
                  <a:lnTo>
                    <a:pt x="1481" y="219"/>
                  </a:lnTo>
                  <a:lnTo>
                    <a:pt x="1477" y="221"/>
                  </a:lnTo>
                  <a:lnTo>
                    <a:pt x="1473" y="224"/>
                  </a:lnTo>
                  <a:lnTo>
                    <a:pt x="1473" y="224"/>
                  </a:lnTo>
                  <a:lnTo>
                    <a:pt x="1473" y="230"/>
                  </a:lnTo>
                  <a:lnTo>
                    <a:pt x="1475" y="237"/>
                  </a:lnTo>
                  <a:lnTo>
                    <a:pt x="1479" y="241"/>
                  </a:lnTo>
                  <a:lnTo>
                    <a:pt x="1484" y="246"/>
                  </a:lnTo>
                  <a:lnTo>
                    <a:pt x="1484" y="246"/>
                  </a:lnTo>
                  <a:lnTo>
                    <a:pt x="1490" y="248"/>
                  </a:lnTo>
                  <a:lnTo>
                    <a:pt x="1497" y="252"/>
                  </a:lnTo>
                  <a:lnTo>
                    <a:pt x="1502" y="252"/>
                  </a:lnTo>
                  <a:lnTo>
                    <a:pt x="1510" y="252"/>
                  </a:lnTo>
                  <a:lnTo>
                    <a:pt x="1510" y="252"/>
                  </a:lnTo>
                  <a:lnTo>
                    <a:pt x="1517" y="248"/>
                  </a:lnTo>
                  <a:lnTo>
                    <a:pt x="1522" y="244"/>
                  </a:lnTo>
                  <a:lnTo>
                    <a:pt x="1529" y="241"/>
                  </a:lnTo>
                  <a:lnTo>
                    <a:pt x="1535" y="237"/>
                  </a:lnTo>
                  <a:lnTo>
                    <a:pt x="1535" y="237"/>
                  </a:lnTo>
                  <a:lnTo>
                    <a:pt x="1546" y="235"/>
                  </a:lnTo>
                  <a:lnTo>
                    <a:pt x="1555" y="235"/>
                  </a:lnTo>
                  <a:lnTo>
                    <a:pt x="1575" y="235"/>
                  </a:lnTo>
                  <a:lnTo>
                    <a:pt x="1596" y="239"/>
                  </a:lnTo>
                  <a:lnTo>
                    <a:pt x="1615" y="244"/>
                  </a:lnTo>
                  <a:lnTo>
                    <a:pt x="1615" y="244"/>
                  </a:lnTo>
                  <a:lnTo>
                    <a:pt x="1631" y="250"/>
                  </a:lnTo>
                  <a:lnTo>
                    <a:pt x="1645" y="259"/>
                  </a:lnTo>
                  <a:lnTo>
                    <a:pt x="1645" y="259"/>
                  </a:lnTo>
                  <a:lnTo>
                    <a:pt x="1660" y="268"/>
                  </a:lnTo>
                  <a:lnTo>
                    <a:pt x="1671" y="277"/>
                  </a:lnTo>
                  <a:lnTo>
                    <a:pt x="1671" y="277"/>
                  </a:lnTo>
                  <a:lnTo>
                    <a:pt x="1685" y="291"/>
                  </a:lnTo>
                  <a:lnTo>
                    <a:pt x="1696" y="306"/>
                  </a:lnTo>
                  <a:lnTo>
                    <a:pt x="1696" y="306"/>
                  </a:lnTo>
                  <a:lnTo>
                    <a:pt x="1703" y="318"/>
                  </a:lnTo>
                  <a:lnTo>
                    <a:pt x="1710" y="329"/>
                  </a:lnTo>
                  <a:lnTo>
                    <a:pt x="1714" y="337"/>
                  </a:lnTo>
                  <a:lnTo>
                    <a:pt x="1714" y="342"/>
                  </a:lnTo>
                  <a:lnTo>
                    <a:pt x="1714" y="349"/>
                  </a:lnTo>
                  <a:lnTo>
                    <a:pt x="1712" y="356"/>
                  </a:lnTo>
                  <a:lnTo>
                    <a:pt x="1712" y="356"/>
                  </a:lnTo>
                  <a:lnTo>
                    <a:pt x="1709" y="360"/>
                  </a:lnTo>
                  <a:lnTo>
                    <a:pt x="1707" y="362"/>
                  </a:lnTo>
                  <a:lnTo>
                    <a:pt x="1707" y="364"/>
                  </a:lnTo>
                  <a:lnTo>
                    <a:pt x="1707" y="364"/>
                  </a:lnTo>
                  <a:lnTo>
                    <a:pt x="1709" y="369"/>
                  </a:lnTo>
                  <a:lnTo>
                    <a:pt x="1712" y="373"/>
                  </a:lnTo>
                  <a:lnTo>
                    <a:pt x="1716" y="375"/>
                  </a:lnTo>
                  <a:lnTo>
                    <a:pt x="1721" y="375"/>
                  </a:lnTo>
                  <a:lnTo>
                    <a:pt x="1721" y="375"/>
                  </a:lnTo>
                  <a:lnTo>
                    <a:pt x="1734" y="375"/>
                  </a:lnTo>
                  <a:lnTo>
                    <a:pt x="1747" y="376"/>
                  </a:lnTo>
                  <a:lnTo>
                    <a:pt x="1752" y="378"/>
                  </a:lnTo>
                  <a:lnTo>
                    <a:pt x="1758" y="382"/>
                  </a:lnTo>
                  <a:lnTo>
                    <a:pt x="1761" y="385"/>
                  </a:lnTo>
                  <a:lnTo>
                    <a:pt x="1765" y="391"/>
                  </a:lnTo>
                  <a:lnTo>
                    <a:pt x="1765" y="391"/>
                  </a:lnTo>
                  <a:lnTo>
                    <a:pt x="1765" y="400"/>
                  </a:lnTo>
                  <a:lnTo>
                    <a:pt x="1765" y="404"/>
                  </a:lnTo>
                  <a:lnTo>
                    <a:pt x="1761" y="405"/>
                  </a:lnTo>
                  <a:lnTo>
                    <a:pt x="1761" y="405"/>
                  </a:lnTo>
                  <a:lnTo>
                    <a:pt x="1758" y="405"/>
                  </a:lnTo>
                  <a:lnTo>
                    <a:pt x="1752" y="404"/>
                  </a:lnTo>
                  <a:lnTo>
                    <a:pt x="1747" y="402"/>
                  </a:lnTo>
                  <a:lnTo>
                    <a:pt x="1741" y="400"/>
                  </a:lnTo>
                  <a:lnTo>
                    <a:pt x="1741" y="400"/>
                  </a:lnTo>
                  <a:lnTo>
                    <a:pt x="1729" y="400"/>
                  </a:lnTo>
                  <a:lnTo>
                    <a:pt x="1721" y="400"/>
                  </a:lnTo>
                  <a:lnTo>
                    <a:pt x="1720" y="402"/>
                  </a:lnTo>
                  <a:lnTo>
                    <a:pt x="1718" y="404"/>
                  </a:lnTo>
                  <a:lnTo>
                    <a:pt x="1718" y="404"/>
                  </a:lnTo>
                  <a:lnTo>
                    <a:pt x="1716" y="409"/>
                  </a:lnTo>
                  <a:lnTo>
                    <a:pt x="1720" y="411"/>
                  </a:lnTo>
                  <a:lnTo>
                    <a:pt x="1725" y="416"/>
                  </a:lnTo>
                  <a:lnTo>
                    <a:pt x="1725" y="416"/>
                  </a:lnTo>
                  <a:lnTo>
                    <a:pt x="1729" y="420"/>
                  </a:lnTo>
                  <a:lnTo>
                    <a:pt x="1730" y="423"/>
                  </a:lnTo>
                  <a:lnTo>
                    <a:pt x="1730" y="423"/>
                  </a:lnTo>
                  <a:lnTo>
                    <a:pt x="1725" y="427"/>
                  </a:lnTo>
                  <a:lnTo>
                    <a:pt x="1720" y="429"/>
                  </a:lnTo>
                  <a:lnTo>
                    <a:pt x="1718" y="431"/>
                  </a:lnTo>
                  <a:lnTo>
                    <a:pt x="1718" y="431"/>
                  </a:lnTo>
                  <a:lnTo>
                    <a:pt x="1718" y="436"/>
                  </a:lnTo>
                  <a:lnTo>
                    <a:pt x="1720" y="440"/>
                  </a:lnTo>
                  <a:lnTo>
                    <a:pt x="1723" y="442"/>
                  </a:lnTo>
                  <a:lnTo>
                    <a:pt x="1727" y="445"/>
                  </a:lnTo>
                  <a:lnTo>
                    <a:pt x="1727" y="445"/>
                  </a:lnTo>
                  <a:lnTo>
                    <a:pt x="1727" y="449"/>
                  </a:lnTo>
                  <a:lnTo>
                    <a:pt x="1725" y="451"/>
                  </a:lnTo>
                  <a:lnTo>
                    <a:pt x="1721" y="452"/>
                  </a:lnTo>
                  <a:lnTo>
                    <a:pt x="1721" y="456"/>
                  </a:lnTo>
                  <a:lnTo>
                    <a:pt x="1721" y="456"/>
                  </a:lnTo>
                  <a:lnTo>
                    <a:pt x="1723" y="461"/>
                  </a:lnTo>
                  <a:lnTo>
                    <a:pt x="1727" y="463"/>
                  </a:lnTo>
                  <a:lnTo>
                    <a:pt x="1732" y="465"/>
                  </a:lnTo>
                  <a:lnTo>
                    <a:pt x="1736" y="465"/>
                  </a:lnTo>
                  <a:lnTo>
                    <a:pt x="1736" y="465"/>
                  </a:lnTo>
                  <a:lnTo>
                    <a:pt x="1743" y="463"/>
                  </a:lnTo>
                  <a:lnTo>
                    <a:pt x="1745" y="460"/>
                  </a:lnTo>
                  <a:lnTo>
                    <a:pt x="1747" y="454"/>
                  </a:lnTo>
                  <a:lnTo>
                    <a:pt x="1745" y="449"/>
                  </a:lnTo>
                  <a:lnTo>
                    <a:pt x="1743" y="438"/>
                  </a:lnTo>
                  <a:lnTo>
                    <a:pt x="1743" y="432"/>
                  </a:lnTo>
                  <a:lnTo>
                    <a:pt x="1745" y="429"/>
                  </a:lnTo>
                  <a:lnTo>
                    <a:pt x="1745" y="429"/>
                  </a:lnTo>
                  <a:lnTo>
                    <a:pt x="1750" y="425"/>
                  </a:lnTo>
                  <a:lnTo>
                    <a:pt x="1756" y="423"/>
                  </a:lnTo>
                  <a:lnTo>
                    <a:pt x="1765" y="425"/>
                  </a:lnTo>
                  <a:lnTo>
                    <a:pt x="1772" y="427"/>
                  </a:lnTo>
                  <a:lnTo>
                    <a:pt x="1788" y="431"/>
                  </a:lnTo>
                  <a:lnTo>
                    <a:pt x="1797" y="436"/>
                  </a:lnTo>
                  <a:lnTo>
                    <a:pt x="1797" y="436"/>
                  </a:lnTo>
                  <a:lnTo>
                    <a:pt x="1803" y="440"/>
                  </a:lnTo>
                  <a:lnTo>
                    <a:pt x="1805" y="445"/>
                  </a:lnTo>
                  <a:lnTo>
                    <a:pt x="1805" y="451"/>
                  </a:lnTo>
                  <a:lnTo>
                    <a:pt x="1801" y="458"/>
                  </a:lnTo>
                  <a:lnTo>
                    <a:pt x="1801" y="458"/>
                  </a:lnTo>
                  <a:lnTo>
                    <a:pt x="1796" y="463"/>
                  </a:lnTo>
                  <a:lnTo>
                    <a:pt x="1790" y="467"/>
                  </a:lnTo>
                  <a:lnTo>
                    <a:pt x="1785" y="472"/>
                  </a:lnTo>
                  <a:lnTo>
                    <a:pt x="1783" y="480"/>
                  </a:lnTo>
                  <a:lnTo>
                    <a:pt x="1783" y="480"/>
                  </a:lnTo>
                  <a:lnTo>
                    <a:pt x="1783" y="483"/>
                  </a:lnTo>
                  <a:lnTo>
                    <a:pt x="1779" y="487"/>
                  </a:lnTo>
                  <a:lnTo>
                    <a:pt x="1777" y="490"/>
                  </a:lnTo>
                  <a:lnTo>
                    <a:pt x="1772" y="492"/>
                  </a:lnTo>
                  <a:lnTo>
                    <a:pt x="1772" y="492"/>
                  </a:lnTo>
                  <a:lnTo>
                    <a:pt x="1765" y="494"/>
                  </a:lnTo>
                  <a:lnTo>
                    <a:pt x="1759" y="494"/>
                  </a:lnTo>
                  <a:lnTo>
                    <a:pt x="1752" y="494"/>
                  </a:lnTo>
                  <a:lnTo>
                    <a:pt x="1747" y="496"/>
                  </a:lnTo>
                  <a:lnTo>
                    <a:pt x="1747" y="496"/>
                  </a:lnTo>
                  <a:lnTo>
                    <a:pt x="1741" y="499"/>
                  </a:lnTo>
                  <a:lnTo>
                    <a:pt x="1738" y="503"/>
                  </a:lnTo>
                  <a:lnTo>
                    <a:pt x="1738" y="503"/>
                  </a:lnTo>
                  <a:lnTo>
                    <a:pt x="1738" y="507"/>
                  </a:lnTo>
                  <a:lnTo>
                    <a:pt x="1738" y="510"/>
                  </a:lnTo>
                  <a:lnTo>
                    <a:pt x="1741" y="517"/>
                  </a:lnTo>
                  <a:lnTo>
                    <a:pt x="1741" y="517"/>
                  </a:lnTo>
                  <a:lnTo>
                    <a:pt x="1743" y="525"/>
                  </a:lnTo>
                  <a:lnTo>
                    <a:pt x="1743" y="532"/>
                  </a:lnTo>
                  <a:lnTo>
                    <a:pt x="1743" y="532"/>
                  </a:lnTo>
                  <a:lnTo>
                    <a:pt x="1739" y="537"/>
                  </a:lnTo>
                  <a:lnTo>
                    <a:pt x="1738" y="539"/>
                  </a:lnTo>
                  <a:lnTo>
                    <a:pt x="1738" y="543"/>
                  </a:lnTo>
                  <a:lnTo>
                    <a:pt x="1738" y="543"/>
                  </a:lnTo>
                  <a:lnTo>
                    <a:pt x="1739" y="548"/>
                  </a:lnTo>
                  <a:lnTo>
                    <a:pt x="1745" y="554"/>
                  </a:lnTo>
                  <a:lnTo>
                    <a:pt x="1750" y="557"/>
                  </a:lnTo>
                  <a:lnTo>
                    <a:pt x="1754" y="563"/>
                  </a:lnTo>
                  <a:lnTo>
                    <a:pt x="1754" y="563"/>
                  </a:lnTo>
                  <a:lnTo>
                    <a:pt x="1756" y="570"/>
                  </a:lnTo>
                  <a:lnTo>
                    <a:pt x="1758" y="577"/>
                  </a:lnTo>
                  <a:lnTo>
                    <a:pt x="1758" y="577"/>
                  </a:lnTo>
                  <a:lnTo>
                    <a:pt x="1761" y="581"/>
                  </a:lnTo>
                  <a:lnTo>
                    <a:pt x="1763" y="581"/>
                  </a:lnTo>
                  <a:lnTo>
                    <a:pt x="1770" y="583"/>
                  </a:lnTo>
                  <a:lnTo>
                    <a:pt x="1770" y="583"/>
                  </a:lnTo>
                  <a:lnTo>
                    <a:pt x="1776" y="584"/>
                  </a:lnTo>
                  <a:lnTo>
                    <a:pt x="1776" y="586"/>
                  </a:lnTo>
                  <a:lnTo>
                    <a:pt x="1776" y="590"/>
                  </a:lnTo>
                  <a:lnTo>
                    <a:pt x="1776" y="590"/>
                  </a:lnTo>
                  <a:lnTo>
                    <a:pt x="1774" y="592"/>
                  </a:lnTo>
                  <a:lnTo>
                    <a:pt x="1770" y="593"/>
                  </a:lnTo>
                  <a:lnTo>
                    <a:pt x="1768" y="595"/>
                  </a:lnTo>
                  <a:lnTo>
                    <a:pt x="1767" y="599"/>
                  </a:lnTo>
                  <a:lnTo>
                    <a:pt x="1767" y="599"/>
                  </a:lnTo>
                  <a:lnTo>
                    <a:pt x="1770" y="606"/>
                  </a:lnTo>
                  <a:lnTo>
                    <a:pt x="1776" y="612"/>
                  </a:lnTo>
                  <a:lnTo>
                    <a:pt x="1776" y="612"/>
                  </a:lnTo>
                  <a:lnTo>
                    <a:pt x="1779" y="613"/>
                  </a:lnTo>
                  <a:lnTo>
                    <a:pt x="1783" y="615"/>
                  </a:lnTo>
                  <a:lnTo>
                    <a:pt x="1783" y="615"/>
                  </a:lnTo>
                  <a:lnTo>
                    <a:pt x="1783" y="619"/>
                  </a:lnTo>
                  <a:lnTo>
                    <a:pt x="1783" y="621"/>
                  </a:lnTo>
                  <a:lnTo>
                    <a:pt x="1785" y="628"/>
                  </a:lnTo>
                  <a:lnTo>
                    <a:pt x="1785" y="628"/>
                  </a:lnTo>
                  <a:lnTo>
                    <a:pt x="1788" y="633"/>
                  </a:lnTo>
                  <a:lnTo>
                    <a:pt x="1792" y="635"/>
                  </a:lnTo>
                  <a:lnTo>
                    <a:pt x="1803" y="635"/>
                  </a:lnTo>
                  <a:lnTo>
                    <a:pt x="1803" y="635"/>
                  </a:lnTo>
                  <a:lnTo>
                    <a:pt x="1808" y="639"/>
                  </a:lnTo>
                  <a:lnTo>
                    <a:pt x="1812" y="642"/>
                  </a:lnTo>
                  <a:lnTo>
                    <a:pt x="1815" y="653"/>
                  </a:lnTo>
                  <a:lnTo>
                    <a:pt x="1815" y="653"/>
                  </a:lnTo>
                  <a:lnTo>
                    <a:pt x="1819" y="660"/>
                  </a:lnTo>
                  <a:lnTo>
                    <a:pt x="1824" y="666"/>
                  </a:lnTo>
                  <a:lnTo>
                    <a:pt x="1832" y="671"/>
                  </a:lnTo>
                  <a:lnTo>
                    <a:pt x="1834" y="671"/>
                  </a:lnTo>
                  <a:lnTo>
                    <a:pt x="1837" y="671"/>
                  </a:lnTo>
                  <a:lnTo>
                    <a:pt x="1837" y="671"/>
                  </a:lnTo>
                  <a:lnTo>
                    <a:pt x="1846" y="669"/>
                  </a:lnTo>
                  <a:lnTo>
                    <a:pt x="1850" y="669"/>
                  </a:lnTo>
                  <a:lnTo>
                    <a:pt x="1853" y="671"/>
                  </a:lnTo>
                  <a:lnTo>
                    <a:pt x="1853" y="671"/>
                  </a:lnTo>
                  <a:lnTo>
                    <a:pt x="1864" y="679"/>
                  </a:lnTo>
                  <a:lnTo>
                    <a:pt x="1872" y="686"/>
                  </a:lnTo>
                  <a:lnTo>
                    <a:pt x="1872" y="686"/>
                  </a:lnTo>
                  <a:lnTo>
                    <a:pt x="1881" y="691"/>
                  </a:lnTo>
                  <a:lnTo>
                    <a:pt x="1884" y="693"/>
                  </a:lnTo>
                  <a:lnTo>
                    <a:pt x="1888" y="693"/>
                  </a:lnTo>
                  <a:lnTo>
                    <a:pt x="1888" y="693"/>
                  </a:lnTo>
                  <a:lnTo>
                    <a:pt x="1891" y="691"/>
                  </a:lnTo>
                  <a:lnTo>
                    <a:pt x="1891" y="689"/>
                  </a:lnTo>
                  <a:lnTo>
                    <a:pt x="1891" y="682"/>
                  </a:lnTo>
                  <a:lnTo>
                    <a:pt x="1891" y="682"/>
                  </a:lnTo>
                  <a:lnTo>
                    <a:pt x="1893" y="679"/>
                  </a:lnTo>
                  <a:lnTo>
                    <a:pt x="1897" y="677"/>
                  </a:lnTo>
                  <a:lnTo>
                    <a:pt x="1901" y="671"/>
                  </a:lnTo>
                  <a:lnTo>
                    <a:pt x="1901" y="671"/>
                  </a:lnTo>
                  <a:lnTo>
                    <a:pt x="1904" y="668"/>
                  </a:lnTo>
                  <a:lnTo>
                    <a:pt x="1904" y="664"/>
                  </a:lnTo>
                  <a:lnTo>
                    <a:pt x="1904" y="655"/>
                  </a:lnTo>
                  <a:lnTo>
                    <a:pt x="1904" y="655"/>
                  </a:lnTo>
                  <a:lnTo>
                    <a:pt x="1906" y="650"/>
                  </a:lnTo>
                  <a:lnTo>
                    <a:pt x="1908" y="648"/>
                  </a:lnTo>
                  <a:lnTo>
                    <a:pt x="1911" y="641"/>
                  </a:lnTo>
                  <a:lnTo>
                    <a:pt x="1911" y="641"/>
                  </a:lnTo>
                  <a:lnTo>
                    <a:pt x="1913" y="631"/>
                  </a:lnTo>
                  <a:lnTo>
                    <a:pt x="1915" y="626"/>
                  </a:lnTo>
                  <a:lnTo>
                    <a:pt x="1919" y="622"/>
                  </a:lnTo>
                  <a:lnTo>
                    <a:pt x="1919" y="622"/>
                  </a:lnTo>
                  <a:lnTo>
                    <a:pt x="1922" y="617"/>
                  </a:lnTo>
                  <a:lnTo>
                    <a:pt x="1924" y="610"/>
                  </a:lnTo>
                  <a:lnTo>
                    <a:pt x="1924" y="610"/>
                  </a:lnTo>
                  <a:lnTo>
                    <a:pt x="1924" y="604"/>
                  </a:lnTo>
                  <a:lnTo>
                    <a:pt x="1924" y="597"/>
                  </a:lnTo>
                  <a:lnTo>
                    <a:pt x="1922" y="590"/>
                  </a:lnTo>
                  <a:lnTo>
                    <a:pt x="1924" y="584"/>
                  </a:lnTo>
                  <a:lnTo>
                    <a:pt x="1924" y="584"/>
                  </a:lnTo>
                  <a:lnTo>
                    <a:pt x="1928" y="579"/>
                  </a:lnTo>
                  <a:lnTo>
                    <a:pt x="1935" y="577"/>
                  </a:lnTo>
                  <a:lnTo>
                    <a:pt x="1948" y="572"/>
                  </a:lnTo>
                  <a:lnTo>
                    <a:pt x="1948" y="572"/>
                  </a:lnTo>
                  <a:lnTo>
                    <a:pt x="1953" y="566"/>
                  </a:lnTo>
                  <a:lnTo>
                    <a:pt x="1958" y="561"/>
                  </a:lnTo>
                  <a:lnTo>
                    <a:pt x="1958" y="561"/>
                  </a:lnTo>
                  <a:lnTo>
                    <a:pt x="1962" y="554"/>
                  </a:lnTo>
                  <a:lnTo>
                    <a:pt x="1964" y="550"/>
                  </a:lnTo>
                  <a:lnTo>
                    <a:pt x="1969" y="546"/>
                  </a:lnTo>
                  <a:lnTo>
                    <a:pt x="1977" y="546"/>
                  </a:lnTo>
                  <a:lnTo>
                    <a:pt x="1977" y="546"/>
                  </a:lnTo>
                  <a:lnTo>
                    <a:pt x="1991" y="546"/>
                  </a:lnTo>
                  <a:lnTo>
                    <a:pt x="1998" y="546"/>
                  </a:lnTo>
                  <a:lnTo>
                    <a:pt x="2005" y="545"/>
                  </a:lnTo>
                  <a:lnTo>
                    <a:pt x="2005" y="545"/>
                  </a:lnTo>
                  <a:lnTo>
                    <a:pt x="2013" y="539"/>
                  </a:lnTo>
                  <a:lnTo>
                    <a:pt x="2018" y="534"/>
                  </a:lnTo>
                  <a:lnTo>
                    <a:pt x="2027" y="521"/>
                  </a:lnTo>
                  <a:lnTo>
                    <a:pt x="2027" y="521"/>
                  </a:lnTo>
                  <a:lnTo>
                    <a:pt x="2031" y="516"/>
                  </a:lnTo>
                  <a:lnTo>
                    <a:pt x="2036" y="512"/>
                  </a:lnTo>
                  <a:lnTo>
                    <a:pt x="2036" y="512"/>
                  </a:lnTo>
                  <a:lnTo>
                    <a:pt x="2045" y="508"/>
                  </a:lnTo>
                  <a:lnTo>
                    <a:pt x="2053" y="503"/>
                  </a:lnTo>
                  <a:lnTo>
                    <a:pt x="2053" y="503"/>
                  </a:lnTo>
                  <a:lnTo>
                    <a:pt x="2058" y="498"/>
                  </a:lnTo>
                  <a:lnTo>
                    <a:pt x="2062" y="492"/>
                  </a:lnTo>
                  <a:lnTo>
                    <a:pt x="2062" y="492"/>
                  </a:lnTo>
                  <a:lnTo>
                    <a:pt x="2065" y="489"/>
                  </a:lnTo>
                  <a:lnTo>
                    <a:pt x="2069" y="487"/>
                  </a:lnTo>
                  <a:lnTo>
                    <a:pt x="2080" y="483"/>
                  </a:lnTo>
                  <a:lnTo>
                    <a:pt x="2100" y="483"/>
                  </a:lnTo>
                  <a:lnTo>
                    <a:pt x="2100" y="483"/>
                  </a:lnTo>
                  <a:lnTo>
                    <a:pt x="2116" y="483"/>
                  </a:lnTo>
                  <a:lnTo>
                    <a:pt x="2129" y="480"/>
                  </a:lnTo>
                  <a:lnTo>
                    <a:pt x="2143" y="474"/>
                  </a:lnTo>
                  <a:lnTo>
                    <a:pt x="2156" y="469"/>
                  </a:lnTo>
                  <a:lnTo>
                    <a:pt x="2156" y="469"/>
                  </a:lnTo>
                  <a:lnTo>
                    <a:pt x="2167" y="461"/>
                  </a:lnTo>
                  <a:lnTo>
                    <a:pt x="2176" y="456"/>
                  </a:lnTo>
                  <a:lnTo>
                    <a:pt x="2176" y="456"/>
                  </a:lnTo>
                  <a:lnTo>
                    <a:pt x="2187" y="451"/>
                  </a:lnTo>
                  <a:lnTo>
                    <a:pt x="2197" y="447"/>
                  </a:lnTo>
                  <a:lnTo>
                    <a:pt x="2197" y="447"/>
                  </a:lnTo>
                  <a:lnTo>
                    <a:pt x="2201" y="445"/>
                  </a:lnTo>
                  <a:lnTo>
                    <a:pt x="2206" y="442"/>
                  </a:lnTo>
                  <a:lnTo>
                    <a:pt x="2210" y="436"/>
                  </a:lnTo>
                  <a:lnTo>
                    <a:pt x="2210" y="434"/>
                  </a:lnTo>
                  <a:lnTo>
                    <a:pt x="2208" y="432"/>
                  </a:lnTo>
                  <a:lnTo>
                    <a:pt x="2208" y="432"/>
                  </a:lnTo>
                  <a:close/>
                  <a:moveTo>
                    <a:pt x="1318" y="1775"/>
                  </a:moveTo>
                  <a:lnTo>
                    <a:pt x="1318" y="1775"/>
                  </a:lnTo>
                  <a:lnTo>
                    <a:pt x="1310" y="1775"/>
                  </a:lnTo>
                  <a:lnTo>
                    <a:pt x="1303" y="1773"/>
                  </a:lnTo>
                  <a:lnTo>
                    <a:pt x="1296" y="1771"/>
                  </a:lnTo>
                  <a:lnTo>
                    <a:pt x="1291" y="1766"/>
                  </a:lnTo>
                  <a:lnTo>
                    <a:pt x="1291" y="1766"/>
                  </a:lnTo>
                  <a:lnTo>
                    <a:pt x="1289" y="1761"/>
                  </a:lnTo>
                  <a:lnTo>
                    <a:pt x="1287" y="1753"/>
                  </a:lnTo>
                  <a:lnTo>
                    <a:pt x="1285" y="1741"/>
                  </a:lnTo>
                  <a:lnTo>
                    <a:pt x="1285" y="1741"/>
                  </a:lnTo>
                  <a:lnTo>
                    <a:pt x="1283" y="1735"/>
                  </a:lnTo>
                  <a:lnTo>
                    <a:pt x="1280" y="1732"/>
                  </a:lnTo>
                  <a:lnTo>
                    <a:pt x="1274" y="1723"/>
                  </a:lnTo>
                  <a:lnTo>
                    <a:pt x="1274" y="1723"/>
                  </a:lnTo>
                  <a:lnTo>
                    <a:pt x="1272" y="1717"/>
                  </a:lnTo>
                  <a:lnTo>
                    <a:pt x="1272" y="1712"/>
                  </a:lnTo>
                  <a:lnTo>
                    <a:pt x="1271" y="1701"/>
                  </a:lnTo>
                  <a:lnTo>
                    <a:pt x="1271" y="1701"/>
                  </a:lnTo>
                  <a:lnTo>
                    <a:pt x="1271" y="1688"/>
                  </a:lnTo>
                  <a:lnTo>
                    <a:pt x="1272" y="1679"/>
                  </a:lnTo>
                  <a:lnTo>
                    <a:pt x="1272" y="1668"/>
                  </a:lnTo>
                  <a:lnTo>
                    <a:pt x="1269" y="1657"/>
                  </a:lnTo>
                  <a:lnTo>
                    <a:pt x="1269" y="1657"/>
                  </a:lnTo>
                  <a:lnTo>
                    <a:pt x="1263" y="1650"/>
                  </a:lnTo>
                  <a:lnTo>
                    <a:pt x="1254" y="1645"/>
                  </a:lnTo>
                  <a:lnTo>
                    <a:pt x="1254" y="1645"/>
                  </a:lnTo>
                  <a:lnTo>
                    <a:pt x="1249" y="1643"/>
                  </a:lnTo>
                  <a:lnTo>
                    <a:pt x="1242" y="1643"/>
                  </a:lnTo>
                  <a:lnTo>
                    <a:pt x="1227" y="1647"/>
                  </a:lnTo>
                  <a:lnTo>
                    <a:pt x="1227" y="1647"/>
                  </a:lnTo>
                  <a:lnTo>
                    <a:pt x="1216" y="1648"/>
                  </a:lnTo>
                  <a:lnTo>
                    <a:pt x="1205" y="1650"/>
                  </a:lnTo>
                  <a:lnTo>
                    <a:pt x="1205" y="1650"/>
                  </a:lnTo>
                  <a:lnTo>
                    <a:pt x="1200" y="1648"/>
                  </a:lnTo>
                  <a:lnTo>
                    <a:pt x="1196" y="1647"/>
                  </a:lnTo>
                  <a:lnTo>
                    <a:pt x="1195" y="1643"/>
                  </a:lnTo>
                  <a:lnTo>
                    <a:pt x="1196" y="1638"/>
                  </a:lnTo>
                  <a:lnTo>
                    <a:pt x="1196" y="1638"/>
                  </a:lnTo>
                  <a:lnTo>
                    <a:pt x="1205" y="1627"/>
                  </a:lnTo>
                  <a:lnTo>
                    <a:pt x="1209" y="1621"/>
                  </a:lnTo>
                  <a:lnTo>
                    <a:pt x="1211" y="1614"/>
                  </a:lnTo>
                  <a:lnTo>
                    <a:pt x="1211" y="1614"/>
                  </a:lnTo>
                  <a:lnTo>
                    <a:pt x="1211" y="1610"/>
                  </a:lnTo>
                  <a:lnTo>
                    <a:pt x="1211" y="1607"/>
                  </a:lnTo>
                  <a:lnTo>
                    <a:pt x="1207" y="1601"/>
                  </a:lnTo>
                  <a:lnTo>
                    <a:pt x="1207" y="1601"/>
                  </a:lnTo>
                  <a:lnTo>
                    <a:pt x="1204" y="1596"/>
                  </a:lnTo>
                  <a:lnTo>
                    <a:pt x="1204" y="1594"/>
                  </a:lnTo>
                  <a:lnTo>
                    <a:pt x="1205" y="1592"/>
                  </a:lnTo>
                  <a:lnTo>
                    <a:pt x="1205" y="1592"/>
                  </a:lnTo>
                  <a:lnTo>
                    <a:pt x="1209" y="1594"/>
                  </a:lnTo>
                  <a:lnTo>
                    <a:pt x="1213" y="1596"/>
                  </a:lnTo>
                  <a:lnTo>
                    <a:pt x="1213" y="1596"/>
                  </a:lnTo>
                  <a:lnTo>
                    <a:pt x="1220" y="1596"/>
                  </a:lnTo>
                  <a:lnTo>
                    <a:pt x="1220" y="1596"/>
                  </a:lnTo>
                  <a:lnTo>
                    <a:pt x="1220" y="1592"/>
                  </a:lnTo>
                  <a:lnTo>
                    <a:pt x="1220" y="1589"/>
                  </a:lnTo>
                  <a:lnTo>
                    <a:pt x="1220" y="1580"/>
                  </a:lnTo>
                  <a:lnTo>
                    <a:pt x="1220" y="1580"/>
                  </a:lnTo>
                  <a:lnTo>
                    <a:pt x="1225" y="1565"/>
                  </a:lnTo>
                  <a:lnTo>
                    <a:pt x="1225" y="1565"/>
                  </a:lnTo>
                  <a:lnTo>
                    <a:pt x="1227" y="1554"/>
                  </a:lnTo>
                  <a:lnTo>
                    <a:pt x="1227" y="1547"/>
                  </a:lnTo>
                  <a:lnTo>
                    <a:pt x="1225" y="1542"/>
                  </a:lnTo>
                  <a:lnTo>
                    <a:pt x="1225" y="1542"/>
                  </a:lnTo>
                  <a:lnTo>
                    <a:pt x="1222" y="1538"/>
                  </a:lnTo>
                  <a:lnTo>
                    <a:pt x="1218" y="1536"/>
                  </a:lnTo>
                  <a:lnTo>
                    <a:pt x="1211" y="1534"/>
                  </a:lnTo>
                  <a:lnTo>
                    <a:pt x="1211" y="1534"/>
                  </a:lnTo>
                  <a:lnTo>
                    <a:pt x="1202" y="1534"/>
                  </a:lnTo>
                  <a:lnTo>
                    <a:pt x="1195" y="1538"/>
                  </a:lnTo>
                  <a:lnTo>
                    <a:pt x="1186" y="1543"/>
                  </a:lnTo>
                  <a:lnTo>
                    <a:pt x="1180" y="1549"/>
                  </a:lnTo>
                  <a:lnTo>
                    <a:pt x="1180" y="1549"/>
                  </a:lnTo>
                  <a:lnTo>
                    <a:pt x="1175" y="1554"/>
                  </a:lnTo>
                  <a:lnTo>
                    <a:pt x="1171" y="1562"/>
                  </a:lnTo>
                  <a:lnTo>
                    <a:pt x="1164" y="1576"/>
                  </a:lnTo>
                  <a:lnTo>
                    <a:pt x="1164" y="1576"/>
                  </a:lnTo>
                  <a:lnTo>
                    <a:pt x="1162" y="1581"/>
                  </a:lnTo>
                  <a:lnTo>
                    <a:pt x="1158" y="1585"/>
                  </a:lnTo>
                  <a:lnTo>
                    <a:pt x="1148" y="1589"/>
                  </a:lnTo>
                  <a:lnTo>
                    <a:pt x="1137" y="1592"/>
                  </a:lnTo>
                  <a:lnTo>
                    <a:pt x="1128" y="1594"/>
                  </a:lnTo>
                  <a:lnTo>
                    <a:pt x="1128" y="1594"/>
                  </a:lnTo>
                  <a:lnTo>
                    <a:pt x="1117" y="1598"/>
                  </a:lnTo>
                  <a:lnTo>
                    <a:pt x="1111" y="1598"/>
                  </a:lnTo>
                  <a:lnTo>
                    <a:pt x="1106" y="1598"/>
                  </a:lnTo>
                  <a:lnTo>
                    <a:pt x="1106" y="1598"/>
                  </a:lnTo>
                  <a:lnTo>
                    <a:pt x="1100" y="1594"/>
                  </a:lnTo>
                  <a:lnTo>
                    <a:pt x="1097" y="1589"/>
                  </a:lnTo>
                  <a:lnTo>
                    <a:pt x="1091" y="1578"/>
                  </a:lnTo>
                  <a:lnTo>
                    <a:pt x="1091" y="1578"/>
                  </a:lnTo>
                  <a:lnTo>
                    <a:pt x="1086" y="1569"/>
                  </a:lnTo>
                  <a:lnTo>
                    <a:pt x="1081" y="1562"/>
                  </a:lnTo>
                  <a:lnTo>
                    <a:pt x="1081" y="1562"/>
                  </a:lnTo>
                  <a:lnTo>
                    <a:pt x="1073" y="1551"/>
                  </a:lnTo>
                  <a:lnTo>
                    <a:pt x="1070" y="1536"/>
                  </a:lnTo>
                  <a:lnTo>
                    <a:pt x="1066" y="1524"/>
                  </a:lnTo>
                  <a:lnTo>
                    <a:pt x="1066" y="1511"/>
                  </a:lnTo>
                  <a:lnTo>
                    <a:pt x="1066" y="1511"/>
                  </a:lnTo>
                  <a:lnTo>
                    <a:pt x="1066" y="1496"/>
                  </a:lnTo>
                  <a:lnTo>
                    <a:pt x="1070" y="1482"/>
                  </a:lnTo>
                  <a:lnTo>
                    <a:pt x="1070" y="1482"/>
                  </a:lnTo>
                  <a:lnTo>
                    <a:pt x="1073" y="1473"/>
                  </a:lnTo>
                  <a:lnTo>
                    <a:pt x="1073" y="1467"/>
                  </a:lnTo>
                  <a:lnTo>
                    <a:pt x="1075" y="1462"/>
                  </a:lnTo>
                  <a:lnTo>
                    <a:pt x="1075" y="1462"/>
                  </a:lnTo>
                  <a:lnTo>
                    <a:pt x="1073" y="1449"/>
                  </a:lnTo>
                  <a:lnTo>
                    <a:pt x="1073" y="1444"/>
                  </a:lnTo>
                  <a:lnTo>
                    <a:pt x="1073" y="1437"/>
                  </a:lnTo>
                  <a:lnTo>
                    <a:pt x="1073" y="1437"/>
                  </a:lnTo>
                  <a:lnTo>
                    <a:pt x="1075" y="1428"/>
                  </a:lnTo>
                  <a:lnTo>
                    <a:pt x="1079" y="1420"/>
                  </a:lnTo>
                  <a:lnTo>
                    <a:pt x="1088" y="1406"/>
                  </a:lnTo>
                  <a:lnTo>
                    <a:pt x="1088" y="1406"/>
                  </a:lnTo>
                  <a:lnTo>
                    <a:pt x="1090" y="1402"/>
                  </a:lnTo>
                  <a:lnTo>
                    <a:pt x="1093" y="1399"/>
                  </a:lnTo>
                  <a:lnTo>
                    <a:pt x="1093" y="1399"/>
                  </a:lnTo>
                  <a:lnTo>
                    <a:pt x="1102" y="1393"/>
                  </a:lnTo>
                  <a:lnTo>
                    <a:pt x="1111" y="1388"/>
                  </a:lnTo>
                  <a:lnTo>
                    <a:pt x="1111" y="1388"/>
                  </a:lnTo>
                  <a:lnTo>
                    <a:pt x="1131" y="1377"/>
                  </a:lnTo>
                  <a:lnTo>
                    <a:pt x="1140" y="1375"/>
                  </a:lnTo>
                  <a:lnTo>
                    <a:pt x="1151" y="1373"/>
                  </a:lnTo>
                  <a:lnTo>
                    <a:pt x="1151" y="1373"/>
                  </a:lnTo>
                  <a:lnTo>
                    <a:pt x="1160" y="1377"/>
                  </a:lnTo>
                  <a:lnTo>
                    <a:pt x="1171" y="1382"/>
                  </a:lnTo>
                  <a:lnTo>
                    <a:pt x="1182" y="1386"/>
                  </a:lnTo>
                  <a:lnTo>
                    <a:pt x="1187" y="1386"/>
                  </a:lnTo>
                  <a:lnTo>
                    <a:pt x="1193" y="1386"/>
                  </a:lnTo>
                  <a:lnTo>
                    <a:pt x="1193" y="1386"/>
                  </a:lnTo>
                  <a:lnTo>
                    <a:pt x="1195" y="1382"/>
                  </a:lnTo>
                  <a:lnTo>
                    <a:pt x="1196" y="1379"/>
                  </a:lnTo>
                  <a:lnTo>
                    <a:pt x="1196" y="1375"/>
                  </a:lnTo>
                  <a:lnTo>
                    <a:pt x="1196" y="1370"/>
                  </a:lnTo>
                  <a:lnTo>
                    <a:pt x="1196" y="1370"/>
                  </a:lnTo>
                  <a:lnTo>
                    <a:pt x="1200" y="1366"/>
                  </a:lnTo>
                  <a:lnTo>
                    <a:pt x="1207" y="1363"/>
                  </a:lnTo>
                  <a:lnTo>
                    <a:pt x="1222" y="1363"/>
                  </a:lnTo>
                  <a:lnTo>
                    <a:pt x="1222" y="1363"/>
                  </a:lnTo>
                  <a:lnTo>
                    <a:pt x="1234" y="1363"/>
                  </a:lnTo>
                  <a:lnTo>
                    <a:pt x="1249" y="1364"/>
                  </a:lnTo>
                  <a:lnTo>
                    <a:pt x="1260" y="1370"/>
                  </a:lnTo>
                  <a:lnTo>
                    <a:pt x="1271" y="1379"/>
                  </a:lnTo>
                  <a:lnTo>
                    <a:pt x="1271" y="1379"/>
                  </a:lnTo>
                  <a:lnTo>
                    <a:pt x="1276" y="1384"/>
                  </a:lnTo>
                  <a:lnTo>
                    <a:pt x="1280" y="1390"/>
                  </a:lnTo>
                  <a:lnTo>
                    <a:pt x="1283" y="1402"/>
                  </a:lnTo>
                  <a:lnTo>
                    <a:pt x="1291" y="1428"/>
                  </a:lnTo>
                  <a:lnTo>
                    <a:pt x="1291" y="1428"/>
                  </a:lnTo>
                  <a:lnTo>
                    <a:pt x="1294" y="1437"/>
                  </a:lnTo>
                  <a:lnTo>
                    <a:pt x="1300" y="1446"/>
                  </a:lnTo>
                  <a:lnTo>
                    <a:pt x="1307" y="1455"/>
                  </a:lnTo>
                  <a:lnTo>
                    <a:pt x="1318" y="1458"/>
                  </a:lnTo>
                  <a:lnTo>
                    <a:pt x="1318" y="1458"/>
                  </a:lnTo>
                  <a:lnTo>
                    <a:pt x="1323" y="1460"/>
                  </a:lnTo>
                  <a:lnTo>
                    <a:pt x="1327" y="1458"/>
                  </a:lnTo>
                  <a:lnTo>
                    <a:pt x="1329" y="1455"/>
                  </a:lnTo>
                  <a:lnTo>
                    <a:pt x="1330" y="1451"/>
                  </a:lnTo>
                  <a:lnTo>
                    <a:pt x="1332" y="1442"/>
                  </a:lnTo>
                  <a:lnTo>
                    <a:pt x="1332" y="1433"/>
                  </a:lnTo>
                  <a:lnTo>
                    <a:pt x="1332" y="1433"/>
                  </a:lnTo>
                  <a:lnTo>
                    <a:pt x="1329" y="1422"/>
                  </a:lnTo>
                  <a:lnTo>
                    <a:pt x="1325" y="1411"/>
                  </a:lnTo>
                  <a:lnTo>
                    <a:pt x="1316" y="1390"/>
                  </a:lnTo>
                  <a:lnTo>
                    <a:pt x="1316" y="1390"/>
                  </a:lnTo>
                  <a:lnTo>
                    <a:pt x="1312" y="1379"/>
                  </a:lnTo>
                  <a:lnTo>
                    <a:pt x="1310" y="1366"/>
                  </a:lnTo>
                  <a:lnTo>
                    <a:pt x="1312" y="1355"/>
                  </a:lnTo>
                  <a:lnTo>
                    <a:pt x="1318" y="1343"/>
                  </a:lnTo>
                  <a:lnTo>
                    <a:pt x="1318" y="1343"/>
                  </a:lnTo>
                  <a:lnTo>
                    <a:pt x="1323" y="1334"/>
                  </a:lnTo>
                  <a:lnTo>
                    <a:pt x="1332" y="1323"/>
                  </a:lnTo>
                  <a:lnTo>
                    <a:pt x="1350" y="1305"/>
                  </a:lnTo>
                  <a:lnTo>
                    <a:pt x="1350" y="1305"/>
                  </a:lnTo>
                  <a:lnTo>
                    <a:pt x="1365" y="1294"/>
                  </a:lnTo>
                  <a:lnTo>
                    <a:pt x="1372" y="1287"/>
                  </a:lnTo>
                  <a:lnTo>
                    <a:pt x="1379" y="1279"/>
                  </a:lnTo>
                  <a:lnTo>
                    <a:pt x="1379" y="1279"/>
                  </a:lnTo>
                  <a:lnTo>
                    <a:pt x="1383" y="1268"/>
                  </a:lnTo>
                  <a:lnTo>
                    <a:pt x="1385" y="1258"/>
                  </a:lnTo>
                  <a:lnTo>
                    <a:pt x="1385" y="1258"/>
                  </a:lnTo>
                  <a:lnTo>
                    <a:pt x="1383" y="1245"/>
                  </a:lnTo>
                  <a:lnTo>
                    <a:pt x="1383" y="1245"/>
                  </a:lnTo>
                  <a:lnTo>
                    <a:pt x="1383" y="1229"/>
                  </a:lnTo>
                  <a:lnTo>
                    <a:pt x="1383" y="1229"/>
                  </a:lnTo>
                  <a:lnTo>
                    <a:pt x="1379" y="1212"/>
                  </a:lnTo>
                  <a:lnTo>
                    <a:pt x="1379" y="1203"/>
                  </a:lnTo>
                  <a:lnTo>
                    <a:pt x="1381" y="1196"/>
                  </a:lnTo>
                  <a:lnTo>
                    <a:pt x="1381" y="1196"/>
                  </a:lnTo>
                  <a:lnTo>
                    <a:pt x="1383" y="1191"/>
                  </a:lnTo>
                  <a:lnTo>
                    <a:pt x="1386" y="1185"/>
                  </a:lnTo>
                  <a:lnTo>
                    <a:pt x="1390" y="1182"/>
                  </a:lnTo>
                  <a:lnTo>
                    <a:pt x="1392" y="1182"/>
                  </a:lnTo>
                  <a:lnTo>
                    <a:pt x="1396" y="1183"/>
                  </a:lnTo>
                  <a:lnTo>
                    <a:pt x="1396" y="1183"/>
                  </a:lnTo>
                  <a:lnTo>
                    <a:pt x="1396" y="1187"/>
                  </a:lnTo>
                  <a:lnTo>
                    <a:pt x="1396" y="1189"/>
                  </a:lnTo>
                  <a:lnTo>
                    <a:pt x="1394" y="1196"/>
                  </a:lnTo>
                  <a:lnTo>
                    <a:pt x="1394" y="1196"/>
                  </a:lnTo>
                  <a:lnTo>
                    <a:pt x="1394" y="1203"/>
                  </a:lnTo>
                  <a:lnTo>
                    <a:pt x="1394" y="1205"/>
                  </a:lnTo>
                  <a:lnTo>
                    <a:pt x="1396" y="1209"/>
                  </a:lnTo>
                  <a:lnTo>
                    <a:pt x="1396" y="1209"/>
                  </a:lnTo>
                  <a:lnTo>
                    <a:pt x="1399" y="1212"/>
                  </a:lnTo>
                  <a:lnTo>
                    <a:pt x="1405" y="1212"/>
                  </a:lnTo>
                  <a:lnTo>
                    <a:pt x="1408" y="1212"/>
                  </a:lnTo>
                  <a:lnTo>
                    <a:pt x="1412" y="1209"/>
                  </a:lnTo>
                  <a:lnTo>
                    <a:pt x="1412" y="1209"/>
                  </a:lnTo>
                  <a:lnTo>
                    <a:pt x="1414" y="1203"/>
                  </a:lnTo>
                  <a:lnTo>
                    <a:pt x="1412" y="1200"/>
                  </a:lnTo>
                  <a:lnTo>
                    <a:pt x="1412" y="1191"/>
                  </a:lnTo>
                  <a:lnTo>
                    <a:pt x="1412" y="1191"/>
                  </a:lnTo>
                  <a:lnTo>
                    <a:pt x="1412" y="1185"/>
                  </a:lnTo>
                  <a:lnTo>
                    <a:pt x="1414" y="1182"/>
                  </a:lnTo>
                  <a:lnTo>
                    <a:pt x="1414" y="1182"/>
                  </a:lnTo>
                  <a:lnTo>
                    <a:pt x="1421" y="1173"/>
                  </a:lnTo>
                  <a:lnTo>
                    <a:pt x="1428" y="1163"/>
                  </a:lnTo>
                  <a:lnTo>
                    <a:pt x="1428" y="1163"/>
                  </a:lnTo>
                  <a:lnTo>
                    <a:pt x="1430" y="1160"/>
                  </a:lnTo>
                  <a:lnTo>
                    <a:pt x="1430" y="1154"/>
                  </a:lnTo>
                  <a:lnTo>
                    <a:pt x="1430" y="1154"/>
                  </a:lnTo>
                  <a:lnTo>
                    <a:pt x="1437" y="1142"/>
                  </a:lnTo>
                  <a:lnTo>
                    <a:pt x="1437" y="1142"/>
                  </a:lnTo>
                  <a:lnTo>
                    <a:pt x="1455" y="1120"/>
                  </a:lnTo>
                  <a:lnTo>
                    <a:pt x="1473" y="1098"/>
                  </a:lnTo>
                  <a:lnTo>
                    <a:pt x="1473" y="1098"/>
                  </a:lnTo>
                  <a:lnTo>
                    <a:pt x="1491" y="1082"/>
                  </a:lnTo>
                  <a:lnTo>
                    <a:pt x="1501" y="1077"/>
                  </a:lnTo>
                  <a:lnTo>
                    <a:pt x="1511" y="1073"/>
                  </a:lnTo>
                  <a:lnTo>
                    <a:pt x="1511" y="1073"/>
                  </a:lnTo>
                  <a:lnTo>
                    <a:pt x="1522" y="1071"/>
                  </a:lnTo>
                  <a:lnTo>
                    <a:pt x="1526" y="1069"/>
                  </a:lnTo>
                  <a:lnTo>
                    <a:pt x="1529" y="1066"/>
                  </a:lnTo>
                  <a:lnTo>
                    <a:pt x="1529" y="1066"/>
                  </a:lnTo>
                  <a:lnTo>
                    <a:pt x="1533" y="1059"/>
                  </a:lnTo>
                  <a:lnTo>
                    <a:pt x="1535" y="1057"/>
                  </a:lnTo>
                  <a:lnTo>
                    <a:pt x="1539" y="1055"/>
                  </a:lnTo>
                  <a:lnTo>
                    <a:pt x="1539" y="1055"/>
                  </a:lnTo>
                  <a:lnTo>
                    <a:pt x="1544" y="1051"/>
                  </a:lnTo>
                  <a:lnTo>
                    <a:pt x="1553" y="1049"/>
                  </a:lnTo>
                  <a:lnTo>
                    <a:pt x="1557" y="1049"/>
                  </a:lnTo>
                  <a:lnTo>
                    <a:pt x="1560" y="1051"/>
                  </a:lnTo>
                  <a:lnTo>
                    <a:pt x="1562" y="1053"/>
                  </a:lnTo>
                  <a:lnTo>
                    <a:pt x="1562" y="1057"/>
                  </a:lnTo>
                  <a:lnTo>
                    <a:pt x="1562" y="1057"/>
                  </a:lnTo>
                  <a:lnTo>
                    <a:pt x="1562" y="1059"/>
                  </a:lnTo>
                  <a:lnTo>
                    <a:pt x="1558" y="1062"/>
                  </a:lnTo>
                  <a:lnTo>
                    <a:pt x="1553" y="1068"/>
                  </a:lnTo>
                  <a:lnTo>
                    <a:pt x="1553" y="1068"/>
                  </a:lnTo>
                  <a:lnTo>
                    <a:pt x="1549" y="1069"/>
                  </a:lnTo>
                  <a:lnTo>
                    <a:pt x="1548" y="1073"/>
                  </a:lnTo>
                  <a:lnTo>
                    <a:pt x="1548" y="1078"/>
                  </a:lnTo>
                  <a:lnTo>
                    <a:pt x="1549" y="1082"/>
                  </a:lnTo>
                  <a:lnTo>
                    <a:pt x="1549" y="1082"/>
                  </a:lnTo>
                  <a:lnTo>
                    <a:pt x="1553" y="1086"/>
                  </a:lnTo>
                  <a:lnTo>
                    <a:pt x="1558" y="1087"/>
                  </a:lnTo>
                  <a:lnTo>
                    <a:pt x="1567" y="1089"/>
                  </a:lnTo>
                  <a:lnTo>
                    <a:pt x="1567" y="1089"/>
                  </a:lnTo>
                  <a:lnTo>
                    <a:pt x="1573" y="1089"/>
                  </a:lnTo>
                  <a:lnTo>
                    <a:pt x="1578" y="1087"/>
                  </a:lnTo>
                  <a:lnTo>
                    <a:pt x="1586" y="1080"/>
                  </a:lnTo>
                  <a:lnTo>
                    <a:pt x="1586" y="1080"/>
                  </a:lnTo>
                  <a:lnTo>
                    <a:pt x="1591" y="1071"/>
                  </a:lnTo>
                  <a:lnTo>
                    <a:pt x="1598" y="1064"/>
                  </a:lnTo>
                  <a:lnTo>
                    <a:pt x="1598" y="1064"/>
                  </a:lnTo>
                  <a:lnTo>
                    <a:pt x="1607" y="1059"/>
                  </a:lnTo>
                  <a:lnTo>
                    <a:pt x="1613" y="1057"/>
                  </a:lnTo>
                  <a:lnTo>
                    <a:pt x="1616" y="1053"/>
                  </a:lnTo>
                  <a:lnTo>
                    <a:pt x="1616" y="1053"/>
                  </a:lnTo>
                  <a:lnTo>
                    <a:pt x="1616" y="1049"/>
                  </a:lnTo>
                  <a:lnTo>
                    <a:pt x="1615" y="1046"/>
                  </a:lnTo>
                  <a:lnTo>
                    <a:pt x="1611" y="1044"/>
                  </a:lnTo>
                  <a:lnTo>
                    <a:pt x="1605" y="1044"/>
                  </a:lnTo>
                  <a:lnTo>
                    <a:pt x="1589" y="1044"/>
                  </a:lnTo>
                  <a:lnTo>
                    <a:pt x="1589" y="1044"/>
                  </a:lnTo>
                  <a:lnTo>
                    <a:pt x="1580" y="1040"/>
                  </a:lnTo>
                  <a:lnTo>
                    <a:pt x="1575" y="1033"/>
                  </a:lnTo>
                  <a:lnTo>
                    <a:pt x="1569" y="1028"/>
                  </a:lnTo>
                  <a:lnTo>
                    <a:pt x="1567" y="1019"/>
                  </a:lnTo>
                  <a:lnTo>
                    <a:pt x="1567" y="1019"/>
                  </a:lnTo>
                  <a:lnTo>
                    <a:pt x="1566" y="1008"/>
                  </a:lnTo>
                  <a:lnTo>
                    <a:pt x="1564" y="1002"/>
                  </a:lnTo>
                  <a:lnTo>
                    <a:pt x="1560" y="997"/>
                  </a:lnTo>
                  <a:lnTo>
                    <a:pt x="1560" y="997"/>
                  </a:lnTo>
                  <a:lnTo>
                    <a:pt x="1555" y="995"/>
                  </a:lnTo>
                  <a:lnTo>
                    <a:pt x="1549" y="992"/>
                  </a:lnTo>
                  <a:lnTo>
                    <a:pt x="1549" y="992"/>
                  </a:lnTo>
                  <a:lnTo>
                    <a:pt x="1548" y="990"/>
                  </a:lnTo>
                  <a:lnTo>
                    <a:pt x="1548" y="986"/>
                  </a:lnTo>
                  <a:lnTo>
                    <a:pt x="1549" y="984"/>
                  </a:lnTo>
                  <a:lnTo>
                    <a:pt x="1551" y="983"/>
                  </a:lnTo>
                  <a:lnTo>
                    <a:pt x="1551" y="983"/>
                  </a:lnTo>
                  <a:lnTo>
                    <a:pt x="1555" y="981"/>
                  </a:lnTo>
                  <a:lnTo>
                    <a:pt x="1558" y="981"/>
                  </a:lnTo>
                  <a:lnTo>
                    <a:pt x="1562" y="981"/>
                  </a:lnTo>
                  <a:lnTo>
                    <a:pt x="1566" y="979"/>
                  </a:lnTo>
                  <a:lnTo>
                    <a:pt x="1566" y="979"/>
                  </a:lnTo>
                  <a:lnTo>
                    <a:pt x="1567" y="977"/>
                  </a:lnTo>
                  <a:lnTo>
                    <a:pt x="1569" y="973"/>
                  </a:lnTo>
                  <a:lnTo>
                    <a:pt x="1569" y="970"/>
                  </a:lnTo>
                  <a:lnTo>
                    <a:pt x="1569" y="966"/>
                  </a:lnTo>
                  <a:lnTo>
                    <a:pt x="1569" y="966"/>
                  </a:lnTo>
                  <a:lnTo>
                    <a:pt x="1564" y="959"/>
                  </a:lnTo>
                  <a:lnTo>
                    <a:pt x="1558" y="954"/>
                  </a:lnTo>
                  <a:lnTo>
                    <a:pt x="1549" y="954"/>
                  </a:lnTo>
                  <a:lnTo>
                    <a:pt x="1542" y="955"/>
                  </a:lnTo>
                  <a:lnTo>
                    <a:pt x="1542" y="955"/>
                  </a:lnTo>
                  <a:lnTo>
                    <a:pt x="1531" y="961"/>
                  </a:lnTo>
                  <a:lnTo>
                    <a:pt x="1531" y="961"/>
                  </a:lnTo>
                  <a:lnTo>
                    <a:pt x="1517" y="968"/>
                  </a:lnTo>
                  <a:lnTo>
                    <a:pt x="1510" y="973"/>
                  </a:lnTo>
                  <a:lnTo>
                    <a:pt x="1504" y="981"/>
                  </a:lnTo>
                  <a:lnTo>
                    <a:pt x="1504" y="981"/>
                  </a:lnTo>
                  <a:lnTo>
                    <a:pt x="1501" y="984"/>
                  </a:lnTo>
                  <a:lnTo>
                    <a:pt x="1499" y="986"/>
                  </a:lnTo>
                  <a:lnTo>
                    <a:pt x="1497" y="986"/>
                  </a:lnTo>
                  <a:lnTo>
                    <a:pt x="1497" y="986"/>
                  </a:lnTo>
                  <a:lnTo>
                    <a:pt x="1495" y="983"/>
                  </a:lnTo>
                  <a:lnTo>
                    <a:pt x="1495" y="979"/>
                  </a:lnTo>
                  <a:lnTo>
                    <a:pt x="1499" y="972"/>
                  </a:lnTo>
                  <a:lnTo>
                    <a:pt x="1499" y="972"/>
                  </a:lnTo>
                  <a:lnTo>
                    <a:pt x="1513" y="955"/>
                  </a:lnTo>
                  <a:lnTo>
                    <a:pt x="1513" y="955"/>
                  </a:lnTo>
                  <a:lnTo>
                    <a:pt x="1520" y="948"/>
                  </a:lnTo>
                  <a:lnTo>
                    <a:pt x="1528" y="943"/>
                  </a:lnTo>
                  <a:lnTo>
                    <a:pt x="1537" y="939"/>
                  </a:lnTo>
                  <a:lnTo>
                    <a:pt x="1548" y="935"/>
                  </a:lnTo>
                  <a:lnTo>
                    <a:pt x="1548" y="935"/>
                  </a:lnTo>
                  <a:lnTo>
                    <a:pt x="1562" y="935"/>
                  </a:lnTo>
                  <a:lnTo>
                    <a:pt x="1562" y="935"/>
                  </a:lnTo>
                  <a:lnTo>
                    <a:pt x="1600" y="935"/>
                  </a:lnTo>
                  <a:lnTo>
                    <a:pt x="1600" y="935"/>
                  </a:lnTo>
                  <a:lnTo>
                    <a:pt x="1615" y="935"/>
                  </a:lnTo>
                  <a:lnTo>
                    <a:pt x="1629" y="934"/>
                  </a:lnTo>
                  <a:lnTo>
                    <a:pt x="1629" y="934"/>
                  </a:lnTo>
                  <a:lnTo>
                    <a:pt x="1642" y="928"/>
                  </a:lnTo>
                  <a:lnTo>
                    <a:pt x="1642" y="928"/>
                  </a:lnTo>
                  <a:lnTo>
                    <a:pt x="1649" y="925"/>
                  </a:lnTo>
                  <a:lnTo>
                    <a:pt x="1658" y="919"/>
                  </a:lnTo>
                  <a:lnTo>
                    <a:pt x="1658" y="919"/>
                  </a:lnTo>
                  <a:lnTo>
                    <a:pt x="1660" y="916"/>
                  </a:lnTo>
                  <a:lnTo>
                    <a:pt x="1662" y="910"/>
                  </a:lnTo>
                  <a:lnTo>
                    <a:pt x="1662" y="907"/>
                  </a:lnTo>
                  <a:lnTo>
                    <a:pt x="1663" y="901"/>
                  </a:lnTo>
                  <a:lnTo>
                    <a:pt x="1663" y="901"/>
                  </a:lnTo>
                  <a:lnTo>
                    <a:pt x="1669" y="897"/>
                  </a:lnTo>
                  <a:lnTo>
                    <a:pt x="1674" y="896"/>
                  </a:lnTo>
                  <a:lnTo>
                    <a:pt x="1685" y="897"/>
                  </a:lnTo>
                  <a:lnTo>
                    <a:pt x="1696" y="899"/>
                  </a:lnTo>
                  <a:lnTo>
                    <a:pt x="1701" y="897"/>
                  </a:lnTo>
                  <a:lnTo>
                    <a:pt x="1707" y="896"/>
                  </a:lnTo>
                  <a:lnTo>
                    <a:pt x="1707" y="896"/>
                  </a:lnTo>
                  <a:lnTo>
                    <a:pt x="1710" y="890"/>
                  </a:lnTo>
                  <a:lnTo>
                    <a:pt x="1714" y="885"/>
                  </a:lnTo>
                  <a:lnTo>
                    <a:pt x="1716" y="879"/>
                  </a:lnTo>
                  <a:lnTo>
                    <a:pt x="1716" y="874"/>
                  </a:lnTo>
                  <a:lnTo>
                    <a:pt x="1716" y="874"/>
                  </a:lnTo>
                  <a:lnTo>
                    <a:pt x="1714" y="869"/>
                  </a:lnTo>
                  <a:lnTo>
                    <a:pt x="1712" y="865"/>
                  </a:lnTo>
                  <a:lnTo>
                    <a:pt x="1703" y="863"/>
                  </a:lnTo>
                  <a:lnTo>
                    <a:pt x="1703" y="863"/>
                  </a:lnTo>
                  <a:lnTo>
                    <a:pt x="1698" y="859"/>
                  </a:lnTo>
                  <a:lnTo>
                    <a:pt x="1694" y="858"/>
                  </a:lnTo>
                  <a:lnTo>
                    <a:pt x="1691" y="858"/>
                  </a:lnTo>
                  <a:lnTo>
                    <a:pt x="1691" y="858"/>
                  </a:lnTo>
                  <a:lnTo>
                    <a:pt x="1683" y="859"/>
                  </a:lnTo>
                  <a:lnTo>
                    <a:pt x="1678" y="863"/>
                  </a:lnTo>
                  <a:lnTo>
                    <a:pt x="1678" y="863"/>
                  </a:lnTo>
                  <a:lnTo>
                    <a:pt x="1665" y="870"/>
                  </a:lnTo>
                  <a:lnTo>
                    <a:pt x="1658" y="872"/>
                  </a:lnTo>
                  <a:lnTo>
                    <a:pt x="1651" y="872"/>
                  </a:lnTo>
                  <a:lnTo>
                    <a:pt x="1651" y="872"/>
                  </a:lnTo>
                  <a:lnTo>
                    <a:pt x="1645" y="872"/>
                  </a:lnTo>
                  <a:lnTo>
                    <a:pt x="1642" y="869"/>
                  </a:lnTo>
                  <a:lnTo>
                    <a:pt x="1640" y="865"/>
                  </a:lnTo>
                  <a:lnTo>
                    <a:pt x="1638" y="859"/>
                  </a:lnTo>
                  <a:lnTo>
                    <a:pt x="1638" y="859"/>
                  </a:lnTo>
                  <a:lnTo>
                    <a:pt x="1642" y="854"/>
                  </a:lnTo>
                  <a:lnTo>
                    <a:pt x="1645" y="850"/>
                  </a:lnTo>
                  <a:lnTo>
                    <a:pt x="1656" y="843"/>
                  </a:lnTo>
                  <a:lnTo>
                    <a:pt x="1656" y="843"/>
                  </a:lnTo>
                  <a:lnTo>
                    <a:pt x="1660" y="840"/>
                  </a:lnTo>
                  <a:lnTo>
                    <a:pt x="1662" y="836"/>
                  </a:lnTo>
                  <a:lnTo>
                    <a:pt x="1662" y="832"/>
                  </a:lnTo>
                  <a:lnTo>
                    <a:pt x="1658" y="829"/>
                  </a:lnTo>
                  <a:lnTo>
                    <a:pt x="1658" y="829"/>
                  </a:lnTo>
                  <a:lnTo>
                    <a:pt x="1651" y="827"/>
                  </a:lnTo>
                  <a:lnTo>
                    <a:pt x="1645" y="825"/>
                  </a:lnTo>
                  <a:lnTo>
                    <a:pt x="1633" y="823"/>
                  </a:lnTo>
                  <a:lnTo>
                    <a:pt x="1633" y="823"/>
                  </a:lnTo>
                  <a:lnTo>
                    <a:pt x="1625" y="821"/>
                  </a:lnTo>
                  <a:lnTo>
                    <a:pt x="1622" y="816"/>
                  </a:lnTo>
                  <a:lnTo>
                    <a:pt x="1622" y="811"/>
                  </a:lnTo>
                  <a:lnTo>
                    <a:pt x="1622" y="803"/>
                  </a:lnTo>
                  <a:lnTo>
                    <a:pt x="1622" y="803"/>
                  </a:lnTo>
                  <a:lnTo>
                    <a:pt x="1620" y="791"/>
                  </a:lnTo>
                  <a:lnTo>
                    <a:pt x="1620" y="791"/>
                  </a:lnTo>
                  <a:lnTo>
                    <a:pt x="1616" y="783"/>
                  </a:lnTo>
                  <a:lnTo>
                    <a:pt x="1615" y="776"/>
                  </a:lnTo>
                  <a:lnTo>
                    <a:pt x="1615" y="776"/>
                  </a:lnTo>
                  <a:lnTo>
                    <a:pt x="1613" y="758"/>
                  </a:lnTo>
                  <a:lnTo>
                    <a:pt x="1613" y="758"/>
                  </a:lnTo>
                  <a:lnTo>
                    <a:pt x="1611" y="751"/>
                  </a:lnTo>
                  <a:lnTo>
                    <a:pt x="1609" y="747"/>
                  </a:lnTo>
                  <a:lnTo>
                    <a:pt x="1607" y="742"/>
                  </a:lnTo>
                  <a:lnTo>
                    <a:pt x="1607" y="742"/>
                  </a:lnTo>
                  <a:lnTo>
                    <a:pt x="1596" y="733"/>
                  </a:lnTo>
                  <a:lnTo>
                    <a:pt x="1586" y="724"/>
                  </a:lnTo>
                  <a:lnTo>
                    <a:pt x="1586" y="724"/>
                  </a:lnTo>
                  <a:lnTo>
                    <a:pt x="1582" y="718"/>
                  </a:lnTo>
                  <a:lnTo>
                    <a:pt x="1582" y="715"/>
                  </a:lnTo>
                  <a:lnTo>
                    <a:pt x="1580" y="706"/>
                  </a:lnTo>
                  <a:lnTo>
                    <a:pt x="1580" y="706"/>
                  </a:lnTo>
                  <a:lnTo>
                    <a:pt x="1577" y="700"/>
                  </a:lnTo>
                  <a:lnTo>
                    <a:pt x="1573" y="695"/>
                  </a:lnTo>
                  <a:lnTo>
                    <a:pt x="1567" y="695"/>
                  </a:lnTo>
                  <a:lnTo>
                    <a:pt x="1562" y="697"/>
                  </a:lnTo>
                  <a:lnTo>
                    <a:pt x="1562" y="697"/>
                  </a:lnTo>
                  <a:lnTo>
                    <a:pt x="1558" y="700"/>
                  </a:lnTo>
                  <a:lnTo>
                    <a:pt x="1555" y="704"/>
                  </a:lnTo>
                  <a:lnTo>
                    <a:pt x="1549" y="715"/>
                  </a:lnTo>
                  <a:lnTo>
                    <a:pt x="1549" y="715"/>
                  </a:lnTo>
                  <a:lnTo>
                    <a:pt x="1542" y="720"/>
                  </a:lnTo>
                  <a:lnTo>
                    <a:pt x="1533" y="724"/>
                  </a:lnTo>
                  <a:lnTo>
                    <a:pt x="1522" y="724"/>
                  </a:lnTo>
                  <a:lnTo>
                    <a:pt x="1513" y="722"/>
                  </a:lnTo>
                  <a:lnTo>
                    <a:pt x="1513" y="722"/>
                  </a:lnTo>
                  <a:lnTo>
                    <a:pt x="1506" y="717"/>
                  </a:lnTo>
                  <a:lnTo>
                    <a:pt x="1499" y="711"/>
                  </a:lnTo>
                  <a:lnTo>
                    <a:pt x="1495" y="702"/>
                  </a:lnTo>
                  <a:lnTo>
                    <a:pt x="1493" y="695"/>
                  </a:lnTo>
                  <a:lnTo>
                    <a:pt x="1493" y="695"/>
                  </a:lnTo>
                  <a:lnTo>
                    <a:pt x="1491" y="679"/>
                  </a:lnTo>
                  <a:lnTo>
                    <a:pt x="1488" y="671"/>
                  </a:lnTo>
                  <a:lnTo>
                    <a:pt x="1482" y="664"/>
                  </a:lnTo>
                  <a:lnTo>
                    <a:pt x="1482" y="664"/>
                  </a:lnTo>
                  <a:lnTo>
                    <a:pt x="1475" y="659"/>
                  </a:lnTo>
                  <a:lnTo>
                    <a:pt x="1466" y="655"/>
                  </a:lnTo>
                  <a:lnTo>
                    <a:pt x="1459" y="650"/>
                  </a:lnTo>
                  <a:lnTo>
                    <a:pt x="1452" y="644"/>
                  </a:lnTo>
                  <a:lnTo>
                    <a:pt x="1452" y="644"/>
                  </a:lnTo>
                  <a:lnTo>
                    <a:pt x="1441" y="635"/>
                  </a:lnTo>
                  <a:lnTo>
                    <a:pt x="1435" y="630"/>
                  </a:lnTo>
                  <a:lnTo>
                    <a:pt x="1430" y="628"/>
                  </a:lnTo>
                  <a:lnTo>
                    <a:pt x="1430" y="628"/>
                  </a:lnTo>
                  <a:lnTo>
                    <a:pt x="1423" y="626"/>
                  </a:lnTo>
                  <a:lnTo>
                    <a:pt x="1414" y="628"/>
                  </a:lnTo>
                  <a:lnTo>
                    <a:pt x="1399" y="635"/>
                  </a:lnTo>
                  <a:lnTo>
                    <a:pt x="1399" y="635"/>
                  </a:lnTo>
                  <a:lnTo>
                    <a:pt x="1394" y="637"/>
                  </a:lnTo>
                  <a:lnTo>
                    <a:pt x="1386" y="639"/>
                  </a:lnTo>
                  <a:lnTo>
                    <a:pt x="1379" y="639"/>
                  </a:lnTo>
                  <a:lnTo>
                    <a:pt x="1374" y="641"/>
                  </a:lnTo>
                  <a:lnTo>
                    <a:pt x="1374" y="641"/>
                  </a:lnTo>
                  <a:lnTo>
                    <a:pt x="1370" y="642"/>
                  </a:lnTo>
                  <a:lnTo>
                    <a:pt x="1367" y="646"/>
                  </a:lnTo>
                  <a:lnTo>
                    <a:pt x="1367" y="650"/>
                  </a:lnTo>
                  <a:lnTo>
                    <a:pt x="1367" y="655"/>
                  </a:lnTo>
                  <a:lnTo>
                    <a:pt x="1368" y="666"/>
                  </a:lnTo>
                  <a:lnTo>
                    <a:pt x="1368" y="669"/>
                  </a:lnTo>
                  <a:lnTo>
                    <a:pt x="1367" y="675"/>
                  </a:lnTo>
                  <a:lnTo>
                    <a:pt x="1367" y="675"/>
                  </a:lnTo>
                  <a:lnTo>
                    <a:pt x="1365" y="679"/>
                  </a:lnTo>
                  <a:lnTo>
                    <a:pt x="1363" y="680"/>
                  </a:lnTo>
                  <a:lnTo>
                    <a:pt x="1365" y="684"/>
                  </a:lnTo>
                  <a:lnTo>
                    <a:pt x="1365" y="684"/>
                  </a:lnTo>
                  <a:lnTo>
                    <a:pt x="1367" y="688"/>
                  </a:lnTo>
                  <a:lnTo>
                    <a:pt x="1368" y="691"/>
                  </a:lnTo>
                  <a:lnTo>
                    <a:pt x="1368" y="691"/>
                  </a:lnTo>
                  <a:lnTo>
                    <a:pt x="1368" y="695"/>
                  </a:lnTo>
                  <a:lnTo>
                    <a:pt x="1367" y="698"/>
                  </a:lnTo>
                  <a:lnTo>
                    <a:pt x="1363" y="704"/>
                  </a:lnTo>
                  <a:lnTo>
                    <a:pt x="1363" y="704"/>
                  </a:lnTo>
                  <a:lnTo>
                    <a:pt x="1359" y="709"/>
                  </a:lnTo>
                  <a:lnTo>
                    <a:pt x="1354" y="713"/>
                  </a:lnTo>
                  <a:lnTo>
                    <a:pt x="1350" y="717"/>
                  </a:lnTo>
                  <a:lnTo>
                    <a:pt x="1348" y="722"/>
                  </a:lnTo>
                  <a:lnTo>
                    <a:pt x="1348" y="722"/>
                  </a:lnTo>
                  <a:lnTo>
                    <a:pt x="1348" y="726"/>
                  </a:lnTo>
                  <a:lnTo>
                    <a:pt x="1350" y="729"/>
                  </a:lnTo>
                  <a:lnTo>
                    <a:pt x="1356" y="733"/>
                  </a:lnTo>
                  <a:lnTo>
                    <a:pt x="1361" y="736"/>
                  </a:lnTo>
                  <a:lnTo>
                    <a:pt x="1367" y="740"/>
                  </a:lnTo>
                  <a:lnTo>
                    <a:pt x="1367" y="740"/>
                  </a:lnTo>
                  <a:lnTo>
                    <a:pt x="1370" y="747"/>
                  </a:lnTo>
                  <a:lnTo>
                    <a:pt x="1372" y="753"/>
                  </a:lnTo>
                  <a:lnTo>
                    <a:pt x="1372" y="753"/>
                  </a:lnTo>
                  <a:lnTo>
                    <a:pt x="1377" y="764"/>
                  </a:lnTo>
                  <a:lnTo>
                    <a:pt x="1381" y="773"/>
                  </a:lnTo>
                  <a:lnTo>
                    <a:pt x="1381" y="773"/>
                  </a:lnTo>
                  <a:lnTo>
                    <a:pt x="1383" y="785"/>
                  </a:lnTo>
                  <a:lnTo>
                    <a:pt x="1385" y="791"/>
                  </a:lnTo>
                  <a:lnTo>
                    <a:pt x="1383" y="796"/>
                  </a:lnTo>
                  <a:lnTo>
                    <a:pt x="1383" y="796"/>
                  </a:lnTo>
                  <a:lnTo>
                    <a:pt x="1377" y="807"/>
                  </a:lnTo>
                  <a:lnTo>
                    <a:pt x="1374" y="812"/>
                  </a:lnTo>
                  <a:lnTo>
                    <a:pt x="1368" y="816"/>
                  </a:lnTo>
                  <a:lnTo>
                    <a:pt x="1368" y="816"/>
                  </a:lnTo>
                  <a:lnTo>
                    <a:pt x="1359" y="821"/>
                  </a:lnTo>
                  <a:lnTo>
                    <a:pt x="1354" y="825"/>
                  </a:lnTo>
                  <a:lnTo>
                    <a:pt x="1350" y="831"/>
                  </a:lnTo>
                  <a:lnTo>
                    <a:pt x="1350" y="831"/>
                  </a:lnTo>
                  <a:lnTo>
                    <a:pt x="1347" y="836"/>
                  </a:lnTo>
                  <a:lnTo>
                    <a:pt x="1347" y="843"/>
                  </a:lnTo>
                  <a:lnTo>
                    <a:pt x="1350" y="859"/>
                  </a:lnTo>
                  <a:lnTo>
                    <a:pt x="1350" y="859"/>
                  </a:lnTo>
                  <a:lnTo>
                    <a:pt x="1350" y="865"/>
                  </a:lnTo>
                  <a:lnTo>
                    <a:pt x="1350" y="870"/>
                  </a:lnTo>
                  <a:lnTo>
                    <a:pt x="1348" y="878"/>
                  </a:lnTo>
                  <a:lnTo>
                    <a:pt x="1347" y="881"/>
                  </a:lnTo>
                  <a:lnTo>
                    <a:pt x="1347" y="881"/>
                  </a:lnTo>
                  <a:lnTo>
                    <a:pt x="1341" y="887"/>
                  </a:lnTo>
                  <a:lnTo>
                    <a:pt x="1336" y="888"/>
                  </a:lnTo>
                  <a:lnTo>
                    <a:pt x="1329" y="890"/>
                  </a:lnTo>
                  <a:lnTo>
                    <a:pt x="1323" y="890"/>
                  </a:lnTo>
                  <a:lnTo>
                    <a:pt x="1323" y="890"/>
                  </a:lnTo>
                  <a:lnTo>
                    <a:pt x="1318" y="888"/>
                  </a:lnTo>
                  <a:lnTo>
                    <a:pt x="1316" y="887"/>
                  </a:lnTo>
                  <a:lnTo>
                    <a:pt x="1310" y="879"/>
                  </a:lnTo>
                  <a:lnTo>
                    <a:pt x="1307" y="870"/>
                  </a:lnTo>
                  <a:lnTo>
                    <a:pt x="1305" y="863"/>
                  </a:lnTo>
                  <a:lnTo>
                    <a:pt x="1305" y="863"/>
                  </a:lnTo>
                  <a:lnTo>
                    <a:pt x="1303" y="854"/>
                  </a:lnTo>
                  <a:lnTo>
                    <a:pt x="1303" y="843"/>
                  </a:lnTo>
                  <a:lnTo>
                    <a:pt x="1303" y="832"/>
                  </a:lnTo>
                  <a:lnTo>
                    <a:pt x="1301" y="829"/>
                  </a:lnTo>
                  <a:lnTo>
                    <a:pt x="1298" y="825"/>
                  </a:lnTo>
                  <a:lnTo>
                    <a:pt x="1298" y="825"/>
                  </a:lnTo>
                  <a:lnTo>
                    <a:pt x="1291" y="820"/>
                  </a:lnTo>
                  <a:lnTo>
                    <a:pt x="1281" y="816"/>
                  </a:lnTo>
                  <a:lnTo>
                    <a:pt x="1263" y="812"/>
                  </a:lnTo>
                  <a:lnTo>
                    <a:pt x="1263" y="812"/>
                  </a:lnTo>
                  <a:lnTo>
                    <a:pt x="1253" y="811"/>
                  </a:lnTo>
                  <a:lnTo>
                    <a:pt x="1243" y="805"/>
                  </a:lnTo>
                  <a:lnTo>
                    <a:pt x="1225" y="793"/>
                  </a:lnTo>
                  <a:lnTo>
                    <a:pt x="1225" y="793"/>
                  </a:lnTo>
                  <a:lnTo>
                    <a:pt x="1216" y="785"/>
                  </a:lnTo>
                  <a:lnTo>
                    <a:pt x="1205" y="780"/>
                  </a:lnTo>
                  <a:lnTo>
                    <a:pt x="1205" y="780"/>
                  </a:lnTo>
                  <a:lnTo>
                    <a:pt x="1193" y="776"/>
                  </a:lnTo>
                  <a:lnTo>
                    <a:pt x="1180" y="773"/>
                  </a:lnTo>
                  <a:lnTo>
                    <a:pt x="1180" y="773"/>
                  </a:lnTo>
                  <a:lnTo>
                    <a:pt x="1166" y="769"/>
                  </a:lnTo>
                  <a:lnTo>
                    <a:pt x="1151" y="760"/>
                  </a:lnTo>
                  <a:lnTo>
                    <a:pt x="1146" y="756"/>
                  </a:lnTo>
                  <a:lnTo>
                    <a:pt x="1140" y="749"/>
                  </a:lnTo>
                  <a:lnTo>
                    <a:pt x="1137" y="742"/>
                  </a:lnTo>
                  <a:lnTo>
                    <a:pt x="1135" y="735"/>
                  </a:lnTo>
                  <a:lnTo>
                    <a:pt x="1135" y="735"/>
                  </a:lnTo>
                  <a:lnTo>
                    <a:pt x="1131" y="727"/>
                  </a:lnTo>
                  <a:lnTo>
                    <a:pt x="1126" y="720"/>
                  </a:lnTo>
                  <a:lnTo>
                    <a:pt x="1122" y="713"/>
                  </a:lnTo>
                  <a:lnTo>
                    <a:pt x="1117" y="706"/>
                  </a:lnTo>
                  <a:lnTo>
                    <a:pt x="1117" y="706"/>
                  </a:lnTo>
                  <a:lnTo>
                    <a:pt x="1115" y="695"/>
                  </a:lnTo>
                  <a:lnTo>
                    <a:pt x="1115" y="684"/>
                  </a:lnTo>
                  <a:lnTo>
                    <a:pt x="1119" y="675"/>
                  </a:lnTo>
                  <a:lnTo>
                    <a:pt x="1124" y="666"/>
                  </a:lnTo>
                  <a:lnTo>
                    <a:pt x="1124" y="666"/>
                  </a:lnTo>
                  <a:lnTo>
                    <a:pt x="1133" y="655"/>
                  </a:lnTo>
                  <a:lnTo>
                    <a:pt x="1144" y="648"/>
                  </a:lnTo>
                  <a:lnTo>
                    <a:pt x="1144" y="648"/>
                  </a:lnTo>
                  <a:lnTo>
                    <a:pt x="1153" y="641"/>
                  </a:lnTo>
                  <a:lnTo>
                    <a:pt x="1160" y="633"/>
                  </a:lnTo>
                  <a:lnTo>
                    <a:pt x="1160" y="633"/>
                  </a:lnTo>
                  <a:lnTo>
                    <a:pt x="1164" y="628"/>
                  </a:lnTo>
                  <a:lnTo>
                    <a:pt x="1166" y="622"/>
                  </a:lnTo>
                  <a:lnTo>
                    <a:pt x="1167" y="617"/>
                  </a:lnTo>
                  <a:lnTo>
                    <a:pt x="1169" y="613"/>
                  </a:lnTo>
                  <a:lnTo>
                    <a:pt x="1169" y="613"/>
                  </a:lnTo>
                  <a:lnTo>
                    <a:pt x="1173" y="610"/>
                  </a:lnTo>
                  <a:lnTo>
                    <a:pt x="1178" y="606"/>
                  </a:lnTo>
                  <a:lnTo>
                    <a:pt x="1178" y="606"/>
                  </a:lnTo>
                  <a:lnTo>
                    <a:pt x="1195" y="601"/>
                  </a:lnTo>
                  <a:lnTo>
                    <a:pt x="1209" y="595"/>
                  </a:lnTo>
                  <a:lnTo>
                    <a:pt x="1209" y="595"/>
                  </a:lnTo>
                  <a:lnTo>
                    <a:pt x="1216" y="592"/>
                  </a:lnTo>
                  <a:lnTo>
                    <a:pt x="1218" y="590"/>
                  </a:lnTo>
                  <a:lnTo>
                    <a:pt x="1220" y="586"/>
                  </a:lnTo>
                  <a:lnTo>
                    <a:pt x="1220" y="586"/>
                  </a:lnTo>
                  <a:lnTo>
                    <a:pt x="1216" y="579"/>
                  </a:lnTo>
                  <a:lnTo>
                    <a:pt x="1213" y="574"/>
                  </a:lnTo>
                  <a:lnTo>
                    <a:pt x="1213" y="574"/>
                  </a:lnTo>
                  <a:lnTo>
                    <a:pt x="1209" y="570"/>
                  </a:lnTo>
                  <a:lnTo>
                    <a:pt x="1205" y="568"/>
                  </a:lnTo>
                  <a:lnTo>
                    <a:pt x="1196" y="566"/>
                  </a:lnTo>
                  <a:lnTo>
                    <a:pt x="1196" y="566"/>
                  </a:lnTo>
                  <a:lnTo>
                    <a:pt x="1191" y="566"/>
                  </a:lnTo>
                  <a:lnTo>
                    <a:pt x="1184" y="566"/>
                  </a:lnTo>
                  <a:lnTo>
                    <a:pt x="1182" y="565"/>
                  </a:lnTo>
                  <a:lnTo>
                    <a:pt x="1180" y="563"/>
                  </a:lnTo>
                  <a:lnTo>
                    <a:pt x="1180" y="561"/>
                  </a:lnTo>
                  <a:lnTo>
                    <a:pt x="1182" y="557"/>
                  </a:lnTo>
                  <a:lnTo>
                    <a:pt x="1182" y="557"/>
                  </a:lnTo>
                  <a:lnTo>
                    <a:pt x="1184" y="555"/>
                  </a:lnTo>
                  <a:lnTo>
                    <a:pt x="1186" y="554"/>
                  </a:lnTo>
                  <a:lnTo>
                    <a:pt x="1193" y="552"/>
                  </a:lnTo>
                  <a:lnTo>
                    <a:pt x="1205" y="554"/>
                  </a:lnTo>
                  <a:lnTo>
                    <a:pt x="1205" y="554"/>
                  </a:lnTo>
                  <a:lnTo>
                    <a:pt x="1215" y="557"/>
                  </a:lnTo>
                  <a:lnTo>
                    <a:pt x="1220" y="559"/>
                  </a:lnTo>
                  <a:lnTo>
                    <a:pt x="1224" y="559"/>
                  </a:lnTo>
                  <a:lnTo>
                    <a:pt x="1224" y="559"/>
                  </a:lnTo>
                  <a:lnTo>
                    <a:pt x="1227" y="557"/>
                  </a:lnTo>
                  <a:lnTo>
                    <a:pt x="1231" y="555"/>
                  </a:lnTo>
                  <a:lnTo>
                    <a:pt x="1234" y="550"/>
                  </a:lnTo>
                  <a:lnTo>
                    <a:pt x="1238" y="543"/>
                  </a:lnTo>
                  <a:lnTo>
                    <a:pt x="1242" y="539"/>
                  </a:lnTo>
                  <a:lnTo>
                    <a:pt x="1245" y="537"/>
                  </a:lnTo>
                  <a:lnTo>
                    <a:pt x="1245" y="537"/>
                  </a:lnTo>
                  <a:lnTo>
                    <a:pt x="1249" y="537"/>
                  </a:lnTo>
                  <a:lnTo>
                    <a:pt x="1253" y="537"/>
                  </a:lnTo>
                  <a:lnTo>
                    <a:pt x="1258" y="541"/>
                  </a:lnTo>
                  <a:lnTo>
                    <a:pt x="1258" y="541"/>
                  </a:lnTo>
                  <a:lnTo>
                    <a:pt x="1263" y="541"/>
                  </a:lnTo>
                  <a:lnTo>
                    <a:pt x="1267" y="541"/>
                  </a:lnTo>
                  <a:lnTo>
                    <a:pt x="1276" y="539"/>
                  </a:lnTo>
                  <a:lnTo>
                    <a:pt x="1291" y="530"/>
                  </a:lnTo>
                  <a:lnTo>
                    <a:pt x="1291" y="530"/>
                  </a:lnTo>
                  <a:lnTo>
                    <a:pt x="1305" y="525"/>
                  </a:lnTo>
                  <a:lnTo>
                    <a:pt x="1320" y="521"/>
                  </a:lnTo>
                  <a:lnTo>
                    <a:pt x="1320" y="521"/>
                  </a:lnTo>
                  <a:lnTo>
                    <a:pt x="1325" y="519"/>
                  </a:lnTo>
                  <a:lnTo>
                    <a:pt x="1329" y="516"/>
                  </a:lnTo>
                  <a:lnTo>
                    <a:pt x="1330" y="512"/>
                  </a:lnTo>
                  <a:lnTo>
                    <a:pt x="1330" y="507"/>
                  </a:lnTo>
                  <a:lnTo>
                    <a:pt x="1330" y="507"/>
                  </a:lnTo>
                  <a:lnTo>
                    <a:pt x="1329" y="499"/>
                  </a:lnTo>
                  <a:lnTo>
                    <a:pt x="1323" y="496"/>
                  </a:lnTo>
                  <a:lnTo>
                    <a:pt x="1320" y="492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12" y="480"/>
                  </a:lnTo>
                  <a:lnTo>
                    <a:pt x="1312" y="480"/>
                  </a:lnTo>
                  <a:lnTo>
                    <a:pt x="1312" y="472"/>
                  </a:lnTo>
                  <a:lnTo>
                    <a:pt x="1312" y="465"/>
                  </a:lnTo>
                  <a:lnTo>
                    <a:pt x="1312" y="465"/>
                  </a:lnTo>
                  <a:lnTo>
                    <a:pt x="1314" y="460"/>
                  </a:lnTo>
                  <a:lnTo>
                    <a:pt x="1314" y="458"/>
                  </a:lnTo>
                  <a:lnTo>
                    <a:pt x="1314" y="456"/>
                  </a:lnTo>
                  <a:lnTo>
                    <a:pt x="1314" y="456"/>
                  </a:lnTo>
                  <a:lnTo>
                    <a:pt x="1312" y="452"/>
                  </a:lnTo>
                  <a:lnTo>
                    <a:pt x="1309" y="451"/>
                  </a:lnTo>
                  <a:lnTo>
                    <a:pt x="1301" y="447"/>
                  </a:lnTo>
                  <a:lnTo>
                    <a:pt x="1301" y="447"/>
                  </a:lnTo>
                  <a:lnTo>
                    <a:pt x="1298" y="442"/>
                  </a:lnTo>
                  <a:lnTo>
                    <a:pt x="1292" y="438"/>
                  </a:lnTo>
                  <a:lnTo>
                    <a:pt x="1292" y="438"/>
                  </a:lnTo>
                  <a:lnTo>
                    <a:pt x="1280" y="438"/>
                  </a:lnTo>
                  <a:lnTo>
                    <a:pt x="1267" y="438"/>
                  </a:lnTo>
                  <a:lnTo>
                    <a:pt x="1267" y="438"/>
                  </a:lnTo>
                  <a:lnTo>
                    <a:pt x="1263" y="440"/>
                  </a:lnTo>
                  <a:lnTo>
                    <a:pt x="1260" y="443"/>
                  </a:lnTo>
                  <a:lnTo>
                    <a:pt x="1258" y="447"/>
                  </a:lnTo>
                  <a:lnTo>
                    <a:pt x="1260" y="451"/>
                  </a:lnTo>
                  <a:lnTo>
                    <a:pt x="1260" y="451"/>
                  </a:lnTo>
                  <a:lnTo>
                    <a:pt x="1262" y="454"/>
                  </a:lnTo>
                  <a:lnTo>
                    <a:pt x="1265" y="458"/>
                  </a:lnTo>
                  <a:lnTo>
                    <a:pt x="1269" y="461"/>
                  </a:lnTo>
                  <a:lnTo>
                    <a:pt x="1269" y="463"/>
                  </a:lnTo>
                  <a:lnTo>
                    <a:pt x="1267" y="465"/>
                  </a:lnTo>
                  <a:lnTo>
                    <a:pt x="1267" y="465"/>
                  </a:lnTo>
                  <a:lnTo>
                    <a:pt x="1263" y="465"/>
                  </a:lnTo>
                  <a:lnTo>
                    <a:pt x="1260" y="467"/>
                  </a:lnTo>
                  <a:lnTo>
                    <a:pt x="1260" y="467"/>
                  </a:lnTo>
                  <a:lnTo>
                    <a:pt x="1256" y="469"/>
                  </a:lnTo>
                  <a:lnTo>
                    <a:pt x="1254" y="474"/>
                  </a:lnTo>
                  <a:lnTo>
                    <a:pt x="1254" y="474"/>
                  </a:lnTo>
                  <a:lnTo>
                    <a:pt x="1253" y="476"/>
                  </a:lnTo>
                  <a:lnTo>
                    <a:pt x="1253" y="480"/>
                  </a:lnTo>
                  <a:lnTo>
                    <a:pt x="1254" y="487"/>
                  </a:lnTo>
                  <a:lnTo>
                    <a:pt x="1254" y="487"/>
                  </a:lnTo>
                  <a:lnTo>
                    <a:pt x="1253" y="490"/>
                  </a:lnTo>
                  <a:lnTo>
                    <a:pt x="1249" y="494"/>
                  </a:lnTo>
                  <a:lnTo>
                    <a:pt x="1249" y="494"/>
                  </a:lnTo>
                  <a:lnTo>
                    <a:pt x="1240" y="507"/>
                  </a:lnTo>
                  <a:lnTo>
                    <a:pt x="1234" y="510"/>
                  </a:lnTo>
                  <a:lnTo>
                    <a:pt x="1231" y="512"/>
                  </a:lnTo>
                  <a:lnTo>
                    <a:pt x="1227" y="512"/>
                  </a:lnTo>
                  <a:lnTo>
                    <a:pt x="1227" y="512"/>
                  </a:lnTo>
                  <a:lnTo>
                    <a:pt x="1224" y="510"/>
                  </a:lnTo>
                  <a:lnTo>
                    <a:pt x="1220" y="508"/>
                  </a:lnTo>
                  <a:lnTo>
                    <a:pt x="1216" y="501"/>
                  </a:lnTo>
                  <a:lnTo>
                    <a:pt x="1216" y="501"/>
                  </a:lnTo>
                  <a:lnTo>
                    <a:pt x="1213" y="492"/>
                  </a:lnTo>
                  <a:lnTo>
                    <a:pt x="1213" y="483"/>
                  </a:lnTo>
                  <a:lnTo>
                    <a:pt x="1215" y="465"/>
                  </a:lnTo>
                  <a:lnTo>
                    <a:pt x="1215" y="465"/>
                  </a:lnTo>
                  <a:lnTo>
                    <a:pt x="1213" y="460"/>
                  </a:lnTo>
                  <a:lnTo>
                    <a:pt x="1211" y="454"/>
                  </a:lnTo>
                  <a:lnTo>
                    <a:pt x="1207" y="452"/>
                  </a:lnTo>
                  <a:lnTo>
                    <a:pt x="1205" y="451"/>
                  </a:lnTo>
                  <a:lnTo>
                    <a:pt x="1202" y="452"/>
                  </a:lnTo>
                  <a:lnTo>
                    <a:pt x="1198" y="454"/>
                  </a:lnTo>
                  <a:lnTo>
                    <a:pt x="1198" y="454"/>
                  </a:lnTo>
                  <a:lnTo>
                    <a:pt x="1196" y="458"/>
                  </a:lnTo>
                  <a:lnTo>
                    <a:pt x="1196" y="461"/>
                  </a:lnTo>
                  <a:lnTo>
                    <a:pt x="1195" y="470"/>
                  </a:lnTo>
                  <a:lnTo>
                    <a:pt x="1193" y="474"/>
                  </a:lnTo>
                  <a:lnTo>
                    <a:pt x="1191" y="476"/>
                  </a:lnTo>
                  <a:lnTo>
                    <a:pt x="1189" y="478"/>
                  </a:lnTo>
                  <a:lnTo>
                    <a:pt x="1184" y="476"/>
                  </a:lnTo>
                  <a:lnTo>
                    <a:pt x="1184" y="476"/>
                  </a:lnTo>
                  <a:lnTo>
                    <a:pt x="1180" y="472"/>
                  </a:lnTo>
                  <a:lnTo>
                    <a:pt x="1178" y="467"/>
                  </a:lnTo>
                  <a:lnTo>
                    <a:pt x="1178" y="467"/>
                  </a:lnTo>
                  <a:lnTo>
                    <a:pt x="1175" y="456"/>
                  </a:lnTo>
                  <a:lnTo>
                    <a:pt x="1173" y="452"/>
                  </a:lnTo>
                  <a:lnTo>
                    <a:pt x="1167" y="451"/>
                  </a:lnTo>
                  <a:lnTo>
                    <a:pt x="1167" y="451"/>
                  </a:lnTo>
                  <a:lnTo>
                    <a:pt x="1164" y="449"/>
                  </a:lnTo>
                  <a:lnTo>
                    <a:pt x="1160" y="445"/>
                  </a:lnTo>
                  <a:lnTo>
                    <a:pt x="1155" y="438"/>
                  </a:lnTo>
                  <a:lnTo>
                    <a:pt x="1155" y="438"/>
                  </a:lnTo>
                  <a:lnTo>
                    <a:pt x="1155" y="434"/>
                  </a:lnTo>
                  <a:lnTo>
                    <a:pt x="1155" y="431"/>
                  </a:lnTo>
                  <a:lnTo>
                    <a:pt x="1155" y="431"/>
                  </a:lnTo>
                  <a:lnTo>
                    <a:pt x="1157" y="427"/>
                  </a:lnTo>
                  <a:lnTo>
                    <a:pt x="1157" y="425"/>
                  </a:lnTo>
                  <a:lnTo>
                    <a:pt x="1157" y="423"/>
                  </a:lnTo>
                  <a:lnTo>
                    <a:pt x="1157" y="423"/>
                  </a:lnTo>
                  <a:lnTo>
                    <a:pt x="1155" y="422"/>
                  </a:lnTo>
                  <a:lnTo>
                    <a:pt x="1151" y="422"/>
                  </a:lnTo>
                  <a:lnTo>
                    <a:pt x="1151" y="422"/>
                  </a:lnTo>
                  <a:lnTo>
                    <a:pt x="1149" y="420"/>
                  </a:lnTo>
                  <a:lnTo>
                    <a:pt x="1149" y="418"/>
                  </a:lnTo>
                  <a:lnTo>
                    <a:pt x="1151" y="416"/>
                  </a:lnTo>
                  <a:lnTo>
                    <a:pt x="1151" y="416"/>
                  </a:lnTo>
                  <a:lnTo>
                    <a:pt x="1155" y="416"/>
                  </a:lnTo>
                  <a:lnTo>
                    <a:pt x="1157" y="416"/>
                  </a:lnTo>
                  <a:lnTo>
                    <a:pt x="1160" y="418"/>
                  </a:lnTo>
                  <a:lnTo>
                    <a:pt x="1162" y="416"/>
                  </a:lnTo>
                  <a:lnTo>
                    <a:pt x="1162" y="416"/>
                  </a:lnTo>
                  <a:lnTo>
                    <a:pt x="1164" y="414"/>
                  </a:lnTo>
                  <a:lnTo>
                    <a:pt x="1164" y="411"/>
                  </a:lnTo>
                  <a:lnTo>
                    <a:pt x="1160" y="405"/>
                  </a:lnTo>
                  <a:lnTo>
                    <a:pt x="1160" y="405"/>
                  </a:lnTo>
                  <a:lnTo>
                    <a:pt x="1157" y="402"/>
                  </a:lnTo>
                  <a:lnTo>
                    <a:pt x="1151" y="400"/>
                  </a:lnTo>
                  <a:lnTo>
                    <a:pt x="1142" y="396"/>
                  </a:lnTo>
                  <a:lnTo>
                    <a:pt x="1142" y="396"/>
                  </a:lnTo>
                  <a:lnTo>
                    <a:pt x="1128" y="385"/>
                  </a:lnTo>
                  <a:lnTo>
                    <a:pt x="1128" y="385"/>
                  </a:lnTo>
                  <a:lnTo>
                    <a:pt x="1124" y="384"/>
                  </a:lnTo>
                  <a:lnTo>
                    <a:pt x="1120" y="378"/>
                  </a:lnTo>
                  <a:lnTo>
                    <a:pt x="1117" y="373"/>
                  </a:lnTo>
                  <a:lnTo>
                    <a:pt x="1117" y="369"/>
                  </a:lnTo>
                  <a:lnTo>
                    <a:pt x="1117" y="369"/>
                  </a:lnTo>
                  <a:lnTo>
                    <a:pt x="1120" y="366"/>
                  </a:lnTo>
                  <a:lnTo>
                    <a:pt x="1124" y="364"/>
                  </a:lnTo>
                  <a:lnTo>
                    <a:pt x="1124" y="362"/>
                  </a:lnTo>
                  <a:lnTo>
                    <a:pt x="1124" y="362"/>
                  </a:lnTo>
                  <a:lnTo>
                    <a:pt x="1124" y="356"/>
                  </a:lnTo>
                  <a:lnTo>
                    <a:pt x="1122" y="353"/>
                  </a:lnTo>
                  <a:lnTo>
                    <a:pt x="1122" y="353"/>
                  </a:lnTo>
                  <a:lnTo>
                    <a:pt x="1122" y="351"/>
                  </a:lnTo>
                  <a:lnTo>
                    <a:pt x="1126" y="349"/>
                  </a:lnTo>
                  <a:lnTo>
                    <a:pt x="1135" y="347"/>
                  </a:lnTo>
                  <a:lnTo>
                    <a:pt x="1135" y="347"/>
                  </a:lnTo>
                  <a:lnTo>
                    <a:pt x="1142" y="346"/>
                  </a:lnTo>
                  <a:lnTo>
                    <a:pt x="1149" y="344"/>
                  </a:lnTo>
                  <a:lnTo>
                    <a:pt x="1149" y="344"/>
                  </a:lnTo>
                  <a:lnTo>
                    <a:pt x="1157" y="346"/>
                  </a:lnTo>
                  <a:lnTo>
                    <a:pt x="1160" y="346"/>
                  </a:lnTo>
                  <a:lnTo>
                    <a:pt x="1164" y="344"/>
                  </a:lnTo>
                  <a:lnTo>
                    <a:pt x="1164" y="344"/>
                  </a:lnTo>
                  <a:lnTo>
                    <a:pt x="1169" y="340"/>
                  </a:lnTo>
                  <a:lnTo>
                    <a:pt x="1173" y="335"/>
                  </a:lnTo>
                  <a:lnTo>
                    <a:pt x="1175" y="328"/>
                  </a:lnTo>
                  <a:lnTo>
                    <a:pt x="1175" y="324"/>
                  </a:lnTo>
                  <a:lnTo>
                    <a:pt x="1173" y="320"/>
                  </a:lnTo>
                  <a:lnTo>
                    <a:pt x="1173" y="320"/>
                  </a:lnTo>
                  <a:lnTo>
                    <a:pt x="1169" y="317"/>
                  </a:lnTo>
                  <a:lnTo>
                    <a:pt x="1162" y="311"/>
                  </a:lnTo>
                  <a:lnTo>
                    <a:pt x="1151" y="306"/>
                  </a:lnTo>
                  <a:lnTo>
                    <a:pt x="1151" y="306"/>
                  </a:lnTo>
                  <a:lnTo>
                    <a:pt x="1135" y="304"/>
                  </a:lnTo>
                  <a:lnTo>
                    <a:pt x="1126" y="304"/>
                  </a:lnTo>
                  <a:lnTo>
                    <a:pt x="1119" y="304"/>
                  </a:lnTo>
                  <a:lnTo>
                    <a:pt x="1119" y="304"/>
                  </a:lnTo>
                  <a:lnTo>
                    <a:pt x="1108" y="309"/>
                  </a:lnTo>
                  <a:lnTo>
                    <a:pt x="1108" y="309"/>
                  </a:lnTo>
                  <a:lnTo>
                    <a:pt x="1102" y="311"/>
                  </a:lnTo>
                  <a:lnTo>
                    <a:pt x="1099" y="313"/>
                  </a:lnTo>
                  <a:lnTo>
                    <a:pt x="1099" y="313"/>
                  </a:lnTo>
                  <a:lnTo>
                    <a:pt x="1095" y="318"/>
                  </a:lnTo>
                  <a:lnTo>
                    <a:pt x="1095" y="326"/>
                  </a:lnTo>
                  <a:lnTo>
                    <a:pt x="1097" y="331"/>
                  </a:lnTo>
                  <a:lnTo>
                    <a:pt x="1099" y="337"/>
                  </a:lnTo>
                  <a:lnTo>
                    <a:pt x="1099" y="337"/>
                  </a:lnTo>
                  <a:lnTo>
                    <a:pt x="1100" y="340"/>
                  </a:lnTo>
                  <a:lnTo>
                    <a:pt x="1102" y="346"/>
                  </a:lnTo>
                  <a:lnTo>
                    <a:pt x="1102" y="346"/>
                  </a:lnTo>
                  <a:lnTo>
                    <a:pt x="1102" y="351"/>
                  </a:lnTo>
                  <a:lnTo>
                    <a:pt x="1100" y="355"/>
                  </a:lnTo>
                  <a:lnTo>
                    <a:pt x="1102" y="356"/>
                  </a:lnTo>
                  <a:lnTo>
                    <a:pt x="1102" y="356"/>
                  </a:lnTo>
                  <a:lnTo>
                    <a:pt x="1106" y="360"/>
                  </a:lnTo>
                  <a:lnTo>
                    <a:pt x="1108" y="362"/>
                  </a:lnTo>
                  <a:lnTo>
                    <a:pt x="1110" y="364"/>
                  </a:lnTo>
                  <a:lnTo>
                    <a:pt x="1110" y="364"/>
                  </a:lnTo>
                  <a:lnTo>
                    <a:pt x="1110" y="369"/>
                  </a:lnTo>
                  <a:lnTo>
                    <a:pt x="1108" y="373"/>
                  </a:lnTo>
                  <a:lnTo>
                    <a:pt x="1100" y="378"/>
                  </a:lnTo>
                  <a:lnTo>
                    <a:pt x="1100" y="378"/>
                  </a:lnTo>
                  <a:lnTo>
                    <a:pt x="1097" y="385"/>
                  </a:lnTo>
                  <a:lnTo>
                    <a:pt x="1095" y="394"/>
                  </a:lnTo>
                  <a:lnTo>
                    <a:pt x="1095" y="394"/>
                  </a:lnTo>
                  <a:lnTo>
                    <a:pt x="1093" y="398"/>
                  </a:lnTo>
                  <a:lnTo>
                    <a:pt x="1090" y="402"/>
                  </a:lnTo>
                  <a:lnTo>
                    <a:pt x="1090" y="402"/>
                  </a:lnTo>
                  <a:lnTo>
                    <a:pt x="1086" y="407"/>
                  </a:lnTo>
                  <a:lnTo>
                    <a:pt x="1082" y="416"/>
                  </a:lnTo>
                  <a:lnTo>
                    <a:pt x="1082" y="416"/>
                  </a:lnTo>
                  <a:lnTo>
                    <a:pt x="1082" y="420"/>
                  </a:lnTo>
                  <a:lnTo>
                    <a:pt x="1084" y="425"/>
                  </a:lnTo>
                  <a:lnTo>
                    <a:pt x="1086" y="427"/>
                  </a:lnTo>
                  <a:lnTo>
                    <a:pt x="1090" y="431"/>
                  </a:lnTo>
                  <a:lnTo>
                    <a:pt x="1090" y="431"/>
                  </a:lnTo>
                  <a:lnTo>
                    <a:pt x="1095" y="432"/>
                  </a:lnTo>
                  <a:lnTo>
                    <a:pt x="1100" y="432"/>
                  </a:lnTo>
                  <a:lnTo>
                    <a:pt x="1111" y="432"/>
                  </a:lnTo>
                  <a:lnTo>
                    <a:pt x="1111" y="432"/>
                  </a:lnTo>
                  <a:lnTo>
                    <a:pt x="1120" y="434"/>
                  </a:lnTo>
                  <a:lnTo>
                    <a:pt x="1124" y="438"/>
                  </a:lnTo>
                  <a:lnTo>
                    <a:pt x="1128" y="442"/>
                  </a:lnTo>
                  <a:lnTo>
                    <a:pt x="1128" y="442"/>
                  </a:lnTo>
                  <a:lnTo>
                    <a:pt x="1129" y="445"/>
                  </a:lnTo>
                  <a:lnTo>
                    <a:pt x="1129" y="447"/>
                  </a:lnTo>
                  <a:lnTo>
                    <a:pt x="1128" y="451"/>
                  </a:lnTo>
                  <a:lnTo>
                    <a:pt x="1124" y="452"/>
                  </a:lnTo>
                  <a:lnTo>
                    <a:pt x="1124" y="452"/>
                  </a:lnTo>
                  <a:lnTo>
                    <a:pt x="1117" y="454"/>
                  </a:lnTo>
                  <a:lnTo>
                    <a:pt x="1115" y="458"/>
                  </a:lnTo>
                  <a:lnTo>
                    <a:pt x="1115" y="461"/>
                  </a:lnTo>
                  <a:lnTo>
                    <a:pt x="1115" y="461"/>
                  </a:lnTo>
                  <a:lnTo>
                    <a:pt x="1117" y="465"/>
                  </a:lnTo>
                  <a:lnTo>
                    <a:pt x="1120" y="467"/>
                  </a:lnTo>
                  <a:lnTo>
                    <a:pt x="1122" y="469"/>
                  </a:lnTo>
                  <a:lnTo>
                    <a:pt x="1124" y="472"/>
                  </a:lnTo>
                  <a:lnTo>
                    <a:pt x="1124" y="472"/>
                  </a:lnTo>
                  <a:lnTo>
                    <a:pt x="1124" y="474"/>
                  </a:lnTo>
                  <a:lnTo>
                    <a:pt x="1122" y="478"/>
                  </a:lnTo>
                  <a:lnTo>
                    <a:pt x="1113" y="483"/>
                  </a:lnTo>
                  <a:lnTo>
                    <a:pt x="1104" y="487"/>
                  </a:lnTo>
                  <a:lnTo>
                    <a:pt x="1099" y="492"/>
                  </a:lnTo>
                  <a:lnTo>
                    <a:pt x="1099" y="492"/>
                  </a:lnTo>
                  <a:lnTo>
                    <a:pt x="1097" y="498"/>
                  </a:lnTo>
                  <a:lnTo>
                    <a:pt x="1097" y="501"/>
                  </a:lnTo>
                  <a:lnTo>
                    <a:pt x="1097" y="507"/>
                  </a:lnTo>
                  <a:lnTo>
                    <a:pt x="1095" y="512"/>
                  </a:lnTo>
                  <a:lnTo>
                    <a:pt x="1095" y="512"/>
                  </a:lnTo>
                  <a:lnTo>
                    <a:pt x="1093" y="514"/>
                  </a:lnTo>
                  <a:lnTo>
                    <a:pt x="1090" y="514"/>
                  </a:lnTo>
                  <a:lnTo>
                    <a:pt x="1086" y="514"/>
                  </a:lnTo>
                  <a:lnTo>
                    <a:pt x="1084" y="510"/>
                  </a:lnTo>
                  <a:lnTo>
                    <a:pt x="1084" y="510"/>
                  </a:lnTo>
                  <a:lnTo>
                    <a:pt x="1081" y="507"/>
                  </a:lnTo>
                  <a:lnTo>
                    <a:pt x="1079" y="503"/>
                  </a:lnTo>
                  <a:lnTo>
                    <a:pt x="1077" y="492"/>
                  </a:lnTo>
                  <a:lnTo>
                    <a:pt x="1075" y="483"/>
                  </a:lnTo>
                  <a:lnTo>
                    <a:pt x="1072" y="481"/>
                  </a:lnTo>
                  <a:lnTo>
                    <a:pt x="1066" y="480"/>
                  </a:lnTo>
                  <a:lnTo>
                    <a:pt x="1066" y="480"/>
                  </a:lnTo>
                  <a:lnTo>
                    <a:pt x="1061" y="478"/>
                  </a:lnTo>
                  <a:lnTo>
                    <a:pt x="1059" y="480"/>
                  </a:lnTo>
                  <a:lnTo>
                    <a:pt x="1055" y="483"/>
                  </a:lnTo>
                  <a:lnTo>
                    <a:pt x="1055" y="489"/>
                  </a:lnTo>
                  <a:lnTo>
                    <a:pt x="1055" y="489"/>
                  </a:lnTo>
                  <a:lnTo>
                    <a:pt x="1052" y="494"/>
                  </a:lnTo>
                  <a:lnTo>
                    <a:pt x="1046" y="498"/>
                  </a:lnTo>
                  <a:lnTo>
                    <a:pt x="1039" y="501"/>
                  </a:lnTo>
                  <a:lnTo>
                    <a:pt x="1034" y="501"/>
                  </a:lnTo>
                  <a:lnTo>
                    <a:pt x="1034" y="501"/>
                  </a:lnTo>
                  <a:lnTo>
                    <a:pt x="1021" y="498"/>
                  </a:lnTo>
                  <a:lnTo>
                    <a:pt x="1015" y="496"/>
                  </a:lnTo>
                  <a:lnTo>
                    <a:pt x="1010" y="496"/>
                  </a:lnTo>
                  <a:lnTo>
                    <a:pt x="1010" y="496"/>
                  </a:lnTo>
                  <a:lnTo>
                    <a:pt x="1005" y="498"/>
                  </a:lnTo>
                  <a:lnTo>
                    <a:pt x="999" y="498"/>
                  </a:lnTo>
                  <a:lnTo>
                    <a:pt x="999" y="498"/>
                  </a:lnTo>
                  <a:lnTo>
                    <a:pt x="996" y="494"/>
                  </a:lnTo>
                  <a:lnTo>
                    <a:pt x="992" y="490"/>
                  </a:lnTo>
                  <a:lnTo>
                    <a:pt x="988" y="487"/>
                  </a:lnTo>
                  <a:lnTo>
                    <a:pt x="985" y="483"/>
                  </a:lnTo>
                  <a:lnTo>
                    <a:pt x="985" y="483"/>
                  </a:lnTo>
                  <a:lnTo>
                    <a:pt x="979" y="483"/>
                  </a:lnTo>
                  <a:lnTo>
                    <a:pt x="972" y="483"/>
                  </a:lnTo>
                  <a:lnTo>
                    <a:pt x="972" y="483"/>
                  </a:lnTo>
                  <a:lnTo>
                    <a:pt x="965" y="483"/>
                  </a:lnTo>
                  <a:lnTo>
                    <a:pt x="957" y="480"/>
                  </a:lnTo>
                  <a:lnTo>
                    <a:pt x="945" y="469"/>
                  </a:lnTo>
                  <a:lnTo>
                    <a:pt x="945" y="469"/>
                  </a:lnTo>
                  <a:lnTo>
                    <a:pt x="939" y="467"/>
                  </a:lnTo>
                  <a:lnTo>
                    <a:pt x="936" y="465"/>
                  </a:lnTo>
                  <a:lnTo>
                    <a:pt x="925" y="465"/>
                  </a:lnTo>
                  <a:lnTo>
                    <a:pt x="925" y="465"/>
                  </a:lnTo>
                  <a:lnTo>
                    <a:pt x="918" y="465"/>
                  </a:lnTo>
                  <a:lnTo>
                    <a:pt x="907" y="465"/>
                  </a:lnTo>
                  <a:lnTo>
                    <a:pt x="901" y="467"/>
                  </a:lnTo>
                  <a:lnTo>
                    <a:pt x="898" y="469"/>
                  </a:lnTo>
                  <a:lnTo>
                    <a:pt x="896" y="472"/>
                  </a:lnTo>
                  <a:lnTo>
                    <a:pt x="898" y="478"/>
                  </a:lnTo>
                  <a:lnTo>
                    <a:pt x="898" y="478"/>
                  </a:lnTo>
                  <a:lnTo>
                    <a:pt x="900" y="481"/>
                  </a:lnTo>
                  <a:lnTo>
                    <a:pt x="903" y="481"/>
                  </a:lnTo>
                  <a:lnTo>
                    <a:pt x="912" y="480"/>
                  </a:lnTo>
                  <a:lnTo>
                    <a:pt x="912" y="480"/>
                  </a:lnTo>
                  <a:lnTo>
                    <a:pt x="916" y="478"/>
                  </a:lnTo>
                  <a:lnTo>
                    <a:pt x="919" y="480"/>
                  </a:lnTo>
                  <a:lnTo>
                    <a:pt x="921" y="483"/>
                  </a:lnTo>
                  <a:lnTo>
                    <a:pt x="919" y="487"/>
                  </a:lnTo>
                  <a:lnTo>
                    <a:pt x="919" y="487"/>
                  </a:lnTo>
                  <a:lnTo>
                    <a:pt x="916" y="490"/>
                  </a:lnTo>
                  <a:lnTo>
                    <a:pt x="912" y="492"/>
                  </a:lnTo>
                  <a:lnTo>
                    <a:pt x="903" y="496"/>
                  </a:lnTo>
                  <a:lnTo>
                    <a:pt x="903" y="496"/>
                  </a:lnTo>
                  <a:lnTo>
                    <a:pt x="900" y="499"/>
                  </a:lnTo>
                  <a:lnTo>
                    <a:pt x="900" y="507"/>
                  </a:lnTo>
                  <a:lnTo>
                    <a:pt x="900" y="512"/>
                  </a:lnTo>
                  <a:lnTo>
                    <a:pt x="901" y="517"/>
                  </a:lnTo>
                  <a:lnTo>
                    <a:pt x="901" y="517"/>
                  </a:lnTo>
                  <a:lnTo>
                    <a:pt x="901" y="523"/>
                  </a:lnTo>
                  <a:lnTo>
                    <a:pt x="901" y="525"/>
                  </a:lnTo>
                  <a:lnTo>
                    <a:pt x="900" y="525"/>
                  </a:lnTo>
                  <a:lnTo>
                    <a:pt x="900" y="525"/>
                  </a:lnTo>
                  <a:lnTo>
                    <a:pt x="894" y="525"/>
                  </a:lnTo>
                  <a:lnTo>
                    <a:pt x="889" y="523"/>
                  </a:lnTo>
                  <a:lnTo>
                    <a:pt x="889" y="523"/>
                  </a:lnTo>
                  <a:lnTo>
                    <a:pt x="887" y="517"/>
                  </a:lnTo>
                  <a:lnTo>
                    <a:pt x="885" y="512"/>
                  </a:lnTo>
                  <a:lnTo>
                    <a:pt x="885" y="507"/>
                  </a:lnTo>
                  <a:lnTo>
                    <a:pt x="883" y="501"/>
                  </a:lnTo>
                  <a:lnTo>
                    <a:pt x="883" y="501"/>
                  </a:lnTo>
                  <a:lnTo>
                    <a:pt x="880" y="496"/>
                  </a:lnTo>
                  <a:lnTo>
                    <a:pt x="876" y="494"/>
                  </a:lnTo>
                  <a:lnTo>
                    <a:pt x="865" y="490"/>
                  </a:lnTo>
                  <a:lnTo>
                    <a:pt x="865" y="490"/>
                  </a:lnTo>
                  <a:lnTo>
                    <a:pt x="853" y="490"/>
                  </a:lnTo>
                  <a:lnTo>
                    <a:pt x="842" y="494"/>
                  </a:lnTo>
                  <a:lnTo>
                    <a:pt x="842" y="494"/>
                  </a:lnTo>
                  <a:lnTo>
                    <a:pt x="834" y="494"/>
                  </a:lnTo>
                  <a:lnTo>
                    <a:pt x="827" y="496"/>
                  </a:lnTo>
                  <a:lnTo>
                    <a:pt x="827" y="496"/>
                  </a:lnTo>
                  <a:lnTo>
                    <a:pt x="822" y="496"/>
                  </a:lnTo>
                  <a:lnTo>
                    <a:pt x="818" y="494"/>
                  </a:lnTo>
                  <a:lnTo>
                    <a:pt x="816" y="492"/>
                  </a:lnTo>
                  <a:lnTo>
                    <a:pt x="816" y="492"/>
                  </a:lnTo>
                  <a:lnTo>
                    <a:pt x="813" y="483"/>
                  </a:lnTo>
                  <a:lnTo>
                    <a:pt x="811" y="476"/>
                  </a:lnTo>
                  <a:lnTo>
                    <a:pt x="811" y="476"/>
                  </a:lnTo>
                  <a:lnTo>
                    <a:pt x="805" y="470"/>
                  </a:lnTo>
                  <a:lnTo>
                    <a:pt x="800" y="467"/>
                  </a:lnTo>
                  <a:lnTo>
                    <a:pt x="800" y="467"/>
                  </a:lnTo>
                  <a:lnTo>
                    <a:pt x="793" y="467"/>
                  </a:lnTo>
                  <a:lnTo>
                    <a:pt x="786" y="467"/>
                  </a:lnTo>
                  <a:lnTo>
                    <a:pt x="778" y="467"/>
                  </a:lnTo>
                  <a:lnTo>
                    <a:pt x="771" y="467"/>
                  </a:lnTo>
                  <a:lnTo>
                    <a:pt x="771" y="467"/>
                  </a:lnTo>
                  <a:lnTo>
                    <a:pt x="760" y="463"/>
                  </a:lnTo>
                  <a:lnTo>
                    <a:pt x="751" y="458"/>
                  </a:lnTo>
                  <a:lnTo>
                    <a:pt x="751" y="458"/>
                  </a:lnTo>
                  <a:lnTo>
                    <a:pt x="742" y="449"/>
                  </a:lnTo>
                  <a:lnTo>
                    <a:pt x="729" y="442"/>
                  </a:lnTo>
                  <a:lnTo>
                    <a:pt x="717" y="436"/>
                  </a:lnTo>
                  <a:lnTo>
                    <a:pt x="704" y="434"/>
                  </a:lnTo>
                  <a:lnTo>
                    <a:pt x="704" y="434"/>
                  </a:lnTo>
                  <a:lnTo>
                    <a:pt x="697" y="436"/>
                  </a:lnTo>
                  <a:lnTo>
                    <a:pt x="691" y="438"/>
                  </a:lnTo>
                  <a:lnTo>
                    <a:pt x="681" y="442"/>
                  </a:lnTo>
                  <a:lnTo>
                    <a:pt x="681" y="442"/>
                  </a:lnTo>
                  <a:lnTo>
                    <a:pt x="677" y="442"/>
                  </a:lnTo>
                  <a:lnTo>
                    <a:pt x="675" y="440"/>
                  </a:lnTo>
                  <a:lnTo>
                    <a:pt x="673" y="432"/>
                  </a:lnTo>
                  <a:lnTo>
                    <a:pt x="673" y="432"/>
                  </a:lnTo>
                  <a:lnTo>
                    <a:pt x="670" y="429"/>
                  </a:lnTo>
                  <a:lnTo>
                    <a:pt x="668" y="427"/>
                  </a:lnTo>
                  <a:lnTo>
                    <a:pt x="666" y="427"/>
                  </a:lnTo>
                  <a:lnTo>
                    <a:pt x="666" y="427"/>
                  </a:lnTo>
                  <a:lnTo>
                    <a:pt x="662" y="427"/>
                  </a:lnTo>
                  <a:lnTo>
                    <a:pt x="662" y="429"/>
                  </a:lnTo>
                  <a:lnTo>
                    <a:pt x="661" y="434"/>
                  </a:lnTo>
                  <a:lnTo>
                    <a:pt x="661" y="434"/>
                  </a:lnTo>
                  <a:lnTo>
                    <a:pt x="661" y="445"/>
                  </a:lnTo>
                  <a:lnTo>
                    <a:pt x="659" y="447"/>
                  </a:lnTo>
                  <a:lnTo>
                    <a:pt x="655" y="451"/>
                  </a:lnTo>
                  <a:lnTo>
                    <a:pt x="655" y="451"/>
                  </a:lnTo>
                  <a:lnTo>
                    <a:pt x="646" y="451"/>
                  </a:lnTo>
                  <a:lnTo>
                    <a:pt x="639" y="449"/>
                  </a:lnTo>
                  <a:lnTo>
                    <a:pt x="639" y="449"/>
                  </a:lnTo>
                  <a:lnTo>
                    <a:pt x="634" y="443"/>
                  </a:lnTo>
                  <a:lnTo>
                    <a:pt x="632" y="438"/>
                  </a:lnTo>
                  <a:lnTo>
                    <a:pt x="630" y="423"/>
                  </a:lnTo>
                  <a:lnTo>
                    <a:pt x="630" y="423"/>
                  </a:lnTo>
                  <a:lnTo>
                    <a:pt x="626" y="414"/>
                  </a:lnTo>
                  <a:lnTo>
                    <a:pt x="626" y="414"/>
                  </a:lnTo>
                  <a:lnTo>
                    <a:pt x="623" y="407"/>
                  </a:lnTo>
                  <a:lnTo>
                    <a:pt x="617" y="402"/>
                  </a:lnTo>
                  <a:lnTo>
                    <a:pt x="617" y="402"/>
                  </a:lnTo>
                  <a:lnTo>
                    <a:pt x="612" y="400"/>
                  </a:lnTo>
                  <a:lnTo>
                    <a:pt x="606" y="398"/>
                  </a:lnTo>
                  <a:lnTo>
                    <a:pt x="601" y="402"/>
                  </a:lnTo>
                  <a:lnTo>
                    <a:pt x="597" y="405"/>
                  </a:lnTo>
                  <a:lnTo>
                    <a:pt x="597" y="405"/>
                  </a:lnTo>
                  <a:lnTo>
                    <a:pt x="595" y="413"/>
                  </a:lnTo>
                  <a:lnTo>
                    <a:pt x="594" y="420"/>
                  </a:lnTo>
                  <a:lnTo>
                    <a:pt x="592" y="427"/>
                  </a:lnTo>
                  <a:lnTo>
                    <a:pt x="590" y="432"/>
                  </a:lnTo>
                  <a:lnTo>
                    <a:pt x="590" y="432"/>
                  </a:lnTo>
                  <a:lnTo>
                    <a:pt x="585" y="432"/>
                  </a:lnTo>
                  <a:lnTo>
                    <a:pt x="579" y="432"/>
                  </a:lnTo>
                  <a:lnTo>
                    <a:pt x="579" y="432"/>
                  </a:lnTo>
                  <a:lnTo>
                    <a:pt x="570" y="436"/>
                  </a:lnTo>
                  <a:lnTo>
                    <a:pt x="567" y="438"/>
                  </a:lnTo>
                  <a:lnTo>
                    <a:pt x="563" y="442"/>
                  </a:lnTo>
                  <a:lnTo>
                    <a:pt x="563" y="442"/>
                  </a:lnTo>
                  <a:lnTo>
                    <a:pt x="561" y="445"/>
                  </a:lnTo>
                  <a:lnTo>
                    <a:pt x="561" y="449"/>
                  </a:lnTo>
                  <a:lnTo>
                    <a:pt x="559" y="456"/>
                  </a:lnTo>
                  <a:lnTo>
                    <a:pt x="559" y="456"/>
                  </a:lnTo>
                  <a:lnTo>
                    <a:pt x="556" y="458"/>
                  </a:lnTo>
                  <a:lnTo>
                    <a:pt x="552" y="458"/>
                  </a:lnTo>
                  <a:lnTo>
                    <a:pt x="545" y="460"/>
                  </a:lnTo>
                  <a:lnTo>
                    <a:pt x="545" y="460"/>
                  </a:lnTo>
                  <a:lnTo>
                    <a:pt x="541" y="461"/>
                  </a:lnTo>
                  <a:lnTo>
                    <a:pt x="538" y="461"/>
                  </a:lnTo>
                  <a:lnTo>
                    <a:pt x="534" y="461"/>
                  </a:lnTo>
                  <a:lnTo>
                    <a:pt x="534" y="456"/>
                  </a:lnTo>
                  <a:lnTo>
                    <a:pt x="534" y="456"/>
                  </a:lnTo>
                  <a:lnTo>
                    <a:pt x="534" y="449"/>
                  </a:lnTo>
                  <a:lnTo>
                    <a:pt x="538" y="443"/>
                  </a:lnTo>
                  <a:lnTo>
                    <a:pt x="543" y="438"/>
                  </a:lnTo>
                  <a:lnTo>
                    <a:pt x="548" y="434"/>
                  </a:lnTo>
                  <a:lnTo>
                    <a:pt x="548" y="434"/>
                  </a:lnTo>
                  <a:lnTo>
                    <a:pt x="561" y="431"/>
                  </a:lnTo>
                  <a:lnTo>
                    <a:pt x="567" y="429"/>
                  </a:lnTo>
                  <a:lnTo>
                    <a:pt x="570" y="425"/>
                  </a:lnTo>
                  <a:lnTo>
                    <a:pt x="570" y="425"/>
                  </a:lnTo>
                  <a:lnTo>
                    <a:pt x="570" y="422"/>
                  </a:lnTo>
                  <a:lnTo>
                    <a:pt x="568" y="420"/>
                  </a:lnTo>
                  <a:lnTo>
                    <a:pt x="565" y="418"/>
                  </a:lnTo>
                  <a:lnTo>
                    <a:pt x="559" y="416"/>
                  </a:lnTo>
                  <a:lnTo>
                    <a:pt x="556" y="418"/>
                  </a:lnTo>
                  <a:lnTo>
                    <a:pt x="556" y="418"/>
                  </a:lnTo>
                  <a:lnTo>
                    <a:pt x="548" y="422"/>
                  </a:lnTo>
                  <a:lnTo>
                    <a:pt x="543" y="425"/>
                  </a:lnTo>
                  <a:lnTo>
                    <a:pt x="536" y="431"/>
                  </a:lnTo>
                  <a:lnTo>
                    <a:pt x="529" y="432"/>
                  </a:lnTo>
                  <a:lnTo>
                    <a:pt x="529" y="432"/>
                  </a:lnTo>
                  <a:lnTo>
                    <a:pt x="519" y="432"/>
                  </a:lnTo>
                  <a:lnTo>
                    <a:pt x="512" y="432"/>
                  </a:lnTo>
                  <a:lnTo>
                    <a:pt x="512" y="432"/>
                  </a:lnTo>
                  <a:lnTo>
                    <a:pt x="507" y="434"/>
                  </a:lnTo>
                  <a:lnTo>
                    <a:pt x="503" y="436"/>
                  </a:lnTo>
                  <a:lnTo>
                    <a:pt x="496" y="442"/>
                  </a:lnTo>
                  <a:lnTo>
                    <a:pt x="496" y="442"/>
                  </a:lnTo>
                  <a:lnTo>
                    <a:pt x="487" y="451"/>
                  </a:lnTo>
                  <a:lnTo>
                    <a:pt x="481" y="454"/>
                  </a:lnTo>
                  <a:lnTo>
                    <a:pt x="476" y="454"/>
                  </a:lnTo>
                  <a:lnTo>
                    <a:pt x="476" y="454"/>
                  </a:lnTo>
                  <a:lnTo>
                    <a:pt x="463" y="451"/>
                  </a:lnTo>
                  <a:lnTo>
                    <a:pt x="451" y="445"/>
                  </a:lnTo>
                  <a:lnTo>
                    <a:pt x="451" y="445"/>
                  </a:lnTo>
                  <a:lnTo>
                    <a:pt x="443" y="442"/>
                  </a:lnTo>
                  <a:lnTo>
                    <a:pt x="434" y="438"/>
                  </a:lnTo>
                  <a:lnTo>
                    <a:pt x="434" y="438"/>
                  </a:lnTo>
                  <a:lnTo>
                    <a:pt x="414" y="432"/>
                  </a:lnTo>
                  <a:lnTo>
                    <a:pt x="395" y="431"/>
                  </a:lnTo>
                  <a:lnTo>
                    <a:pt x="375" y="429"/>
                  </a:lnTo>
                  <a:lnTo>
                    <a:pt x="355" y="429"/>
                  </a:lnTo>
                  <a:lnTo>
                    <a:pt x="355" y="429"/>
                  </a:lnTo>
                  <a:lnTo>
                    <a:pt x="338" y="429"/>
                  </a:lnTo>
                  <a:lnTo>
                    <a:pt x="324" y="427"/>
                  </a:lnTo>
                  <a:lnTo>
                    <a:pt x="293" y="422"/>
                  </a:lnTo>
                  <a:lnTo>
                    <a:pt x="293" y="422"/>
                  </a:lnTo>
                  <a:lnTo>
                    <a:pt x="264" y="416"/>
                  </a:lnTo>
                  <a:lnTo>
                    <a:pt x="235" y="409"/>
                  </a:lnTo>
                  <a:lnTo>
                    <a:pt x="235" y="409"/>
                  </a:lnTo>
                  <a:lnTo>
                    <a:pt x="212" y="405"/>
                  </a:lnTo>
                  <a:lnTo>
                    <a:pt x="190" y="402"/>
                  </a:lnTo>
                  <a:lnTo>
                    <a:pt x="190" y="402"/>
                  </a:lnTo>
                  <a:lnTo>
                    <a:pt x="168" y="402"/>
                  </a:lnTo>
                  <a:lnTo>
                    <a:pt x="168" y="402"/>
                  </a:lnTo>
                  <a:lnTo>
                    <a:pt x="148" y="402"/>
                  </a:lnTo>
                  <a:lnTo>
                    <a:pt x="139" y="404"/>
                  </a:lnTo>
                  <a:lnTo>
                    <a:pt x="130" y="405"/>
                  </a:lnTo>
                  <a:lnTo>
                    <a:pt x="130" y="405"/>
                  </a:lnTo>
                  <a:lnTo>
                    <a:pt x="107" y="414"/>
                  </a:lnTo>
                  <a:lnTo>
                    <a:pt x="96" y="420"/>
                  </a:lnTo>
                  <a:lnTo>
                    <a:pt x="83" y="425"/>
                  </a:lnTo>
                  <a:lnTo>
                    <a:pt x="83" y="425"/>
                  </a:lnTo>
                  <a:lnTo>
                    <a:pt x="72" y="434"/>
                  </a:lnTo>
                  <a:lnTo>
                    <a:pt x="69" y="440"/>
                  </a:lnTo>
                  <a:lnTo>
                    <a:pt x="65" y="445"/>
                  </a:lnTo>
                  <a:lnTo>
                    <a:pt x="65" y="445"/>
                  </a:lnTo>
                  <a:lnTo>
                    <a:pt x="63" y="449"/>
                  </a:lnTo>
                  <a:lnTo>
                    <a:pt x="63" y="454"/>
                  </a:lnTo>
                  <a:lnTo>
                    <a:pt x="63" y="454"/>
                  </a:lnTo>
                  <a:lnTo>
                    <a:pt x="62" y="458"/>
                  </a:lnTo>
                  <a:lnTo>
                    <a:pt x="58" y="458"/>
                  </a:lnTo>
                  <a:lnTo>
                    <a:pt x="51" y="458"/>
                  </a:lnTo>
                  <a:lnTo>
                    <a:pt x="34" y="451"/>
                  </a:lnTo>
                  <a:lnTo>
                    <a:pt x="34" y="451"/>
                  </a:lnTo>
                  <a:lnTo>
                    <a:pt x="25" y="449"/>
                  </a:lnTo>
                  <a:lnTo>
                    <a:pt x="20" y="451"/>
                  </a:lnTo>
                  <a:lnTo>
                    <a:pt x="14" y="452"/>
                  </a:lnTo>
                  <a:lnTo>
                    <a:pt x="14" y="452"/>
                  </a:lnTo>
                  <a:lnTo>
                    <a:pt x="11" y="458"/>
                  </a:lnTo>
                  <a:lnTo>
                    <a:pt x="7" y="463"/>
                  </a:lnTo>
                  <a:lnTo>
                    <a:pt x="2" y="476"/>
                  </a:lnTo>
                  <a:lnTo>
                    <a:pt x="2" y="476"/>
                  </a:lnTo>
                  <a:lnTo>
                    <a:pt x="0" y="483"/>
                  </a:lnTo>
                  <a:lnTo>
                    <a:pt x="2" y="490"/>
                  </a:lnTo>
                  <a:lnTo>
                    <a:pt x="4" y="498"/>
                  </a:lnTo>
                  <a:lnTo>
                    <a:pt x="7" y="503"/>
                  </a:lnTo>
                  <a:lnTo>
                    <a:pt x="13" y="508"/>
                  </a:lnTo>
                  <a:lnTo>
                    <a:pt x="20" y="510"/>
                  </a:lnTo>
                  <a:lnTo>
                    <a:pt x="25" y="514"/>
                  </a:lnTo>
                  <a:lnTo>
                    <a:pt x="34" y="514"/>
                  </a:lnTo>
                  <a:lnTo>
                    <a:pt x="34" y="514"/>
                  </a:lnTo>
                  <a:lnTo>
                    <a:pt x="45" y="512"/>
                  </a:lnTo>
                  <a:lnTo>
                    <a:pt x="58" y="510"/>
                  </a:lnTo>
                  <a:lnTo>
                    <a:pt x="71" y="508"/>
                  </a:lnTo>
                  <a:lnTo>
                    <a:pt x="76" y="510"/>
                  </a:lnTo>
                  <a:lnTo>
                    <a:pt x="83" y="512"/>
                  </a:lnTo>
                  <a:lnTo>
                    <a:pt x="83" y="512"/>
                  </a:lnTo>
                  <a:lnTo>
                    <a:pt x="91" y="514"/>
                  </a:lnTo>
                  <a:lnTo>
                    <a:pt x="98" y="517"/>
                  </a:lnTo>
                  <a:lnTo>
                    <a:pt x="101" y="523"/>
                  </a:lnTo>
                  <a:lnTo>
                    <a:pt x="103" y="527"/>
                  </a:lnTo>
                  <a:lnTo>
                    <a:pt x="101" y="530"/>
                  </a:lnTo>
                  <a:lnTo>
                    <a:pt x="101" y="530"/>
                  </a:lnTo>
                  <a:lnTo>
                    <a:pt x="100" y="536"/>
                  </a:lnTo>
                  <a:lnTo>
                    <a:pt x="94" y="539"/>
                  </a:lnTo>
                  <a:lnTo>
                    <a:pt x="89" y="541"/>
                  </a:lnTo>
                  <a:lnTo>
                    <a:pt x="81" y="541"/>
                  </a:lnTo>
                  <a:lnTo>
                    <a:pt x="81" y="541"/>
                  </a:lnTo>
                  <a:lnTo>
                    <a:pt x="76" y="541"/>
                  </a:lnTo>
                  <a:lnTo>
                    <a:pt x="72" y="537"/>
                  </a:lnTo>
                  <a:lnTo>
                    <a:pt x="63" y="532"/>
                  </a:lnTo>
                  <a:lnTo>
                    <a:pt x="63" y="532"/>
                  </a:lnTo>
                  <a:lnTo>
                    <a:pt x="54" y="530"/>
                  </a:lnTo>
                  <a:lnTo>
                    <a:pt x="47" y="530"/>
                  </a:lnTo>
                  <a:lnTo>
                    <a:pt x="47" y="530"/>
                  </a:lnTo>
                  <a:lnTo>
                    <a:pt x="43" y="532"/>
                  </a:lnTo>
                  <a:lnTo>
                    <a:pt x="40" y="534"/>
                  </a:lnTo>
                  <a:lnTo>
                    <a:pt x="33" y="537"/>
                  </a:lnTo>
                  <a:lnTo>
                    <a:pt x="33" y="537"/>
                  </a:lnTo>
                  <a:lnTo>
                    <a:pt x="24" y="537"/>
                  </a:lnTo>
                  <a:lnTo>
                    <a:pt x="14" y="537"/>
                  </a:lnTo>
                  <a:lnTo>
                    <a:pt x="14" y="537"/>
                  </a:lnTo>
                  <a:lnTo>
                    <a:pt x="9" y="541"/>
                  </a:lnTo>
                  <a:lnTo>
                    <a:pt x="5" y="545"/>
                  </a:lnTo>
                  <a:lnTo>
                    <a:pt x="4" y="552"/>
                  </a:lnTo>
                  <a:lnTo>
                    <a:pt x="4" y="557"/>
                  </a:lnTo>
                  <a:lnTo>
                    <a:pt x="4" y="557"/>
                  </a:lnTo>
                  <a:lnTo>
                    <a:pt x="7" y="565"/>
                  </a:lnTo>
                  <a:lnTo>
                    <a:pt x="11" y="570"/>
                  </a:lnTo>
                  <a:lnTo>
                    <a:pt x="18" y="572"/>
                  </a:lnTo>
                  <a:lnTo>
                    <a:pt x="25" y="574"/>
                  </a:lnTo>
                  <a:lnTo>
                    <a:pt x="40" y="574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60" y="572"/>
                  </a:lnTo>
                  <a:lnTo>
                    <a:pt x="67" y="572"/>
                  </a:lnTo>
                  <a:lnTo>
                    <a:pt x="67" y="572"/>
                  </a:lnTo>
                  <a:lnTo>
                    <a:pt x="72" y="577"/>
                  </a:lnTo>
                  <a:lnTo>
                    <a:pt x="72" y="577"/>
                  </a:lnTo>
                  <a:lnTo>
                    <a:pt x="78" y="577"/>
                  </a:lnTo>
                  <a:lnTo>
                    <a:pt x="85" y="577"/>
                  </a:lnTo>
                  <a:lnTo>
                    <a:pt x="85" y="577"/>
                  </a:lnTo>
                  <a:lnTo>
                    <a:pt x="92" y="577"/>
                  </a:lnTo>
                  <a:lnTo>
                    <a:pt x="100" y="577"/>
                  </a:lnTo>
                  <a:lnTo>
                    <a:pt x="107" y="581"/>
                  </a:lnTo>
                  <a:lnTo>
                    <a:pt x="110" y="584"/>
                  </a:lnTo>
                  <a:lnTo>
                    <a:pt x="110" y="584"/>
                  </a:lnTo>
                  <a:lnTo>
                    <a:pt x="114" y="590"/>
                  </a:lnTo>
                  <a:lnTo>
                    <a:pt x="112" y="595"/>
                  </a:lnTo>
                  <a:lnTo>
                    <a:pt x="110" y="601"/>
                  </a:lnTo>
                  <a:lnTo>
                    <a:pt x="107" y="604"/>
                  </a:lnTo>
                  <a:lnTo>
                    <a:pt x="107" y="604"/>
                  </a:lnTo>
                  <a:lnTo>
                    <a:pt x="103" y="608"/>
                  </a:lnTo>
                  <a:lnTo>
                    <a:pt x="100" y="612"/>
                  </a:lnTo>
                  <a:lnTo>
                    <a:pt x="100" y="612"/>
                  </a:lnTo>
                  <a:lnTo>
                    <a:pt x="96" y="612"/>
                  </a:lnTo>
                  <a:lnTo>
                    <a:pt x="92" y="612"/>
                  </a:lnTo>
                  <a:lnTo>
                    <a:pt x="83" y="612"/>
                  </a:lnTo>
                  <a:lnTo>
                    <a:pt x="83" y="612"/>
                  </a:lnTo>
                  <a:lnTo>
                    <a:pt x="78" y="613"/>
                  </a:lnTo>
                  <a:lnTo>
                    <a:pt x="74" y="613"/>
                  </a:lnTo>
                  <a:lnTo>
                    <a:pt x="74" y="613"/>
                  </a:lnTo>
                  <a:lnTo>
                    <a:pt x="63" y="612"/>
                  </a:lnTo>
                  <a:lnTo>
                    <a:pt x="58" y="610"/>
                  </a:lnTo>
                  <a:lnTo>
                    <a:pt x="52" y="613"/>
                  </a:lnTo>
                  <a:lnTo>
                    <a:pt x="52" y="613"/>
                  </a:lnTo>
                  <a:lnTo>
                    <a:pt x="51" y="617"/>
                  </a:lnTo>
                  <a:lnTo>
                    <a:pt x="51" y="621"/>
                  </a:lnTo>
                  <a:lnTo>
                    <a:pt x="52" y="624"/>
                  </a:lnTo>
                  <a:lnTo>
                    <a:pt x="52" y="630"/>
                  </a:lnTo>
                  <a:lnTo>
                    <a:pt x="52" y="630"/>
                  </a:lnTo>
                  <a:lnTo>
                    <a:pt x="51" y="633"/>
                  </a:lnTo>
                  <a:lnTo>
                    <a:pt x="47" y="635"/>
                  </a:lnTo>
                  <a:lnTo>
                    <a:pt x="40" y="637"/>
                  </a:lnTo>
                  <a:lnTo>
                    <a:pt x="40" y="637"/>
                  </a:lnTo>
                  <a:lnTo>
                    <a:pt x="31" y="642"/>
                  </a:lnTo>
                  <a:lnTo>
                    <a:pt x="29" y="646"/>
                  </a:lnTo>
                  <a:lnTo>
                    <a:pt x="27" y="651"/>
                  </a:lnTo>
                  <a:lnTo>
                    <a:pt x="27" y="651"/>
                  </a:lnTo>
                  <a:lnTo>
                    <a:pt x="29" y="655"/>
                  </a:lnTo>
                  <a:lnTo>
                    <a:pt x="33" y="659"/>
                  </a:lnTo>
                  <a:lnTo>
                    <a:pt x="42" y="662"/>
                  </a:lnTo>
                  <a:lnTo>
                    <a:pt x="42" y="662"/>
                  </a:lnTo>
                  <a:lnTo>
                    <a:pt x="49" y="664"/>
                  </a:lnTo>
                  <a:lnTo>
                    <a:pt x="54" y="664"/>
                  </a:lnTo>
                  <a:lnTo>
                    <a:pt x="56" y="666"/>
                  </a:lnTo>
                  <a:lnTo>
                    <a:pt x="56" y="666"/>
                  </a:lnTo>
                  <a:lnTo>
                    <a:pt x="54" y="669"/>
                  </a:lnTo>
                  <a:lnTo>
                    <a:pt x="52" y="673"/>
                  </a:lnTo>
                  <a:lnTo>
                    <a:pt x="47" y="679"/>
                  </a:lnTo>
                  <a:lnTo>
                    <a:pt x="47" y="679"/>
                  </a:lnTo>
                  <a:lnTo>
                    <a:pt x="45" y="688"/>
                  </a:lnTo>
                  <a:lnTo>
                    <a:pt x="47" y="695"/>
                  </a:lnTo>
                  <a:lnTo>
                    <a:pt x="51" y="698"/>
                  </a:lnTo>
                  <a:lnTo>
                    <a:pt x="54" y="700"/>
                  </a:lnTo>
                  <a:lnTo>
                    <a:pt x="58" y="700"/>
                  </a:lnTo>
                  <a:lnTo>
                    <a:pt x="62" y="700"/>
                  </a:lnTo>
                  <a:lnTo>
                    <a:pt x="62" y="700"/>
                  </a:lnTo>
                  <a:lnTo>
                    <a:pt x="67" y="697"/>
                  </a:lnTo>
                  <a:lnTo>
                    <a:pt x="74" y="693"/>
                  </a:lnTo>
                  <a:lnTo>
                    <a:pt x="76" y="693"/>
                  </a:lnTo>
                  <a:lnTo>
                    <a:pt x="78" y="693"/>
                  </a:lnTo>
                  <a:lnTo>
                    <a:pt x="80" y="695"/>
                  </a:lnTo>
                  <a:lnTo>
                    <a:pt x="81" y="698"/>
                  </a:lnTo>
                  <a:lnTo>
                    <a:pt x="81" y="698"/>
                  </a:lnTo>
                  <a:lnTo>
                    <a:pt x="83" y="711"/>
                  </a:lnTo>
                  <a:lnTo>
                    <a:pt x="85" y="717"/>
                  </a:lnTo>
                  <a:lnTo>
                    <a:pt x="87" y="720"/>
                  </a:lnTo>
                  <a:lnTo>
                    <a:pt x="87" y="720"/>
                  </a:lnTo>
                  <a:lnTo>
                    <a:pt x="92" y="724"/>
                  </a:lnTo>
                  <a:lnTo>
                    <a:pt x="98" y="722"/>
                  </a:lnTo>
                  <a:lnTo>
                    <a:pt x="101" y="720"/>
                  </a:lnTo>
                  <a:lnTo>
                    <a:pt x="105" y="718"/>
                  </a:lnTo>
                  <a:lnTo>
                    <a:pt x="105" y="718"/>
                  </a:lnTo>
                  <a:lnTo>
                    <a:pt x="110" y="718"/>
                  </a:lnTo>
                  <a:lnTo>
                    <a:pt x="114" y="720"/>
                  </a:lnTo>
                  <a:lnTo>
                    <a:pt x="121" y="726"/>
                  </a:lnTo>
                  <a:lnTo>
                    <a:pt x="121" y="726"/>
                  </a:lnTo>
                  <a:lnTo>
                    <a:pt x="127" y="727"/>
                  </a:lnTo>
                  <a:lnTo>
                    <a:pt x="132" y="729"/>
                  </a:lnTo>
                  <a:lnTo>
                    <a:pt x="132" y="729"/>
                  </a:lnTo>
                  <a:lnTo>
                    <a:pt x="138" y="726"/>
                  </a:lnTo>
                  <a:lnTo>
                    <a:pt x="145" y="722"/>
                  </a:lnTo>
                  <a:lnTo>
                    <a:pt x="145" y="722"/>
                  </a:lnTo>
                  <a:lnTo>
                    <a:pt x="152" y="720"/>
                  </a:lnTo>
                  <a:lnTo>
                    <a:pt x="152" y="720"/>
                  </a:lnTo>
                  <a:lnTo>
                    <a:pt x="159" y="720"/>
                  </a:lnTo>
                  <a:lnTo>
                    <a:pt x="163" y="720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67" y="726"/>
                  </a:lnTo>
                  <a:lnTo>
                    <a:pt x="167" y="729"/>
                  </a:lnTo>
                  <a:lnTo>
                    <a:pt x="165" y="736"/>
                  </a:lnTo>
                  <a:lnTo>
                    <a:pt x="165" y="736"/>
                  </a:lnTo>
                  <a:lnTo>
                    <a:pt x="161" y="740"/>
                  </a:lnTo>
                  <a:lnTo>
                    <a:pt x="157" y="742"/>
                  </a:lnTo>
                  <a:lnTo>
                    <a:pt x="157" y="742"/>
                  </a:lnTo>
                  <a:lnTo>
                    <a:pt x="150" y="749"/>
                  </a:lnTo>
                  <a:lnTo>
                    <a:pt x="148" y="756"/>
                  </a:lnTo>
                  <a:lnTo>
                    <a:pt x="148" y="756"/>
                  </a:lnTo>
                  <a:lnTo>
                    <a:pt x="145" y="765"/>
                  </a:lnTo>
                  <a:lnTo>
                    <a:pt x="139" y="771"/>
                  </a:lnTo>
                  <a:lnTo>
                    <a:pt x="132" y="776"/>
                  </a:lnTo>
                  <a:lnTo>
                    <a:pt x="123" y="782"/>
                  </a:lnTo>
                  <a:lnTo>
                    <a:pt x="123" y="782"/>
                  </a:lnTo>
                  <a:lnTo>
                    <a:pt x="98" y="794"/>
                  </a:lnTo>
                  <a:lnTo>
                    <a:pt x="87" y="800"/>
                  </a:lnTo>
                  <a:lnTo>
                    <a:pt x="76" y="809"/>
                  </a:lnTo>
                  <a:lnTo>
                    <a:pt x="76" y="809"/>
                  </a:lnTo>
                  <a:lnTo>
                    <a:pt x="72" y="811"/>
                  </a:lnTo>
                  <a:lnTo>
                    <a:pt x="72" y="814"/>
                  </a:lnTo>
                  <a:lnTo>
                    <a:pt x="72" y="821"/>
                  </a:lnTo>
                  <a:lnTo>
                    <a:pt x="74" y="825"/>
                  </a:lnTo>
                  <a:lnTo>
                    <a:pt x="76" y="827"/>
                  </a:lnTo>
                  <a:lnTo>
                    <a:pt x="80" y="829"/>
                  </a:lnTo>
                  <a:lnTo>
                    <a:pt x="83" y="827"/>
                  </a:lnTo>
                  <a:lnTo>
                    <a:pt x="83" y="827"/>
                  </a:lnTo>
                  <a:lnTo>
                    <a:pt x="89" y="825"/>
                  </a:lnTo>
                  <a:lnTo>
                    <a:pt x="91" y="820"/>
                  </a:lnTo>
                  <a:lnTo>
                    <a:pt x="96" y="811"/>
                  </a:lnTo>
                  <a:lnTo>
                    <a:pt x="96" y="811"/>
                  </a:lnTo>
                  <a:lnTo>
                    <a:pt x="101" y="805"/>
                  </a:lnTo>
                  <a:lnTo>
                    <a:pt x="109" y="800"/>
                  </a:lnTo>
                  <a:lnTo>
                    <a:pt x="125" y="793"/>
                  </a:lnTo>
                  <a:lnTo>
                    <a:pt x="141" y="785"/>
                  </a:lnTo>
                  <a:lnTo>
                    <a:pt x="156" y="776"/>
                  </a:lnTo>
                  <a:lnTo>
                    <a:pt x="156" y="776"/>
                  </a:lnTo>
                  <a:lnTo>
                    <a:pt x="161" y="769"/>
                  </a:lnTo>
                  <a:lnTo>
                    <a:pt x="167" y="762"/>
                  </a:lnTo>
                  <a:lnTo>
                    <a:pt x="167" y="762"/>
                  </a:lnTo>
                  <a:lnTo>
                    <a:pt x="172" y="755"/>
                  </a:lnTo>
                  <a:lnTo>
                    <a:pt x="177" y="749"/>
                  </a:lnTo>
                  <a:lnTo>
                    <a:pt x="190" y="740"/>
                  </a:lnTo>
                  <a:lnTo>
                    <a:pt x="190" y="740"/>
                  </a:lnTo>
                  <a:lnTo>
                    <a:pt x="203" y="727"/>
                  </a:lnTo>
                  <a:lnTo>
                    <a:pt x="206" y="720"/>
                  </a:lnTo>
                  <a:lnTo>
                    <a:pt x="210" y="711"/>
                  </a:lnTo>
                  <a:lnTo>
                    <a:pt x="210" y="711"/>
                  </a:lnTo>
                  <a:lnTo>
                    <a:pt x="210" y="706"/>
                  </a:lnTo>
                  <a:lnTo>
                    <a:pt x="214" y="700"/>
                  </a:lnTo>
                  <a:lnTo>
                    <a:pt x="217" y="697"/>
                  </a:lnTo>
                  <a:lnTo>
                    <a:pt x="223" y="693"/>
                  </a:lnTo>
                  <a:lnTo>
                    <a:pt x="223" y="693"/>
                  </a:lnTo>
                  <a:lnTo>
                    <a:pt x="223" y="689"/>
                  </a:lnTo>
                  <a:lnTo>
                    <a:pt x="224" y="688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35" y="684"/>
                  </a:lnTo>
                  <a:lnTo>
                    <a:pt x="237" y="680"/>
                  </a:lnTo>
                  <a:lnTo>
                    <a:pt x="239" y="675"/>
                  </a:lnTo>
                  <a:lnTo>
                    <a:pt x="239" y="675"/>
                  </a:lnTo>
                  <a:lnTo>
                    <a:pt x="241" y="669"/>
                  </a:lnTo>
                  <a:lnTo>
                    <a:pt x="244" y="666"/>
                  </a:lnTo>
                  <a:lnTo>
                    <a:pt x="250" y="662"/>
                  </a:lnTo>
                  <a:lnTo>
                    <a:pt x="252" y="664"/>
                  </a:lnTo>
                  <a:lnTo>
                    <a:pt x="253" y="666"/>
                  </a:lnTo>
                  <a:lnTo>
                    <a:pt x="253" y="666"/>
                  </a:lnTo>
                  <a:lnTo>
                    <a:pt x="255" y="669"/>
                  </a:lnTo>
                  <a:lnTo>
                    <a:pt x="253" y="677"/>
                  </a:lnTo>
                  <a:lnTo>
                    <a:pt x="250" y="686"/>
                  </a:lnTo>
                  <a:lnTo>
                    <a:pt x="250" y="686"/>
                  </a:lnTo>
                  <a:lnTo>
                    <a:pt x="241" y="698"/>
                  </a:lnTo>
                  <a:lnTo>
                    <a:pt x="237" y="707"/>
                  </a:lnTo>
                  <a:lnTo>
                    <a:pt x="235" y="715"/>
                  </a:lnTo>
                  <a:lnTo>
                    <a:pt x="235" y="715"/>
                  </a:lnTo>
                  <a:lnTo>
                    <a:pt x="235" y="718"/>
                  </a:lnTo>
                  <a:lnTo>
                    <a:pt x="237" y="720"/>
                  </a:lnTo>
                  <a:lnTo>
                    <a:pt x="239" y="722"/>
                  </a:lnTo>
                  <a:lnTo>
                    <a:pt x="241" y="724"/>
                  </a:lnTo>
                  <a:lnTo>
                    <a:pt x="248" y="722"/>
                  </a:lnTo>
                  <a:lnTo>
                    <a:pt x="253" y="720"/>
                  </a:lnTo>
                  <a:lnTo>
                    <a:pt x="253" y="720"/>
                  </a:lnTo>
                  <a:lnTo>
                    <a:pt x="262" y="715"/>
                  </a:lnTo>
                  <a:lnTo>
                    <a:pt x="272" y="709"/>
                  </a:lnTo>
                  <a:lnTo>
                    <a:pt x="272" y="709"/>
                  </a:lnTo>
                  <a:lnTo>
                    <a:pt x="286" y="697"/>
                  </a:lnTo>
                  <a:lnTo>
                    <a:pt x="286" y="697"/>
                  </a:lnTo>
                  <a:lnTo>
                    <a:pt x="291" y="693"/>
                  </a:lnTo>
                  <a:lnTo>
                    <a:pt x="293" y="693"/>
                  </a:lnTo>
                  <a:lnTo>
                    <a:pt x="293" y="689"/>
                  </a:lnTo>
                  <a:lnTo>
                    <a:pt x="293" y="689"/>
                  </a:lnTo>
                  <a:lnTo>
                    <a:pt x="293" y="686"/>
                  </a:lnTo>
                  <a:lnTo>
                    <a:pt x="291" y="682"/>
                  </a:lnTo>
                  <a:lnTo>
                    <a:pt x="291" y="679"/>
                  </a:lnTo>
                  <a:lnTo>
                    <a:pt x="290" y="677"/>
                  </a:lnTo>
                  <a:lnTo>
                    <a:pt x="290" y="677"/>
                  </a:lnTo>
                  <a:lnTo>
                    <a:pt x="291" y="673"/>
                  </a:lnTo>
                  <a:lnTo>
                    <a:pt x="295" y="671"/>
                  </a:lnTo>
                  <a:lnTo>
                    <a:pt x="302" y="671"/>
                  </a:lnTo>
                  <a:lnTo>
                    <a:pt x="302" y="671"/>
                  </a:lnTo>
                  <a:lnTo>
                    <a:pt x="313" y="669"/>
                  </a:lnTo>
                  <a:lnTo>
                    <a:pt x="324" y="669"/>
                  </a:lnTo>
                  <a:lnTo>
                    <a:pt x="324" y="669"/>
                  </a:lnTo>
                  <a:lnTo>
                    <a:pt x="335" y="671"/>
                  </a:lnTo>
                  <a:lnTo>
                    <a:pt x="344" y="675"/>
                  </a:lnTo>
                  <a:lnTo>
                    <a:pt x="353" y="682"/>
                  </a:lnTo>
                  <a:lnTo>
                    <a:pt x="358" y="689"/>
                  </a:lnTo>
                  <a:lnTo>
                    <a:pt x="358" y="689"/>
                  </a:lnTo>
                  <a:lnTo>
                    <a:pt x="362" y="693"/>
                  </a:lnTo>
                  <a:lnTo>
                    <a:pt x="366" y="695"/>
                  </a:lnTo>
                  <a:lnTo>
                    <a:pt x="373" y="695"/>
                  </a:lnTo>
                  <a:lnTo>
                    <a:pt x="380" y="693"/>
                  </a:lnTo>
                  <a:lnTo>
                    <a:pt x="387" y="693"/>
                  </a:lnTo>
                  <a:lnTo>
                    <a:pt x="387" y="693"/>
                  </a:lnTo>
                  <a:lnTo>
                    <a:pt x="396" y="695"/>
                  </a:lnTo>
                  <a:lnTo>
                    <a:pt x="404" y="698"/>
                  </a:lnTo>
                  <a:lnTo>
                    <a:pt x="418" y="706"/>
                  </a:lnTo>
                  <a:lnTo>
                    <a:pt x="418" y="706"/>
                  </a:lnTo>
                  <a:lnTo>
                    <a:pt x="434" y="711"/>
                  </a:lnTo>
                  <a:lnTo>
                    <a:pt x="449" y="718"/>
                  </a:lnTo>
                  <a:lnTo>
                    <a:pt x="449" y="718"/>
                  </a:lnTo>
                  <a:lnTo>
                    <a:pt x="458" y="726"/>
                  </a:lnTo>
                  <a:lnTo>
                    <a:pt x="469" y="733"/>
                  </a:lnTo>
                  <a:lnTo>
                    <a:pt x="469" y="733"/>
                  </a:lnTo>
                  <a:lnTo>
                    <a:pt x="474" y="740"/>
                  </a:lnTo>
                  <a:lnTo>
                    <a:pt x="478" y="747"/>
                  </a:lnTo>
                  <a:lnTo>
                    <a:pt x="487" y="762"/>
                  </a:lnTo>
                  <a:lnTo>
                    <a:pt x="487" y="762"/>
                  </a:lnTo>
                  <a:lnTo>
                    <a:pt x="491" y="769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3" y="783"/>
                  </a:lnTo>
                  <a:lnTo>
                    <a:pt x="503" y="783"/>
                  </a:lnTo>
                  <a:lnTo>
                    <a:pt x="507" y="787"/>
                  </a:lnTo>
                  <a:lnTo>
                    <a:pt x="510" y="789"/>
                  </a:lnTo>
                  <a:lnTo>
                    <a:pt x="514" y="789"/>
                  </a:lnTo>
                  <a:lnTo>
                    <a:pt x="514" y="789"/>
                  </a:lnTo>
                  <a:lnTo>
                    <a:pt x="516" y="789"/>
                  </a:lnTo>
                  <a:lnTo>
                    <a:pt x="518" y="785"/>
                  </a:lnTo>
                  <a:lnTo>
                    <a:pt x="519" y="782"/>
                  </a:lnTo>
                  <a:lnTo>
                    <a:pt x="518" y="778"/>
                  </a:lnTo>
                  <a:lnTo>
                    <a:pt x="518" y="778"/>
                  </a:lnTo>
                  <a:lnTo>
                    <a:pt x="512" y="771"/>
                  </a:lnTo>
                  <a:lnTo>
                    <a:pt x="507" y="764"/>
                  </a:lnTo>
                  <a:lnTo>
                    <a:pt x="507" y="764"/>
                  </a:lnTo>
                  <a:lnTo>
                    <a:pt x="503" y="758"/>
                  </a:lnTo>
                  <a:lnTo>
                    <a:pt x="503" y="755"/>
                  </a:lnTo>
                  <a:lnTo>
                    <a:pt x="503" y="751"/>
                  </a:lnTo>
                  <a:lnTo>
                    <a:pt x="503" y="751"/>
                  </a:lnTo>
                  <a:lnTo>
                    <a:pt x="507" y="749"/>
                  </a:lnTo>
                  <a:lnTo>
                    <a:pt x="510" y="749"/>
                  </a:lnTo>
                  <a:lnTo>
                    <a:pt x="514" y="749"/>
                  </a:lnTo>
                  <a:lnTo>
                    <a:pt x="518" y="753"/>
                  </a:lnTo>
                  <a:lnTo>
                    <a:pt x="518" y="753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43" y="798"/>
                  </a:lnTo>
                  <a:lnTo>
                    <a:pt x="543" y="798"/>
                  </a:lnTo>
                  <a:lnTo>
                    <a:pt x="554" y="821"/>
                  </a:lnTo>
                  <a:lnTo>
                    <a:pt x="565" y="843"/>
                  </a:lnTo>
                  <a:lnTo>
                    <a:pt x="565" y="843"/>
                  </a:lnTo>
                  <a:lnTo>
                    <a:pt x="574" y="854"/>
                  </a:lnTo>
                  <a:lnTo>
                    <a:pt x="581" y="865"/>
                  </a:lnTo>
                  <a:lnTo>
                    <a:pt x="590" y="876"/>
                  </a:lnTo>
                  <a:lnTo>
                    <a:pt x="595" y="888"/>
                  </a:lnTo>
                  <a:lnTo>
                    <a:pt x="595" y="888"/>
                  </a:lnTo>
                  <a:lnTo>
                    <a:pt x="608" y="917"/>
                  </a:lnTo>
                  <a:lnTo>
                    <a:pt x="608" y="917"/>
                  </a:lnTo>
                  <a:lnTo>
                    <a:pt x="612" y="928"/>
                  </a:lnTo>
                  <a:lnTo>
                    <a:pt x="614" y="934"/>
                  </a:lnTo>
                  <a:lnTo>
                    <a:pt x="617" y="939"/>
                  </a:lnTo>
                  <a:lnTo>
                    <a:pt x="617" y="939"/>
                  </a:lnTo>
                  <a:lnTo>
                    <a:pt x="623" y="943"/>
                  </a:lnTo>
                  <a:lnTo>
                    <a:pt x="628" y="943"/>
                  </a:lnTo>
                  <a:lnTo>
                    <a:pt x="634" y="941"/>
                  </a:lnTo>
                  <a:lnTo>
                    <a:pt x="641" y="937"/>
                  </a:lnTo>
                  <a:lnTo>
                    <a:pt x="641" y="937"/>
                  </a:lnTo>
                  <a:lnTo>
                    <a:pt x="644" y="935"/>
                  </a:lnTo>
                  <a:lnTo>
                    <a:pt x="652" y="934"/>
                  </a:lnTo>
                  <a:lnTo>
                    <a:pt x="657" y="934"/>
                  </a:lnTo>
                  <a:lnTo>
                    <a:pt x="664" y="935"/>
                  </a:lnTo>
                  <a:lnTo>
                    <a:pt x="670" y="937"/>
                  </a:lnTo>
                  <a:lnTo>
                    <a:pt x="675" y="941"/>
                  </a:lnTo>
                  <a:lnTo>
                    <a:pt x="681" y="945"/>
                  </a:lnTo>
                  <a:lnTo>
                    <a:pt x="684" y="950"/>
                  </a:lnTo>
                  <a:lnTo>
                    <a:pt x="684" y="950"/>
                  </a:lnTo>
                  <a:lnTo>
                    <a:pt x="686" y="957"/>
                  </a:lnTo>
                  <a:lnTo>
                    <a:pt x="684" y="964"/>
                  </a:lnTo>
                  <a:lnTo>
                    <a:pt x="682" y="972"/>
                  </a:lnTo>
                  <a:lnTo>
                    <a:pt x="677" y="975"/>
                  </a:lnTo>
                  <a:lnTo>
                    <a:pt x="677" y="975"/>
                  </a:lnTo>
                  <a:lnTo>
                    <a:pt x="672" y="979"/>
                  </a:lnTo>
                  <a:lnTo>
                    <a:pt x="664" y="979"/>
                  </a:lnTo>
                  <a:lnTo>
                    <a:pt x="657" y="977"/>
                  </a:lnTo>
                  <a:lnTo>
                    <a:pt x="650" y="977"/>
                  </a:lnTo>
                  <a:lnTo>
                    <a:pt x="650" y="977"/>
                  </a:lnTo>
                  <a:lnTo>
                    <a:pt x="646" y="979"/>
                  </a:lnTo>
                  <a:lnTo>
                    <a:pt x="644" y="981"/>
                  </a:lnTo>
                  <a:lnTo>
                    <a:pt x="641" y="986"/>
                  </a:lnTo>
                  <a:lnTo>
                    <a:pt x="639" y="995"/>
                  </a:lnTo>
                  <a:lnTo>
                    <a:pt x="639" y="1002"/>
                  </a:lnTo>
                  <a:lnTo>
                    <a:pt x="639" y="1002"/>
                  </a:lnTo>
                  <a:lnTo>
                    <a:pt x="643" y="1013"/>
                  </a:lnTo>
                  <a:lnTo>
                    <a:pt x="648" y="1022"/>
                  </a:lnTo>
                  <a:lnTo>
                    <a:pt x="662" y="1039"/>
                  </a:lnTo>
                  <a:lnTo>
                    <a:pt x="662" y="1039"/>
                  </a:lnTo>
                  <a:lnTo>
                    <a:pt x="672" y="1049"/>
                  </a:lnTo>
                  <a:lnTo>
                    <a:pt x="673" y="1057"/>
                  </a:lnTo>
                  <a:lnTo>
                    <a:pt x="675" y="1064"/>
                  </a:lnTo>
                  <a:lnTo>
                    <a:pt x="675" y="1064"/>
                  </a:lnTo>
                  <a:lnTo>
                    <a:pt x="677" y="1082"/>
                  </a:lnTo>
                  <a:lnTo>
                    <a:pt x="675" y="1098"/>
                  </a:lnTo>
                  <a:lnTo>
                    <a:pt x="672" y="1133"/>
                  </a:lnTo>
                  <a:lnTo>
                    <a:pt x="672" y="1133"/>
                  </a:lnTo>
                  <a:lnTo>
                    <a:pt x="670" y="1149"/>
                  </a:lnTo>
                  <a:lnTo>
                    <a:pt x="670" y="1156"/>
                  </a:lnTo>
                  <a:lnTo>
                    <a:pt x="672" y="1165"/>
                  </a:lnTo>
                  <a:lnTo>
                    <a:pt x="672" y="1165"/>
                  </a:lnTo>
                  <a:lnTo>
                    <a:pt x="682" y="1191"/>
                  </a:lnTo>
                  <a:lnTo>
                    <a:pt x="686" y="1201"/>
                  </a:lnTo>
                  <a:lnTo>
                    <a:pt x="690" y="1216"/>
                  </a:lnTo>
                  <a:lnTo>
                    <a:pt x="690" y="1216"/>
                  </a:lnTo>
                  <a:lnTo>
                    <a:pt x="695" y="1229"/>
                  </a:lnTo>
                  <a:lnTo>
                    <a:pt x="700" y="1239"/>
                  </a:lnTo>
                  <a:lnTo>
                    <a:pt x="700" y="1239"/>
                  </a:lnTo>
                  <a:lnTo>
                    <a:pt x="713" y="1268"/>
                  </a:lnTo>
                  <a:lnTo>
                    <a:pt x="713" y="1268"/>
                  </a:lnTo>
                  <a:lnTo>
                    <a:pt x="726" y="1287"/>
                  </a:lnTo>
                  <a:lnTo>
                    <a:pt x="740" y="1303"/>
                  </a:lnTo>
                  <a:lnTo>
                    <a:pt x="740" y="1303"/>
                  </a:lnTo>
                  <a:lnTo>
                    <a:pt x="751" y="1310"/>
                  </a:lnTo>
                  <a:lnTo>
                    <a:pt x="760" y="1317"/>
                  </a:lnTo>
                  <a:lnTo>
                    <a:pt x="771" y="1323"/>
                  </a:lnTo>
                  <a:lnTo>
                    <a:pt x="778" y="1332"/>
                  </a:lnTo>
                  <a:lnTo>
                    <a:pt x="778" y="1332"/>
                  </a:lnTo>
                  <a:lnTo>
                    <a:pt x="784" y="1339"/>
                  </a:lnTo>
                  <a:lnTo>
                    <a:pt x="786" y="1346"/>
                  </a:lnTo>
                  <a:lnTo>
                    <a:pt x="793" y="1361"/>
                  </a:lnTo>
                  <a:lnTo>
                    <a:pt x="793" y="1361"/>
                  </a:lnTo>
                  <a:lnTo>
                    <a:pt x="804" y="1375"/>
                  </a:lnTo>
                  <a:lnTo>
                    <a:pt x="813" y="1390"/>
                  </a:lnTo>
                  <a:lnTo>
                    <a:pt x="813" y="1390"/>
                  </a:lnTo>
                  <a:lnTo>
                    <a:pt x="815" y="1395"/>
                  </a:lnTo>
                  <a:lnTo>
                    <a:pt x="815" y="1402"/>
                  </a:lnTo>
                  <a:lnTo>
                    <a:pt x="809" y="1413"/>
                  </a:lnTo>
                  <a:lnTo>
                    <a:pt x="809" y="1413"/>
                  </a:lnTo>
                  <a:lnTo>
                    <a:pt x="809" y="1417"/>
                  </a:lnTo>
                  <a:lnTo>
                    <a:pt x="811" y="1420"/>
                  </a:lnTo>
                  <a:lnTo>
                    <a:pt x="815" y="1428"/>
                  </a:lnTo>
                  <a:lnTo>
                    <a:pt x="827" y="1437"/>
                  </a:lnTo>
                  <a:lnTo>
                    <a:pt x="827" y="1437"/>
                  </a:lnTo>
                  <a:lnTo>
                    <a:pt x="836" y="1448"/>
                  </a:lnTo>
                  <a:lnTo>
                    <a:pt x="845" y="1458"/>
                  </a:lnTo>
                  <a:lnTo>
                    <a:pt x="845" y="1458"/>
                  </a:lnTo>
                  <a:lnTo>
                    <a:pt x="853" y="1473"/>
                  </a:lnTo>
                  <a:lnTo>
                    <a:pt x="858" y="1487"/>
                  </a:lnTo>
                  <a:lnTo>
                    <a:pt x="858" y="1487"/>
                  </a:lnTo>
                  <a:lnTo>
                    <a:pt x="862" y="1493"/>
                  </a:lnTo>
                  <a:lnTo>
                    <a:pt x="863" y="1496"/>
                  </a:lnTo>
                  <a:lnTo>
                    <a:pt x="867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76" y="1500"/>
                  </a:lnTo>
                  <a:lnTo>
                    <a:pt x="880" y="1496"/>
                  </a:lnTo>
                  <a:lnTo>
                    <a:pt x="880" y="1493"/>
                  </a:lnTo>
                  <a:lnTo>
                    <a:pt x="880" y="1489"/>
                  </a:lnTo>
                  <a:lnTo>
                    <a:pt x="880" y="1489"/>
                  </a:lnTo>
                  <a:lnTo>
                    <a:pt x="876" y="1482"/>
                  </a:lnTo>
                  <a:lnTo>
                    <a:pt x="872" y="1475"/>
                  </a:lnTo>
                  <a:lnTo>
                    <a:pt x="872" y="1475"/>
                  </a:lnTo>
                  <a:lnTo>
                    <a:pt x="860" y="1457"/>
                  </a:lnTo>
                  <a:lnTo>
                    <a:pt x="860" y="1457"/>
                  </a:lnTo>
                  <a:lnTo>
                    <a:pt x="854" y="1449"/>
                  </a:lnTo>
                  <a:lnTo>
                    <a:pt x="847" y="1440"/>
                  </a:lnTo>
                  <a:lnTo>
                    <a:pt x="847" y="1440"/>
                  </a:lnTo>
                  <a:lnTo>
                    <a:pt x="840" y="1428"/>
                  </a:lnTo>
                  <a:lnTo>
                    <a:pt x="833" y="1413"/>
                  </a:lnTo>
                  <a:lnTo>
                    <a:pt x="833" y="1413"/>
                  </a:lnTo>
                  <a:lnTo>
                    <a:pt x="827" y="1399"/>
                  </a:lnTo>
                  <a:lnTo>
                    <a:pt x="822" y="1382"/>
                  </a:lnTo>
                  <a:lnTo>
                    <a:pt x="822" y="1382"/>
                  </a:lnTo>
                  <a:lnTo>
                    <a:pt x="818" y="1370"/>
                  </a:lnTo>
                  <a:lnTo>
                    <a:pt x="818" y="1357"/>
                  </a:lnTo>
                  <a:lnTo>
                    <a:pt x="818" y="1357"/>
                  </a:lnTo>
                  <a:lnTo>
                    <a:pt x="820" y="1353"/>
                  </a:lnTo>
                  <a:lnTo>
                    <a:pt x="820" y="1350"/>
                  </a:lnTo>
                  <a:lnTo>
                    <a:pt x="824" y="1346"/>
                  </a:lnTo>
                  <a:lnTo>
                    <a:pt x="825" y="1344"/>
                  </a:lnTo>
                  <a:lnTo>
                    <a:pt x="833" y="1344"/>
                  </a:lnTo>
                  <a:lnTo>
                    <a:pt x="840" y="1348"/>
                  </a:lnTo>
                  <a:lnTo>
                    <a:pt x="840" y="1348"/>
                  </a:lnTo>
                  <a:lnTo>
                    <a:pt x="845" y="1353"/>
                  </a:lnTo>
                  <a:lnTo>
                    <a:pt x="851" y="1361"/>
                  </a:lnTo>
                  <a:lnTo>
                    <a:pt x="858" y="1375"/>
                  </a:lnTo>
                  <a:lnTo>
                    <a:pt x="858" y="1375"/>
                  </a:lnTo>
                  <a:lnTo>
                    <a:pt x="878" y="1406"/>
                  </a:lnTo>
                  <a:lnTo>
                    <a:pt x="878" y="1406"/>
                  </a:lnTo>
                  <a:lnTo>
                    <a:pt x="923" y="1484"/>
                  </a:lnTo>
                  <a:lnTo>
                    <a:pt x="923" y="1484"/>
                  </a:lnTo>
                  <a:lnTo>
                    <a:pt x="936" y="1502"/>
                  </a:lnTo>
                  <a:lnTo>
                    <a:pt x="936" y="1502"/>
                  </a:lnTo>
                  <a:lnTo>
                    <a:pt x="943" y="1515"/>
                  </a:lnTo>
                  <a:lnTo>
                    <a:pt x="943" y="1515"/>
                  </a:lnTo>
                  <a:lnTo>
                    <a:pt x="950" y="1525"/>
                  </a:lnTo>
                  <a:lnTo>
                    <a:pt x="952" y="1531"/>
                  </a:lnTo>
                  <a:lnTo>
                    <a:pt x="954" y="1536"/>
                  </a:lnTo>
                  <a:lnTo>
                    <a:pt x="954" y="1536"/>
                  </a:lnTo>
                  <a:lnTo>
                    <a:pt x="954" y="1552"/>
                  </a:lnTo>
                  <a:lnTo>
                    <a:pt x="954" y="1567"/>
                  </a:lnTo>
                  <a:lnTo>
                    <a:pt x="954" y="1567"/>
                  </a:lnTo>
                  <a:lnTo>
                    <a:pt x="957" y="1585"/>
                  </a:lnTo>
                  <a:lnTo>
                    <a:pt x="961" y="1592"/>
                  </a:lnTo>
                  <a:lnTo>
                    <a:pt x="965" y="1600"/>
                  </a:lnTo>
                  <a:lnTo>
                    <a:pt x="965" y="1600"/>
                  </a:lnTo>
                  <a:lnTo>
                    <a:pt x="972" y="1603"/>
                  </a:lnTo>
                  <a:lnTo>
                    <a:pt x="979" y="1605"/>
                  </a:lnTo>
                  <a:lnTo>
                    <a:pt x="985" y="1609"/>
                  </a:lnTo>
                  <a:lnTo>
                    <a:pt x="992" y="1610"/>
                  </a:lnTo>
                  <a:lnTo>
                    <a:pt x="992" y="1610"/>
                  </a:lnTo>
                  <a:lnTo>
                    <a:pt x="999" y="1618"/>
                  </a:lnTo>
                  <a:lnTo>
                    <a:pt x="1003" y="1621"/>
                  </a:lnTo>
                  <a:lnTo>
                    <a:pt x="1008" y="1623"/>
                  </a:lnTo>
                  <a:lnTo>
                    <a:pt x="1008" y="1623"/>
                  </a:lnTo>
                  <a:lnTo>
                    <a:pt x="1017" y="1625"/>
                  </a:lnTo>
                  <a:lnTo>
                    <a:pt x="1021" y="1625"/>
                  </a:lnTo>
                  <a:lnTo>
                    <a:pt x="1024" y="1627"/>
                  </a:lnTo>
                  <a:lnTo>
                    <a:pt x="1024" y="1627"/>
                  </a:lnTo>
                  <a:lnTo>
                    <a:pt x="1032" y="1634"/>
                  </a:lnTo>
                  <a:lnTo>
                    <a:pt x="1032" y="1634"/>
                  </a:lnTo>
                  <a:lnTo>
                    <a:pt x="1043" y="1643"/>
                  </a:lnTo>
                  <a:lnTo>
                    <a:pt x="1053" y="1650"/>
                  </a:lnTo>
                  <a:lnTo>
                    <a:pt x="1053" y="1650"/>
                  </a:lnTo>
                  <a:lnTo>
                    <a:pt x="1064" y="1654"/>
                  </a:lnTo>
                  <a:lnTo>
                    <a:pt x="1075" y="1656"/>
                  </a:lnTo>
                  <a:lnTo>
                    <a:pt x="1088" y="1654"/>
                  </a:lnTo>
                  <a:lnTo>
                    <a:pt x="1099" y="1652"/>
                  </a:lnTo>
                  <a:lnTo>
                    <a:pt x="1099" y="1652"/>
                  </a:lnTo>
                  <a:lnTo>
                    <a:pt x="1113" y="1647"/>
                  </a:lnTo>
                  <a:lnTo>
                    <a:pt x="1122" y="1647"/>
                  </a:lnTo>
                  <a:lnTo>
                    <a:pt x="1129" y="1648"/>
                  </a:lnTo>
                  <a:lnTo>
                    <a:pt x="1129" y="1648"/>
                  </a:lnTo>
                  <a:lnTo>
                    <a:pt x="1140" y="1657"/>
                  </a:lnTo>
                  <a:lnTo>
                    <a:pt x="1151" y="1666"/>
                  </a:lnTo>
                  <a:lnTo>
                    <a:pt x="1151" y="1666"/>
                  </a:lnTo>
                  <a:lnTo>
                    <a:pt x="1157" y="1672"/>
                  </a:lnTo>
                  <a:lnTo>
                    <a:pt x="1164" y="1679"/>
                  </a:lnTo>
                  <a:lnTo>
                    <a:pt x="1169" y="1686"/>
                  </a:lnTo>
                  <a:lnTo>
                    <a:pt x="1177" y="1692"/>
                  </a:lnTo>
                  <a:lnTo>
                    <a:pt x="1177" y="1692"/>
                  </a:lnTo>
                  <a:lnTo>
                    <a:pt x="1182" y="1694"/>
                  </a:lnTo>
                  <a:lnTo>
                    <a:pt x="1189" y="1695"/>
                  </a:lnTo>
                  <a:lnTo>
                    <a:pt x="1189" y="1695"/>
                  </a:lnTo>
                  <a:lnTo>
                    <a:pt x="1198" y="1697"/>
                  </a:lnTo>
                  <a:lnTo>
                    <a:pt x="1205" y="1701"/>
                  </a:lnTo>
                  <a:lnTo>
                    <a:pt x="1213" y="1704"/>
                  </a:lnTo>
                  <a:lnTo>
                    <a:pt x="1220" y="1712"/>
                  </a:lnTo>
                  <a:lnTo>
                    <a:pt x="1220" y="1712"/>
                  </a:lnTo>
                  <a:lnTo>
                    <a:pt x="1224" y="1715"/>
                  </a:lnTo>
                  <a:lnTo>
                    <a:pt x="1225" y="1721"/>
                  </a:lnTo>
                  <a:lnTo>
                    <a:pt x="1229" y="1733"/>
                  </a:lnTo>
                  <a:lnTo>
                    <a:pt x="1233" y="1744"/>
                  </a:lnTo>
                  <a:lnTo>
                    <a:pt x="1234" y="1750"/>
                  </a:lnTo>
                  <a:lnTo>
                    <a:pt x="1238" y="1755"/>
                  </a:lnTo>
                  <a:lnTo>
                    <a:pt x="1238" y="1755"/>
                  </a:lnTo>
                  <a:lnTo>
                    <a:pt x="1243" y="1759"/>
                  </a:lnTo>
                  <a:lnTo>
                    <a:pt x="1249" y="1762"/>
                  </a:lnTo>
                  <a:lnTo>
                    <a:pt x="1258" y="1766"/>
                  </a:lnTo>
                  <a:lnTo>
                    <a:pt x="1258" y="1766"/>
                  </a:lnTo>
                  <a:lnTo>
                    <a:pt x="1263" y="1771"/>
                  </a:lnTo>
                  <a:lnTo>
                    <a:pt x="1269" y="1777"/>
                  </a:lnTo>
                  <a:lnTo>
                    <a:pt x="1272" y="1782"/>
                  </a:lnTo>
                  <a:lnTo>
                    <a:pt x="1278" y="1788"/>
                  </a:lnTo>
                  <a:lnTo>
                    <a:pt x="1278" y="1788"/>
                  </a:lnTo>
                  <a:lnTo>
                    <a:pt x="1287" y="1790"/>
                  </a:lnTo>
                  <a:lnTo>
                    <a:pt x="1296" y="1791"/>
                  </a:lnTo>
                  <a:lnTo>
                    <a:pt x="1316" y="1788"/>
                  </a:lnTo>
                  <a:lnTo>
                    <a:pt x="1316" y="1788"/>
                  </a:lnTo>
                  <a:lnTo>
                    <a:pt x="1330" y="1784"/>
                  </a:lnTo>
                  <a:lnTo>
                    <a:pt x="1338" y="1784"/>
                  </a:lnTo>
                  <a:lnTo>
                    <a:pt x="1345" y="1784"/>
                  </a:lnTo>
                  <a:lnTo>
                    <a:pt x="1345" y="1784"/>
                  </a:lnTo>
                  <a:lnTo>
                    <a:pt x="1348" y="1770"/>
                  </a:lnTo>
                  <a:lnTo>
                    <a:pt x="1348" y="1770"/>
                  </a:lnTo>
                  <a:lnTo>
                    <a:pt x="1341" y="1770"/>
                  </a:lnTo>
                  <a:lnTo>
                    <a:pt x="1334" y="1771"/>
                  </a:lnTo>
                  <a:lnTo>
                    <a:pt x="1325" y="1773"/>
                  </a:lnTo>
                  <a:lnTo>
                    <a:pt x="1318" y="1775"/>
                  </a:lnTo>
                  <a:lnTo>
                    <a:pt x="1318" y="17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2343150" y="4178300"/>
              <a:ext cx="1117601" cy="2103437"/>
            </a:xfrm>
            <a:custGeom>
              <a:avLst/>
              <a:gdLst>
                <a:gd name="T0" fmla="*/ 644 w 704"/>
                <a:gd name="T1" fmla="*/ 283 h 1325"/>
                <a:gd name="T2" fmla="*/ 561 w 704"/>
                <a:gd name="T3" fmla="*/ 256 h 1325"/>
                <a:gd name="T4" fmla="*/ 512 w 704"/>
                <a:gd name="T5" fmla="*/ 227 h 1325"/>
                <a:gd name="T6" fmla="*/ 449 w 704"/>
                <a:gd name="T7" fmla="*/ 152 h 1325"/>
                <a:gd name="T8" fmla="*/ 394 w 704"/>
                <a:gd name="T9" fmla="*/ 95 h 1325"/>
                <a:gd name="T10" fmla="*/ 291 w 704"/>
                <a:gd name="T11" fmla="*/ 24 h 1325"/>
                <a:gd name="T12" fmla="*/ 211 w 704"/>
                <a:gd name="T13" fmla="*/ 4 h 1325"/>
                <a:gd name="T14" fmla="*/ 143 w 704"/>
                <a:gd name="T15" fmla="*/ 11 h 1325"/>
                <a:gd name="T16" fmla="*/ 146 w 704"/>
                <a:gd name="T17" fmla="*/ 42 h 1325"/>
                <a:gd name="T18" fmla="*/ 119 w 704"/>
                <a:gd name="T19" fmla="*/ 4 h 1325"/>
                <a:gd name="T20" fmla="*/ 79 w 704"/>
                <a:gd name="T21" fmla="*/ 38 h 1325"/>
                <a:gd name="T22" fmla="*/ 32 w 704"/>
                <a:gd name="T23" fmla="*/ 28 h 1325"/>
                <a:gd name="T24" fmla="*/ 40 w 704"/>
                <a:gd name="T25" fmla="*/ 51 h 1325"/>
                <a:gd name="T26" fmla="*/ 56 w 704"/>
                <a:gd name="T27" fmla="*/ 96 h 1325"/>
                <a:gd name="T28" fmla="*/ 50 w 704"/>
                <a:gd name="T29" fmla="*/ 178 h 1325"/>
                <a:gd name="T30" fmla="*/ 0 w 704"/>
                <a:gd name="T31" fmla="*/ 299 h 1325"/>
                <a:gd name="T32" fmla="*/ 49 w 704"/>
                <a:gd name="T33" fmla="*/ 382 h 1325"/>
                <a:gd name="T34" fmla="*/ 74 w 704"/>
                <a:gd name="T35" fmla="*/ 473 h 1325"/>
                <a:gd name="T36" fmla="*/ 119 w 704"/>
                <a:gd name="T37" fmla="*/ 518 h 1325"/>
                <a:gd name="T38" fmla="*/ 164 w 704"/>
                <a:gd name="T39" fmla="*/ 580 h 1325"/>
                <a:gd name="T40" fmla="*/ 159 w 704"/>
                <a:gd name="T41" fmla="*/ 652 h 1325"/>
                <a:gd name="T42" fmla="*/ 154 w 704"/>
                <a:gd name="T43" fmla="*/ 715 h 1325"/>
                <a:gd name="T44" fmla="*/ 144 w 704"/>
                <a:gd name="T45" fmla="*/ 779 h 1325"/>
                <a:gd name="T46" fmla="*/ 146 w 704"/>
                <a:gd name="T47" fmla="*/ 817 h 1325"/>
                <a:gd name="T48" fmla="*/ 130 w 704"/>
                <a:gd name="T49" fmla="*/ 885 h 1325"/>
                <a:gd name="T50" fmla="*/ 123 w 704"/>
                <a:gd name="T51" fmla="*/ 954 h 1325"/>
                <a:gd name="T52" fmla="*/ 121 w 704"/>
                <a:gd name="T53" fmla="*/ 1025 h 1325"/>
                <a:gd name="T54" fmla="*/ 126 w 704"/>
                <a:gd name="T55" fmla="*/ 1073 h 1325"/>
                <a:gd name="T56" fmla="*/ 117 w 704"/>
                <a:gd name="T57" fmla="*/ 1124 h 1325"/>
                <a:gd name="T58" fmla="*/ 110 w 704"/>
                <a:gd name="T59" fmla="*/ 1238 h 1325"/>
                <a:gd name="T60" fmla="*/ 186 w 704"/>
                <a:gd name="T61" fmla="*/ 1325 h 1325"/>
                <a:gd name="T62" fmla="*/ 179 w 704"/>
                <a:gd name="T63" fmla="*/ 1282 h 1325"/>
                <a:gd name="T64" fmla="*/ 188 w 704"/>
                <a:gd name="T65" fmla="*/ 1225 h 1325"/>
                <a:gd name="T66" fmla="*/ 202 w 704"/>
                <a:gd name="T67" fmla="*/ 1211 h 1325"/>
                <a:gd name="T68" fmla="*/ 221 w 704"/>
                <a:gd name="T69" fmla="*/ 1173 h 1325"/>
                <a:gd name="T70" fmla="*/ 211 w 704"/>
                <a:gd name="T71" fmla="*/ 1128 h 1325"/>
                <a:gd name="T72" fmla="*/ 239 w 704"/>
                <a:gd name="T73" fmla="*/ 1090 h 1325"/>
                <a:gd name="T74" fmla="*/ 244 w 704"/>
                <a:gd name="T75" fmla="*/ 1054 h 1325"/>
                <a:gd name="T76" fmla="*/ 255 w 704"/>
                <a:gd name="T77" fmla="*/ 1043 h 1325"/>
                <a:gd name="T78" fmla="*/ 257 w 704"/>
                <a:gd name="T79" fmla="*/ 1016 h 1325"/>
                <a:gd name="T80" fmla="*/ 284 w 704"/>
                <a:gd name="T81" fmla="*/ 981 h 1325"/>
                <a:gd name="T82" fmla="*/ 313 w 704"/>
                <a:gd name="T83" fmla="*/ 963 h 1325"/>
                <a:gd name="T84" fmla="*/ 360 w 704"/>
                <a:gd name="T85" fmla="*/ 940 h 1325"/>
                <a:gd name="T86" fmla="*/ 353 w 704"/>
                <a:gd name="T87" fmla="*/ 907 h 1325"/>
                <a:gd name="T88" fmla="*/ 338 w 704"/>
                <a:gd name="T89" fmla="*/ 880 h 1325"/>
                <a:gd name="T90" fmla="*/ 347 w 704"/>
                <a:gd name="T91" fmla="*/ 860 h 1325"/>
                <a:gd name="T92" fmla="*/ 382 w 704"/>
                <a:gd name="T93" fmla="*/ 883 h 1325"/>
                <a:gd name="T94" fmla="*/ 429 w 704"/>
                <a:gd name="T95" fmla="*/ 842 h 1325"/>
                <a:gd name="T96" fmla="*/ 438 w 704"/>
                <a:gd name="T97" fmla="*/ 818 h 1325"/>
                <a:gd name="T98" fmla="*/ 468 w 704"/>
                <a:gd name="T99" fmla="*/ 786 h 1325"/>
                <a:gd name="T100" fmla="*/ 485 w 704"/>
                <a:gd name="T101" fmla="*/ 706 h 1325"/>
                <a:gd name="T102" fmla="*/ 559 w 704"/>
                <a:gd name="T103" fmla="*/ 648 h 1325"/>
                <a:gd name="T104" fmla="*/ 604 w 704"/>
                <a:gd name="T105" fmla="*/ 603 h 1325"/>
                <a:gd name="T106" fmla="*/ 626 w 704"/>
                <a:gd name="T107" fmla="*/ 551 h 1325"/>
                <a:gd name="T108" fmla="*/ 628 w 704"/>
                <a:gd name="T109" fmla="*/ 480 h 1325"/>
                <a:gd name="T110" fmla="*/ 653 w 704"/>
                <a:gd name="T111" fmla="*/ 446 h 1325"/>
                <a:gd name="T112" fmla="*/ 680 w 704"/>
                <a:gd name="T113" fmla="*/ 400 h 1325"/>
                <a:gd name="T114" fmla="*/ 702 w 704"/>
                <a:gd name="T115" fmla="*/ 342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4" h="1325">
                  <a:moveTo>
                    <a:pt x="702" y="342"/>
                  </a:moveTo>
                  <a:lnTo>
                    <a:pt x="702" y="342"/>
                  </a:lnTo>
                  <a:lnTo>
                    <a:pt x="695" y="324"/>
                  </a:lnTo>
                  <a:lnTo>
                    <a:pt x="695" y="324"/>
                  </a:lnTo>
                  <a:lnTo>
                    <a:pt x="687" y="317"/>
                  </a:lnTo>
                  <a:lnTo>
                    <a:pt x="680" y="310"/>
                  </a:lnTo>
                  <a:lnTo>
                    <a:pt x="680" y="310"/>
                  </a:lnTo>
                  <a:lnTo>
                    <a:pt x="662" y="295"/>
                  </a:lnTo>
                  <a:lnTo>
                    <a:pt x="655" y="290"/>
                  </a:lnTo>
                  <a:lnTo>
                    <a:pt x="644" y="283"/>
                  </a:lnTo>
                  <a:lnTo>
                    <a:pt x="644" y="283"/>
                  </a:lnTo>
                  <a:lnTo>
                    <a:pt x="628" y="276"/>
                  </a:lnTo>
                  <a:lnTo>
                    <a:pt x="610" y="270"/>
                  </a:lnTo>
                  <a:lnTo>
                    <a:pt x="610" y="270"/>
                  </a:lnTo>
                  <a:lnTo>
                    <a:pt x="599" y="268"/>
                  </a:lnTo>
                  <a:lnTo>
                    <a:pt x="586" y="266"/>
                  </a:lnTo>
                  <a:lnTo>
                    <a:pt x="586" y="266"/>
                  </a:lnTo>
                  <a:lnTo>
                    <a:pt x="577" y="265"/>
                  </a:lnTo>
                  <a:lnTo>
                    <a:pt x="568" y="261"/>
                  </a:lnTo>
                  <a:lnTo>
                    <a:pt x="561" y="256"/>
                  </a:lnTo>
                  <a:lnTo>
                    <a:pt x="554" y="248"/>
                  </a:lnTo>
                  <a:lnTo>
                    <a:pt x="554" y="248"/>
                  </a:lnTo>
                  <a:lnTo>
                    <a:pt x="548" y="241"/>
                  </a:lnTo>
                  <a:lnTo>
                    <a:pt x="539" y="236"/>
                  </a:lnTo>
                  <a:lnTo>
                    <a:pt x="539" y="236"/>
                  </a:lnTo>
                  <a:lnTo>
                    <a:pt x="530" y="230"/>
                  </a:lnTo>
                  <a:lnTo>
                    <a:pt x="525" y="227"/>
                  </a:lnTo>
                  <a:lnTo>
                    <a:pt x="519" y="227"/>
                  </a:lnTo>
                  <a:lnTo>
                    <a:pt x="519" y="227"/>
                  </a:lnTo>
                  <a:lnTo>
                    <a:pt x="512" y="227"/>
                  </a:lnTo>
                  <a:lnTo>
                    <a:pt x="503" y="225"/>
                  </a:lnTo>
                  <a:lnTo>
                    <a:pt x="503" y="225"/>
                  </a:lnTo>
                  <a:lnTo>
                    <a:pt x="492" y="219"/>
                  </a:lnTo>
                  <a:lnTo>
                    <a:pt x="481" y="210"/>
                  </a:lnTo>
                  <a:lnTo>
                    <a:pt x="481" y="210"/>
                  </a:lnTo>
                  <a:lnTo>
                    <a:pt x="468" y="198"/>
                  </a:lnTo>
                  <a:lnTo>
                    <a:pt x="463" y="190"/>
                  </a:lnTo>
                  <a:lnTo>
                    <a:pt x="458" y="181"/>
                  </a:lnTo>
                  <a:lnTo>
                    <a:pt x="458" y="181"/>
                  </a:lnTo>
                  <a:lnTo>
                    <a:pt x="449" y="152"/>
                  </a:lnTo>
                  <a:lnTo>
                    <a:pt x="449" y="152"/>
                  </a:lnTo>
                  <a:lnTo>
                    <a:pt x="443" y="140"/>
                  </a:lnTo>
                  <a:lnTo>
                    <a:pt x="438" y="127"/>
                  </a:lnTo>
                  <a:lnTo>
                    <a:pt x="434" y="120"/>
                  </a:lnTo>
                  <a:lnTo>
                    <a:pt x="430" y="114"/>
                  </a:lnTo>
                  <a:lnTo>
                    <a:pt x="425" y="111"/>
                  </a:lnTo>
                  <a:lnTo>
                    <a:pt x="420" y="107"/>
                  </a:lnTo>
                  <a:lnTo>
                    <a:pt x="420" y="107"/>
                  </a:lnTo>
                  <a:lnTo>
                    <a:pt x="407" y="102"/>
                  </a:lnTo>
                  <a:lnTo>
                    <a:pt x="394" y="95"/>
                  </a:lnTo>
                  <a:lnTo>
                    <a:pt x="394" y="95"/>
                  </a:lnTo>
                  <a:lnTo>
                    <a:pt x="378" y="89"/>
                  </a:lnTo>
                  <a:lnTo>
                    <a:pt x="362" y="84"/>
                  </a:lnTo>
                  <a:lnTo>
                    <a:pt x="362" y="84"/>
                  </a:lnTo>
                  <a:lnTo>
                    <a:pt x="345" y="75"/>
                  </a:lnTo>
                  <a:lnTo>
                    <a:pt x="327" y="64"/>
                  </a:lnTo>
                  <a:lnTo>
                    <a:pt x="313" y="49"/>
                  </a:lnTo>
                  <a:lnTo>
                    <a:pt x="300" y="35"/>
                  </a:lnTo>
                  <a:lnTo>
                    <a:pt x="300" y="35"/>
                  </a:lnTo>
                  <a:lnTo>
                    <a:pt x="291" y="24"/>
                  </a:lnTo>
                  <a:lnTo>
                    <a:pt x="286" y="19"/>
                  </a:lnTo>
                  <a:lnTo>
                    <a:pt x="280" y="15"/>
                  </a:lnTo>
                  <a:lnTo>
                    <a:pt x="280" y="15"/>
                  </a:lnTo>
                  <a:lnTo>
                    <a:pt x="266" y="10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40" y="4"/>
                  </a:lnTo>
                  <a:lnTo>
                    <a:pt x="231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193" y="4"/>
                  </a:lnTo>
                  <a:lnTo>
                    <a:pt x="173" y="2"/>
                  </a:lnTo>
                  <a:lnTo>
                    <a:pt x="173" y="2"/>
                  </a:lnTo>
                  <a:lnTo>
                    <a:pt x="163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6" y="4"/>
                  </a:lnTo>
                  <a:lnTo>
                    <a:pt x="143" y="8"/>
                  </a:lnTo>
                  <a:lnTo>
                    <a:pt x="143" y="8"/>
                  </a:lnTo>
                  <a:lnTo>
                    <a:pt x="143" y="11"/>
                  </a:lnTo>
                  <a:lnTo>
                    <a:pt x="144" y="15"/>
                  </a:lnTo>
                  <a:lnTo>
                    <a:pt x="144" y="15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50" y="33"/>
                  </a:lnTo>
                  <a:lnTo>
                    <a:pt x="150" y="33"/>
                  </a:lnTo>
                  <a:lnTo>
                    <a:pt x="150" y="38"/>
                  </a:lnTo>
                  <a:lnTo>
                    <a:pt x="148" y="40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39" y="42"/>
                  </a:lnTo>
                  <a:lnTo>
                    <a:pt x="135" y="38"/>
                  </a:lnTo>
                  <a:lnTo>
                    <a:pt x="132" y="35"/>
                  </a:lnTo>
                  <a:lnTo>
                    <a:pt x="128" y="29"/>
                  </a:lnTo>
                  <a:lnTo>
                    <a:pt x="128" y="29"/>
                  </a:lnTo>
                  <a:lnTo>
                    <a:pt x="126" y="19"/>
                  </a:lnTo>
                  <a:lnTo>
                    <a:pt x="125" y="13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19" y="4"/>
                  </a:lnTo>
                  <a:lnTo>
                    <a:pt x="116" y="2"/>
                  </a:lnTo>
                  <a:lnTo>
                    <a:pt x="110" y="2"/>
                  </a:lnTo>
                  <a:lnTo>
                    <a:pt x="105" y="6"/>
                  </a:lnTo>
                  <a:lnTo>
                    <a:pt x="105" y="6"/>
                  </a:lnTo>
                  <a:lnTo>
                    <a:pt x="94" y="13"/>
                  </a:lnTo>
                  <a:lnTo>
                    <a:pt x="90" y="17"/>
                  </a:lnTo>
                  <a:lnTo>
                    <a:pt x="87" y="22"/>
                  </a:lnTo>
                  <a:lnTo>
                    <a:pt x="87" y="22"/>
                  </a:lnTo>
                  <a:lnTo>
                    <a:pt x="83" y="33"/>
                  </a:lnTo>
                  <a:lnTo>
                    <a:pt x="79" y="38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72" y="46"/>
                  </a:lnTo>
                  <a:lnTo>
                    <a:pt x="65" y="48"/>
                  </a:lnTo>
                  <a:lnTo>
                    <a:pt x="59" y="46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43" y="35"/>
                  </a:lnTo>
                  <a:lnTo>
                    <a:pt x="40" y="31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2" y="44"/>
                  </a:lnTo>
                  <a:lnTo>
                    <a:pt x="38" y="48"/>
                  </a:lnTo>
                  <a:lnTo>
                    <a:pt x="40" y="51"/>
                  </a:lnTo>
                  <a:lnTo>
                    <a:pt x="41" y="55"/>
                  </a:lnTo>
                  <a:lnTo>
                    <a:pt x="41" y="55"/>
                  </a:lnTo>
                  <a:lnTo>
                    <a:pt x="43" y="66"/>
                  </a:lnTo>
                  <a:lnTo>
                    <a:pt x="43" y="69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52" y="78"/>
                  </a:lnTo>
                  <a:lnTo>
                    <a:pt x="56" y="84"/>
                  </a:lnTo>
                  <a:lnTo>
                    <a:pt x="56" y="91"/>
                  </a:lnTo>
                  <a:lnTo>
                    <a:pt x="56" y="96"/>
                  </a:lnTo>
                  <a:lnTo>
                    <a:pt x="54" y="111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34"/>
                  </a:lnTo>
                  <a:lnTo>
                    <a:pt x="47" y="145"/>
                  </a:lnTo>
                  <a:lnTo>
                    <a:pt x="47" y="145"/>
                  </a:lnTo>
                  <a:lnTo>
                    <a:pt x="50" y="167"/>
                  </a:lnTo>
                  <a:lnTo>
                    <a:pt x="50" y="167"/>
                  </a:lnTo>
                  <a:lnTo>
                    <a:pt x="50" y="172"/>
                  </a:lnTo>
                  <a:lnTo>
                    <a:pt x="50" y="178"/>
                  </a:lnTo>
                  <a:lnTo>
                    <a:pt x="45" y="190"/>
                  </a:lnTo>
                  <a:lnTo>
                    <a:pt x="45" y="190"/>
                  </a:lnTo>
                  <a:lnTo>
                    <a:pt x="36" y="205"/>
                  </a:lnTo>
                  <a:lnTo>
                    <a:pt x="27" y="218"/>
                  </a:lnTo>
                  <a:lnTo>
                    <a:pt x="9" y="245"/>
                  </a:lnTo>
                  <a:lnTo>
                    <a:pt x="9" y="245"/>
                  </a:lnTo>
                  <a:lnTo>
                    <a:pt x="3" y="257"/>
                  </a:lnTo>
                  <a:lnTo>
                    <a:pt x="0" y="272"/>
                  </a:lnTo>
                  <a:lnTo>
                    <a:pt x="0" y="286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2" y="308"/>
                  </a:lnTo>
                  <a:lnTo>
                    <a:pt x="3" y="317"/>
                  </a:lnTo>
                  <a:lnTo>
                    <a:pt x="11" y="332"/>
                  </a:lnTo>
                  <a:lnTo>
                    <a:pt x="21" y="346"/>
                  </a:lnTo>
                  <a:lnTo>
                    <a:pt x="32" y="359"/>
                  </a:lnTo>
                  <a:lnTo>
                    <a:pt x="32" y="359"/>
                  </a:lnTo>
                  <a:lnTo>
                    <a:pt x="38" y="364"/>
                  </a:lnTo>
                  <a:lnTo>
                    <a:pt x="43" y="370"/>
                  </a:lnTo>
                  <a:lnTo>
                    <a:pt x="49" y="382"/>
                  </a:lnTo>
                  <a:lnTo>
                    <a:pt x="54" y="411"/>
                  </a:lnTo>
                  <a:lnTo>
                    <a:pt x="54" y="411"/>
                  </a:lnTo>
                  <a:lnTo>
                    <a:pt x="59" y="424"/>
                  </a:lnTo>
                  <a:lnTo>
                    <a:pt x="65" y="437"/>
                  </a:lnTo>
                  <a:lnTo>
                    <a:pt x="65" y="437"/>
                  </a:lnTo>
                  <a:lnTo>
                    <a:pt x="72" y="446"/>
                  </a:lnTo>
                  <a:lnTo>
                    <a:pt x="74" y="451"/>
                  </a:lnTo>
                  <a:lnTo>
                    <a:pt x="74" y="458"/>
                  </a:lnTo>
                  <a:lnTo>
                    <a:pt x="74" y="458"/>
                  </a:lnTo>
                  <a:lnTo>
                    <a:pt x="74" y="473"/>
                  </a:lnTo>
                  <a:lnTo>
                    <a:pt x="74" y="473"/>
                  </a:lnTo>
                  <a:lnTo>
                    <a:pt x="76" y="480"/>
                  </a:lnTo>
                  <a:lnTo>
                    <a:pt x="78" y="489"/>
                  </a:lnTo>
                  <a:lnTo>
                    <a:pt x="81" y="498"/>
                  </a:lnTo>
                  <a:lnTo>
                    <a:pt x="87" y="505"/>
                  </a:lnTo>
                  <a:lnTo>
                    <a:pt x="87" y="505"/>
                  </a:lnTo>
                  <a:lnTo>
                    <a:pt x="96" y="509"/>
                  </a:lnTo>
                  <a:lnTo>
                    <a:pt x="105" y="513"/>
                  </a:lnTo>
                  <a:lnTo>
                    <a:pt x="105" y="513"/>
                  </a:lnTo>
                  <a:lnTo>
                    <a:pt x="119" y="518"/>
                  </a:lnTo>
                  <a:lnTo>
                    <a:pt x="126" y="522"/>
                  </a:lnTo>
                  <a:lnTo>
                    <a:pt x="132" y="527"/>
                  </a:lnTo>
                  <a:lnTo>
                    <a:pt x="132" y="527"/>
                  </a:lnTo>
                  <a:lnTo>
                    <a:pt x="144" y="536"/>
                  </a:lnTo>
                  <a:lnTo>
                    <a:pt x="154" y="547"/>
                  </a:lnTo>
                  <a:lnTo>
                    <a:pt x="154" y="547"/>
                  </a:lnTo>
                  <a:lnTo>
                    <a:pt x="159" y="554"/>
                  </a:lnTo>
                  <a:lnTo>
                    <a:pt x="163" y="563"/>
                  </a:lnTo>
                  <a:lnTo>
                    <a:pt x="163" y="563"/>
                  </a:lnTo>
                  <a:lnTo>
                    <a:pt x="164" y="580"/>
                  </a:lnTo>
                  <a:lnTo>
                    <a:pt x="164" y="594"/>
                  </a:lnTo>
                  <a:lnTo>
                    <a:pt x="164" y="594"/>
                  </a:lnTo>
                  <a:lnTo>
                    <a:pt x="164" y="610"/>
                  </a:lnTo>
                  <a:lnTo>
                    <a:pt x="164" y="610"/>
                  </a:lnTo>
                  <a:lnTo>
                    <a:pt x="164" y="616"/>
                  </a:lnTo>
                  <a:lnTo>
                    <a:pt x="164" y="623"/>
                  </a:lnTo>
                  <a:lnTo>
                    <a:pt x="164" y="623"/>
                  </a:lnTo>
                  <a:lnTo>
                    <a:pt x="163" y="637"/>
                  </a:lnTo>
                  <a:lnTo>
                    <a:pt x="163" y="637"/>
                  </a:lnTo>
                  <a:lnTo>
                    <a:pt x="159" y="652"/>
                  </a:lnTo>
                  <a:lnTo>
                    <a:pt x="157" y="661"/>
                  </a:lnTo>
                  <a:lnTo>
                    <a:pt x="157" y="668"/>
                  </a:lnTo>
                  <a:lnTo>
                    <a:pt x="157" y="668"/>
                  </a:lnTo>
                  <a:lnTo>
                    <a:pt x="157" y="681"/>
                  </a:lnTo>
                  <a:lnTo>
                    <a:pt x="159" y="688"/>
                  </a:lnTo>
                  <a:lnTo>
                    <a:pt x="157" y="694"/>
                  </a:lnTo>
                  <a:lnTo>
                    <a:pt x="157" y="694"/>
                  </a:lnTo>
                  <a:lnTo>
                    <a:pt x="154" y="704"/>
                  </a:lnTo>
                  <a:lnTo>
                    <a:pt x="154" y="715"/>
                  </a:lnTo>
                  <a:lnTo>
                    <a:pt x="154" y="715"/>
                  </a:lnTo>
                  <a:lnTo>
                    <a:pt x="155" y="722"/>
                  </a:lnTo>
                  <a:lnTo>
                    <a:pt x="155" y="732"/>
                  </a:lnTo>
                  <a:lnTo>
                    <a:pt x="155" y="732"/>
                  </a:lnTo>
                  <a:lnTo>
                    <a:pt x="154" y="739"/>
                  </a:lnTo>
                  <a:lnTo>
                    <a:pt x="152" y="748"/>
                  </a:lnTo>
                  <a:lnTo>
                    <a:pt x="152" y="748"/>
                  </a:lnTo>
                  <a:lnTo>
                    <a:pt x="148" y="762"/>
                  </a:lnTo>
                  <a:lnTo>
                    <a:pt x="148" y="762"/>
                  </a:lnTo>
                  <a:lnTo>
                    <a:pt x="146" y="770"/>
                  </a:lnTo>
                  <a:lnTo>
                    <a:pt x="144" y="779"/>
                  </a:lnTo>
                  <a:lnTo>
                    <a:pt x="144" y="779"/>
                  </a:lnTo>
                  <a:lnTo>
                    <a:pt x="146" y="786"/>
                  </a:lnTo>
                  <a:lnTo>
                    <a:pt x="148" y="791"/>
                  </a:lnTo>
                  <a:lnTo>
                    <a:pt x="148" y="791"/>
                  </a:lnTo>
                  <a:lnTo>
                    <a:pt x="144" y="800"/>
                  </a:lnTo>
                  <a:lnTo>
                    <a:pt x="144" y="804"/>
                  </a:lnTo>
                  <a:lnTo>
                    <a:pt x="144" y="809"/>
                  </a:lnTo>
                  <a:lnTo>
                    <a:pt x="144" y="809"/>
                  </a:lnTo>
                  <a:lnTo>
                    <a:pt x="144" y="813"/>
                  </a:lnTo>
                  <a:lnTo>
                    <a:pt x="146" y="817"/>
                  </a:lnTo>
                  <a:lnTo>
                    <a:pt x="150" y="824"/>
                  </a:lnTo>
                  <a:lnTo>
                    <a:pt x="150" y="824"/>
                  </a:lnTo>
                  <a:lnTo>
                    <a:pt x="152" y="831"/>
                  </a:lnTo>
                  <a:lnTo>
                    <a:pt x="152" y="836"/>
                  </a:lnTo>
                  <a:lnTo>
                    <a:pt x="150" y="842"/>
                  </a:lnTo>
                  <a:lnTo>
                    <a:pt x="148" y="847"/>
                  </a:lnTo>
                  <a:lnTo>
                    <a:pt x="141" y="858"/>
                  </a:lnTo>
                  <a:lnTo>
                    <a:pt x="137" y="869"/>
                  </a:lnTo>
                  <a:lnTo>
                    <a:pt x="137" y="869"/>
                  </a:lnTo>
                  <a:lnTo>
                    <a:pt x="130" y="885"/>
                  </a:lnTo>
                  <a:lnTo>
                    <a:pt x="128" y="894"/>
                  </a:lnTo>
                  <a:lnTo>
                    <a:pt x="126" y="903"/>
                  </a:lnTo>
                  <a:lnTo>
                    <a:pt x="126" y="903"/>
                  </a:lnTo>
                  <a:lnTo>
                    <a:pt x="125" y="920"/>
                  </a:lnTo>
                  <a:lnTo>
                    <a:pt x="119" y="934"/>
                  </a:lnTo>
                  <a:lnTo>
                    <a:pt x="119" y="934"/>
                  </a:lnTo>
                  <a:lnTo>
                    <a:pt x="119" y="940"/>
                  </a:lnTo>
                  <a:lnTo>
                    <a:pt x="119" y="945"/>
                  </a:lnTo>
                  <a:lnTo>
                    <a:pt x="123" y="954"/>
                  </a:lnTo>
                  <a:lnTo>
                    <a:pt x="123" y="954"/>
                  </a:lnTo>
                  <a:lnTo>
                    <a:pt x="126" y="965"/>
                  </a:lnTo>
                  <a:lnTo>
                    <a:pt x="128" y="978"/>
                  </a:lnTo>
                  <a:lnTo>
                    <a:pt x="128" y="978"/>
                  </a:lnTo>
                  <a:lnTo>
                    <a:pt x="126" y="987"/>
                  </a:lnTo>
                  <a:lnTo>
                    <a:pt x="125" y="994"/>
                  </a:lnTo>
                  <a:lnTo>
                    <a:pt x="121" y="1003"/>
                  </a:lnTo>
                  <a:lnTo>
                    <a:pt x="121" y="1012"/>
                  </a:lnTo>
                  <a:lnTo>
                    <a:pt x="121" y="1012"/>
                  </a:lnTo>
                  <a:lnTo>
                    <a:pt x="121" y="1019"/>
                  </a:lnTo>
                  <a:lnTo>
                    <a:pt x="121" y="1025"/>
                  </a:lnTo>
                  <a:lnTo>
                    <a:pt x="121" y="1025"/>
                  </a:lnTo>
                  <a:lnTo>
                    <a:pt x="125" y="1030"/>
                  </a:lnTo>
                  <a:lnTo>
                    <a:pt x="128" y="1034"/>
                  </a:lnTo>
                  <a:lnTo>
                    <a:pt x="128" y="1034"/>
                  </a:lnTo>
                  <a:lnTo>
                    <a:pt x="130" y="1037"/>
                  </a:lnTo>
                  <a:lnTo>
                    <a:pt x="128" y="1045"/>
                  </a:lnTo>
                  <a:lnTo>
                    <a:pt x="128" y="1045"/>
                  </a:lnTo>
                  <a:lnTo>
                    <a:pt x="126" y="1064"/>
                  </a:lnTo>
                  <a:lnTo>
                    <a:pt x="126" y="1064"/>
                  </a:lnTo>
                  <a:lnTo>
                    <a:pt x="126" y="1073"/>
                  </a:lnTo>
                  <a:lnTo>
                    <a:pt x="126" y="1077"/>
                  </a:lnTo>
                  <a:lnTo>
                    <a:pt x="125" y="1081"/>
                  </a:lnTo>
                  <a:lnTo>
                    <a:pt x="125" y="1081"/>
                  </a:lnTo>
                  <a:lnTo>
                    <a:pt x="117" y="1088"/>
                  </a:lnTo>
                  <a:lnTo>
                    <a:pt x="116" y="1092"/>
                  </a:lnTo>
                  <a:lnTo>
                    <a:pt x="112" y="1097"/>
                  </a:lnTo>
                  <a:lnTo>
                    <a:pt x="112" y="1097"/>
                  </a:lnTo>
                  <a:lnTo>
                    <a:pt x="112" y="1106"/>
                  </a:lnTo>
                  <a:lnTo>
                    <a:pt x="116" y="1115"/>
                  </a:lnTo>
                  <a:lnTo>
                    <a:pt x="117" y="1124"/>
                  </a:lnTo>
                  <a:lnTo>
                    <a:pt x="117" y="1135"/>
                  </a:lnTo>
                  <a:lnTo>
                    <a:pt x="117" y="1135"/>
                  </a:lnTo>
                  <a:lnTo>
                    <a:pt x="116" y="1144"/>
                  </a:lnTo>
                  <a:lnTo>
                    <a:pt x="112" y="1153"/>
                  </a:lnTo>
                  <a:lnTo>
                    <a:pt x="108" y="1162"/>
                  </a:lnTo>
                  <a:lnTo>
                    <a:pt x="106" y="1173"/>
                  </a:lnTo>
                  <a:lnTo>
                    <a:pt x="106" y="1173"/>
                  </a:lnTo>
                  <a:lnTo>
                    <a:pt x="105" y="1195"/>
                  </a:lnTo>
                  <a:lnTo>
                    <a:pt x="106" y="1216"/>
                  </a:lnTo>
                  <a:lnTo>
                    <a:pt x="110" y="1238"/>
                  </a:lnTo>
                  <a:lnTo>
                    <a:pt x="116" y="1258"/>
                  </a:lnTo>
                  <a:lnTo>
                    <a:pt x="116" y="1258"/>
                  </a:lnTo>
                  <a:lnTo>
                    <a:pt x="123" y="1273"/>
                  </a:lnTo>
                  <a:lnTo>
                    <a:pt x="130" y="1287"/>
                  </a:lnTo>
                  <a:lnTo>
                    <a:pt x="141" y="1298"/>
                  </a:lnTo>
                  <a:lnTo>
                    <a:pt x="154" y="1309"/>
                  </a:lnTo>
                  <a:lnTo>
                    <a:pt x="154" y="1309"/>
                  </a:lnTo>
                  <a:lnTo>
                    <a:pt x="164" y="1316"/>
                  </a:lnTo>
                  <a:lnTo>
                    <a:pt x="179" y="1323"/>
                  </a:lnTo>
                  <a:lnTo>
                    <a:pt x="186" y="1325"/>
                  </a:lnTo>
                  <a:lnTo>
                    <a:pt x="192" y="1325"/>
                  </a:lnTo>
                  <a:lnTo>
                    <a:pt x="197" y="1321"/>
                  </a:lnTo>
                  <a:lnTo>
                    <a:pt x="199" y="1314"/>
                  </a:lnTo>
                  <a:lnTo>
                    <a:pt x="199" y="1314"/>
                  </a:lnTo>
                  <a:lnTo>
                    <a:pt x="199" y="1311"/>
                  </a:lnTo>
                  <a:lnTo>
                    <a:pt x="197" y="1305"/>
                  </a:lnTo>
                  <a:lnTo>
                    <a:pt x="192" y="1298"/>
                  </a:lnTo>
                  <a:lnTo>
                    <a:pt x="184" y="1289"/>
                  </a:lnTo>
                  <a:lnTo>
                    <a:pt x="179" y="1282"/>
                  </a:lnTo>
                  <a:lnTo>
                    <a:pt x="179" y="1282"/>
                  </a:lnTo>
                  <a:lnTo>
                    <a:pt x="177" y="1274"/>
                  </a:lnTo>
                  <a:lnTo>
                    <a:pt x="177" y="1265"/>
                  </a:lnTo>
                  <a:lnTo>
                    <a:pt x="177" y="1251"/>
                  </a:lnTo>
                  <a:lnTo>
                    <a:pt x="177" y="1251"/>
                  </a:lnTo>
                  <a:lnTo>
                    <a:pt x="177" y="1244"/>
                  </a:lnTo>
                  <a:lnTo>
                    <a:pt x="177" y="1236"/>
                  </a:lnTo>
                  <a:lnTo>
                    <a:pt x="177" y="1236"/>
                  </a:lnTo>
                  <a:lnTo>
                    <a:pt x="183" y="1231"/>
                  </a:lnTo>
                  <a:lnTo>
                    <a:pt x="188" y="1225"/>
                  </a:lnTo>
                  <a:lnTo>
                    <a:pt x="188" y="1225"/>
                  </a:lnTo>
                  <a:lnTo>
                    <a:pt x="186" y="1216"/>
                  </a:lnTo>
                  <a:lnTo>
                    <a:pt x="186" y="1215"/>
                  </a:lnTo>
                  <a:lnTo>
                    <a:pt x="188" y="1215"/>
                  </a:lnTo>
                  <a:lnTo>
                    <a:pt x="190" y="1215"/>
                  </a:lnTo>
                  <a:lnTo>
                    <a:pt x="190" y="1215"/>
                  </a:lnTo>
                  <a:lnTo>
                    <a:pt x="195" y="1220"/>
                  </a:lnTo>
                  <a:lnTo>
                    <a:pt x="197" y="1220"/>
                  </a:lnTo>
                  <a:lnTo>
                    <a:pt x="201" y="1216"/>
                  </a:lnTo>
                  <a:lnTo>
                    <a:pt x="201" y="1216"/>
                  </a:lnTo>
                  <a:lnTo>
                    <a:pt x="202" y="1211"/>
                  </a:lnTo>
                  <a:lnTo>
                    <a:pt x="202" y="1207"/>
                  </a:lnTo>
                  <a:lnTo>
                    <a:pt x="204" y="1197"/>
                  </a:lnTo>
                  <a:lnTo>
                    <a:pt x="204" y="1197"/>
                  </a:lnTo>
                  <a:lnTo>
                    <a:pt x="208" y="1191"/>
                  </a:lnTo>
                  <a:lnTo>
                    <a:pt x="213" y="1184"/>
                  </a:lnTo>
                  <a:lnTo>
                    <a:pt x="213" y="1184"/>
                  </a:lnTo>
                  <a:lnTo>
                    <a:pt x="215" y="1178"/>
                  </a:lnTo>
                  <a:lnTo>
                    <a:pt x="217" y="1175"/>
                  </a:lnTo>
                  <a:lnTo>
                    <a:pt x="221" y="1173"/>
                  </a:lnTo>
                  <a:lnTo>
                    <a:pt x="221" y="1173"/>
                  </a:lnTo>
                  <a:lnTo>
                    <a:pt x="226" y="1169"/>
                  </a:lnTo>
                  <a:lnTo>
                    <a:pt x="231" y="1164"/>
                  </a:lnTo>
                  <a:lnTo>
                    <a:pt x="231" y="1164"/>
                  </a:lnTo>
                  <a:lnTo>
                    <a:pt x="231" y="1160"/>
                  </a:lnTo>
                  <a:lnTo>
                    <a:pt x="231" y="1157"/>
                  </a:lnTo>
                  <a:lnTo>
                    <a:pt x="228" y="1148"/>
                  </a:lnTo>
                  <a:lnTo>
                    <a:pt x="222" y="1140"/>
                  </a:lnTo>
                  <a:lnTo>
                    <a:pt x="217" y="1135"/>
                  </a:lnTo>
                  <a:lnTo>
                    <a:pt x="217" y="1135"/>
                  </a:lnTo>
                  <a:lnTo>
                    <a:pt x="211" y="1128"/>
                  </a:lnTo>
                  <a:lnTo>
                    <a:pt x="211" y="1121"/>
                  </a:lnTo>
                  <a:lnTo>
                    <a:pt x="213" y="1113"/>
                  </a:lnTo>
                  <a:lnTo>
                    <a:pt x="217" y="1106"/>
                  </a:lnTo>
                  <a:lnTo>
                    <a:pt x="217" y="1106"/>
                  </a:lnTo>
                  <a:lnTo>
                    <a:pt x="222" y="1102"/>
                  </a:lnTo>
                  <a:lnTo>
                    <a:pt x="230" y="1099"/>
                  </a:lnTo>
                  <a:lnTo>
                    <a:pt x="235" y="1095"/>
                  </a:lnTo>
                  <a:lnTo>
                    <a:pt x="239" y="1093"/>
                  </a:lnTo>
                  <a:lnTo>
                    <a:pt x="239" y="1090"/>
                  </a:lnTo>
                  <a:lnTo>
                    <a:pt x="239" y="1090"/>
                  </a:lnTo>
                  <a:lnTo>
                    <a:pt x="240" y="1081"/>
                  </a:lnTo>
                  <a:lnTo>
                    <a:pt x="239" y="1072"/>
                  </a:lnTo>
                  <a:lnTo>
                    <a:pt x="239" y="1072"/>
                  </a:lnTo>
                  <a:lnTo>
                    <a:pt x="239" y="1068"/>
                  </a:lnTo>
                  <a:lnTo>
                    <a:pt x="240" y="1066"/>
                  </a:lnTo>
                  <a:lnTo>
                    <a:pt x="244" y="1061"/>
                  </a:lnTo>
                  <a:lnTo>
                    <a:pt x="244" y="1061"/>
                  </a:lnTo>
                  <a:lnTo>
                    <a:pt x="246" y="1057"/>
                  </a:lnTo>
                  <a:lnTo>
                    <a:pt x="246" y="1055"/>
                  </a:lnTo>
                  <a:lnTo>
                    <a:pt x="244" y="1054"/>
                  </a:lnTo>
                  <a:lnTo>
                    <a:pt x="246" y="1050"/>
                  </a:lnTo>
                  <a:lnTo>
                    <a:pt x="246" y="1050"/>
                  </a:lnTo>
                  <a:lnTo>
                    <a:pt x="248" y="1050"/>
                  </a:lnTo>
                  <a:lnTo>
                    <a:pt x="253" y="1050"/>
                  </a:lnTo>
                  <a:lnTo>
                    <a:pt x="257" y="1050"/>
                  </a:lnTo>
                  <a:lnTo>
                    <a:pt x="259" y="1048"/>
                  </a:lnTo>
                  <a:lnTo>
                    <a:pt x="259" y="1048"/>
                  </a:lnTo>
                  <a:lnTo>
                    <a:pt x="260" y="1046"/>
                  </a:lnTo>
                  <a:lnTo>
                    <a:pt x="259" y="1046"/>
                  </a:lnTo>
                  <a:lnTo>
                    <a:pt x="255" y="1043"/>
                  </a:lnTo>
                  <a:lnTo>
                    <a:pt x="249" y="1041"/>
                  </a:lnTo>
                  <a:lnTo>
                    <a:pt x="246" y="1037"/>
                  </a:lnTo>
                  <a:lnTo>
                    <a:pt x="246" y="1037"/>
                  </a:lnTo>
                  <a:lnTo>
                    <a:pt x="244" y="1032"/>
                  </a:lnTo>
                  <a:lnTo>
                    <a:pt x="244" y="1026"/>
                  </a:lnTo>
                  <a:lnTo>
                    <a:pt x="246" y="1023"/>
                  </a:lnTo>
                  <a:lnTo>
                    <a:pt x="249" y="1017"/>
                  </a:lnTo>
                  <a:lnTo>
                    <a:pt x="249" y="1017"/>
                  </a:lnTo>
                  <a:lnTo>
                    <a:pt x="253" y="1016"/>
                  </a:lnTo>
                  <a:lnTo>
                    <a:pt x="257" y="1016"/>
                  </a:lnTo>
                  <a:lnTo>
                    <a:pt x="266" y="1016"/>
                  </a:lnTo>
                  <a:lnTo>
                    <a:pt x="266" y="1016"/>
                  </a:lnTo>
                  <a:lnTo>
                    <a:pt x="271" y="1014"/>
                  </a:lnTo>
                  <a:lnTo>
                    <a:pt x="275" y="1012"/>
                  </a:lnTo>
                  <a:lnTo>
                    <a:pt x="282" y="1005"/>
                  </a:lnTo>
                  <a:lnTo>
                    <a:pt x="287" y="994"/>
                  </a:lnTo>
                  <a:lnTo>
                    <a:pt x="287" y="990"/>
                  </a:lnTo>
                  <a:lnTo>
                    <a:pt x="286" y="985"/>
                  </a:lnTo>
                  <a:lnTo>
                    <a:pt x="286" y="985"/>
                  </a:lnTo>
                  <a:lnTo>
                    <a:pt x="284" y="981"/>
                  </a:lnTo>
                  <a:lnTo>
                    <a:pt x="280" y="978"/>
                  </a:lnTo>
                  <a:lnTo>
                    <a:pt x="280" y="978"/>
                  </a:lnTo>
                  <a:lnTo>
                    <a:pt x="278" y="972"/>
                  </a:lnTo>
                  <a:lnTo>
                    <a:pt x="278" y="970"/>
                  </a:lnTo>
                  <a:lnTo>
                    <a:pt x="280" y="970"/>
                  </a:lnTo>
                  <a:lnTo>
                    <a:pt x="291" y="970"/>
                  </a:lnTo>
                  <a:lnTo>
                    <a:pt x="291" y="970"/>
                  </a:lnTo>
                  <a:lnTo>
                    <a:pt x="298" y="969"/>
                  </a:lnTo>
                  <a:lnTo>
                    <a:pt x="306" y="965"/>
                  </a:lnTo>
                  <a:lnTo>
                    <a:pt x="313" y="963"/>
                  </a:lnTo>
                  <a:lnTo>
                    <a:pt x="320" y="959"/>
                  </a:lnTo>
                  <a:lnTo>
                    <a:pt x="320" y="959"/>
                  </a:lnTo>
                  <a:lnTo>
                    <a:pt x="333" y="959"/>
                  </a:lnTo>
                  <a:lnTo>
                    <a:pt x="338" y="959"/>
                  </a:lnTo>
                  <a:lnTo>
                    <a:pt x="345" y="958"/>
                  </a:lnTo>
                  <a:lnTo>
                    <a:pt x="345" y="958"/>
                  </a:lnTo>
                  <a:lnTo>
                    <a:pt x="349" y="954"/>
                  </a:lnTo>
                  <a:lnTo>
                    <a:pt x="353" y="949"/>
                  </a:lnTo>
                  <a:lnTo>
                    <a:pt x="360" y="940"/>
                  </a:lnTo>
                  <a:lnTo>
                    <a:pt x="360" y="940"/>
                  </a:lnTo>
                  <a:lnTo>
                    <a:pt x="365" y="932"/>
                  </a:lnTo>
                  <a:lnTo>
                    <a:pt x="365" y="927"/>
                  </a:lnTo>
                  <a:lnTo>
                    <a:pt x="365" y="923"/>
                  </a:lnTo>
                  <a:lnTo>
                    <a:pt x="365" y="923"/>
                  </a:lnTo>
                  <a:lnTo>
                    <a:pt x="364" y="920"/>
                  </a:lnTo>
                  <a:lnTo>
                    <a:pt x="360" y="916"/>
                  </a:lnTo>
                  <a:lnTo>
                    <a:pt x="356" y="914"/>
                  </a:lnTo>
                  <a:lnTo>
                    <a:pt x="354" y="911"/>
                  </a:lnTo>
                  <a:lnTo>
                    <a:pt x="354" y="911"/>
                  </a:lnTo>
                  <a:lnTo>
                    <a:pt x="353" y="907"/>
                  </a:lnTo>
                  <a:lnTo>
                    <a:pt x="354" y="903"/>
                  </a:lnTo>
                  <a:lnTo>
                    <a:pt x="356" y="900"/>
                  </a:lnTo>
                  <a:lnTo>
                    <a:pt x="356" y="896"/>
                  </a:lnTo>
                  <a:lnTo>
                    <a:pt x="356" y="896"/>
                  </a:lnTo>
                  <a:lnTo>
                    <a:pt x="356" y="893"/>
                  </a:lnTo>
                  <a:lnTo>
                    <a:pt x="353" y="891"/>
                  </a:lnTo>
                  <a:lnTo>
                    <a:pt x="349" y="887"/>
                  </a:lnTo>
                  <a:lnTo>
                    <a:pt x="342" y="885"/>
                  </a:lnTo>
                  <a:lnTo>
                    <a:pt x="338" y="880"/>
                  </a:lnTo>
                  <a:lnTo>
                    <a:pt x="338" y="880"/>
                  </a:lnTo>
                  <a:lnTo>
                    <a:pt x="335" y="874"/>
                  </a:lnTo>
                  <a:lnTo>
                    <a:pt x="333" y="869"/>
                  </a:lnTo>
                  <a:lnTo>
                    <a:pt x="331" y="856"/>
                  </a:lnTo>
                  <a:lnTo>
                    <a:pt x="331" y="856"/>
                  </a:lnTo>
                  <a:lnTo>
                    <a:pt x="333" y="851"/>
                  </a:lnTo>
                  <a:lnTo>
                    <a:pt x="336" y="847"/>
                  </a:lnTo>
                  <a:lnTo>
                    <a:pt x="340" y="849"/>
                  </a:lnTo>
                  <a:lnTo>
                    <a:pt x="345" y="855"/>
                  </a:lnTo>
                  <a:lnTo>
                    <a:pt x="345" y="855"/>
                  </a:lnTo>
                  <a:lnTo>
                    <a:pt x="347" y="860"/>
                  </a:lnTo>
                  <a:lnTo>
                    <a:pt x="349" y="867"/>
                  </a:lnTo>
                  <a:lnTo>
                    <a:pt x="353" y="873"/>
                  </a:lnTo>
                  <a:lnTo>
                    <a:pt x="354" y="878"/>
                  </a:lnTo>
                  <a:lnTo>
                    <a:pt x="354" y="878"/>
                  </a:lnTo>
                  <a:lnTo>
                    <a:pt x="360" y="883"/>
                  </a:lnTo>
                  <a:lnTo>
                    <a:pt x="364" y="885"/>
                  </a:lnTo>
                  <a:lnTo>
                    <a:pt x="369" y="885"/>
                  </a:lnTo>
                  <a:lnTo>
                    <a:pt x="374" y="885"/>
                  </a:lnTo>
                  <a:lnTo>
                    <a:pt x="374" y="885"/>
                  </a:lnTo>
                  <a:lnTo>
                    <a:pt x="382" y="883"/>
                  </a:lnTo>
                  <a:lnTo>
                    <a:pt x="387" y="883"/>
                  </a:lnTo>
                  <a:lnTo>
                    <a:pt x="387" y="883"/>
                  </a:lnTo>
                  <a:lnTo>
                    <a:pt x="392" y="883"/>
                  </a:lnTo>
                  <a:lnTo>
                    <a:pt x="400" y="883"/>
                  </a:lnTo>
                  <a:lnTo>
                    <a:pt x="400" y="883"/>
                  </a:lnTo>
                  <a:lnTo>
                    <a:pt x="403" y="882"/>
                  </a:lnTo>
                  <a:lnTo>
                    <a:pt x="409" y="874"/>
                  </a:lnTo>
                  <a:lnTo>
                    <a:pt x="421" y="856"/>
                  </a:lnTo>
                  <a:lnTo>
                    <a:pt x="421" y="856"/>
                  </a:lnTo>
                  <a:lnTo>
                    <a:pt x="429" y="842"/>
                  </a:lnTo>
                  <a:lnTo>
                    <a:pt x="429" y="842"/>
                  </a:lnTo>
                  <a:lnTo>
                    <a:pt x="429" y="838"/>
                  </a:lnTo>
                  <a:lnTo>
                    <a:pt x="429" y="836"/>
                  </a:lnTo>
                  <a:lnTo>
                    <a:pt x="427" y="835"/>
                  </a:lnTo>
                  <a:lnTo>
                    <a:pt x="427" y="831"/>
                  </a:lnTo>
                  <a:lnTo>
                    <a:pt x="427" y="831"/>
                  </a:lnTo>
                  <a:lnTo>
                    <a:pt x="429" y="827"/>
                  </a:lnTo>
                  <a:lnTo>
                    <a:pt x="432" y="824"/>
                  </a:lnTo>
                  <a:lnTo>
                    <a:pt x="438" y="818"/>
                  </a:lnTo>
                  <a:lnTo>
                    <a:pt x="438" y="818"/>
                  </a:lnTo>
                  <a:lnTo>
                    <a:pt x="443" y="809"/>
                  </a:lnTo>
                  <a:lnTo>
                    <a:pt x="450" y="802"/>
                  </a:lnTo>
                  <a:lnTo>
                    <a:pt x="450" y="802"/>
                  </a:lnTo>
                  <a:lnTo>
                    <a:pt x="456" y="800"/>
                  </a:lnTo>
                  <a:lnTo>
                    <a:pt x="461" y="800"/>
                  </a:lnTo>
                  <a:lnTo>
                    <a:pt x="461" y="800"/>
                  </a:lnTo>
                  <a:lnTo>
                    <a:pt x="463" y="797"/>
                  </a:lnTo>
                  <a:lnTo>
                    <a:pt x="465" y="793"/>
                  </a:lnTo>
                  <a:lnTo>
                    <a:pt x="468" y="786"/>
                  </a:lnTo>
                  <a:lnTo>
                    <a:pt x="468" y="786"/>
                  </a:lnTo>
                  <a:lnTo>
                    <a:pt x="474" y="775"/>
                  </a:lnTo>
                  <a:lnTo>
                    <a:pt x="481" y="768"/>
                  </a:lnTo>
                  <a:lnTo>
                    <a:pt x="481" y="768"/>
                  </a:lnTo>
                  <a:lnTo>
                    <a:pt x="487" y="760"/>
                  </a:lnTo>
                  <a:lnTo>
                    <a:pt x="488" y="753"/>
                  </a:lnTo>
                  <a:lnTo>
                    <a:pt x="490" y="746"/>
                  </a:lnTo>
                  <a:lnTo>
                    <a:pt x="488" y="739"/>
                  </a:lnTo>
                  <a:lnTo>
                    <a:pt x="485" y="722"/>
                  </a:lnTo>
                  <a:lnTo>
                    <a:pt x="485" y="715"/>
                  </a:lnTo>
                  <a:lnTo>
                    <a:pt x="485" y="706"/>
                  </a:lnTo>
                  <a:lnTo>
                    <a:pt x="485" y="706"/>
                  </a:lnTo>
                  <a:lnTo>
                    <a:pt x="488" y="697"/>
                  </a:lnTo>
                  <a:lnTo>
                    <a:pt x="496" y="690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530" y="666"/>
                  </a:lnTo>
                  <a:lnTo>
                    <a:pt x="530" y="666"/>
                  </a:lnTo>
                  <a:lnTo>
                    <a:pt x="541" y="657"/>
                  </a:lnTo>
                  <a:lnTo>
                    <a:pt x="541" y="657"/>
                  </a:lnTo>
                  <a:lnTo>
                    <a:pt x="559" y="648"/>
                  </a:lnTo>
                  <a:lnTo>
                    <a:pt x="579" y="641"/>
                  </a:lnTo>
                  <a:lnTo>
                    <a:pt x="579" y="641"/>
                  </a:lnTo>
                  <a:lnTo>
                    <a:pt x="592" y="636"/>
                  </a:lnTo>
                  <a:lnTo>
                    <a:pt x="597" y="632"/>
                  </a:lnTo>
                  <a:lnTo>
                    <a:pt x="599" y="625"/>
                  </a:lnTo>
                  <a:lnTo>
                    <a:pt x="599" y="625"/>
                  </a:lnTo>
                  <a:lnTo>
                    <a:pt x="601" y="618"/>
                  </a:lnTo>
                  <a:lnTo>
                    <a:pt x="601" y="608"/>
                  </a:lnTo>
                  <a:lnTo>
                    <a:pt x="601" y="608"/>
                  </a:lnTo>
                  <a:lnTo>
                    <a:pt x="604" y="603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7" y="587"/>
                  </a:lnTo>
                  <a:lnTo>
                    <a:pt x="624" y="578"/>
                  </a:lnTo>
                  <a:lnTo>
                    <a:pt x="624" y="578"/>
                  </a:lnTo>
                  <a:lnTo>
                    <a:pt x="626" y="572"/>
                  </a:lnTo>
                  <a:lnTo>
                    <a:pt x="626" y="567"/>
                  </a:lnTo>
                  <a:lnTo>
                    <a:pt x="624" y="556"/>
                  </a:lnTo>
                  <a:lnTo>
                    <a:pt x="624" y="556"/>
                  </a:lnTo>
                  <a:lnTo>
                    <a:pt x="626" y="551"/>
                  </a:lnTo>
                  <a:lnTo>
                    <a:pt x="628" y="547"/>
                  </a:lnTo>
                  <a:lnTo>
                    <a:pt x="631" y="538"/>
                  </a:lnTo>
                  <a:lnTo>
                    <a:pt x="631" y="538"/>
                  </a:lnTo>
                  <a:lnTo>
                    <a:pt x="633" y="532"/>
                  </a:lnTo>
                  <a:lnTo>
                    <a:pt x="635" y="525"/>
                  </a:lnTo>
                  <a:lnTo>
                    <a:pt x="635" y="513"/>
                  </a:lnTo>
                  <a:lnTo>
                    <a:pt x="635" y="513"/>
                  </a:lnTo>
                  <a:lnTo>
                    <a:pt x="631" y="496"/>
                  </a:lnTo>
                  <a:lnTo>
                    <a:pt x="630" y="489"/>
                  </a:lnTo>
                  <a:lnTo>
                    <a:pt x="628" y="480"/>
                  </a:lnTo>
                  <a:lnTo>
                    <a:pt x="628" y="480"/>
                  </a:lnTo>
                  <a:lnTo>
                    <a:pt x="628" y="473"/>
                  </a:lnTo>
                  <a:lnTo>
                    <a:pt x="630" y="464"/>
                  </a:lnTo>
                  <a:lnTo>
                    <a:pt x="630" y="464"/>
                  </a:lnTo>
                  <a:lnTo>
                    <a:pt x="635" y="455"/>
                  </a:lnTo>
                  <a:lnTo>
                    <a:pt x="639" y="449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9" y="446"/>
                  </a:lnTo>
                  <a:lnTo>
                    <a:pt x="653" y="446"/>
                  </a:lnTo>
                  <a:lnTo>
                    <a:pt x="655" y="444"/>
                  </a:lnTo>
                  <a:lnTo>
                    <a:pt x="655" y="444"/>
                  </a:lnTo>
                  <a:lnTo>
                    <a:pt x="660" y="438"/>
                  </a:lnTo>
                  <a:lnTo>
                    <a:pt x="664" y="431"/>
                  </a:lnTo>
                  <a:lnTo>
                    <a:pt x="669" y="418"/>
                  </a:lnTo>
                  <a:lnTo>
                    <a:pt x="669" y="418"/>
                  </a:lnTo>
                  <a:lnTo>
                    <a:pt x="671" y="411"/>
                  </a:lnTo>
                  <a:lnTo>
                    <a:pt x="675" y="406"/>
                  </a:lnTo>
                  <a:lnTo>
                    <a:pt x="675" y="406"/>
                  </a:lnTo>
                  <a:lnTo>
                    <a:pt x="680" y="400"/>
                  </a:lnTo>
                  <a:lnTo>
                    <a:pt x="686" y="397"/>
                  </a:lnTo>
                  <a:lnTo>
                    <a:pt x="686" y="397"/>
                  </a:lnTo>
                  <a:lnTo>
                    <a:pt x="693" y="390"/>
                  </a:lnTo>
                  <a:lnTo>
                    <a:pt x="697" y="380"/>
                  </a:lnTo>
                  <a:lnTo>
                    <a:pt x="697" y="380"/>
                  </a:lnTo>
                  <a:lnTo>
                    <a:pt x="700" y="371"/>
                  </a:lnTo>
                  <a:lnTo>
                    <a:pt x="704" y="362"/>
                  </a:lnTo>
                  <a:lnTo>
                    <a:pt x="704" y="352"/>
                  </a:lnTo>
                  <a:lnTo>
                    <a:pt x="702" y="342"/>
                  </a:lnTo>
                  <a:lnTo>
                    <a:pt x="702" y="3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060950" y="1565276"/>
              <a:ext cx="3795714" cy="3197224"/>
            </a:xfrm>
            <a:custGeom>
              <a:avLst/>
              <a:gdLst>
                <a:gd name="T0" fmla="*/ 1671 w 2391"/>
                <a:gd name="T1" fmla="*/ 222 h 2014"/>
                <a:gd name="T2" fmla="*/ 990 w 2391"/>
                <a:gd name="T3" fmla="*/ 72 h 2014"/>
                <a:gd name="T4" fmla="*/ 1090 w 2391"/>
                <a:gd name="T5" fmla="*/ 89 h 2014"/>
                <a:gd name="T6" fmla="*/ 2255 w 2391"/>
                <a:gd name="T7" fmla="*/ 311 h 2014"/>
                <a:gd name="T8" fmla="*/ 1558 w 2391"/>
                <a:gd name="T9" fmla="*/ 1198 h 2014"/>
                <a:gd name="T10" fmla="*/ 1705 w 2391"/>
                <a:gd name="T11" fmla="*/ 1013 h 2014"/>
                <a:gd name="T12" fmla="*/ 1687 w 2391"/>
                <a:gd name="T13" fmla="*/ 925 h 2014"/>
                <a:gd name="T14" fmla="*/ 1681 w 2391"/>
                <a:gd name="T15" fmla="*/ 762 h 2014"/>
                <a:gd name="T16" fmla="*/ 1504 w 2391"/>
                <a:gd name="T17" fmla="*/ 1230 h 2014"/>
                <a:gd name="T18" fmla="*/ 1560 w 2391"/>
                <a:gd name="T19" fmla="*/ 1172 h 2014"/>
                <a:gd name="T20" fmla="*/ 1631 w 2391"/>
                <a:gd name="T21" fmla="*/ 1181 h 2014"/>
                <a:gd name="T22" fmla="*/ 1640 w 2391"/>
                <a:gd name="T23" fmla="*/ 1095 h 2014"/>
                <a:gd name="T24" fmla="*/ 1117 w 2391"/>
                <a:gd name="T25" fmla="*/ 1900 h 2014"/>
                <a:gd name="T26" fmla="*/ 1057 w 2391"/>
                <a:gd name="T27" fmla="*/ 1894 h 2014"/>
                <a:gd name="T28" fmla="*/ 758 w 2391"/>
                <a:gd name="T29" fmla="*/ 1732 h 2014"/>
                <a:gd name="T30" fmla="*/ 1423 w 2391"/>
                <a:gd name="T31" fmla="*/ 1690 h 2014"/>
                <a:gd name="T32" fmla="*/ 1432 w 2391"/>
                <a:gd name="T33" fmla="*/ 1692 h 2014"/>
                <a:gd name="T34" fmla="*/ 1196 w 2391"/>
                <a:gd name="T35" fmla="*/ 1902 h 2014"/>
                <a:gd name="T36" fmla="*/ 1303 w 2391"/>
                <a:gd name="T37" fmla="*/ 1813 h 2014"/>
                <a:gd name="T38" fmla="*/ 1236 w 2391"/>
                <a:gd name="T39" fmla="*/ 1802 h 2014"/>
                <a:gd name="T40" fmla="*/ 1202 w 2391"/>
                <a:gd name="T41" fmla="*/ 1970 h 2014"/>
                <a:gd name="T42" fmla="*/ 1236 w 2391"/>
                <a:gd name="T43" fmla="*/ 2005 h 2014"/>
                <a:gd name="T44" fmla="*/ 2342 w 2391"/>
                <a:gd name="T45" fmla="*/ 431 h 2014"/>
                <a:gd name="T46" fmla="*/ 1929 w 2391"/>
                <a:gd name="T47" fmla="*/ 324 h 2014"/>
                <a:gd name="T48" fmla="*/ 1685 w 2391"/>
                <a:gd name="T49" fmla="*/ 268 h 2014"/>
                <a:gd name="T50" fmla="*/ 1564 w 2391"/>
                <a:gd name="T51" fmla="*/ 298 h 2014"/>
                <a:gd name="T52" fmla="*/ 1453 w 2391"/>
                <a:gd name="T53" fmla="*/ 277 h 2014"/>
                <a:gd name="T54" fmla="*/ 1356 w 2391"/>
                <a:gd name="T55" fmla="*/ 253 h 2014"/>
                <a:gd name="T56" fmla="*/ 1186 w 2391"/>
                <a:gd name="T57" fmla="*/ 237 h 2014"/>
                <a:gd name="T58" fmla="*/ 1243 w 2391"/>
                <a:gd name="T59" fmla="*/ 161 h 2014"/>
                <a:gd name="T60" fmla="*/ 1061 w 2391"/>
                <a:gd name="T61" fmla="*/ 148 h 2014"/>
                <a:gd name="T62" fmla="*/ 842 w 2391"/>
                <a:gd name="T63" fmla="*/ 184 h 2014"/>
                <a:gd name="T64" fmla="*/ 791 w 2391"/>
                <a:gd name="T65" fmla="*/ 289 h 2014"/>
                <a:gd name="T66" fmla="*/ 751 w 2391"/>
                <a:gd name="T67" fmla="*/ 279 h 2014"/>
                <a:gd name="T68" fmla="*/ 664 w 2391"/>
                <a:gd name="T69" fmla="*/ 311 h 2014"/>
                <a:gd name="T70" fmla="*/ 713 w 2391"/>
                <a:gd name="T71" fmla="*/ 418 h 2014"/>
                <a:gd name="T72" fmla="*/ 628 w 2391"/>
                <a:gd name="T73" fmla="*/ 409 h 2014"/>
                <a:gd name="T74" fmla="*/ 541 w 2391"/>
                <a:gd name="T75" fmla="*/ 304 h 2014"/>
                <a:gd name="T76" fmla="*/ 451 w 2391"/>
                <a:gd name="T77" fmla="*/ 633 h 2014"/>
                <a:gd name="T78" fmla="*/ 490 w 2391"/>
                <a:gd name="T79" fmla="*/ 738 h 2014"/>
                <a:gd name="T80" fmla="*/ 309 w 2391"/>
                <a:gd name="T81" fmla="*/ 801 h 2014"/>
                <a:gd name="T82" fmla="*/ 293 w 2391"/>
                <a:gd name="T83" fmla="*/ 1044 h 2014"/>
                <a:gd name="T84" fmla="*/ 396 w 2391"/>
                <a:gd name="T85" fmla="*/ 1214 h 2014"/>
                <a:gd name="T86" fmla="*/ 23 w 2391"/>
                <a:gd name="T87" fmla="*/ 1239 h 2014"/>
                <a:gd name="T88" fmla="*/ 143 w 2391"/>
                <a:gd name="T89" fmla="*/ 1496 h 2014"/>
                <a:gd name="T90" fmla="*/ 313 w 2391"/>
                <a:gd name="T91" fmla="*/ 1542 h 2014"/>
                <a:gd name="T92" fmla="*/ 304 w 2391"/>
                <a:gd name="T93" fmla="*/ 1388 h 2014"/>
                <a:gd name="T94" fmla="*/ 384 w 2391"/>
                <a:gd name="T95" fmla="*/ 1343 h 2014"/>
                <a:gd name="T96" fmla="*/ 590 w 2391"/>
                <a:gd name="T97" fmla="*/ 1460 h 2014"/>
                <a:gd name="T98" fmla="*/ 728 w 2391"/>
                <a:gd name="T99" fmla="*/ 1637 h 2014"/>
                <a:gd name="T100" fmla="*/ 894 w 2391"/>
                <a:gd name="T101" fmla="*/ 1429 h 2014"/>
                <a:gd name="T102" fmla="*/ 1010 w 2391"/>
                <a:gd name="T103" fmla="*/ 1589 h 2014"/>
                <a:gd name="T104" fmla="*/ 1064 w 2391"/>
                <a:gd name="T105" fmla="*/ 1722 h 2014"/>
                <a:gd name="T106" fmla="*/ 1171 w 2391"/>
                <a:gd name="T107" fmla="*/ 1552 h 2014"/>
                <a:gd name="T108" fmla="*/ 1352 w 2391"/>
                <a:gd name="T109" fmla="*/ 1315 h 2014"/>
                <a:gd name="T110" fmla="*/ 1325 w 2391"/>
                <a:gd name="T111" fmla="*/ 1116 h 2014"/>
                <a:gd name="T112" fmla="*/ 1446 w 2391"/>
                <a:gd name="T113" fmla="*/ 1156 h 2014"/>
                <a:gd name="T114" fmla="*/ 1593 w 2391"/>
                <a:gd name="T115" fmla="*/ 963 h 2014"/>
                <a:gd name="T116" fmla="*/ 1643 w 2391"/>
                <a:gd name="T117" fmla="*/ 668 h 2014"/>
                <a:gd name="T118" fmla="*/ 1937 w 2391"/>
                <a:gd name="T119" fmla="*/ 570 h 2014"/>
                <a:gd name="T120" fmla="*/ 1888 w 2391"/>
                <a:gd name="T121" fmla="*/ 796 h 2014"/>
                <a:gd name="T122" fmla="*/ 2033 w 2391"/>
                <a:gd name="T123" fmla="*/ 606 h 2014"/>
                <a:gd name="T124" fmla="*/ 2244 w 2391"/>
                <a:gd name="T125" fmla="*/ 481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1" h="2014">
                  <a:moveTo>
                    <a:pt x="1605" y="168"/>
                  </a:moveTo>
                  <a:lnTo>
                    <a:pt x="1605" y="168"/>
                  </a:lnTo>
                  <a:lnTo>
                    <a:pt x="1615" y="163"/>
                  </a:lnTo>
                  <a:lnTo>
                    <a:pt x="1620" y="161"/>
                  </a:lnTo>
                  <a:lnTo>
                    <a:pt x="1627" y="161"/>
                  </a:lnTo>
                  <a:lnTo>
                    <a:pt x="1627" y="161"/>
                  </a:lnTo>
                  <a:lnTo>
                    <a:pt x="1634" y="163"/>
                  </a:lnTo>
                  <a:lnTo>
                    <a:pt x="1636" y="165"/>
                  </a:lnTo>
                  <a:lnTo>
                    <a:pt x="1640" y="168"/>
                  </a:lnTo>
                  <a:lnTo>
                    <a:pt x="1640" y="168"/>
                  </a:lnTo>
                  <a:lnTo>
                    <a:pt x="1642" y="175"/>
                  </a:lnTo>
                  <a:lnTo>
                    <a:pt x="1643" y="183"/>
                  </a:lnTo>
                  <a:lnTo>
                    <a:pt x="1643" y="183"/>
                  </a:lnTo>
                  <a:lnTo>
                    <a:pt x="1647" y="192"/>
                  </a:lnTo>
                  <a:lnTo>
                    <a:pt x="1647" y="197"/>
                  </a:lnTo>
                  <a:lnTo>
                    <a:pt x="1647" y="201"/>
                  </a:lnTo>
                  <a:lnTo>
                    <a:pt x="1647" y="201"/>
                  </a:lnTo>
                  <a:lnTo>
                    <a:pt x="1643" y="208"/>
                  </a:lnTo>
                  <a:lnTo>
                    <a:pt x="1640" y="212"/>
                  </a:lnTo>
                  <a:lnTo>
                    <a:pt x="1634" y="213"/>
                  </a:lnTo>
                  <a:lnTo>
                    <a:pt x="1629" y="213"/>
                  </a:lnTo>
                  <a:lnTo>
                    <a:pt x="1624" y="213"/>
                  </a:lnTo>
                  <a:lnTo>
                    <a:pt x="1618" y="210"/>
                  </a:lnTo>
                  <a:lnTo>
                    <a:pt x="1607" y="204"/>
                  </a:lnTo>
                  <a:lnTo>
                    <a:pt x="1607" y="204"/>
                  </a:lnTo>
                  <a:lnTo>
                    <a:pt x="1600" y="195"/>
                  </a:lnTo>
                  <a:lnTo>
                    <a:pt x="1598" y="192"/>
                  </a:lnTo>
                  <a:lnTo>
                    <a:pt x="1596" y="188"/>
                  </a:lnTo>
                  <a:lnTo>
                    <a:pt x="1596" y="183"/>
                  </a:lnTo>
                  <a:lnTo>
                    <a:pt x="1598" y="179"/>
                  </a:lnTo>
                  <a:lnTo>
                    <a:pt x="1602" y="174"/>
                  </a:lnTo>
                  <a:lnTo>
                    <a:pt x="1605" y="168"/>
                  </a:lnTo>
                  <a:lnTo>
                    <a:pt x="1605" y="168"/>
                  </a:lnTo>
                  <a:close/>
                  <a:moveTo>
                    <a:pt x="1687" y="251"/>
                  </a:moveTo>
                  <a:lnTo>
                    <a:pt x="1687" y="251"/>
                  </a:lnTo>
                  <a:lnTo>
                    <a:pt x="1692" y="250"/>
                  </a:lnTo>
                  <a:lnTo>
                    <a:pt x="1696" y="244"/>
                  </a:lnTo>
                  <a:lnTo>
                    <a:pt x="1698" y="237"/>
                  </a:lnTo>
                  <a:lnTo>
                    <a:pt x="1696" y="232"/>
                  </a:lnTo>
                  <a:lnTo>
                    <a:pt x="1696" y="232"/>
                  </a:lnTo>
                  <a:lnTo>
                    <a:pt x="1692" y="228"/>
                  </a:lnTo>
                  <a:lnTo>
                    <a:pt x="1685" y="224"/>
                  </a:lnTo>
                  <a:lnTo>
                    <a:pt x="1678" y="222"/>
                  </a:lnTo>
                  <a:lnTo>
                    <a:pt x="1671" y="222"/>
                  </a:lnTo>
                  <a:lnTo>
                    <a:pt x="1671" y="222"/>
                  </a:lnTo>
                  <a:lnTo>
                    <a:pt x="1663" y="222"/>
                  </a:lnTo>
                  <a:lnTo>
                    <a:pt x="1663" y="222"/>
                  </a:lnTo>
                  <a:lnTo>
                    <a:pt x="1658" y="224"/>
                  </a:lnTo>
                  <a:lnTo>
                    <a:pt x="1653" y="228"/>
                  </a:lnTo>
                  <a:lnTo>
                    <a:pt x="1651" y="232"/>
                  </a:lnTo>
                  <a:lnTo>
                    <a:pt x="1651" y="233"/>
                  </a:lnTo>
                  <a:lnTo>
                    <a:pt x="1651" y="237"/>
                  </a:lnTo>
                  <a:lnTo>
                    <a:pt x="1653" y="241"/>
                  </a:lnTo>
                  <a:lnTo>
                    <a:pt x="1653" y="241"/>
                  </a:lnTo>
                  <a:lnTo>
                    <a:pt x="1660" y="246"/>
                  </a:lnTo>
                  <a:lnTo>
                    <a:pt x="1669" y="250"/>
                  </a:lnTo>
                  <a:lnTo>
                    <a:pt x="1680" y="251"/>
                  </a:lnTo>
                  <a:lnTo>
                    <a:pt x="1687" y="251"/>
                  </a:lnTo>
                  <a:lnTo>
                    <a:pt x="1687" y="251"/>
                  </a:lnTo>
                  <a:close/>
                  <a:moveTo>
                    <a:pt x="1812" y="308"/>
                  </a:moveTo>
                  <a:lnTo>
                    <a:pt x="1812" y="308"/>
                  </a:lnTo>
                  <a:lnTo>
                    <a:pt x="1810" y="306"/>
                  </a:lnTo>
                  <a:lnTo>
                    <a:pt x="1810" y="306"/>
                  </a:lnTo>
                  <a:lnTo>
                    <a:pt x="1806" y="306"/>
                  </a:lnTo>
                  <a:lnTo>
                    <a:pt x="1803" y="309"/>
                  </a:lnTo>
                  <a:lnTo>
                    <a:pt x="1803" y="311"/>
                  </a:lnTo>
                  <a:lnTo>
                    <a:pt x="1805" y="315"/>
                  </a:lnTo>
                  <a:lnTo>
                    <a:pt x="1805" y="315"/>
                  </a:lnTo>
                  <a:lnTo>
                    <a:pt x="1808" y="317"/>
                  </a:lnTo>
                  <a:lnTo>
                    <a:pt x="1812" y="315"/>
                  </a:lnTo>
                  <a:lnTo>
                    <a:pt x="1814" y="311"/>
                  </a:lnTo>
                  <a:lnTo>
                    <a:pt x="1812" y="308"/>
                  </a:lnTo>
                  <a:lnTo>
                    <a:pt x="1812" y="308"/>
                  </a:lnTo>
                  <a:close/>
                  <a:moveTo>
                    <a:pt x="985" y="40"/>
                  </a:moveTo>
                  <a:lnTo>
                    <a:pt x="985" y="40"/>
                  </a:lnTo>
                  <a:lnTo>
                    <a:pt x="985" y="43"/>
                  </a:lnTo>
                  <a:lnTo>
                    <a:pt x="985" y="45"/>
                  </a:lnTo>
                  <a:lnTo>
                    <a:pt x="979" y="47"/>
                  </a:lnTo>
                  <a:lnTo>
                    <a:pt x="972" y="49"/>
                  </a:lnTo>
                  <a:lnTo>
                    <a:pt x="967" y="52"/>
                  </a:lnTo>
                  <a:lnTo>
                    <a:pt x="967" y="52"/>
                  </a:lnTo>
                  <a:lnTo>
                    <a:pt x="965" y="56"/>
                  </a:lnTo>
                  <a:lnTo>
                    <a:pt x="965" y="60"/>
                  </a:lnTo>
                  <a:lnTo>
                    <a:pt x="967" y="63"/>
                  </a:lnTo>
                  <a:lnTo>
                    <a:pt x="970" y="65"/>
                  </a:lnTo>
                  <a:lnTo>
                    <a:pt x="970" y="65"/>
                  </a:lnTo>
                  <a:lnTo>
                    <a:pt x="977" y="70"/>
                  </a:lnTo>
                  <a:lnTo>
                    <a:pt x="990" y="72"/>
                  </a:lnTo>
                  <a:lnTo>
                    <a:pt x="1003" y="72"/>
                  </a:lnTo>
                  <a:lnTo>
                    <a:pt x="1014" y="70"/>
                  </a:lnTo>
                  <a:lnTo>
                    <a:pt x="1024" y="67"/>
                  </a:lnTo>
                  <a:lnTo>
                    <a:pt x="1028" y="63"/>
                  </a:lnTo>
                  <a:lnTo>
                    <a:pt x="1032" y="60"/>
                  </a:lnTo>
                  <a:lnTo>
                    <a:pt x="1032" y="56"/>
                  </a:lnTo>
                  <a:lnTo>
                    <a:pt x="1032" y="52"/>
                  </a:lnTo>
                  <a:lnTo>
                    <a:pt x="1030" y="47"/>
                  </a:lnTo>
                  <a:lnTo>
                    <a:pt x="1024" y="42"/>
                  </a:lnTo>
                  <a:lnTo>
                    <a:pt x="1024" y="42"/>
                  </a:lnTo>
                  <a:lnTo>
                    <a:pt x="1019" y="38"/>
                  </a:lnTo>
                  <a:lnTo>
                    <a:pt x="1014" y="32"/>
                  </a:lnTo>
                  <a:lnTo>
                    <a:pt x="1014" y="32"/>
                  </a:lnTo>
                  <a:lnTo>
                    <a:pt x="1010" y="25"/>
                  </a:lnTo>
                  <a:lnTo>
                    <a:pt x="1006" y="18"/>
                  </a:lnTo>
                  <a:lnTo>
                    <a:pt x="1006" y="18"/>
                  </a:lnTo>
                  <a:lnTo>
                    <a:pt x="1003" y="11"/>
                  </a:lnTo>
                  <a:lnTo>
                    <a:pt x="997" y="5"/>
                  </a:lnTo>
                  <a:lnTo>
                    <a:pt x="990" y="2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76" y="2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3" y="11"/>
                  </a:lnTo>
                  <a:lnTo>
                    <a:pt x="959" y="18"/>
                  </a:lnTo>
                  <a:lnTo>
                    <a:pt x="959" y="18"/>
                  </a:lnTo>
                  <a:lnTo>
                    <a:pt x="959" y="23"/>
                  </a:lnTo>
                  <a:lnTo>
                    <a:pt x="961" y="27"/>
                  </a:lnTo>
                  <a:lnTo>
                    <a:pt x="965" y="29"/>
                  </a:lnTo>
                  <a:lnTo>
                    <a:pt x="970" y="31"/>
                  </a:lnTo>
                  <a:lnTo>
                    <a:pt x="979" y="34"/>
                  </a:lnTo>
                  <a:lnTo>
                    <a:pt x="983" y="38"/>
                  </a:lnTo>
                  <a:lnTo>
                    <a:pt x="985" y="40"/>
                  </a:lnTo>
                  <a:lnTo>
                    <a:pt x="985" y="40"/>
                  </a:lnTo>
                  <a:close/>
                  <a:moveTo>
                    <a:pt x="1043" y="99"/>
                  </a:moveTo>
                  <a:lnTo>
                    <a:pt x="1043" y="99"/>
                  </a:lnTo>
                  <a:lnTo>
                    <a:pt x="1050" y="99"/>
                  </a:lnTo>
                  <a:lnTo>
                    <a:pt x="1055" y="98"/>
                  </a:lnTo>
                  <a:lnTo>
                    <a:pt x="1068" y="92"/>
                  </a:lnTo>
                  <a:lnTo>
                    <a:pt x="1068" y="92"/>
                  </a:lnTo>
                  <a:lnTo>
                    <a:pt x="1073" y="89"/>
                  </a:lnTo>
                  <a:lnTo>
                    <a:pt x="1079" y="89"/>
                  </a:lnTo>
                  <a:lnTo>
                    <a:pt x="1090" y="89"/>
                  </a:lnTo>
                  <a:lnTo>
                    <a:pt x="1090" y="89"/>
                  </a:lnTo>
                  <a:lnTo>
                    <a:pt x="1095" y="87"/>
                  </a:lnTo>
                  <a:lnTo>
                    <a:pt x="1100" y="83"/>
                  </a:lnTo>
                  <a:lnTo>
                    <a:pt x="1102" y="78"/>
                  </a:lnTo>
                  <a:lnTo>
                    <a:pt x="1102" y="74"/>
                  </a:lnTo>
                  <a:lnTo>
                    <a:pt x="1100" y="69"/>
                  </a:lnTo>
                  <a:lnTo>
                    <a:pt x="1097" y="63"/>
                  </a:lnTo>
                  <a:lnTo>
                    <a:pt x="1093" y="60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9" y="54"/>
                  </a:lnTo>
                  <a:lnTo>
                    <a:pt x="1068" y="54"/>
                  </a:lnTo>
                  <a:lnTo>
                    <a:pt x="1068" y="54"/>
                  </a:lnTo>
                  <a:lnTo>
                    <a:pt x="1061" y="56"/>
                  </a:lnTo>
                  <a:lnTo>
                    <a:pt x="1057" y="58"/>
                  </a:lnTo>
                  <a:lnTo>
                    <a:pt x="1057" y="58"/>
                  </a:lnTo>
                  <a:lnTo>
                    <a:pt x="1053" y="61"/>
                  </a:lnTo>
                  <a:lnTo>
                    <a:pt x="1053" y="65"/>
                  </a:lnTo>
                  <a:lnTo>
                    <a:pt x="1052" y="70"/>
                  </a:lnTo>
                  <a:lnTo>
                    <a:pt x="1052" y="70"/>
                  </a:lnTo>
                  <a:lnTo>
                    <a:pt x="1046" y="78"/>
                  </a:lnTo>
                  <a:lnTo>
                    <a:pt x="1039" y="87"/>
                  </a:lnTo>
                  <a:lnTo>
                    <a:pt x="1037" y="90"/>
                  </a:lnTo>
                  <a:lnTo>
                    <a:pt x="1037" y="94"/>
                  </a:lnTo>
                  <a:lnTo>
                    <a:pt x="1037" y="98"/>
                  </a:lnTo>
                  <a:lnTo>
                    <a:pt x="1043" y="99"/>
                  </a:lnTo>
                  <a:lnTo>
                    <a:pt x="1043" y="99"/>
                  </a:lnTo>
                  <a:close/>
                  <a:moveTo>
                    <a:pt x="2275" y="322"/>
                  </a:moveTo>
                  <a:lnTo>
                    <a:pt x="2275" y="322"/>
                  </a:lnTo>
                  <a:lnTo>
                    <a:pt x="2282" y="320"/>
                  </a:lnTo>
                  <a:lnTo>
                    <a:pt x="2286" y="317"/>
                  </a:lnTo>
                  <a:lnTo>
                    <a:pt x="2288" y="313"/>
                  </a:lnTo>
                  <a:lnTo>
                    <a:pt x="2288" y="313"/>
                  </a:lnTo>
                  <a:lnTo>
                    <a:pt x="2286" y="309"/>
                  </a:lnTo>
                  <a:lnTo>
                    <a:pt x="2284" y="306"/>
                  </a:lnTo>
                  <a:lnTo>
                    <a:pt x="2275" y="304"/>
                  </a:lnTo>
                  <a:lnTo>
                    <a:pt x="2275" y="304"/>
                  </a:lnTo>
                  <a:lnTo>
                    <a:pt x="2266" y="302"/>
                  </a:lnTo>
                  <a:lnTo>
                    <a:pt x="2262" y="302"/>
                  </a:lnTo>
                  <a:lnTo>
                    <a:pt x="2257" y="302"/>
                  </a:lnTo>
                  <a:lnTo>
                    <a:pt x="2257" y="302"/>
                  </a:lnTo>
                  <a:lnTo>
                    <a:pt x="2255" y="306"/>
                  </a:lnTo>
                  <a:lnTo>
                    <a:pt x="2255" y="311"/>
                  </a:lnTo>
                  <a:lnTo>
                    <a:pt x="2255" y="311"/>
                  </a:lnTo>
                  <a:lnTo>
                    <a:pt x="2259" y="315"/>
                  </a:lnTo>
                  <a:lnTo>
                    <a:pt x="2264" y="318"/>
                  </a:lnTo>
                  <a:lnTo>
                    <a:pt x="2275" y="322"/>
                  </a:lnTo>
                  <a:lnTo>
                    <a:pt x="2275" y="322"/>
                  </a:lnTo>
                  <a:close/>
                  <a:moveTo>
                    <a:pt x="2091" y="340"/>
                  </a:moveTo>
                  <a:lnTo>
                    <a:pt x="2091" y="340"/>
                  </a:lnTo>
                  <a:lnTo>
                    <a:pt x="2091" y="336"/>
                  </a:lnTo>
                  <a:lnTo>
                    <a:pt x="2089" y="335"/>
                  </a:lnTo>
                  <a:lnTo>
                    <a:pt x="2087" y="333"/>
                  </a:lnTo>
                  <a:lnTo>
                    <a:pt x="2083" y="333"/>
                  </a:lnTo>
                  <a:lnTo>
                    <a:pt x="2083" y="333"/>
                  </a:lnTo>
                  <a:lnTo>
                    <a:pt x="2078" y="333"/>
                  </a:lnTo>
                  <a:lnTo>
                    <a:pt x="2078" y="336"/>
                  </a:lnTo>
                  <a:lnTo>
                    <a:pt x="2078" y="338"/>
                  </a:lnTo>
                  <a:lnTo>
                    <a:pt x="2078" y="338"/>
                  </a:lnTo>
                  <a:lnTo>
                    <a:pt x="2080" y="344"/>
                  </a:lnTo>
                  <a:lnTo>
                    <a:pt x="2083" y="346"/>
                  </a:lnTo>
                  <a:lnTo>
                    <a:pt x="2089" y="346"/>
                  </a:lnTo>
                  <a:lnTo>
                    <a:pt x="2091" y="340"/>
                  </a:lnTo>
                  <a:lnTo>
                    <a:pt x="2091" y="340"/>
                  </a:lnTo>
                  <a:close/>
                  <a:moveTo>
                    <a:pt x="1823" y="318"/>
                  </a:moveTo>
                  <a:lnTo>
                    <a:pt x="1823" y="318"/>
                  </a:lnTo>
                  <a:lnTo>
                    <a:pt x="1826" y="320"/>
                  </a:lnTo>
                  <a:lnTo>
                    <a:pt x="1830" y="318"/>
                  </a:lnTo>
                  <a:lnTo>
                    <a:pt x="1832" y="317"/>
                  </a:lnTo>
                  <a:lnTo>
                    <a:pt x="1834" y="313"/>
                  </a:lnTo>
                  <a:lnTo>
                    <a:pt x="1834" y="309"/>
                  </a:lnTo>
                  <a:lnTo>
                    <a:pt x="1832" y="308"/>
                  </a:lnTo>
                  <a:lnTo>
                    <a:pt x="1830" y="304"/>
                  </a:lnTo>
                  <a:lnTo>
                    <a:pt x="1826" y="302"/>
                  </a:lnTo>
                  <a:lnTo>
                    <a:pt x="1826" y="302"/>
                  </a:lnTo>
                  <a:lnTo>
                    <a:pt x="1823" y="302"/>
                  </a:lnTo>
                  <a:lnTo>
                    <a:pt x="1821" y="304"/>
                  </a:lnTo>
                  <a:lnTo>
                    <a:pt x="1821" y="304"/>
                  </a:lnTo>
                  <a:lnTo>
                    <a:pt x="1819" y="308"/>
                  </a:lnTo>
                  <a:lnTo>
                    <a:pt x="1817" y="313"/>
                  </a:lnTo>
                  <a:lnTo>
                    <a:pt x="1819" y="317"/>
                  </a:lnTo>
                  <a:lnTo>
                    <a:pt x="1823" y="318"/>
                  </a:lnTo>
                  <a:lnTo>
                    <a:pt x="1823" y="318"/>
                  </a:lnTo>
                  <a:close/>
                  <a:moveTo>
                    <a:pt x="1557" y="1207"/>
                  </a:moveTo>
                  <a:lnTo>
                    <a:pt x="1557" y="1207"/>
                  </a:lnTo>
                  <a:lnTo>
                    <a:pt x="1558" y="1203"/>
                  </a:lnTo>
                  <a:lnTo>
                    <a:pt x="1558" y="1198"/>
                  </a:lnTo>
                  <a:lnTo>
                    <a:pt x="1558" y="1198"/>
                  </a:lnTo>
                  <a:lnTo>
                    <a:pt x="1557" y="1194"/>
                  </a:lnTo>
                  <a:lnTo>
                    <a:pt x="1551" y="1192"/>
                  </a:lnTo>
                  <a:lnTo>
                    <a:pt x="1551" y="1192"/>
                  </a:lnTo>
                  <a:lnTo>
                    <a:pt x="1548" y="1192"/>
                  </a:lnTo>
                  <a:lnTo>
                    <a:pt x="1542" y="1194"/>
                  </a:lnTo>
                  <a:lnTo>
                    <a:pt x="1533" y="1201"/>
                  </a:lnTo>
                  <a:lnTo>
                    <a:pt x="1529" y="1205"/>
                  </a:lnTo>
                  <a:lnTo>
                    <a:pt x="1529" y="1209"/>
                  </a:lnTo>
                  <a:lnTo>
                    <a:pt x="1529" y="1212"/>
                  </a:lnTo>
                  <a:lnTo>
                    <a:pt x="1533" y="1216"/>
                  </a:lnTo>
                  <a:lnTo>
                    <a:pt x="1533" y="1216"/>
                  </a:lnTo>
                  <a:lnTo>
                    <a:pt x="1540" y="1218"/>
                  </a:lnTo>
                  <a:lnTo>
                    <a:pt x="1546" y="1216"/>
                  </a:lnTo>
                  <a:lnTo>
                    <a:pt x="1553" y="1212"/>
                  </a:lnTo>
                  <a:lnTo>
                    <a:pt x="1557" y="1207"/>
                  </a:lnTo>
                  <a:lnTo>
                    <a:pt x="1557" y="1207"/>
                  </a:lnTo>
                  <a:close/>
                  <a:moveTo>
                    <a:pt x="1647" y="1004"/>
                  </a:moveTo>
                  <a:lnTo>
                    <a:pt x="1647" y="1004"/>
                  </a:lnTo>
                  <a:lnTo>
                    <a:pt x="1643" y="1006"/>
                  </a:lnTo>
                  <a:lnTo>
                    <a:pt x="1642" y="1008"/>
                  </a:lnTo>
                  <a:lnTo>
                    <a:pt x="1638" y="1017"/>
                  </a:lnTo>
                  <a:lnTo>
                    <a:pt x="1640" y="1024"/>
                  </a:lnTo>
                  <a:lnTo>
                    <a:pt x="1640" y="1028"/>
                  </a:lnTo>
                  <a:lnTo>
                    <a:pt x="1643" y="1031"/>
                  </a:lnTo>
                  <a:lnTo>
                    <a:pt x="1643" y="1031"/>
                  </a:lnTo>
                  <a:lnTo>
                    <a:pt x="1649" y="1033"/>
                  </a:lnTo>
                  <a:lnTo>
                    <a:pt x="1653" y="1033"/>
                  </a:lnTo>
                  <a:lnTo>
                    <a:pt x="1654" y="1031"/>
                  </a:lnTo>
                  <a:lnTo>
                    <a:pt x="1654" y="1031"/>
                  </a:lnTo>
                  <a:lnTo>
                    <a:pt x="1656" y="1029"/>
                  </a:lnTo>
                  <a:lnTo>
                    <a:pt x="1656" y="1026"/>
                  </a:lnTo>
                  <a:lnTo>
                    <a:pt x="1656" y="1022"/>
                  </a:lnTo>
                  <a:lnTo>
                    <a:pt x="1656" y="1020"/>
                  </a:lnTo>
                  <a:lnTo>
                    <a:pt x="1656" y="1020"/>
                  </a:lnTo>
                  <a:lnTo>
                    <a:pt x="1660" y="1015"/>
                  </a:lnTo>
                  <a:lnTo>
                    <a:pt x="1662" y="1013"/>
                  </a:lnTo>
                  <a:lnTo>
                    <a:pt x="1665" y="1013"/>
                  </a:lnTo>
                  <a:lnTo>
                    <a:pt x="1669" y="1013"/>
                  </a:lnTo>
                  <a:lnTo>
                    <a:pt x="1676" y="1017"/>
                  </a:lnTo>
                  <a:lnTo>
                    <a:pt x="1683" y="1019"/>
                  </a:lnTo>
                  <a:lnTo>
                    <a:pt x="1683" y="1019"/>
                  </a:lnTo>
                  <a:lnTo>
                    <a:pt x="1691" y="1019"/>
                  </a:lnTo>
                  <a:lnTo>
                    <a:pt x="1698" y="1017"/>
                  </a:lnTo>
                  <a:lnTo>
                    <a:pt x="1705" y="1013"/>
                  </a:lnTo>
                  <a:lnTo>
                    <a:pt x="1710" y="1008"/>
                  </a:lnTo>
                  <a:lnTo>
                    <a:pt x="1710" y="1008"/>
                  </a:lnTo>
                  <a:lnTo>
                    <a:pt x="1714" y="1002"/>
                  </a:lnTo>
                  <a:lnTo>
                    <a:pt x="1716" y="995"/>
                  </a:lnTo>
                  <a:lnTo>
                    <a:pt x="1716" y="990"/>
                  </a:lnTo>
                  <a:lnTo>
                    <a:pt x="1716" y="986"/>
                  </a:lnTo>
                  <a:lnTo>
                    <a:pt x="1712" y="984"/>
                  </a:lnTo>
                  <a:lnTo>
                    <a:pt x="1712" y="984"/>
                  </a:lnTo>
                  <a:lnTo>
                    <a:pt x="1707" y="982"/>
                  </a:lnTo>
                  <a:lnTo>
                    <a:pt x="1701" y="982"/>
                  </a:lnTo>
                  <a:lnTo>
                    <a:pt x="1694" y="981"/>
                  </a:lnTo>
                  <a:lnTo>
                    <a:pt x="1689" y="979"/>
                  </a:lnTo>
                  <a:lnTo>
                    <a:pt x="1689" y="979"/>
                  </a:lnTo>
                  <a:lnTo>
                    <a:pt x="1687" y="975"/>
                  </a:lnTo>
                  <a:lnTo>
                    <a:pt x="1685" y="972"/>
                  </a:lnTo>
                  <a:lnTo>
                    <a:pt x="1683" y="963"/>
                  </a:lnTo>
                  <a:lnTo>
                    <a:pt x="1683" y="963"/>
                  </a:lnTo>
                  <a:lnTo>
                    <a:pt x="1676" y="955"/>
                  </a:lnTo>
                  <a:lnTo>
                    <a:pt x="1669" y="948"/>
                  </a:lnTo>
                  <a:lnTo>
                    <a:pt x="1669" y="948"/>
                  </a:lnTo>
                  <a:lnTo>
                    <a:pt x="1665" y="950"/>
                  </a:lnTo>
                  <a:lnTo>
                    <a:pt x="1663" y="952"/>
                  </a:lnTo>
                  <a:lnTo>
                    <a:pt x="1665" y="959"/>
                  </a:lnTo>
                  <a:lnTo>
                    <a:pt x="1671" y="970"/>
                  </a:lnTo>
                  <a:lnTo>
                    <a:pt x="1671" y="970"/>
                  </a:lnTo>
                  <a:lnTo>
                    <a:pt x="1671" y="977"/>
                  </a:lnTo>
                  <a:lnTo>
                    <a:pt x="1671" y="986"/>
                  </a:lnTo>
                  <a:lnTo>
                    <a:pt x="1667" y="993"/>
                  </a:lnTo>
                  <a:lnTo>
                    <a:pt x="1663" y="999"/>
                  </a:lnTo>
                  <a:lnTo>
                    <a:pt x="1663" y="999"/>
                  </a:lnTo>
                  <a:lnTo>
                    <a:pt x="1658" y="1002"/>
                  </a:lnTo>
                  <a:lnTo>
                    <a:pt x="1656" y="1002"/>
                  </a:lnTo>
                  <a:lnTo>
                    <a:pt x="1647" y="1004"/>
                  </a:lnTo>
                  <a:lnTo>
                    <a:pt x="1647" y="1004"/>
                  </a:lnTo>
                  <a:close/>
                  <a:moveTo>
                    <a:pt x="1669" y="925"/>
                  </a:moveTo>
                  <a:lnTo>
                    <a:pt x="1669" y="925"/>
                  </a:lnTo>
                  <a:lnTo>
                    <a:pt x="1669" y="926"/>
                  </a:lnTo>
                  <a:lnTo>
                    <a:pt x="1672" y="930"/>
                  </a:lnTo>
                  <a:lnTo>
                    <a:pt x="1674" y="932"/>
                  </a:lnTo>
                  <a:lnTo>
                    <a:pt x="1678" y="934"/>
                  </a:lnTo>
                  <a:lnTo>
                    <a:pt x="1678" y="934"/>
                  </a:lnTo>
                  <a:lnTo>
                    <a:pt x="1683" y="934"/>
                  </a:lnTo>
                  <a:lnTo>
                    <a:pt x="1685" y="932"/>
                  </a:lnTo>
                  <a:lnTo>
                    <a:pt x="1687" y="925"/>
                  </a:lnTo>
                  <a:lnTo>
                    <a:pt x="1687" y="925"/>
                  </a:lnTo>
                  <a:lnTo>
                    <a:pt x="1687" y="917"/>
                  </a:lnTo>
                  <a:lnTo>
                    <a:pt x="1685" y="912"/>
                  </a:lnTo>
                  <a:lnTo>
                    <a:pt x="1683" y="905"/>
                  </a:lnTo>
                  <a:lnTo>
                    <a:pt x="1681" y="897"/>
                  </a:lnTo>
                  <a:lnTo>
                    <a:pt x="1681" y="897"/>
                  </a:lnTo>
                  <a:lnTo>
                    <a:pt x="1683" y="890"/>
                  </a:lnTo>
                  <a:lnTo>
                    <a:pt x="1687" y="881"/>
                  </a:lnTo>
                  <a:lnTo>
                    <a:pt x="1687" y="881"/>
                  </a:lnTo>
                  <a:lnTo>
                    <a:pt x="1687" y="872"/>
                  </a:lnTo>
                  <a:lnTo>
                    <a:pt x="1687" y="872"/>
                  </a:lnTo>
                  <a:lnTo>
                    <a:pt x="1689" y="870"/>
                  </a:lnTo>
                  <a:lnTo>
                    <a:pt x="1691" y="870"/>
                  </a:lnTo>
                  <a:lnTo>
                    <a:pt x="1696" y="870"/>
                  </a:lnTo>
                  <a:lnTo>
                    <a:pt x="1696" y="870"/>
                  </a:lnTo>
                  <a:lnTo>
                    <a:pt x="1709" y="874"/>
                  </a:lnTo>
                  <a:lnTo>
                    <a:pt x="1710" y="872"/>
                  </a:lnTo>
                  <a:lnTo>
                    <a:pt x="1712" y="872"/>
                  </a:lnTo>
                  <a:lnTo>
                    <a:pt x="1714" y="868"/>
                  </a:lnTo>
                  <a:lnTo>
                    <a:pt x="1714" y="865"/>
                  </a:lnTo>
                  <a:lnTo>
                    <a:pt x="1714" y="865"/>
                  </a:lnTo>
                  <a:lnTo>
                    <a:pt x="1712" y="861"/>
                  </a:lnTo>
                  <a:lnTo>
                    <a:pt x="1709" y="858"/>
                  </a:lnTo>
                  <a:lnTo>
                    <a:pt x="1701" y="852"/>
                  </a:lnTo>
                  <a:lnTo>
                    <a:pt x="1701" y="852"/>
                  </a:lnTo>
                  <a:lnTo>
                    <a:pt x="1698" y="847"/>
                  </a:lnTo>
                  <a:lnTo>
                    <a:pt x="1694" y="841"/>
                  </a:lnTo>
                  <a:lnTo>
                    <a:pt x="1694" y="834"/>
                  </a:lnTo>
                  <a:lnTo>
                    <a:pt x="1694" y="827"/>
                  </a:lnTo>
                  <a:lnTo>
                    <a:pt x="1698" y="800"/>
                  </a:lnTo>
                  <a:lnTo>
                    <a:pt x="1698" y="800"/>
                  </a:lnTo>
                  <a:lnTo>
                    <a:pt x="1698" y="796"/>
                  </a:lnTo>
                  <a:lnTo>
                    <a:pt x="1696" y="791"/>
                  </a:lnTo>
                  <a:lnTo>
                    <a:pt x="1692" y="783"/>
                  </a:lnTo>
                  <a:lnTo>
                    <a:pt x="1692" y="783"/>
                  </a:lnTo>
                  <a:lnTo>
                    <a:pt x="1691" y="778"/>
                  </a:lnTo>
                  <a:lnTo>
                    <a:pt x="1691" y="771"/>
                  </a:lnTo>
                  <a:lnTo>
                    <a:pt x="1692" y="765"/>
                  </a:lnTo>
                  <a:lnTo>
                    <a:pt x="1691" y="758"/>
                  </a:lnTo>
                  <a:lnTo>
                    <a:pt x="1691" y="758"/>
                  </a:lnTo>
                  <a:lnTo>
                    <a:pt x="1687" y="758"/>
                  </a:lnTo>
                  <a:lnTo>
                    <a:pt x="1687" y="758"/>
                  </a:lnTo>
                  <a:lnTo>
                    <a:pt x="1683" y="758"/>
                  </a:lnTo>
                  <a:lnTo>
                    <a:pt x="1681" y="762"/>
                  </a:lnTo>
                  <a:lnTo>
                    <a:pt x="1681" y="769"/>
                  </a:lnTo>
                  <a:lnTo>
                    <a:pt x="1681" y="769"/>
                  </a:lnTo>
                  <a:lnTo>
                    <a:pt x="1680" y="776"/>
                  </a:lnTo>
                  <a:lnTo>
                    <a:pt x="1678" y="783"/>
                  </a:lnTo>
                  <a:lnTo>
                    <a:pt x="1674" y="789"/>
                  </a:lnTo>
                  <a:lnTo>
                    <a:pt x="1672" y="796"/>
                  </a:lnTo>
                  <a:lnTo>
                    <a:pt x="1672" y="796"/>
                  </a:lnTo>
                  <a:lnTo>
                    <a:pt x="1672" y="811"/>
                  </a:lnTo>
                  <a:lnTo>
                    <a:pt x="1674" y="825"/>
                  </a:lnTo>
                  <a:lnTo>
                    <a:pt x="1674" y="825"/>
                  </a:lnTo>
                  <a:lnTo>
                    <a:pt x="1676" y="843"/>
                  </a:lnTo>
                  <a:lnTo>
                    <a:pt x="1676" y="863"/>
                  </a:lnTo>
                  <a:lnTo>
                    <a:pt x="1676" y="863"/>
                  </a:lnTo>
                  <a:lnTo>
                    <a:pt x="1674" y="876"/>
                  </a:lnTo>
                  <a:lnTo>
                    <a:pt x="1672" y="881"/>
                  </a:lnTo>
                  <a:lnTo>
                    <a:pt x="1672" y="888"/>
                  </a:lnTo>
                  <a:lnTo>
                    <a:pt x="1672" y="888"/>
                  </a:lnTo>
                  <a:lnTo>
                    <a:pt x="1676" y="901"/>
                  </a:lnTo>
                  <a:lnTo>
                    <a:pt x="1676" y="908"/>
                  </a:lnTo>
                  <a:lnTo>
                    <a:pt x="1674" y="914"/>
                  </a:lnTo>
                  <a:lnTo>
                    <a:pt x="1674" y="914"/>
                  </a:lnTo>
                  <a:lnTo>
                    <a:pt x="1672" y="917"/>
                  </a:lnTo>
                  <a:lnTo>
                    <a:pt x="1671" y="917"/>
                  </a:lnTo>
                  <a:lnTo>
                    <a:pt x="1669" y="921"/>
                  </a:lnTo>
                  <a:lnTo>
                    <a:pt x="1669" y="925"/>
                  </a:lnTo>
                  <a:lnTo>
                    <a:pt x="1669" y="925"/>
                  </a:lnTo>
                  <a:close/>
                  <a:moveTo>
                    <a:pt x="1508" y="1203"/>
                  </a:moveTo>
                  <a:lnTo>
                    <a:pt x="1508" y="1203"/>
                  </a:lnTo>
                  <a:lnTo>
                    <a:pt x="1500" y="1201"/>
                  </a:lnTo>
                  <a:lnTo>
                    <a:pt x="1500" y="1201"/>
                  </a:lnTo>
                  <a:lnTo>
                    <a:pt x="1491" y="1201"/>
                  </a:lnTo>
                  <a:lnTo>
                    <a:pt x="1491" y="1201"/>
                  </a:lnTo>
                  <a:lnTo>
                    <a:pt x="1488" y="1203"/>
                  </a:lnTo>
                  <a:lnTo>
                    <a:pt x="1486" y="1207"/>
                  </a:lnTo>
                  <a:lnTo>
                    <a:pt x="1484" y="1214"/>
                  </a:lnTo>
                  <a:lnTo>
                    <a:pt x="1484" y="1214"/>
                  </a:lnTo>
                  <a:lnTo>
                    <a:pt x="1484" y="1221"/>
                  </a:lnTo>
                  <a:lnTo>
                    <a:pt x="1486" y="1225"/>
                  </a:lnTo>
                  <a:lnTo>
                    <a:pt x="1490" y="1227"/>
                  </a:lnTo>
                  <a:lnTo>
                    <a:pt x="1493" y="1227"/>
                  </a:lnTo>
                  <a:lnTo>
                    <a:pt x="1500" y="1225"/>
                  </a:lnTo>
                  <a:lnTo>
                    <a:pt x="1502" y="1227"/>
                  </a:lnTo>
                  <a:lnTo>
                    <a:pt x="1504" y="1230"/>
                  </a:lnTo>
                  <a:lnTo>
                    <a:pt x="1504" y="1230"/>
                  </a:lnTo>
                  <a:lnTo>
                    <a:pt x="1502" y="1234"/>
                  </a:lnTo>
                  <a:lnTo>
                    <a:pt x="1500" y="1238"/>
                  </a:lnTo>
                  <a:lnTo>
                    <a:pt x="1499" y="1241"/>
                  </a:lnTo>
                  <a:lnTo>
                    <a:pt x="1497" y="1247"/>
                  </a:lnTo>
                  <a:lnTo>
                    <a:pt x="1497" y="1247"/>
                  </a:lnTo>
                  <a:lnTo>
                    <a:pt x="1499" y="1250"/>
                  </a:lnTo>
                  <a:lnTo>
                    <a:pt x="1502" y="1252"/>
                  </a:lnTo>
                  <a:lnTo>
                    <a:pt x="1506" y="1254"/>
                  </a:lnTo>
                  <a:lnTo>
                    <a:pt x="1511" y="1252"/>
                  </a:lnTo>
                  <a:lnTo>
                    <a:pt x="1511" y="1252"/>
                  </a:lnTo>
                  <a:lnTo>
                    <a:pt x="1515" y="1248"/>
                  </a:lnTo>
                  <a:lnTo>
                    <a:pt x="1517" y="1245"/>
                  </a:lnTo>
                  <a:lnTo>
                    <a:pt x="1519" y="1234"/>
                  </a:lnTo>
                  <a:lnTo>
                    <a:pt x="1517" y="1223"/>
                  </a:lnTo>
                  <a:lnTo>
                    <a:pt x="1517" y="1214"/>
                  </a:lnTo>
                  <a:lnTo>
                    <a:pt x="1517" y="1214"/>
                  </a:lnTo>
                  <a:lnTo>
                    <a:pt x="1515" y="1207"/>
                  </a:lnTo>
                  <a:lnTo>
                    <a:pt x="1511" y="1205"/>
                  </a:lnTo>
                  <a:lnTo>
                    <a:pt x="1508" y="1203"/>
                  </a:lnTo>
                  <a:lnTo>
                    <a:pt x="1508" y="1203"/>
                  </a:lnTo>
                  <a:close/>
                  <a:moveTo>
                    <a:pt x="1620" y="1122"/>
                  </a:moveTo>
                  <a:lnTo>
                    <a:pt x="1620" y="1122"/>
                  </a:lnTo>
                  <a:lnTo>
                    <a:pt x="1618" y="1125"/>
                  </a:lnTo>
                  <a:lnTo>
                    <a:pt x="1615" y="1131"/>
                  </a:lnTo>
                  <a:lnTo>
                    <a:pt x="1611" y="1138"/>
                  </a:lnTo>
                  <a:lnTo>
                    <a:pt x="1607" y="1140"/>
                  </a:lnTo>
                  <a:lnTo>
                    <a:pt x="1605" y="1142"/>
                  </a:lnTo>
                  <a:lnTo>
                    <a:pt x="1605" y="1142"/>
                  </a:lnTo>
                  <a:lnTo>
                    <a:pt x="1600" y="1140"/>
                  </a:lnTo>
                  <a:lnTo>
                    <a:pt x="1598" y="1138"/>
                  </a:lnTo>
                  <a:lnTo>
                    <a:pt x="1598" y="1134"/>
                  </a:lnTo>
                  <a:lnTo>
                    <a:pt x="1596" y="1131"/>
                  </a:lnTo>
                  <a:lnTo>
                    <a:pt x="1596" y="1131"/>
                  </a:lnTo>
                  <a:lnTo>
                    <a:pt x="1593" y="1131"/>
                  </a:lnTo>
                  <a:lnTo>
                    <a:pt x="1591" y="1131"/>
                  </a:lnTo>
                  <a:lnTo>
                    <a:pt x="1589" y="1134"/>
                  </a:lnTo>
                  <a:lnTo>
                    <a:pt x="1587" y="1143"/>
                  </a:lnTo>
                  <a:lnTo>
                    <a:pt x="1587" y="1143"/>
                  </a:lnTo>
                  <a:lnTo>
                    <a:pt x="1582" y="1154"/>
                  </a:lnTo>
                  <a:lnTo>
                    <a:pt x="1576" y="1165"/>
                  </a:lnTo>
                  <a:lnTo>
                    <a:pt x="1576" y="1165"/>
                  </a:lnTo>
                  <a:lnTo>
                    <a:pt x="1573" y="1169"/>
                  </a:lnTo>
                  <a:lnTo>
                    <a:pt x="1569" y="1171"/>
                  </a:lnTo>
                  <a:lnTo>
                    <a:pt x="1560" y="1172"/>
                  </a:lnTo>
                  <a:lnTo>
                    <a:pt x="1560" y="1172"/>
                  </a:lnTo>
                  <a:lnTo>
                    <a:pt x="1546" y="1172"/>
                  </a:lnTo>
                  <a:lnTo>
                    <a:pt x="1538" y="1174"/>
                  </a:lnTo>
                  <a:lnTo>
                    <a:pt x="1537" y="1178"/>
                  </a:lnTo>
                  <a:lnTo>
                    <a:pt x="1535" y="1180"/>
                  </a:lnTo>
                  <a:lnTo>
                    <a:pt x="1535" y="1180"/>
                  </a:lnTo>
                  <a:lnTo>
                    <a:pt x="1526" y="1185"/>
                  </a:lnTo>
                  <a:lnTo>
                    <a:pt x="1519" y="1191"/>
                  </a:lnTo>
                  <a:lnTo>
                    <a:pt x="1517" y="1192"/>
                  </a:lnTo>
                  <a:lnTo>
                    <a:pt x="1517" y="1196"/>
                  </a:lnTo>
                  <a:lnTo>
                    <a:pt x="1520" y="1196"/>
                  </a:lnTo>
                  <a:lnTo>
                    <a:pt x="1526" y="1198"/>
                  </a:lnTo>
                  <a:lnTo>
                    <a:pt x="1526" y="1198"/>
                  </a:lnTo>
                  <a:lnTo>
                    <a:pt x="1531" y="1196"/>
                  </a:lnTo>
                  <a:lnTo>
                    <a:pt x="1537" y="1194"/>
                  </a:lnTo>
                  <a:lnTo>
                    <a:pt x="1546" y="1189"/>
                  </a:lnTo>
                  <a:lnTo>
                    <a:pt x="1551" y="1185"/>
                  </a:lnTo>
                  <a:lnTo>
                    <a:pt x="1555" y="1185"/>
                  </a:lnTo>
                  <a:lnTo>
                    <a:pt x="1560" y="1187"/>
                  </a:lnTo>
                  <a:lnTo>
                    <a:pt x="1566" y="1191"/>
                  </a:lnTo>
                  <a:lnTo>
                    <a:pt x="1566" y="1191"/>
                  </a:lnTo>
                  <a:lnTo>
                    <a:pt x="1571" y="1201"/>
                  </a:lnTo>
                  <a:lnTo>
                    <a:pt x="1575" y="1207"/>
                  </a:lnTo>
                  <a:lnTo>
                    <a:pt x="1576" y="1207"/>
                  </a:lnTo>
                  <a:lnTo>
                    <a:pt x="1580" y="1209"/>
                  </a:lnTo>
                  <a:lnTo>
                    <a:pt x="1580" y="1209"/>
                  </a:lnTo>
                  <a:lnTo>
                    <a:pt x="1584" y="1207"/>
                  </a:lnTo>
                  <a:lnTo>
                    <a:pt x="1586" y="1203"/>
                  </a:lnTo>
                  <a:lnTo>
                    <a:pt x="1587" y="1194"/>
                  </a:lnTo>
                  <a:lnTo>
                    <a:pt x="1587" y="1194"/>
                  </a:lnTo>
                  <a:lnTo>
                    <a:pt x="1589" y="1189"/>
                  </a:lnTo>
                  <a:lnTo>
                    <a:pt x="1591" y="1187"/>
                  </a:lnTo>
                  <a:lnTo>
                    <a:pt x="1595" y="1185"/>
                  </a:lnTo>
                  <a:lnTo>
                    <a:pt x="1595" y="1185"/>
                  </a:lnTo>
                  <a:lnTo>
                    <a:pt x="1602" y="1185"/>
                  </a:lnTo>
                  <a:lnTo>
                    <a:pt x="1609" y="1187"/>
                  </a:lnTo>
                  <a:lnTo>
                    <a:pt x="1609" y="1187"/>
                  </a:lnTo>
                  <a:lnTo>
                    <a:pt x="1618" y="1191"/>
                  </a:lnTo>
                  <a:lnTo>
                    <a:pt x="1622" y="1192"/>
                  </a:lnTo>
                  <a:lnTo>
                    <a:pt x="1625" y="1191"/>
                  </a:lnTo>
                  <a:lnTo>
                    <a:pt x="1625" y="1191"/>
                  </a:lnTo>
                  <a:lnTo>
                    <a:pt x="1629" y="1187"/>
                  </a:lnTo>
                  <a:lnTo>
                    <a:pt x="1629" y="1185"/>
                  </a:lnTo>
                  <a:lnTo>
                    <a:pt x="1631" y="1181"/>
                  </a:lnTo>
                  <a:lnTo>
                    <a:pt x="1636" y="1181"/>
                  </a:lnTo>
                  <a:lnTo>
                    <a:pt x="1636" y="1181"/>
                  </a:lnTo>
                  <a:lnTo>
                    <a:pt x="1636" y="1176"/>
                  </a:lnTo>
                  <a:lnTo>
                    <a:pt x="1636" y="1172"/>
                  </a:lnTo>
                  <a:lnTo>
                    <a:pt x="1638" y="1171"/>
                  </a:lnTo>
                  <a:lnTo>
                    <a:pt x="1638" y="1171"/>
                  </a:lnTo>
                  <a:lnTo>
                    <a:pt x="1642" y="1169"/>
                  </a:lnTo>
                  <a:lnTo>
                    <a:pt x="1645" y="1171"/>
                  </a:lnTo>
                  <a:lnTo>
                    <a:pt x="1645" y="1174"/>
                  </a:lnTo>
                  <a:lnTo>
                    <a:pt x="1647" y="1178"/>
                  </a:lnTo>
                  <a:lnTo>
                    <a:pt x="1647" y="1178"/>
                  </a:lnTo>
                  <a:lnTo>
                    <a:pt x="1651" y="1178"/>
                  </a:lnTo>
                  <a:lnTo>
                    <a:pt x="1654" y="1176"/>
                  </a:lnTo>
                  <a:lnTo>
                    <a:pt x="1656" y="1172"/>
                  </a:lnTo>
                  <a:lnTo>
                    <a:pt x="1658" y="1169"/>
                  </a:lnTo>
                  <a:lnTo>
                    <a:pt x="1658" y="1160"/>
                  </a:lnTo>
                  <a:lnTo>
                    <a:pt x="1656" y="1153"/>
                  </a:lnTo>
                  <a:lnTo>
                    <a:pt x="1656" y="1153"/>
                  </a:lnTo>
                  <a:lnTo>
                    <a:pt x="1654" y="1142"/>
                  </a:lnTo>
                  <a:lnTo>
                    <a:pt x="1654" y="1136"/>
                  </a:lnTo>
                  <a:lnTo>
                    <a:pt x="1656" y="1129"/>
                  </a:lnTo>
                  <a:lnTo>
                    <a:pt x="1656" y="1129"/>
                  </a:lnTo>
                  <a:lnTo>
                    <a:pt x="1658" y="1124"/>
                  </a:lnTo>
                  <a:lnTo>
                    <a:pt x="1662" y="1118"/>
                  </a:lnTo>
                  <a:lnTo>
                    <a:pt x="1665" y="1111"/>
                  </a:lnTo>
                  <a:lnTo>
                    <a:pt x="1667" y="1105"/>
                  </a:lnTo>
                  <a:lnTo>
                    <a:pt x="1667" y="1105"/>
                  </a:lnTo>
                  <a:lnTo>
                    <a:pt x="1669" y="1093"/>
                  </a:lnTo>
                  <a:lnTo>
                    <a:pt x="1669" y="1077"/>
                  </a:lnTo>
                  <a:lnTo>
                    <a:pt x="1669" y="1069"/>
                  </a:lnTo>
                  <a:lnTo>
                    <a:pt x="1665" y="1062"/>
                  </a:lnTo>
                  <a:lnTo>
                    <a:pt x="1662" y="1057"/>
                  </a:lnTo>
                  <a:lnTo>
                    <a:pt x="1656" y="1053"/>
                  </a:lnTo>
                  <a:lnTo>
                    <a:pt x="1656" y="1053"/>
                  </a:lnTo>
                  <a:lnTo>
                    <a:pt x="1651" y="1053"/>
                  </a:lnTo>
                  <a:lnTo>
                    <a:pt x="1651" y="1053"/>
                  </a:lnTo>
                  <a:lnTo>
                    <a:pt x="1643" y="1055"/>
                  </a:lnTo>
                  <a:lnTo>
                    <a:pt x="1640" y="1058"/>
                  </a:lnTo>
                  <a:lnTo>
                    <a:pt x="1640" y="1058"/>
                  </a:lnTo>
                  <a:lnTo>
                    <a:pt x="1636" y="1064"/>
                  </a:lnTo>
                  <a:lnTo>
                    <a:pt x="1638" y="1071"/>
                  </a:lnTo>
                  <a:lnTo>
                    <a:pt x="1640" y="1084"/>
                  </a:lnTo>
                  <a:lnTo>
                    <a:pt x="1640" y="1084"/>
                  </a:lnTo>
                  <a:lnTo>
                    <a:pt x="1640" y="1095"/>
                  </a:lnTo>
                  <a:lnTo>
                    <a:pt x="1636" y="1104"/>
                  </a:lnTo>
                  <a:lnTo>
                    <a:pt x="1631" y="1113"/>
                  </a:lnTo>
                  <a:lnTo>
                    <a:pt x="1624" y="1122"/>
                  </a:lnTo>
                  <a:lnTo>
                    <a:pt x="1620" y="1122"/>
                  </a:lnTo>
                  <a:close/>
                  <a:moveTo>
                    <a:pt x="1609" y="736"/>
                  </a:moveTo>
                  <a:lnTo>
                    <a:pt x="1609" y="736"/>
                  </a:lnTo>
                  <a:lnTo>
                    <a:pt x="1609" y="736"/>
                  </a:lnTo>
                  <a:lnTo>
                    <a:pt x="1609" y="736"/>
                  </a:lnTo>
                  <a:lnTo>
                    <a:pt x="1604" y="740"/>
                  </a:lnTo>
                  <a:lnTo>
                    <a:pt x="1604" y="744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7" y="747"/>
                  </a:lnTo>
                  <a:lnTo>
                    <a:pt x="1607" y="747"/>
                  </a:lnTo>
                  <a:lnTo>
                    <a:pt x="1609" y="747"/>
                  </a:lnTo>
                  <a:lnTo>
                    <a:pt x="1609" y="747"/>
                  </a:lnTo>
                  <a:lnTo>
                    <a:pt x="1613" y="747"/>
                  </a:lnTo>
                  <a:lnTo>
                    <a:pt x="1613" y="747"/>
                  </a:lnTo>
                  <a:lnTo>
                    <a:pt x="1611" y="747"/>
                  </a:lnTo>
                  <a:lnTo>
                    <a:pt x="1611" y="747"/>
                  </a:lnTo>
                  <a:lnTo>
                    <a:pt x="1611" y="745"/>
                  </a:lnTo>
                  <a:lnTo>
                    <a:pt x="1611" y="745"/>
                  </a:lnTo>
                  <a:lnTo>
                    <a:pt x="1613" y="744"/>
                  </a:lnTo>
                  <a:lnTo>
                    <a:pt x="1613" y="740"/>
                  </a:lnTo>
                  <a:lnTo>
                    <a:pt x="1611" y="738"/>
                  </a:lnTo>
                  <a:lnTo>
                    <a:pt x="1609" y="736"/>
                  </a:lnTo>
                  <a:lnTo>
                    <a:pt x="1609" y="736"/>
                  </a:lnTo>
                  <a:close/>
                  <a:moveTo>
                    <a:pt x="1124" y="1922"/>
                  </a:moveTo>
                  <a:lnTo>
                    <a:pt x="1124" y="1922"/>
                  </a:lnTo>
                  <a:lnTo>
                    <a:pt x="1124" y="1912"/>
                  </a:lnTo>
                  <a:lnTo>
                    <a:pt x="1120" y="1905"/>
                  </a:lnTo>
                  <a:lnTo>
                    <a:pt x="1117" y="1900"/>
                  </a:lnTo>
                  <a:lnTo>
                    <a:pt x="1111" y="1894"/>
                  </a:lnTo>
                  <a:lnTo>
                    <a:pt x="1111" y="1894"/>
                  </a:lnTo>
                  <a:lnTo>
                    <a:pt x="1097" y="1885"/>
                  </a:lnTo>
                  <a:lnTo>
                    <a:pt x="1091" y="1878"/>
                  </a:lnTo>
                  <a:lnTo>
                    <a:pt x="1088" y="1869"/>
                  </a:lnTo>
                  <a:lnTo>
                    <a:pt x="1088" y="1869"/>
                  </a:lnTo>
                  <a:lnTo>
                    <a:pt x="1084" y="1856"/>
                  </a:lnTo>
                  <a:lnTo>
                    <a:pt x="1082" y="1849"/>
                  </a:lnTo>
                  <a:lnTo>
                    <a:pt x="1079" y="1844"/>
                  </a:lnTo>
                  <a:lnTo>
                    <a:pt x="1079" y="1844"/>
                  </a:lnTo>
                  <a:lnTo>
                    <a:pt x="1068" y="1836"/>
                  </a:lnTo>
                  <a:lnTo>
                    <a:pt x="1057" y="1829"/>
                  </a:lnTo>
                  <a:lnTo>
                    <a:pt x="1048" y="1824"/>
                  </a:lnTo>
                  <a:lnTo>
                    <a:pt x="1039" y="1817"/>
                  </a:lnTo>
                  <a:lnTo>
                    <a:pt x="1039" y="1817"/>
                  </a:lnTo>
                  <a:lnTo>
                    <a:pt x="1033" y="1809"/>
                  </a:lnTo>
                  <a:lnTo>
                    <a:pt x="1030" y="1800"/>
                  </a:lnTo>
                  <a:lnTo>
                    <a:pt x="1026" y="1784"/>
                  </a:lnTo>
                  <a:lnTo>
                    <a:pt x="1026" y="1784"/>
                  </a:lnTo>
                  <a:lnTo>
                    <a:pt x="1021" y="1770"/>
                  </a:lnTo>
                  <a:lnTo>
                    <a:pt x="1014" y="1760"/>
                  </a:lnTo>
                  <a:lnTo>
                    <a:pt x="1003" y="1755"/>
                  </a:lnTo>
                  <a:lnTo>
                    <a:pt x="990" y="1750"/>
                  </a:lnTo>
                  <a:lnTo>
                    <a:pt x="990" y="1750"/>
                  </a:lnTo>
                  <a:lnTo>
                    <a:pt x="979" y="1748"/>
                  </a:lnTo>
                  <a:lnTo>
                    <a:pt x="974" y="1746"/>
                  </a:lnTo>
                  <a:lnTo>
                    <a:pt x="968" y="1746"/>
                  </a:lnTo>
                  <a:lnTo>
                    <a:pt x="968" y="1746"/>
                  </a:lnTo>
                  <a:lnTo>
                    <a:pt x="967" y="1748"/>
                  </a:lnTo>
                  <a:lnTo>
                    <a:pt x="967" y="1748"/>
                  </a:lnTo>
                  <a:lnTo>
                    <a:pt x="965" y="1750"/>
                  </a:lnTo>
                  <a:lnTo>
                    <a:pt x="965" y="1753"/>
                  </a:lnTo>
                  <a:lnTo>
                    <a:pt x="968" y="1760"/>
                  </a:lnTo>
                  <a:lnTo>
                    <a:pt x="977" y="1771"/>
                  </a:lnTo>
                  <a:lnTo>
                    <a:pt x="977" y="1771"/>
                  </a:lnTo>
                  <a:lnTo>
                    <a:pt x="997" y="1795"/>
                  </a:lnTo>
                  <a:lnTo>
                    <a:pt x="1006" y="1808"/>
                  </a:lnTo>
                  <a:lnTo>
                    <a:pt x="1014" y="1822"/>
                  </a:lnTo>
                  <a:lnTo>
                    <a:pt x="1014" y="1822"/>
                  </a:lnTo>
                  <a:lnTo>
                    <a:pt x="1024" y="1844"/>
                  </a:lnTo>
                  <a:lnTo>
                    <a:pt x="1039" y="1865"/>
                  </a:lnTo>
                  <a:lnTo>
                    <a:pt x="1039" y="1865"/>
                  </a:lnTo>
                  <a:lnTo>
                    <a:pt x="1048" y="1880"/>
                  </a:lnTo>
                  <a:lnTo>
                    <a:pt x="1057" y="1894"/>
                  </a:lnTo>
                  <a:lnTo>
                    <a:pt x="1073" y="1925"/>
                  </a:lnTo>
                  <a:lnTo>
                    <a:pt x="1073" y="1925"/>
                  </a:lnTo>
                  <a:lnTo>
                    <a:pt x="1082" y="1938"/>
                  </a:lnTo>
                  <a:lnTo>
                    <a:pt x="1088" y="1941"/>
                  </a:lnTo>
                  <a:lnTo>
                    <a:pt x="1095" y="1947"/>
                  </a:lnTo>
                  <a:lnTo>
                    <a:pt x="1095" y="1947"/>
                  </a:lnTo>
                  <a:lnTo>
                    <a:pt x="1100" y="1949"/>
                  </a:lnTo>
                  <a:lnTo>
                    <a:pt x="1108" y="1952"/>
                  </a:lnTo>
                  <a:lnTo>
                    <a:pt x="1115" y="1952"/>
                  </a:lnTo>
                  <a:lnTo>
                    <a:pt x="1119" y="1952"/>
                  </a:lnTo>
                  <a:lnTo>
                    <a:pt x="1122" y="1950"/>
                  </a:lnTo>
                  <a:lnTo>
                    <a:pt x="1122" y="1950"/>
                  </a:lnTo>
                  <a:lnTo>
                    <a:pt x="1126" y="1943"/>
                  </a:lnTo>
                  <a:lnTo>
                    <a:pt x="1126" y="1936"/>
                  </a:lnTo>
                  <a:lnTo>
                    <a:pt x="1124" y="1922"/>
                  </a:lnTo>
                  <a:lnTo>
                    <a:pt x="1124" y="1922"/>
                  </a:lnTo>
                  <a:close/>
                  <a:moveTo>
                    <a:pt x="729" y="1674"/>
                  </a:moveTo>
                  <a:lnTo>
                    <a:pt x="729" y="1674"/>
                  </a:lnTo>
                  <a:lnTo>
                    <a:pt x="728" y="1677"/>
                  </a:lnTo>
                  <a:lnTo>
                    <a:pt x="728" y="1677"/>
                  </a:lnTo>
                  <a:lnTo>
                    <a:pt x="726" y="1679"/>
                  </a:lnTo>
                  <a:lnTo>
                    <a:pt x="726" y="1679"/>
                  </a:lnTo>
                  <a:lnTo>
                    <a:pt x="728" y="1681"/>
                  </a:lnTo>
                  <a:lnTo>
                    <a:pt x="728" y="1683"/>
                  </a:lnTo>
                  <a:lnTo>
                    <a:pt x="728" y="1683"/>
                  </a:lnTo>
                  <a:lnTo>
                    <a:pt x="729" y="1684"/>
                  </a:lnTo>
                  <a:lnTo>
                    <a:pt x="729" y="1688"/>
                  </a:lnTo>
                  <a:lnTo>
                    <a:pt x="729" y="1688"/>
                  </a:lnTo>
                  <a:lnTo>
                    <a:pt x="722" y="1706"/>
                  </a:lnTo>
                  <a:lnTo>
                    <a:pt x="722" y="1706"/>
                  </a:lnTo>
                  <a:lnTo>
                    <a:pt x="724" y="1715"/>
                  </a:lnTo>
                  <a:lnTo>
                    <a:pt x="728" y="1726"/>
                  </a:lnTo>
                  <a:lnTo>
                    <a:pt x="728" y="1726"/>
                  </a:lnTo>
                  <a:lnTo>
                    <a:pt x="729" y="1737"/>
                  </a:lnTo>
                  <a:lnTo>
                    <a:pt x="731" y="1744"/>
                  </a:lnTo>
                  <a:lnTo>
                    <a:pt x="733" y="1746"/>
                  </a:lnTo>
                  <a:lnTo>
                    <a:pt x="737" y="1746"/>
                  </a:lnTo>
                  <a:lnTo>
                    <a:pt x="746" y="1742"/>
                  </a:lnTo>
                  <a:lnTo>
                    <a:pt x="746" y="1742"/>
                  </a:lnTo>
                  <a:lnTo>
                    <a:pt x="751" y="1741"/>
                  </a:lnTo>
                  <a:lnTo>
                    <a:pt x="755" y="1739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8" y="1732"/>
                  </a:lnTo>
                  <a:lnTo>
                    <a:pt x="758" y="1724"/>
                  </a:lnTo>
                  <a:lnTo>
                    <a:pt x="758" y="1717"/>
                  </a:lnTo>
                  <a:lnTo>
                    <a:pt x="757" y="1712"/>
                  </a:lnTo>
                  <a:lnTo>
                    <a:pt x="757" y="1712"/>
                  </a:lnTo>
                  <a:lnTo>
                    <a:pt x="749" y="1699"/>
                  </a:lnTo>
                  <a:lnTo>
                    <a:pt x="740" y="1688"/>
                  </a:lnTo>
                  <a:lnTo>
                    <a:pt x="729" y="1674"/>
                  </a:lnTo>
                  <a:lnTo>
                    <a:pt x="729" y="1674"/>
                  </a:lnTo>
                  <a:close/>
                  <a:moveTo>
                    <a:pt x="1330" y="1656"/>
                  </a:moveTo>
                  <a:lnTo>
                    <a:pt x="1330" y="1656"/>
                  </a:lnTo>
                  <a:lnTo>
                    <a:pt x="1325" y="1656"/>
                  </a:lnTo>
                  <a:lnTo>
                    <a:pt x="1321" y="1659"/>
                  </a:lnTo>
                  <a:lnTo>
                    <a:pt x="1321" y="1659"/>
                  </a:lnTo>
                  <a:lnTo>
                    <a:pt x="1319" y="1661"/>
                  </a:lnTo>
                  <a:lnTo>
                    <a:pt x="1318" y="1665"/>
                  </a:lnTo>
                  <a:lnTo>
                    <a:pt x="1316" y="1672"/>
                  </a:lnTo>
                  <a:lnTo>
                    <a:pt x="1316" y="1672"/>
                  </a:lnTo>
                  <a:lnTo>
                    <a:pt x="1316" y="1675"/>
                  </a:lnTo>
                  <a:lnTo>
                    <a:pt x="1314" y="1679"/>
                  </a:lnTo>
                  <a:lnTo>
                    <a:pt x="1307" y="1683"/>
                  </a:lnTo>
                  <a:lnTo>
                    <a:pt x="1307" y="1683"/>
                  </a:lnTo>
                  <a:lnTo>
                    <a:pt x="1301" y="1688"/>
                  </a:lnTo>
                  <a:lnTo>
                    <a:pt x="1300" y="1690"/>
                  </a:lnTo>
                  <a:lnTo>
                    <a:pt x="1301" y="1694"/>
                  </a:lnTo>
                  <a:lnTo>
                    <a:pt x="1301" y="1694"/>
                  </a:lnTo>
                  <a:lnTo>
                    <a:pt x="1309" y="1694"/>
                  </a:lnTo>
                  <a:lnTo>
                    <a:pt x="1314" y="1692"/>
                  </a:lnTo>
                  <a:lnTo>
                    <a:pt x="1318" y="1688"/>
                  </a:lnTo>
                  <a:lnTo>
                    <a:pt x="1321" y="1683"/>
                  </a:lnTo>
                  <a:lnTo>
                    <a:pt x="1321" y="1683"/>
                  </a:lnTo>
                  <a:lnTo>
                    <a:pt x="1327" y="1677"/>
                  </a:lnTo>
                  <a:lnTo>
                    <a:pt x="1332" y="1672"/>
                  </a:lnTo>
                  <a:lnTo>
                    <a:pt x="1334" y="1666"/>
                  </a:lnTo>
                  <a:lnTo>
                    <a:pt x="1336" y="1663"/>
                  </a:lnTo>
                  <a:lnTo>
                    <a:pt x="1334" y="1659"/>
                  </a:lnTo>
                  <a:lnTo>
                    <a:pt x="1334" y="1659"/>
                  </a:lnTo>
                  <a:lnTo>
                    <a:pt x="1332" y="1656"/>
                  </a:lnTo>
                  <a:lnTo>
                    <a:pt x="1330" y="1656"/>
                  </a:lnTo>
                  <a:lnTo>
                    <a:pt x="1330" y="1656"/>
                  </a:lnTo>
                  <a:close/>
                  <a:moveTo>
                    <a:pt x="1428" y="1688"/>
                  </a:moveTo>
                  <a:lnTo>
                    <a:pt x="1428" y="1688"/>
                  </a:lnTo>
                  <a:lnTo>
                    <a:pt x="1424" y="1688"/>
                  </a:lnTo>
                  <a:lnTo>
                    <a:pt x="1424" y="1688"/>
                  </a:lnTo>
                  <a:lnTo>
                    <a:pt x="1423" y="1690"/>
                  </a:lnTo>
                  <a:lnTo>
                    <a:pt x="1421" y="1694"/>
                  </a:lnTo>
                  <a:lnTo>
                    <a:pt x="1417" y="1699"/>
                  </a:lnTo>
                  <a:lnTo>
                    <a:pt x="1417" y="1699"/>
                  </a:lnTo>
                  <a:lnTo>
                    <a:pt x="1412" y="1703"/>
                  </a:lnTo>
                  <a:lnTo>
                    <a:pt x="1403" y="1704"/>
                  </a:lnTo>
                  <a:lnTo>
                    <a:pt x="1386" y="1704"/>
                  </a:lnTo>
                  <a:lnTo>
                    <a:pt x="1386" y="1704"/>
                  </a:lnTo>
                  <a:lnTo>
                    <a:pt x="1381" y="1704"/>
                  </a:lnTo>
                  <a:lnTo>
                    <a:pt x="1377" y="1706"/>
                  </a:lnTo>
                  <a:lnTo>
                    <a:pt x="1374" y="1710"/>
                  </a:lnTo>
                  <a:lnTo>
                    <a:pt x="1374" y="1715"/>
                  </a:lnTo>
                  <a:lnTo>
                    <a:pt x="1374" y="1715"/>
                  </a:lnTo>
                  <a:lnTo>
                    <a:pt x="1376" y="1719"/>
                  </a:lnTo>
                  <a:lnTo>
                    <a:pt x="1377" y="1721"/>
                  </a:lnTo>
                  <a:lnTo>
                    <a:pt x="1386" y="1721"/>
                  </a:lnTo>
                  <a:lnTo>
                    <a:pt x="1386" y="1721"/>
                  </a:lnTo>
                  <a:lnTo>
                    <a:pt x="1395" y="1721"/>
                  </a:lnTo>
                  <a:lnTo>
                    <a:pt x="1401" y="1722"/>
                  </a:lnTo>
                  <a:lnTo>
                    <a:pt x="1405" y="1724"/>
                  </a:lnTo>
                  <a:lnTo>
                    <a:pt x="1405" y="1724"/>
                  </a:lnTo>
                  <a:lnTo>
                    <a:pt x="1406" y="1728"/>
                  </a:lnTo>
                  <a:lnTo>
                    <a:pt x="1406" y="1732"/>
                  </a:lnTo>
                  <a:lnTo>
                    <a:pt x="1406" y="1735"/>
                  </a:lnTo>
                  <a:lnTo>
                    <a:pt x="1406" y="1739"/>
                  </a:lnTo>
                  <a:lnTo>
                    <a:pt x="1406" y="1739"/>
                  </a:lnTo>
                  <a:lnTo>
                    <a:pt x="1408" y="1742"/>
                  </a:lnTo>
                  <a:lnTo>
                    <a:pt x="1414" y="1746"/>
                  </a:lnTo>
                  <a:lnTo>
                    <a:pt x="1419" y="1748"/>
                  </a:lnTo>
                  <a:lnTo>
                    <a:pt x="1424" y="1748"/>
                  </a:lnTo>
                  <a:lnTo>
                    <a:pt x="1424" y="1748"/>
                  </a:lnTo>
                  <a:lnTo>
                    <a:pt x="1428" y="1744"/>
                  </a:lnTo>
                  <a:lnTo>
                    <a:pt x="1428" y="1741"/>
                  </a:lnTo>
                  <a:lnTo>
                    <a:pt x="1428" y="1735"/>
                  </a:lnTo>
                  <a:lnTo>
                    <a:pt x="1426" y="1730"/>
                  </a:lnTo>
                  <a:lnTo>
                    <a:pt x="1426" y="1730"/>
                  </a:lnTo>
                  <a:lnTo>
                    <a:pt x="1424" y="1724"/>
                  </a:lnTo>
                  <a:lnTo>
                    <a:pt x="1426" y="1721"/>
                  </a:lnTo>
                  <a:lnTo>
                    <a:pt x="1434" y="1713"/>
                  </a:lnTo>
                  <a:lnTo>
                    <a:pt x="1434" y="1713"/>
                  </a:lnTo>
                  <a:lnTo>
                    <a:pt x="1437" y="1710"/>
                  </a:lnTo>
                  <a:lnTo>
                    <a:pt x="1437" y="1706"/>
                  </a:lnTo>
                  <a:lnTo>
                    <a:pt x="1437" y="1706"/>
                  </a:lnTo>
                  <a:lnTo>
                    <a:pt x="1434" y="1697"/>
                  </a:lnTo>
                  <a:lnTo>
                    <a:pt x="1432" y="1692"/>
                  </a:lnTo>
                  <a:lnTo>
                    <a:pt x="1428" y="1688"/>
                  </a:lnTo>
                  <a:lnTo>
                    <a:pt x="1428" y="1688"/>
                  </a:lnTo>
                  <a:close/>
                  <a:moveTo>
                    <a:pt x="1359" y="1373"/>
                  </a:moveTo>
                  <a:lnTo>
                    <a:pt x="1359" y="1373"/>
                  </a:lnTo>
                  <a:lnTo>
                    <a:pt x="1356" y="1377"/>
                  </a:lnTo>
                  <a:lnTo>
                    <a:pt x="1350" y="1382"/>
                  </a:lnTo>
                  <a:lnTo>
                    <a:pt x="1350" y="1382"/>
                  </a:lnTo>
                  <a:lnTo>
                    <a:pt x="1343" y="1393"/>
                  </a:lnTo>
                  <a:lnTo>
                    <a:pt x="1336" y="1406"/>
                  </a:lnTo>
                  <a:lnTo>
                    <a:pt x="1336" y="1413"/>
                  </a:lnTo>
                  <a:lnTo>
                    <a:pt x="1336" y="1420"/>
                  </a:lnTo>
                  <a:lnTo>
                    <a:pt x="1338" y="1426"/>
                  </a:lnTo>
                  <a:lnTo>
                    <a:pt x="1343" y="1431"/>
                  </a:lnTo>
                  <a:lnTo>
                    <a:pt x="1343" y="1431"/>
                  </a:lnTo>
                  <a:lnTo>
                    <a:pt x="1348" y="1431"/>
                  </a:lnTo>
                  <a:lnTo>
                    <a:pt x="1354" y="1431"/>
                  </a:lnTo>
                  <a:lnTo>
                    <a:pt x="1359" y="1428"/>
                  </a:lnTo>
                  <a:lnTo>
                    <a:pt x="1365" y="1424"/>
                  </a:lnTo>
                  <a:lnTo>
                    <a:pt x="1374" y="1413"/>
                  </a:lnTo>
                  <a:lnTo>
                    <a:pt x="1377" y="1404"/>
                  </a:lnTo>
                  <a:lnTo>
                    <a:pt x="1377" y="1404"/>
                  </a:lnTo>
                  <a:lnTo>
                    <a:pt x="1377" y="1397"/>
                  </a:lnTo>
                  <a:lnTo>
                    <a:pt x="1376" y="1390"/>
                  </a:lnTo>
                  <a:lnTo>
                    <a:pt x="1370" y="1379"/>
                  </a:lnTo>
                  <a:lnTo>
                    <a:pt x="1370" y="1379"/>
                  </a:lnTo>
                  <a:lnTo>
                    <a:pt x="1368" y="1375"/>
                  </a:lnTo>
                  <a:lnTo>
                    <a:pt x="1365" y="1373"/>
                  </a:lnTo>
                  <a:lnTo>
                    <a:pt x="1363" y="1373"/>
                  </a:lnTo>
                  <a:lnTo>
                    <a:pt x="1359" y="1373"/>
                  </a:lnTo>
                  <a:lnTo>
                    <a:pt x="1359" y="1373"/>
                  </a:lnTo>
                  <a:close/>
                  <a:moveTo>
                    <a:pt x="1175" y="1829"/>
                  </a:moveTo>
                  <a:lnTo>
                    <a:pt x="1175" y="1829"/>
                  </a:lnTo>
                  <a:lnTo>
                    <a:pt x="1173" y="1836"/>
                  </a:lnTo>
                  <a:lnTo>
                    <a:pt x="1171" y="1844"/>
                  </a:lnTo>
                  <a:lnTo>
                    <a:pt x="1173" y="1851"/>
                  </a:lnTo>
                  <a:lnTo>
                    <a:pt x="1175" y="1858"/>
                  </a:lnTo>
                  <a:lnTo>
                    <a:pt x="1175" y="1858"/>
                  </a:lnTo>
                  <a:lnTo>
                    <a:pt x="1176" y="1865"/>
                  </a:lnTo>
                  <a:lnTo>
                    <a:pt x="1180" y="1871"/>
                  </a:lnTo>
                  <a:lnTo>
                    <a:pt x="1189" y="1880"/>
                  </a:lnTo>
                  <a:lnTo>
                    <a:pt x="1189" y="1880"/>
                  </a:lnTo>
                  <a:lnTo>
                    <a:pt x="1191" y="1887"/>
                  </a:lnTo>
                  <a:lnTo>
                    <a:pt x="1193" y="1894"/>
                  </a:lnTo>
                  <a:lnTo>
                    <a:pt x="1196" y="1902"/>
                  </a:lnTo>
                  <a:lnTo>
                    <a:pt x="1200" y="1909"/>
                  </a:lnTo>
                  <a:lnTo>
                    <a:pt x="1200" y="1909"/>
                  </a:lnTo>
                  <a:lnTo>
                    <a:pt x="1204" y="1912"/>
                  </a:lnTo>
                  <a:lnTo>
                    <a:pt x="1209" y="1914"/>
                  </a:lnTo>
                  <a:lnTo>
                    <a:pt x="1222" y="1918"/>
                  </a:lnTo>
                  <a:lnTo>
                    <a:pt x="1234" y="1918"/>
                  </a:lnTo>
                  <a:lnTo>
                    <a:pt x="1245" y="1916"/>
                  </a:lnTo>
                  <a:lnTo>
                    <a:pt x="1245" y="1916"/>
                  </a:lnTo>
                  <a:lnTo>
                    <a:pt x="1251" y="1914"/>
                  </a:lnTo>
                  <a:lnTo>
                    <a:pt x="1256" y="1914"/>
                  </a:lnTo>
                  <a:lnTo>
                    <a:pt x="1256" y="1914"/>
                  </a:lnTo>
                  <a:lnTo>
                    <a:pt x="1260" y="1914"/>
                  </a:lnTo>
                  <a:lnTo>
                    <a:pt x="1263" y="1916"/>
                  </a:lnTo>
                  <a:lnTo>
                    <a:pt x="1263" y="1916"/>
                  </a:lnTo>
                  <a:lnTo>
                    <a:pt x="1269" y="1918"/>
                  </a:lnTo>
                  <a:lnTo>
                    <a:pt x="1274" y="1918"/>
                  </a:lnTo>
                  <a:lnTo>
                    <a:pt x="1285" y="1914"/>
                  </a:lnTo>
                  <a:lnTo>
                    <a:pt x="1285" y="1914"/>
                  </a:lnTo>
                  <a:lnTo>
                    <a:pt x="1289" y="1912"/>
                  </a:lnTo>
                  <a:lnTo>
                    <a:pt x="1291" y="1909"/>
                  </a:lnTo>
                  <a:lnTo>
                    <a:pt x="1294" y="1902"/>
                  </a:lnTo>
                  <a:lnTo>
                    <a:pt x="1294" y="1902"/>
                  </a:lnTo>
                  <a:lnTo>
                    <a:pt x="1298" y="1893"/>
                  </a:lnTo>
                  <a:lnTo>
                    <a:pt x="1300" y="1884"/>
                  </a:lnTo>
                  <a:lnTo>
                    <a:pt x="1300" y="1873"/>
                  </a:lnTo>
                  <a:lnTo>
                    <a:pt x="1300" y="1864"/>
                  </a:lnTo>
                  <a:lnTo>
                    <a:pt x="1300" y="1864"/>
                  </a:lnTo>
                  <a:lnTo>
                    <a:pt x="1298" y="1858"/>
                  </a:lnTo>
                  <a:lnTo>
                    <a:pt x="1298" y="1855"/>
                  </a:lnTo>
                  <a:lnTo>
                    <a:pt x="1298" y="1851"/>
                  </a:lnTo>
                  <a:lnTo>
                    <a:pt x="1298" y="1851"/>
                  </a:lnTo>
                  <a:lnTo>
                    <a:pt x="1303" y="1846"/>
                  </a:lnTo>
                  <a:lnTo>
                    <a:pt x="1309" y="1844"/>
                  </a:lnTo>
                  <a:lnTo>
                    <a:pt x="1309" y="1844"/>
                  </a:lnTo>
                  <a:lnTo>
                    <a:pt x="1318" y="1842"/>
                  </a:lnTo>
                  <a:lnTo>
                    <a:pt x="1319" y="1840"/>
                  </a:lnTo>
                  <a:lnTo>
                    <a:pt x="1321" y="1836"/>
                  </a:lnTo>
                  <a:lnTo>
                    <a:pt x="1321" y="1836"/>
                  </a:lnTo>
                  <a:lnTo>
                    <a:pt x="1321" y="1833"/>
                  </a:lnTo>
                  <a:lnTo>
                    <a:pt x="1319" y="1831"/>
                  </a:lnTo>
                  <a:lnTo>
                    <a:pt x="1314" y="1826"/>
                  </a:lnTo>
                  <a:lnTo>
                    <a:pt x="1314" y="1826"/>
                  </a:lnTo>
                  <a:lnTo>
                    <a:pt x="1307" y="1820"/>
                  </a:lnTo>
                  <a:lnTo>
                    <a:pt x="1303" y="1813"/>
                  </a:lnTo>
                  <a:lnTo>
                    <a:pt x="1303" y="1813"/>
                  </a:lnTo>
                  <a:lnTo>
                    <a:pt x="1301" y="1804"/>
                  </a:lnTo>
                  <a:lnTo>
                    <a:pt x="1300" y="1800"/>
                  </a:lnTo>
                  <a:lnTo>
                    <a:pt x="1300" y="1795"/>
                  </a:lnTo>
                  <a:lnTo>
                    <a:pt x="1300" y="1795"/>
                  </a:lnTo>
                  <a:lnTo>
                    <a:pt x="1301" y="1786"/>
                  </a:lnTo>
                  <a:lnTo>
                    <a:pt x="1307" y="1775"/>
                  </a:lnTo>
                  <a:lnTo>
                    <a:pt x="1307" y="1775"/>
                  </a:lnTo>
                  <a:lnTo>
                    <a:pt x="1312" y="1771"/>
                  </a:lnTo>
                  <a:lnTo>
                    <a:pt x="1318" y="1768"/>
                  </a:lnTo>
                  <a:lnTo>
                    <a:pt x="1323" y="1764"/>
                  </a:lnTo>
                  <a:lnTo>
                    <a:pt x="1327" y="1759"/>
                  </a:lnTo>
                  <a:lnTo>
                    <a:pt x="1327" y="1759"/>
                  </a:lnTo>
                  <a:lnTo>
                    <a:pt x="1329" y="1757"/>
                  </a:lnTo>
                  <a:lnTo>
                    <a:pt x="1327" y="1753"/>
                  </a:lnTo>
                  <a:lnTo>
                    <a:pt x="1323" y="1751"/>
                  </a:lnTo>
                  <a:lnTo>
                    <a:pt x="1314" y="1746"/>
                  </a:lnTo>
                  <a:lnTo>
                    <a:pt x="1314" y="1746"/>
                  </a:lnTo>
                  <a:lnTo>
                    <a:pt x="1310" y="1742"/>
                  </a:lnTo>
                  <a:lnTo>
                    <a:pt x="1309" y="1737"/>
                  </a:lnTo>
                  <a:lnTo>
                    <a:pt x="1305" y="1732"/>
                  </a:lnTo>
                  <a:lnTo>
                    <a:pt x="1301" y="1728"/>
                  </a:lnTo>
                  <a:lnTo>
                    <a:pt x="1301" y="1728"/>
                  </a:lnTo>
                  <a:lnTo>
                    <a:pt x="1298" y="1728"/>
                  </a:lnTo>
                  <a:lnTo>
                    <a:pt x="1294" y="1728"/>
                  </a:lnTo>
                  <a:lnTo>
                    <a:pt x="1291" y="1730"/>
                  </a:lnTo>
                  <a:lnTo>
                    <a:pt x="1287" y="1732"/>
                  </a:lnTo>
                  <a:lnTo>
                    <a:pt x="1287" y="1732"/>
                  </a:lnTo>
                  <a:lnTo>
                    <a:pt x="1280" y="1741"/>
                  </a:lnTo>
                  <a:lnTo>
                    <a:pt x="1274" y="1751"/>
                  </a:lnTo>
                  <a:lnTo>
                    <a:pt x="1274" y="1751"/>
                  </a:lnTo>
                  <a:lnTo>
                    <a:pt x="1272" y="1759"/>
                  </a:lnTo>
                  <a:lnTo>
                    <a:pt x="1271" y="1764"/>
                  </a:lnTo>
                  <a:lnTo>
                    <a:pt x="1269" y="1768"/>
                  </a:lnTo>
                  <a:lnTo>
                    <a:pt x="1269" y="1768"/>
                  </a:lnTo>
                  <a:lnTo>
                    <a:pt x="1263" y="1773"/>
                  </a:lnTo>
                  <a:lnTo>
                    <a:pt x="1256" y="1775"/>
                  </a:lnTo>
                  <a:lnTo>
                    <a:pt x="1256" y="1775"/>
                  </a:lnTo>
                  <a:lnTo>
                    <a:pt x="1249" y="1779"/>
                  </a:lnTo>
                  <a:lnTo>
                    <a:pt x="1242" y="1782"/>
                  </a:lnTo>
                  <a:lnTo>
                    <a:pt x="1238" y="1788"/>
                  </a:lnTo>
                  <a:lnTo>
                    <a:pt x="1236" y="1795"/>
                  </a:lnTo>
                  <a:lnTo>
                    <a:pt x="1236" y="1795"/>
                  </a:lnTo>
                  <a:lnTo>
                    <a:pt x="1236" y="1802"/>
                  </a:lnTo>
                  <a:lnTo>
                    <a:pt x="1234" y="1806"/>
                  </a:lnTo>
                  <a:lnTo>
                    <a:pt x="1231" y="1811"/>
                  </a:lnTo>
                  <a:lnTo>
                    <a:pt x="1225" y="1813"/>
                  </a:lnTo>
                  <a:lnTo>
                    <a:pt x="1225" y="1813"/>
                  </a:lnTo>
                  <a:lnTo>
                    <a:pt x="1213" y="1818"/>
                  </a:lnTo>
                  <a:lnTo>
                    <a:pt x="1213" y="1818"/>
                  </a:lnTo>
                  <a:lnTo>
                    <a:pt x="1207" y="1822"/>
                  </a:lnTo>
                  <a:lnTo>
                    <a:pt x="1204" y="1824"/>
                  </a:lnTo>
                  <a:lnTo>
                    <a:pt x="1200" y="1824"/>
                  </a:lnTo>
                  <a:lnTo>
                    <a:pt x="1200" y="1824"/>
                  </a:lnTo>
                  <a:lnTo>
                    <a:pt x="1186" y="1822"/>
                  </a:lnTo>
                  <a:lnTo>
                    <a:pt x="1180" y="1824"/>
                  </a:lnTo>
                  <a:lnTo>
                    <a:pt x="1176" y="1826"/>
                  </a:lnTo>
                  <a:lnTo>
                    <a:pt x="1175" y="1829"/>
                  </a:lnTo>
                  <a:lnTo>
                    <a:pt x="1175" y="1829"/>
                  </a:lnTo>
                  <a:close/>
                  <a:moveTo>
                    <a:pt x="1258" y="2012"/>
                  </a:moveTo>
                  <a:lnTo>
                    <a:pt x="1258" y="2012"/>
                  </a:lnTo>
                  <a:lnTo>
                    <a:pt x="1260" y="2010"/>
                  </a:lnTo>
                  <a:lnTo>
                    <a:pt x="1260" y="2007"/>
                  </a:lnTo>
                  <a:lnTo>
                    <a:pt x="1258" y="1999"/>
                  </a:lnTo>
                  <a:lnTo>
                    <a:pt x="1258" y="1999"/>
                  </a:lnTo>
                  <a:lnTo>
                    <a:pt x="1258" y="1996"/>
                  </a:lnTo>
                  <a:lnTo>
                    <a:pt x="1256" y="1994"/>
                  </a:lnTo>
                  <a:lnTo>
                    <a:pt x="1256" y="1994"/>
                  </a:lnTo>
                  <a:lnTo>
                    <a:pt x="1254" y="1992"/>
                  </a:lnTo>
                  <a:lnTo>
                    <a:pt x="1251" y="1992"/>
                  </a:lnTo>
                  <a:lnTo>
                    <a:pt x="1245" y="1994"/>
                  </a:lnTo>
                  <a:lnTo>
                    <a:pt x="1245" y="1994"/>
                  </a:lnTo>
                  <a:lnTo>
                    <a:pt x="1242" y="1992"/>
                  </a:lnTo>
                  <a:lnTo>
                    <a:pt x="1238" y="1988"/>
                  </a:lnTo>
                  <a:lnTo>
                    <a:pt x="1234" y="1981"/>
                  </a:lnTo>
                  <a:lnTo>
                    <a:pt x="1234" y="1981"/>
                  </a:lnTo>
                  <a:lnTo>
                    <a:pt x="1231" y="1974"/>
                  </a:lnTo>
                  <a:lnTo>
                    <a:pt x="1227" y="1972"/>
                  </a:lnTo>
                  <a:lnTo>
                    <a:pt x="1224" y="1970"/>
                  </a:lnTo>
                  <a:lnTo>
                    <a:pt x="1224" y="1970"/>
                  </a:lnTo>
                  <a:lnTo>
                    <a:pt x="1216" y="1970"/>
                  </a:lnTo>
                  <a:lnTo>
                    <a:pt x="1211" y="1970"/>
                  </a:lnTo>
                  <a:lnTo>
                    <a:pt x="1211" y="1970"/>
                  </a:lnTo>
                  <a:lnTo>
                    <a:pt x="1207" y="1969"/>
                  </a:lnTo>
                  <a:lnTo>
                    <a:pt x="1205" y="1969"/>
                  </a:lnTo>
                  <a:lnTo>
                    <a:pt x="1205" y="1969"/>
                  </a:lnTo>
                  <a:lnTo>
                    <a:pt x="1204" y="1969"/>
                  </a:lnTo>
                  <a:lnTo>
                    <a:pt x="1202" y="1970"/>
                  </a:lnTo>
                  <a:lnTo>
                    <a:pt x="1200" y="1972"/>
                  </a:lnTo>
                  <a:lnTo>
                    <a:pt x="1198" y="1974"/>
                  </a:lnTo>
                  <a:lnTo>
                    <a:pt x="1198" y="1974"/>
                  </a:lnTo>
                  <a:lnTo>
                    <a:pt x="1193" y="1974"/>
                  </a:lnTo>
                  <a:lnTo>
                    <a:pt x="1187" y="1972"/>
                  </a:lnTo>
                  <a:lnTo>
                    <a:pt x="1178" y="1969"/>
                  </a:lnTo>
                  <a:lnTo>
                    <a:pt x="1178" y="1969"/>
                  </a:lnTo>
                  <a:lnTo>
                    <a:pt x="1175" y="1967"/>
                  </a:lnTo>
                  <a:lnTo>
                    <a:pt x="1171" y="1965"/>
                  </a:lnTo>
                  <a:lnTo>
                    <a:pt x="1171" y="1965"/>
                  </a:lnTo>
                  <a:lnTo>
                    <a:pt x="1166" y="1961"/>
                  </a:lnTo>
                  <a:lnTo>
                    <a:pt x="1160" y="1960"/>
                  </a:lnTo>
                  <a:lnTo>
                    <a:pt x="1160" y="1960"/>
                  </a:lnTo>
                  <a:lnTo>
                    <a:pt x="1157" y="1960"/>
                  </a:lnTo>
                  <a:lnTo>
                    <a:pt x="1155" y="1960"/>
                  </a:lnTo>
                  <a:lnTo>
                    <a:pt x="1148" y="1963"/>
                  </a:lnTo>
                  <a:lnTo>
                    <a:pt x="1148" y="1963"/>
                  </a:lnTo>
                  <a:lnTo>
                    <a:pt x="1142" y="1963"/>
                  </a:lnTo>
                  <a:lnTo>
                    <a:pt x="1138" y="1963"/>
                  </a:lnTo>
                  <a:lnTo>
                    <a:pt x="1138" y="1963"/>
                  </a:lnTo>
                  <a:lnTo>
                    <a:pt x="1129" y="1965"/>
                  </a:lnTo>
                  <a:lnTo>
                    <a:pt x="1129" y="1965"/>
                  </a:lnTo>
                  <a:lnTo>
                    <a:pt x="1126" y="1967"/>
                  </a:lnTo>
                  <a:lnTo>
                    <a:pt x="1124" y="1972"/>
                  </a:lnTo>
                  <a:lnTo>
                    <a:pt x="1124" y="1972"/>
                  </a:lnTo>
                  <a:lnTo>
                    <a:pt x="1124" y="1978"/>
                  </a:lnTo>
                  <a:lnTo>
                    <a:pt x="1128" y="1979"/>
                  </a:lnTo>
                  <a:lnTo>
                    <a:pt x="1137" y="1983"/>
                  </a:lnTo>
                  <a:lnTo>
                    <a:pt x="1137" y="1983"/>
                  </a:lnTo>
                  <a:lnTo>
                    <a:pt x="1148" y="1988"/>
                  </a:lnTo>
                  <a:lnTo>
                    <a:pt x="1153" y="1990"/>
                  </a:lnTo>
                  <a:lnTo>
                    <a:pt x="1160" y="1992"/>
                  </a:lnTo>
                  <a:lnTo>
                    <a:pt x="1160" y="1992"/>
                  </a:lnTo>
                  <a:lnTo>
                    <a:pt x="1173" y="1994"/>
                  </a:lnTo>
                  <a:lnTo>
                    <a:pt x="1186" y="1999"/>
                  </a:lnTo>
                  <a:lnTo>
                    <a:pt x="1186" y="1999"/>
                  </a:lnTo>
                  <a:lnTo>
                    <a:pt x="1193" y="2001"/>
                  </a:lnTo>
                  <a:lnTo>
                    <a:pt x="1198" y="2003"/>
                  </a:lnTo>
                  <a:lnTo>
                    <a:pt x="1213" y="2003"/>
                  </a:lnTo>
                  <a:lnTo>
                    <a:pt x="1213" y="2003"/>
                  </a:lnTo>
                  <a:lnTo>
                    <a:pt x="1225" y="2003"/>
                  </a:lnTo>
                  <a:lnTo>
                    <a:pt x="1231" y="2003"/>
                  </a:lnTo>
                  <a:lnTo>
                    <a:pt x="1236" y="2005"/>
                  </a:lnTo>
                  <a:lnTo>
                    <a:pt x="1236" y="2005"/>
                  </a:lnTo>
                  <a:lnTo>
                    <a:pt x="1247" y="2012"/>
                  </a:lnTo>
                  <a:lnTo>
                    <a:pt x="1252" y="2014"/>
                  </a:lnTo>
                  <a:lnTo>
                    <a:pt x="1256" y="2014"/>
                  </a:lnTo>
                  <a:lnTo>
                    <a:pt x="1258" y="2012"/>
                  </a:lnTo>
                  <a:lnTo>
                    <a:pt x="1258" y="2012"/>
                  </a:lnTo>
                  <a:close/>
                  <a:moveTo>
                    <a:pt x="1204" y="1505"/>
                  </a:moveTo>
                  <a:lnTo>
                    <a:pt x="1204" y="1505"/>
                  </a:lnTo>
                  <a:lnTo>
                    <a:pt x="1207" y="1500"/>
                  </a:lnTo>
                  <a:lnTo>
                    <a:pt x="1207" y="1493"/>
                  </a:lnTo>
                  <a:lnTo>
                    <a:pt x="1207" y="1493"/>
                  </a:lnTo>
                  <a:lnTo>
                    <a:pt x="1207" y="1485"/>
                  </a:lnTo>
                  <a:lnTo>
                    <a:pt x="1207" y="1485"/>
                  </a:lnTo>
                  <a:lnTo>
                    <a:pt x="1209" y="1482"/>
                  </a:lnTo>
                  <a:lnTo>
                    <a:pt x="1209" y="1478"/>
                  </a:lnTo>
                  <a:lnTo>
                    <a:pt x="1207" y="1476"/>
                  </a:lnTo>
                  <a:lnTo>
                    <a:pt x="1207" y="1476"/>
                  </a:lnTo>
                  <a:lnTo>
                    <a:pt x="1205" y="1475"/>
                  </a:lnTo>
                  <a:lnTo>
                    <a:pt x="1202" y="1475"/>
                  </a:lnTo>
                  <a:lnTo>
                    <a:pt x="1195" y="1476"/>
                  </a:lnTo>
                  <a:lnTo>
                    <a:pt x="1195" y="1476"/>
                  </a:lnTo>
                  <a:lnTo>
                    <a:pt x="1191" y="1478"/>
                  </a:lnTo>
                  <a:lnTo>
                    <a:pt x="1191" y="1478"/>
                  </a:lnTo>
                  <a:lnTo>
                    <a:pt x="1182" y="1482"/>
                  </a:lnTo>
                  <a:lnTo>
                    <a:pt x="1178" y="1485"/>
                  </a:lnTo>
                  <a:lnTo>
                    <a:pt x="1175" y="1489"/>
                  </a:lnTo>
                  <a:lnTo>
                    <a:pt x="1173" y="1494"/>
                  </a:lnTo>
                  <a:lnTo>
                    <a:pt x="1173" y="1498"/>
                  </a:lnTo>
                  <a:lnTo>
                    <a:pt x="1175" y="1504"/>
                  </a:lnTo>
                  <a:lnTo>
                    <a:pt x="1178" y="1509"/>
                  </a:lnTo>
                  <a:lnTo>
                    <a:pt x="1178" y="1509"/>
                  </a:lnTo>
                  <a:lnTo>
                    <a:pt x="1180" y="1511"/>
                  </a:lnTo>
                  <a:lnTo>
                    <a:pt x="1184" y="1513"/>
                  </a:lnTo>
                  <a:lnTo>
                    <a:pt x="1191" y="1514"/>
                  </a:lnTo>
                  <a:lnTo>
                    <a:pt x="1198" y="1511"/>
                  </a:lnTo>
                  <a:lnTo>
                    <a:pt x="1204" y="1505"/>
                  </a:lnTo>
                  <a:lnTo>
                    <a:pt x="1204" y="1505"/>
                  </a:lnTo>
                  <a:close/>
                  <a:moveTo>
                    <a:pt x="2389" y="458"/>
                  </a:moveTo>
                  <a:lnTo>
                    <a:pt x="2389" y="458"/>
                  </a:lnTo>
                  <a:lnTo>
                    <a:pt x="2382" y="447"/>
                  </a:lnTo>
                  <a:lnTo>
                    <a:pt x="2373" y="440"/>
                  </a:lnTo>
                  <a:lnTo>
                    <a:pt x="2364" y="434"/>
                  </a:lnTo>
                  <a:lnTo>
                    <a:pt x="2351" y="432"/>
                  </a:lnTo>
                  <a:lnTo>
                    <a:pt x="2351" y="432"/>
                  </a:lnTo>
                  <a:lnTo>
                    <a:pt x="2342" y="431"/>
                  </a:lnTo>
                  <a:lnTo>
                    <a:pt x="2333" y="427"/>
                  </a:lnTo>
                  <a:lnTo>
                    <a:pt x="2324" y="423"/>
                  </a:lnTo>
                  <a:lnTo>
                    <a:pt x="2315" y="418"/>
                  </a:lnTo>
                  <a:lnTo>
                    <a:pt x="2315" y="418"/>
                  </a:lnTo>
                  <a:lnTo>
                    <a:pt x="2275" y="385"/>
                  </a:lnTo>
                  <a:lnTo>
                    <a:pt x="2275" y="385"/>
                  </a:lnTo>
                  <a:lnTo>
                    <a:pt x="2262" y="376"/>
                  </a:lnTo>
                  <a:lnTo>
                    <a:pt x="2250" y="369"/>
                  </a:lnTo>
                  <a:lnTo>
                    <a:pt x="2250" y="369"/>
                  </a:lnTo>
                  <a:lnTo>
                    <a:pt x="2244" y="365"/>
                  </a:lnTo>
                  <a:lnTo>
                    <a:pt x="2241" y="364"/>
                  </a:lnTo>
                  <a:lnTo>
                    <a:pt x="2228" y="362"/>
                  </a:lnTo>
                  <a:lnTo>
                    <a:pt x="2228" y="362"/>
                  </a:lnTo>
                  <a:lnTo>
                    <a:pt x="2210" y="355"/>
                  </a:lnTo>
                  <a:lnTo>
                    <a:pt x="2194" y="349"/>
                  </a:lnTo>
                  <a:lnTo>
                    <a:pt x="2194" y="349"/>
                  </a:lnTo>
                  <a:lnTo>
                    <a:pt x="2177" y="340"/>
                  </a:lnTo>
                  <a:lnTo>
                    <a:pt x="2159" y="335"/>
                  </a:lnTo>
                  <a:lnTo>
                    <a:pt x="2159" y="335"/>
                  </a:lnTo>
                  <a:lnTo>
                    <a:pt x="2150" y="331"/>
                  </a:lnTo>
                  <a:lnTo>
                    <a:pt x="2139" y="331"/>
                  </a:lnTo>
                  <a:lnTo>
                    <a:pt x="2130" y="331"/>
                  </a:lnTo>
                  <a:lnTo>
                    <a:pt x="2121" y="335"/>
                  </a:lnTo>
                  <a:lnTo>
                    <a:pt x="2121" y="335"/>
                  </a:lnTo>
                  <a:lnTo>
                    <a:pt x="2107" y="347"/>
                  </a:lnTo>
                  <a:lnTo>
                    <a:pt x="2098" y="351"/>
                  </a:lnTo>
                  <a:lnTo>
                    <a:pt x="2089" y="353"/>
                  </a:lnTo>
                  <a:lnTo>
                    <a:pt x="2089" y="353"/>
                  </a:lnTo>
                  <a:lnTo>
                    <a:pt x="2081" y="351"/>
                  </a:lnTo>
                  <a:lnTo>
                    <a:pt x="2076" y="349"/>
                  </a:lnTo>
                  <a:lnTo>
                    <a:pt x="2065" y="346"/>
                  </a:lnTo>
                  <a:lnTo>
                    <a:pt x="2065" y="346"/>
                  </a:lnTo>
                  <a:lnTo>
                    <a:pt x="2054" y="344"/>
                  </a:lnTo>
                  <a:lnTo>
                    <a:pt x="2043" y="344"/>
                  </a:lnTo>
                  <a:lnTo>
                    <a:pt x="2024" y="347"/>
                  </a:lnTo>
                  <a:lnTo>
                    <a:pt x="2002" y="353"/>
                  </a:lnTo>
                  <a:lnTo>
                    <a:pt x="1991" y="355"/>
                  </a:lnTo>
                  <a:lnTo>
                    <a:pt x="1982" y="355"/>
                  </a:lnTo>
                  <a:lnTo>
                    <a:pt x="1982" y="355"/>
                  </a:lnTo>
                  <a:lnTo>
                    <a:pt x="1971" y="351"/>
                  </a:lnTo>
                  <a:lnTo>
                    <a:pt x="1964" y="347"/>
                  </a:lnTo>
                  <a:lnTo>
                    <a:pt x="1946" y="335"/>
                  </a:lnTo>
                  <a:lnTo>
                    <a:pt x="1946" y="335"/>
                  </a:lnTo>
                  <a:lnTo>
                    <a:pt x="1929" y="324"/>
                  </a:lnTo>
                  <a:lnTo>
                    <a:pt x="1910" y="317"/>
                  </a:lnTo>
                  <a:lnTo>
                    <a:pt x="1910" y="317"/>
                  </a:lnTo>
                  <a:lnTo>
                    <a:pt x="1900" y="315"/>
                  </a:lnTo>
                  <a:lnTo>
                    <a:pt x="1893" y="313"/>
                  </a:lnTo>
                  <a:lnTo>
                    <a:pt x="1877" y="315"/>
                  </a:lnTo>
                  <a:lnTo>
                    <a:pt x="1861" y="318"/>
                  </a:lnTo>
                  <a:lnTo>
                    <a:pt x="1844" y="322"/>
                  </a:lnTo>
                  <a:lnTo>
                    <a:pt x="1844" y="322"/>
                  </a:lnTo>
                  <a:lnTo>
                    <a:pt x="1824" y="322"/>
                  </a:lnTo>
                  <a:lnTo>
                    <a:pt x="1814" y="322"/>
                  </a:lnTo>
                  <a:lnTo>
                    <a:pt x="1805" y="320"/>
                  </a:lnTo>
                  <a:lnTo>
                    <a:pt x="1805" y="320"/>
                  </a:lnTo>
                  <a:lnTo>
                    <a:pt x="1799" y="318"/>
                  </a:lnTo>
                  <a:lnTo>
                    <a:pt x="1796" y="315"/>
                  </a:lnTo>
                  <a:lnTo>
                    <a:pt x="1794" y="313"/>
                  </a:lnTo>
                  <a:lnTo>
                    <a:pt x="1794" y="309"/>
                  </a:lnTo>
                  <a:lnTo>
                    <a:pt x="1796" y="304"/>
                  </a:lnTo>
                  <a:lnTo>
                    <a:pt x="1796" y="295"/>
                  </a:lnTo>
                  <a:lnTo>
                    <a:pt x="1796" y="295"/>
                  </a:lnTo>
                  <a:lnTo>
                    <a:pt x="1794" y="289"/>
                  </a:lnTo>
                  <a:lnTo>
                    <a:pt x="1788" y="286"/>
                  </a:lnTo>
                  <a:lnTo>
                    <a:pt x="1781" y="282"/>
                  </a:lnTo>
                  <a:lnTo>
                    <a:pt x="1776" y="282"/>
                  </a:lnTo>
                  <a:lnTo>
                    <a:pt x="1776" y="282"/>
                  </a:lnTo>
                  <a:lnTo>
                    <a:pt x="1768" y="282"/>
                  </a:lnTo>
                  <a:lnTo>
                    <a:pt x="1763" y="282"/>
                  </a:lnTo>
                  <a:lnTo>
                    <a:pt x="1759" y="286"/>
                  </a:lnTo>
                  <a:lnTo>
                    <a:pt x="1754" y="291"/>
                  </a:lnTo>
                  <a:lnTo>
                    <a:pt x="1754" y="291"/>
                  </a:lnTo>
                  <a:lnTo>
                    <a:pt x="1748" y="297"/>
                  </a:lnTo>
                  <a:lnTo>
                    <a:pt x="1743" y="298"/>
                  </a:lnTo>
                  <a:lnTo>
                    <a:pt x="1736" y="300"/>
                  </a:lnTo>
                  <a:lnTo>
                    <a:pt x="1729" y="300"/>
                  </a:lnTo>
                  <a:lnTo>
                    <a:pt x="1729" y="300"/>
                  </a:lnTo>
                  <a:lnTo>
                    <a:pt x="1721" y="298"/>
                  </a:lnTo>
                  <a:lnTo>
                    <a:pt x="1718" y="295"/>
                  </a:lnTo>
                  <a:lnTo>
                    <a:pt x="1716" y="288"/>
                  </a:lnTo>
                  <a:lnTo>
                    <a:pt x="1714" y="282"/>
                  </a:lnTo>
                  <a:lnTo>
                    <a:pt x="1714" y="282"/>
                  </a:lnTo>
                  <a:lnTo>
                    <a:pt x="1712" y="277"/>
                  </a:lnTo>
                  <a:lnTo>
                    <a:pt x="1710" y="275"/>
                  </a:lnTo>
                  <a:lnTo>
                    <a:pt x="1703" y="271"/>
                  </a:lnTo>
                  <a:lnTo>
                    <a:pt x="1694" y="268"/>
                  </a:lnTo>
                  <a:lnTo>
                    <a:pt x="1685" y="268"/>
                  </a:lnTo>
                  <a:lnTo>
                    <a:pt x="1685" y="268"/>
                  </a:lnTo>
                  <a:lnTo>
                    <a:pt x="1671" y="266"/>
                  </a:lnTo>
                  <a:lnTo>
                    <a:pt x="1662" y="266"/>
                  </a:lnTo>
                  <a:lnTo>
                    <a:pt x="1654" y="270"/>
                  </a:lnTo>
                  <a:lnTo>
                    <a:pt x="1654" y="270"/>
                  </a:lnTo>
                  <a:lnTo>
                    <a:pt x="1651" y="271"/>
                  </a:lnTo>
                  <a:lnTo>
                    <a:pt x="1651" y="275"/>
                  </a:lnTo>
                  <a:lnTo>
                    <a:pt x="1651" y="275"/>
                  </a:lnTo>
                  <a:lnTo>
                    <a:pt x="1649" y="275"/>
                  </a:lnTo>
                  <a:lnTo>
                    <a:pt x="1651" y="277"/>
                  </a:lnTo>
                  <a:lnTo>
                    <a:pt x="1651" y="277"/>
                  </a:lnTo>
                  <a:lnTo>
                    <a:pt x="1651" y="280"/>
                  </a:lnTo>
                  <a:lnTo>
                    <a:pt x="1651" y="284"/>
                  </a:lnTo>
                  <a:lnTo>
                    <a:pt x="1651" y="284"/>
                  </a:lnTo>
                  <a:lnTo>
                    <a:pt x="1647" y="291"/>
                  </a:lnTo>
                  <a:lnTo>
                    <a:pt x="1645" y="297"/>
                  </a:lnTo>
                  <a:lnTo>
                    <a:pt x="1645" y="297"/>
                  </a:lnTo>
                  <a:lnTo>
                    <a:pt x="1645" y="304"/>
                  </a:lnTo>
                  <a:lnTo>
                    <a:pt x="1643" y="304"/>
                  </a:lnTo>
                  <a:lnTo>
                    <a:pt x="1638" y="304"/>
                  </a:lnTo>
                  <a:lnTo>
                    <a:pt x="1638" y="304"/>
                  </a:lnTo>
                  <a:lnTo>
                    <a:pt x="1633" y="304"/>
                  </a:lnTo>
                  <a:lnTo>
                    <a:pt x="1629" y="302"/>
                  </a:lnTo>
                  <a:lnTo>
                    <a:pt x="1627" y="298"/>
                  </a:lnTo>
                  <a:lnTo>
                    <a:pt x="1624" y="297"/>
                  </a:lnTo>
                  <a:lnTo>
                    <a:pt x="1624" y="297"/>
                  </a:lnTo>
                  <a:lnTo>
                    <a:pt x="1618" y="298"/>
                  </a:lnTo>
                  <a:lnTo>
                    <a:pt x="1616" y="300"/>
                  </a:lnTo>
                  <a:lnTo>
                    <a:pt x="1616" y="304"/>
                  </a:lnTo>
                  <a:lnTo>
                    <a:pt x="1615" y="308"/>
                  </a:lnTo>
                  <a:lnTo>
                    <a:pt x="1615" y="308"/>
                  </a:lnTo>
                  <a:lnTo>
                    <a:pt x="1611" y="309"/>
                  </a:lnTo>
                  <a:lnTo>
                    <a:pt x="1607" y="311"/>
                  </a:lnTo>
                  <a:lnTo>
                    <a:pt x="1604" y="309"/>
                  </a:lnTo>
                  <a:lnTo>
                    <a:pt x="1600" y="308"/>
                  </a:lnTo>
                  <a:lnTo>
                    <a:pt x="1586" y="298"/>
                  </a:lnTo>
                  <a:lnTo>
                    <a:pt x="1586" y="298"/>
                  </a:lnTo>
                  <a:lnTo>
                    <a:pt x="1580" y="295"/>
                  </a:lnTo>
                  <a:lnTo>
                    <a:pt x="1576" y="293"/>
                  </a:lnTo>
                  <a:lnTo>
                    <a:pt x="1573" y="293"/>
                  </a:lnTo>
                  <a:lnTo>
                    <a:pt x="1573" y="293"/>
                  </a:lnTo>
                  <a:lnTo>
                    <a:pt x="1569" y="293"/>
                  </a:lnTo>
                  <a:lnTo>
                    <a:pt x="1567" y="295"/>
                  </a:lnTo>
                  <a:lnTo>
                    <a:pt x="1564" y="298"/>
                  </a:lnTo>
                  <a:lnTo>
                    <a:pt x="1564" y="298"/>
                  </a:lnTo>
                  <a:lnTo>
                    <a:pt x="1557" y="298"/>
                  </a:lnTo>
                  <a:lnTo>
                    <a:pt x="1551" y="297"/>
                  </a:lnTo>
                  <a:lnTo>
                    <a:pt x="1538" y="289"/>
                  </a:lnTo>
                  <a:lnTo>
                    <a:pt x="1538" y="289"/>
                  </a:lnTo>
                  <a:lnTo>
                    <a:pt x="1531" y="288"/>
                  </a:lnTo>
                  <a:lnTo>
                    <a:pt x="1526" y="289"/>
                  </a:lnTo>
                  <a:lnTo>
                    <a:pt x="1522" y="293"/>
                  </a:lnTo>
                  <a:lnTo>
                    <a:pt x="1522" y="297"/>
                  </a:lnTo>
                  <a:lnTo>
                    <a:pt x="1522" y="300"/>
                  </a:lnTo>
                  <a:lnTo>
                    <a:pt x="1522" y="300"/>
                  </a:lnTo>
                  <a:lnTo>
                    <a:pt x="1526" y="306"/>
                  </a:lnTo>
                  <a:lnTo>
                    <a:pt x="1529" y="311"/>
                  </a:lnTo>
                  <a:lnTo>
                    <a:pt x="1531" y="315"/>
                  </a:lnTo>
                  <a:lnTo>
                    <a:pt x="1531" y="317"/>
                  </a:lnTo>
                  <a:lnTo>
                    <a:pt x="1529" y="320"/>
                  </a:lnTo>
                  <a:lnTo>
                    <a:pt x="1528" y="324"/>
                  </a:lnTo>
                  <a:lnTo>
                    <a:pt x="1528" y="324"/>
                  </a:lnTo>
                  <a:lnTo>
                    <a:pt x="1524" y="326"/>
                  </a:lnTo>
                  <a:lnTo>
                    <a:pt x="1520" y="326"/>
                  </a:lnTo>
                  <a:lnTo>
                    <a:pt x="1515" y="324"/>
                  </a:lnTo>
                  <a:lnTo>
                    <a:pt x="1510" y="320"/>
                  </a:lnTo>
                  <a:lnTo>
                    <a:pt x="1506" y="315"/>
                  </a:lnTo>
                  <a:lnTo>
                    <a:pt x="1506" y="315"/>
                  </a:lnTo>
                  <a:lnTo>
                    <a:pt x="1500" y="311"/>
                  </a:lnTo>
                  <a:lnTo>
                    <a:pt x="1495" y="309"/>
                  </a:lnTo>
                  <a:lnTo>
                    <a:pt x="1495" y="309"/>
                  </a:lnTo>
                  <a:lnTo>
                    <a:pt x="1490" y="309"/>
                  </a:lnTo>
                  <a:lnTo>
                    <a:pt x="1486" y="309"/>
                  </a:lnTo>
                  <a:lnTo>
                    <a:pt x="1484" y="306"/>
                  </a:lnTo>
                  <a:lnTo>
                    <a:pt x="1484" y="306"/>
                  </a:lnTo>
                  <a:lnTo>
                    <a:pt x="1484" y="302"/>
                  </a:lnTo>
                  <a:lnTo>
                    <a:pt x="1482" y="297"/>
                  </a:lnTo>
                  <a:lnTo>
                    <a:pt x="1482" y="297"/>
                  </a:lnTo>
                  <a:lnTo>
                    <a:pt x="1479" y="295"/>
                  </a:lnTo>
                  <a:lnTo>
                    <a:pt x="1477" y="293"/>
                  </a:lnTo>
                  <a:lnTo>
                    <a:pt x="1470" y="293"/>
                  </a:lnTo>
                  <a:lnTo>
                    <a:pt x="1470" y="293"/>
                  </a:lnTo>
                  <a:lnTo>
                    <a:pt x="1464" y="291"/>
                  </a:lnTo>
                  <a:lnTo>
                    <a:pt x="1462" y="288"/>
                  </a:lnTo>
                  <a:lnTo>
                    <a:pt x="1461" y="284"/>
                  </a:lnTo>
                  <a:lnTo>
                    <a:pt x="1459" y="279"/>
                  </a:lnTo>
                  <a:lnTo>
                    <a:pt x="1459" y="279"/>
                  </a:lnTo>
                  <a:lnTo>
                    <a:pt x="1453" y="277"/>
                  </a:lnTo>
                  <a:lnTo>
                    <a:pt x="1448" y="275"/>
                  </a:lnTo>
                  <a:lnTo>
                    <a:pt x="1434" y="275"/>
                  </a:lnTo>
                  <a:lnTo>
                    <a:pt x="1426" y="275"/>
                  </a:lnTo>
                  <a:lnTo>
                    <a:pt x="1421" y="273"/>
                  </a:lnTo>
                  <a:lnTo>
                    <a:pt x="1417" y="268"/>
                  </a:lnTo>
                  <a:lnTo>
                    <a:pt x="1417" y="260"/>
                  </a:lnTo>
                  <a:lnTo>
                    <a:pt x="1417" y="260"/>
                  </a:lnTo>
                  <a:lnTo>
                    <a:pt x="1419" y="257"/>
                  </a:lnTo>
                  <a:lnTo>
                    <a:pt x="1421" y="255"/>
                  </a:lnTo>
                  <a:lnTo>
                    <a:pt x="1424" y="253"/>
                  </a:lnTo>
                  <a:lnTo>
                    <a:pt x="1430" y="250"/>
                  </a:lnTo>
                  <a:lnTo>
                    <a:pt x="1432" y="248"/>
                  </a:lnTo>
                  <a:lnTo>
                    <a:pt x="1434" y="246"/>
                  </a:lnTo>
                  <a:lnTo>
                    <a:pt x="1434" y="246"/>
                  </a:lnTo>
                  <a:lnTo>
                    <a:pt x="1434" y="241"/>
                  </a:lnTo>
                  <a:lnTo>
                    <a:pt x="1430" y="235"/>
                  </a:lnTo>
                  <a:lnTo>
                    <a:pt x="1424" y="230"/>
                  </a:lnTo>
                  <a:lnTo>
                    <a:pt x="1419" y="226"/>
                  </a:lnTo>
                  <a:lnTo>
                    <a:pt x="1412" y="222"/>
                  </a:lnTo>
                  <a:lnTo>
                    <a:pt x="1403" y="221"/>
                  </a:lnTo>
                  <a:lnTo>
                    <a:pt x="1397" y="221"/>
                  </a:lnTo>
                  <a:lnTo>
                    <a:pt x="1392" y="222"/>
                  </a:lnTo>
                  <a:lnTo>
                    <a:pt x="1392" y="222"/>
                  </a:lnTo>
                  <a:lnTo>
                    <a:pt x="1388" y="224"/>
                  </a:lnTo>
                  <a:lnTo>
                    <a:pt x="1385" y="228"/>
                  </a:lnTo>
                  <a:lnTo>
                    <a:pt x="1383" y="233"/>
                  </a:lnTo>
                  <a:lnTo>
                    <a:pt x="1381" y="237"/>
                  </a:lnTo>
                  <a:lnTo>
                    <a:pt x="1381" y="237"/>
                  </a:lnTo>
                  <a:lnTo>
                    <a:pt x="1383" y="241"/>
                  </a:lnTo>
                  <a:lnTo>
                    <a:pt x="1385" y="242"/>
                  </a:lnTo>
                  <a:lnTo>
                    <a:pt x="1390" y="244"/>
                  </a:lnTo>
                  <a:lnTo>
                    <a:pt x="1395" y="244"/>
                  </a:lnTo>
                  <a:lnTo>
                    <a:pt x="1401" y="248"/>
                  </a:lnTo>
                  <a:lnTo>
                    <a:pt x="1401" y="248"/>
                  </a:lnTo>
                  <a:lnTo>
                    <a:pt x="1405" y="251"/>
                  </a:lnTo>
                  <a:lnTo>
                    <a:pt x="1403" y="257"/>
                  </a:lnTo>
                  <a:lnTo>
                    <a:pt x="1399" y="260"/>
                  </a:lnTo>
                  <a:lnTo>
                    <a:pt x="1394" y="262"/>
                  </a:lnTo>
                  <a:lnTo>
                    <a:pt x="1394" y="262"/>
                  </a:lnTo>
                  <a:lnTo>
                    <a:pt x="1386" y="262"/>
                  </a:lnTo>
                  <a:lnTo>
                    <a:pt x="1381" y="260"/>
                  </a:lnTo>
                  <a:lnTo>
                    <a:pt x="1367" y="255"/>
                  </a:lnTo>
                  <a:lnTo>
                    <a:pt x="1367" y="255"/>
                  </a:lnTo>
                  <a:lnTo>
                    <a:pt x="1356" y="253"/>
                  </a:lnTo>
                  <a:lnTo>
                    <a:pt x="1345" y="255"/>
                  </a:lnTo>
                  <a:lnTo>
                    <a:pt x="1334" y="255"/>
                  </a:lnTo>
                  <a:lnTo>
                    <a:pt x="1325" y="253"/>
                  </a:lnTo>
                  <a:lnTo>
                    <a:pt x="1325" y="253"/>
                  </a:lnTo>
                  <a:lnTo>
                    <a:pt x="1321" y="251"/>
                  </a:lnTo>
                  <a:lnTo>
                    <a:pt x="1319" y="248"/>
                  </a:lnTo>
                  <a:lnTo>
                    <a:pt x="1316" y="242"/>
                  </a:lnTo>
                  <a:lnTo>
                    <a:pt x="1316" y="242"/>
                  </a:lnTo>
                  <a:lnTo>
                    <a:pt x="1310" y="235"/>
                  </a:lnTo>
                  <a:lnTo>
                    <a:pt x="1303" y="232"/>
                  </a:lnTo>
                  <a:lnTo>
                    <a:pt x="1303" y="232"/>
                  </a:lnTo>
                  <a:lnTo>
                    <a:pt x="1292" y="228"/>
                  </a:lnTo>
                  <a:lnTo>
                    <a:pt x="1281" y="226"/>
                  </a:lnTo>
                  <a:lnTo>
                    <a:pt x="1272" y="226"/>
                  </a:lnTo>
                  <a:lnTo>
                    <a:pt x="1262" y="230"/>
                  </a:lnTo>
                  <a:lnTo>
                    <a:pt x="1262" y="230"/>
                  </a:lnTo>
                  <a:lnTo>
                    <a:pt x="1254" y="232"/>
                  </a:lnTo>
                  <a:lnTo>
                    <a:pt x="1251" y="233"/>
                  </a:lnTo>
                  <a:lnTo>
                    <a:pt x="1243" y="244"/>
                  </a:lnTo>
                  <a:lnTo>
                    <a:pt x="1243" y="244"/>
                  </a:lnTo>
                  <a:lnTo>
                    <a:pt x="1240" y="248"/>
                  </a:lnTo>
                  <a:lnTo>
                    <a:pt x="1236" y="250"/>
                  </a:lnTo>
                  <a:lnTo>
                    <a:pt x="1233" y="248"/>
                  </a:lnTo>
                  <a:lnTo>
                    <a:pt x="1229" y="244"/>
                  </a:lnTo>
                  <a:lnTo>
                    <a:pt x="1229" y="244"/>
                  </a:lnTo>
                  <a:lnTo>
                    <a:pt x="1229" y="241"/>
                  </a:lnTo>
                  <a:lnTo>
                    <a:pt x="1229" y="237"/>
                  </a:lnTo>
                  <a:lnTo>
                    <a:pt x="1227" y="233"/>
                  </a:lnTo>
                  <a:lnTo>
                    <a:pt x="1222" y="233"/>
                  </a:lnTo>
                  <a:lnTo>
                    <a:pt x="1222" y="233"/>
                  </a:lnTo>
                  <a:lnTo>
                    <a:pt x="1220" y="235"/>
                  </a:lnTo>
                  <a:lnTo>
                    <a:pt x="1218" y="237"/>
                  </a:lnTo>
                  <a:lnTo>
                    <a:pt x="1214" y="239"/>
                  </a:lnTo>
                  <a:lnTo>
                    <a:pt x="1213" y="239"/>
                  </a:lnTo>
                  <a:lnTo>
                    <a:pt x="1213" y="239"/>
                  </a:lnTo>
                  <a:lnTo>
                    <a:pt x="1209" y="237"/>
                  </a:lnTo>
                  <a:lnTo>
                    <a:pt x="1207" y="235"/>
                  </a:lnTo>
                  <a:lnTo>
                    <a:pt x="1204" y="232"/>
                  </a:lnTo>
                  <a:lnTo>
                    <a:pt x="1204" y="232"/>
                  </a:lnTo>
                  <a:lnTo>
                    <a:pt x="1198" y="230"/>
                  </a:lnTo>
                  <a:lnTo>
                    <a:pt x="1195" y="232"/>
                  </a:lnTo>
                  <a:lnTo>
                    <a:pt x="1189" y="233"/>
                  </a:lnTo>
                  <a:lnTo>
                    <a:pt x="1186" y="237"/>
                  </a:lnTo>
                  <a:lnTo>
                    <a:pt x="1186" y="237"/>
                  </a:lnTo>
                  <a:lnTo>
                    <a:pt x="1184" y="242"/>
                  </a:lnTo>
                  <a:lnTo>
                    <a:pt x="1186" y="246"/>
                  </a:lnTo>
                  <a:lnTo>
                    <a:pt x="1187" y="250"/>
                  </a:lnTo>
                  <a:lnTo>
                    <a:pt x="1187" y="255"/>
                  </a:lnTo>
                  <a:lnTo>
                    <a:pt x="1187" y="255"/>
                  </a:lnTo>
                  <a:lnTo>
                    <a:pt x="1178" y="253"/>
                  </a:lnTo>
                  <a:lnTo>
                    <a:pt x="1173" y="251"/>
                  </a:lnTo>
                  <a:lnTo>
                    <a:pt x="1173" y="251"/>
                  </a:lnTo>
                  <a:lnTo>
                    <a:pt x="1167" y="253"/>
                  </a:lnTo>
                  <a:lnTo>
                    <a:pt x="1164" y="255"/>
                  </a:lnTo>
                  <a:lnTo>
                    <a:pt x="1160" y="259"/>
                  </a:lnTo>
                  <a:lnTo>
                    <a:pt x="1157" y="259"/>
                  </a:lnTo>
                  <a:lnTo>
                    <a:pt x="1157" y="259"/>
                  </a:lnTo>
                  <a:lnTo>
                    <a:pt x="1153" y="259"/>
                  </a:lnTo>
                  <a:lnTo>
                    <a:pt x="1151" y="257"/>
                  </a:lnTo>
                  <a:lnTo>
                    <a:pt x="1149" y="255"/>
                  </a:lnTo>
                  <a:lnTo>
                    <a:pt x="1149" y="253"/>
                  </a:lnTo>
                  <a:lnTo>
                    <a:pt x="1153" y="248"/>
                  </a:lnTo>
                  <a:lnTo>
                    <a:pt x="1157" y="244"/>
                  </a:lnTo>
                  <a:lnTo>
                    <a:pt x="1157" y="244"/>
                  </a:lnTo>
                  <a:lnTo>
                    <a:pt x="1169" y="239"/>
                  </a:lnTo>
                  <a:lnTo>
                    <a:pt x="1173" y="235"/>
                  </a:lnTo>
                  <a:lnTo>
                    <a:pt x="1178" y="230"/>
                  </a:lnTo>
                  <a:lnTo>
                    <a:pt x="1178" y="230"/>
                  </a:lnTo>
                  <a:lnTo>
                    <a:pt x="1189" y="219"/>
                  </a:lnTo>
                  <a:lnTo>
                    <a:pt x="1195" y="213"/>
                  </a:lnTo>
                  <a:lnTo>
                    <a:pt x="1202" y="210"/>
                  </a:lnTo>
                  <a:lnTo>
                    <a:pt x="1202" y="210"/>
                  </a:lnTo>
                  <a:lnTo>
                    <a:pt x="1211" y="208"/>
                  </a:lnTo>
                  <a:lnTo>
                    <a:pt x="1220" y="208"/>
                  </a:lnTo>
                  <a:lnTo>
                    <a:pt x="1229" y="208"/>
                  </a:lnTo>
                  <a:lnTo>
                    <a:pt x="1238" y="204"/>
                  </a:lnTo>
                  <a:lnTo>
                    <a:pt x="1238" y="204"/>
                  </a:lnTo>
                  <a:lnTo>
                    <a:pt x="1247" y="201"/>
                  </a:lnTo>
                  <a:lnTo>
                    <a:pt x="1251" y="195"/>
                  </a:lnTo>
                  <a:lnTo>
                    <a:pt x="1251" y="190"/>
                  </a:lnTo>
                  <a:lnTo>
                    <a:pt x="1247" y="183"/>
                  </a:lnTo>
                  <a:lnTo>
                    <a:pt x="1247" y="183"/>
                  </a:lnTo>
                  <a:lnTo>
                    <a:pt x="1243" y="177"/>
                  </a:lnTo>
                  <a:lnTo>
                    <a:pt x="1242" y="175"/>
                  </a:lnTo>
                  <a:lnTo>
                    <a:pt x="1242" y="172"/>
                  </a:lnTo>
                  <a:lnTo>
                    <a:pt x="1242" y="172"/>
                  </a:lnTo>
                  <a:lnTo>
                    <a:pt x="1243" y="165"/>
                  </a:lnTo>
                  <a:lnTo>
                    <a:pt x="1243" y="161"/>
                  </a:lnTo>
                  <a:lnTo>
                    <a:pt x="1240" y="156"/>
                  </a:lnTo>
                  <a:lnTo>
                    <a:pt x="1240" y="156"/>
                  </a:lnTo>
                  <a:lnTo>
                    <a:pt x="1234" y="154"/>
                  </a:lnTo>
                  <a:lnTo>
                    <a:pt x="1227" y="150"/>
                  </a:lnTo>
                  <a:lnTo>
                    <a:pt x="1227" y="150"/>
                  </a:lnTo>
                  <a:lnTo>
                    <a:pt x="1225" y="146"/>
                  </a:lnTo>
                  <a:lnTo>
                    <a:pt x="1224" y="143"/>
                  </a:lnTo>
                  <a:lnTo>
                    <a:pt x="1222" y="137"/>
                  </a:lnTo>
                  <a:lnTo>
                    <a:pt x="1218" y="134"/>
                  </a:lnTo>
                  <a:lnTo>
                    <a:pt x="1218" y="134"/>
                  </a:lnTo>
                  <a:lnTo>
                    <a:pt x="1214" y="132"/>
                  </a:lnTo>
                  <a:lnTo>
                    <a:pt x="1211" y="132"/>
                  </a:lnTo>
                  <a:lnTo>
                    <a:pt x="1202" y="136"/>
                  </a:lnTo>
                  <a:lnTo>
                    <a:pt x="1202" y="136"/>
                  </a:lnTo>
                  <a:lnTo>
                    <a:pt x="1191" y="136"/>
                  </a:lnTo>
                  <a:lnTo>
                    <a:pt x="1180" y="137"/>
                  </a:lnTo>
                  <a:lnTo>
                    <a:pt x="1180" y="137"/>
                  </a:lnTo>
                  <a:lnTo>
                    <a:pt x="1175" y="139"/>
                  </a:lnTo>
                  <a:lnTo>
                    <a:pt x="1167" y="143"/>
                  </a:lnTo>
                  <a:lnTo>
                    <a:pt x="1167" y="143"/>
                  </a:lnTo>
                  <a:lnTo>
                    <a:pt x="1162" y="143"/>
                  </a:lnTo>
                  <a:lnTo>
                    <a:pt x="1157" y="141"/>
                  </a:lnTo>
                  <a:lnTo>
                    <a:pt x="1146" y="134"/>
                  </a:lnTo>
                  <a:lnTo>
                    <a:pt x="1129" y="116"/>
                  </a:lnTo>
                  <a:lnTo>
                    <a:pt x="1129" y="116"/>
                  </a:lnTo>
                  <a:lnTo>
                    <a:pt x="1122" y="112"/>
                  </a:lnTo>
                  <a:lnTo>
                    <a:pt x="1115" y="108"/>
                  </a:lnTo>
                  <a:lnTo>
                    <a:pt x="1115" y="108"/>
                  </a:lnTo>
                  <a:lnTo>
                    <a:pt x="1108" y="107"/>
                  </a:lnTo>
                  <a:lnTo>
                    <a:pt x="1099" y="107"/>
                  </a:lnTo>
                  <a:lnTo>
                    <a:pt x="1082" y="110"/>
                  </a:lnTo>
                  <a:lnTo>
                    <a:pt x="1082" y="110"/>
                  </a:lnTo>
                  <a:lnTo>
                    <a:pt x="1066" y="116"/>
                  </a:lnTo>
                  <a:lnTo>
                    <a:pt x="1059" y="119"/>
                  </a:lnTo>
                  <a:lnTo>
                    <a:pt x="1057" y="123"/>
                  </a:lnTo>
                  <a:lnTo>
                    <a:pt x="1057" y="128"/>
                  </a:lnTo>
                  <a:lnTo>
                    <a:pt x="1057" y="128"/>
                  </a:lnTo>
                  <a:lnTo>
                    <a:pt x="1055" y="134"/>
                  </a:lnTo>
                  <a:lnTo>
                    <a:pt x="1057" y="139"/>
                  </a:lnTo>
                  <a:lnTo>
                    <a:pt x="1057" y="139"/>
                  </a:lnTo>
                  <a:lnTo>
                    <a:pt x="1061" y="145"/>
                  </a:lnTo>
                  <a:lnTo>
                    <a:pt x="1061" y="146"/>
                  </a:lnTo>
                  <a:lnTo>
                    <a:pt x="1061" y="148"/>
                  </a:lnTo>
                  <a:lnTo>
                    <a:pt x="1061" y="148"/>
                  </a:lnTo>
                  <a:lnTo>
                    <a:pt x="1057" y="150"/>
                  </a:lnTo>
                  <a:lnTo>
                    <a:pt x="1053" y="150"/>
                  </a:lnTo>
                  <a:lnTo>
                    <a:pt x="1044" y="146"/>
                  </a:lnTo>
                  <a:lnTo>
                    <a:pt x="1035" y="143"/>
                  </a:lnTo>
                  <a:lnTo>
                    <a:pt x="1032" y="141"/>
                  </a:lnTo>
                  <a:lnTo>
                    <a:pt x="1026" y="143"/>
                  </a:lnTo>
                  <a:lnTo>
                    <a:pt x="1026" y="143"/>
                  </a:lnTo>
                  <a:lnTo>
                    <a:pt x="1024" y="145"/>
                  </a:lnTo>
                  <a:lnTo>
                    <a:pt x="1023" y="146"/>
                  </a:lnTo>
                  <a:lnTo>
                    <a:pt x="1021" y="152"/>
                  </a:lnTo>
                  <a:lnTo>
                    <a:pt x="1017" y="156"/>
                  </a:lnTo>
                  <a:lnTo>
                    <a:pt x="1015" y="159"/>
                  </a:lnTo>
                  <a:lnTo>
                    <a:pt x="1012" y="159"/>
                  </a:lnTo>
                  <a:lnTo>
                    <a:pt x="1012" y="159"/>
                  </a:lnTo>
                  <a:lnTo>
                    <a:pt x="1003" y="161"/>
                  </a:lnTo>
                  <a:lnTo>
                    <a:pt x="999" y="157"/>
                  </a:lnTo>
                  <a:lnTo>
                    <a:pt x="995" y="154"/>
                  </a:lnTo>
                  <a:lnTo>
                    <a:pt x="992" y="148"/>
                  </a:lnTo>
                  <a:lnTo>
                    <a:pt x="992" y="148"/>
                  </a:lnTo>
                  <a:lnTo>
                    <a:pt x="986" y="148"/>
                  </a:lnTo>
                  <a:lnTo>
                    <a:pt x="983" y="148"/>
                  </a:lnTo>
                  <a:lnTo>
                    <a:pt x="976" y="156"/>
                  </a:lnTo>
                  <a:lnTo>
                    <a:pt x="976" y="156"/>
                  </a:lnTo>
                  <a:lnTo>
                    <a:pt x="972" y="159"/>
                  </a:lnTo>
                  <a:lnTo>
                    <a:pt x="968" y="159"/>
                  </a:lnTo>
                  <a:lnTo>
                    <a:pt x="959" y="159"/>
                  </a:lnTo>
                  <a:lnTo>
                    <a:pt x="950" y="157"/>
                  </a:lnTo>
                  <a:lnTo>
                    <a:pt x="947" y="157"/>
                  </a:lnTo>
                  <a:lnTo>
                    <a:pt x="941" y="159"/>
                  </a:lnTo>
                  <a:lnTo>
                    <a:pt x="941" y="159"/>
                  </a:lnTo>
                  <a:lnTo>
                    <a:pt x="938" y="163"/>
                  </a:lnTo>
                  <a:lnTo>
                    <a:pt x="932" y="165"/>
                  </a:lnTo>
                  <a:lnTo>
                    <a:pt x="932" y="165"/>
                  </a:lnTo>
                  <a:lnTo>
                    <a:pt x="925" y="163"/>
                  </a:lnTo>
                  <a:lnTo>
                    <a:pt x="916" y="161"/>
                  </a:lnTo>
                  <a:lnTo>
                    <a:pt x="916" y="161"/>
                  </a:lnTo>
                  <a:lnTo>
                    <a:pt x="900" y="159"/>
                  </a:lnTo>
                  <a:lnTo>
                    <a:pt x="881" y="161"/>
                  </a:lnTo>
                  <a:lnTo>
                    <a:pt x="863" y="166"/>
                  </a:lnTo>
                  <a:lnTo>
                    <a:pt x="856" y="170"/>
                  </a:lnTo>
                  <a:lnTo>
                    <a:pt x="849" y="174"/>
                  </a:lnTo>
                  <a:lnTo>
                    <a:pt x="849" y="174"/>
                  </a:lnTo>
                  <a:lnTo>
                    <a:pt x="843" y="179"/>
                  </a:lnTo>
                  <a:lnTo>
                    <a:pt x="842" y="184"/>
                  </a:lnTo>
                  <a:lnTo>
                    <a:pt x="840" y="190"/>
                  </a:lnTo>
                  <a:lnTo>
                    <a:pt x="842" y="195"/>
                  </a:lnTo>
                  <a:lnTo>
                    <a:pt x="847" y="208"/>
                  </a:lnTo>
                  <a:lnTo>
                    <a:pt x="854" y="219"/>
                  </a:lnTo>
                  <a:lnTo>
                    <a:pt x="854" y="219"/>
                  </a:lnTo>
                  <a:lnTo>
                    <a:pt x="856" y="224"/>
                  </a:lnTo>
                  <a:lnTo>
                    <a:pt x="858" y="230"/>
                  </a:lnTo>
                  <a:lnTo>
                    <a:pt x="858" y="232"/>
                  </a:lnTo>
                  <a:lnTo>
                    <a:pt x="856" y="233"/>
                  </a:lnTo>
                  <a:lnTo>
                    <a:pt x="854" y="233"/>
                  </a:lnTo>
                  <a:lnTo>
                    <a:pt x="849" y="233"/>
                  </a:lnTo>
                  <a:lnTo>
                    <a:pt x="849" y="233"/>
                  </a:lnTo>
                  <a:lnTo>
                    <a:pt x="847" y="233"/>
                  </a:lnTo>
                  <a:lnTo>
                    <a:pt x="843" y="232"/>
                  </a:lnTo>
                  <a:lnTo>
                    <a:pt x="840" y="226"/>
                  </a:lnTo>
                  <a:lnTo>
                    <a:pt x="836" y="221"/>
                  </a:lnTo>
                  <a:lnTo>
                    <a:pt x="833" y="219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7" y="217"/>
                  </a:lnTo>
                  <a:lnTo>
                    <a:pt x="824" y="219"/>
                  </a:lnTo>
                  <a:lnTo>
                    <a:pt x="818" y="222"/>
                  </a:lnTo>
                  <a:lnTo>
                    <a:pt x="818" y="222"/>
                  </a:lnTo>
                  <a:lnTo>
                    <a:pt x="809" y="226"/>
                  </a:lnTo>
                  <a:lnTo>
                    <a:pt x="798" y="226"/>
                  </a:lnTo>
                  <a:lnTo>
                    <a:pt x="798" y="226"/>
                  </a:lnTo>
                  <a:lnTo>
                    <a:pt x="787" y="224"/>
                  </a:lnTo>
                  <a:lnTo>
                    <a:pt x="782" y="224"/>
                  </a:lnTo>
                  <a:lnTo>
                    <a:pt x="776" y="226"/>
                  </a:lnTo>
                  <a:lnTo>
                    <a:pt x="776" y="226"/>
                  </a:lnTo>
                  <a:lnTo>
                    <a:pt x="771" y="228"/>
                  </a:lnTo>
                  <a:lnTo>
                    <a:pt x="767" y="232"/>
                  </a:lnTo>
                  <a:lnTo>
                    <a:pt x="764" y="237"/>
                  </a:lnTo>
                  <a:lnTo>
                    <a:pt x="760" y="242"/>
                  </a:lnTo>
                  <a:lnTo>
                    <a:pt x="760" y="248"/>
                  </a:lnTo>
                  <a:lnTo>
                    <a:pt x="760" y="253"/>
                  </a:lnTo>
                  <a:lnTo>
                    <a:pt x="760" y="259"/>
                  </a:lnTo>
                  <a:lnTo>
                    <a:pt x="764" y="264"/>
                  </a:lnTo>
                  <a:lnTo>
                    <a:pt x="764" y="264"/>
                  </a:lnTo>
                  <a:lnTo>
                    <a:pt x="769" y="271"/>
                  </a:lnTo>
                  <a:lnTo>
                    <a:pt x="778" y="277"/>
                  </a:lnTo>
                  <a:lnTo>
                    <a:pt x="786" y="282"/>
                  </a:lnTo>
                  <a:lnTo>
                    <a:pt x="789" y="286"/>
                  </a:lnTo>
                  <a:lnTo>
                    <a:pt x="791" y="289"/>
                  </a:lnTo>
                  <a:lnTo>
                    <a:pt x="791" y="289"/>
                  </a:lnTo>
                  <a:lnTo>
                    <a:pt x="793" y="297"/>
                  </a:lnTo>
                  <a:lnTo>
                    <a:pt x="793" y="304"/>
                  </a:lnTo>
                  <a:lnTo>
                    <a:pt x="795" y="320"/>
                  </a:lnTo>
                  <a:lnTo>
                    <a:pt x="795" y="327"/>
                  </a:lnTo>
                  <a:lnTo>
                    <a:pt x="798" y="333"/>
                  </a:lnTo>
                  <a:lnTo>
                    <a:pt x="804" y="338"/>
                  </a:lnTo>
                  <a:lnTo>
                    <a:pt x="811" y="340"/>
                  </a:lnTo>
                  <a:lnTo>
                    <a:pt x="811" y="340"/>
                  </a:lnTo>
                  <a:lnTo>
                    <a:pt x="818" y="344"/>
                  </a:lnTo>
                  <a:lnTo>
                    <a:pt x="822" y="346"/>
                  </a:lnTo>
                  <a:lnTo>
                    <a:pt x="825" y="349"/>
                  </a:lnTo>
                  <a:lnTo>
                    <a:pt x="825" y="349"/>
                  </a:lnTo>
                  <a:lnTo>
                    <a:pt x="827" y="355"/>
                  </a:lnTo>
                  <a:lnTo>
                    <a:pt x="827" y="358"/>
                  </a:lnTo>
                  <a:lnTo>
                    <a:pt x="825" y="360"/>
                  </a:lnTo>
                  <a:lnTo>
                    <a:pt x="822" y="362"/>
                  </a:lnTo>
                  <a:lnTo>
                    <a:pt x="822" y="362"/>
                  </a:lnTo>
                  <a:lnTo>
                    <a:pt x="818" y="362"/>
                  </a:lnTo>
                  <a:lnTo>
                    <a:pt x="814" y="360"/>
                  </a:lnTo>
                  <a:lnTo>
                    <a:pt x="809" y="356"/>
                  </a:lnTo>
                  <a:lnTo>
                    <a:pt x="804" y="351"/>
                  </a:lnTo>
                  <a:lnTo>
                    <a:pt x="796" y="347"/>
                  </a:lnTo>
                  <a:lnTo>
                    <a:pt x="796" y="347"/>
                  </a:lnTo>
                  <a:lnTo>
                    <a:pt x="786" y="344"/>
                  </a:lnTo>
                  <a:lnTo>
                    <a:pt x="778" y="336"/>
                  </a:lnTo>
                  <a:lnTo>
                    <a:pt x="776" y="331"/>
                  </a:lnTo>
                  <a:lnTo>
                    <a:pt x="775" y="327"/>
                  </a:lnTo>
                  <a:lnTo>
                    <a:pt x="773" y="322"/>
                  </a:lnTo>
                  <a:lnTo>
                    <a:pt x="775" y="315"/>
                  </a:lnTo>
                  <a:lnTo>
                    <a:pt x="775" y="315"/>
                  </a:lnTo>
                  <a:lnTo>
                    <a:pt x="776" y="302"/>
                  </a:lnTo>
                  <a:lnTo>
                    <a:pt x="776" y="295"/>
                  </a:lnTo>
                  <a:lnTo>
                    <a:pt x="775" y="291"/>
                  </a:lnTo>
                  <a:lnTo>
                    <a:pt x="773" y="289"/>
                  </a:lnTo>
                  <a:lnTo>
                    <a:pt x="773" y="289"/>
                  </a:lnTo>
                  <a:lnTo>
                    <a:pt x="769" y="288"/>
                  </a:lnTo>
                  <a:lnTo>
                    <a:pt x="766" y="288"/>
                  </a:lnTo>
                  <a:lnTo>
                    <a:pt x="764" y="288"/>
                  </a:lnTo>
                  <a:lnTo>
                    <a:pt x="760" y="288"/>
                  </a:lnTo>
                  <a:lnTo>
                    <a:pt x="760" y="288"/>
                  </a:lnTo>
                  <a:lnTo>
                    <a:pt x="757" y="286"/>
                  </a:lnTo>
                  <a:lnTo>
                    <a:pt x="755" y="284"/>
                  </a:lnTo>
                  <a:lnTo>
                    <a:pt x="751" y="279"/>
                  </a:lnTo>
                  <a:lnTo>
                    <a:pt x="751" y="279"/>
                  </a:lnTo>
                  <a:lnTo>
                    <a:pt x="746" y="275"/>
                  </a:lnTo>
                  <a:lnTo>
                    <a:pt x="740" y="273"/>
                  </a:lnTo>
                  <a:lnTo>
                    <a:pt x="729" y="271"/>
                  </a:lnTo>
                  <a:lnTo>
                    <a:pt x="729" y="271"/>
                  </a:lnTo>
                  <a:lnTo>
                    <a:pt x="719" y="271"/>
                  </a:lnTo>
                  <a:lnTo>
                    <a:pt x="715" y="273"/>
                  </a:lnTo>
                  <a:lnTo>
                    <a:pt x="713" y="277"/>
                  </a:lnTo>
                  <a:lnTo>
                    <a:pt x="713" y="277"/>
                  </a:lnTo>
                  <a:lnTo>
                    <a:pt x="713" y="280"/>
                  </a:lnTo>
                  <a:lnTo>
                    <a:pt x="715" y="284"/>
                  </a:lnTo>
                  <a:lnTo>
                    <a:pt x="717" y="288"/>
                  </a:lnTo>
                  <a:lnTo>
                    <a:pt x="717" y="291"/>
                  </a:lnTo>
                  <a:lnTo>
                    <a:pt x="717" y="291"/>
                  </a:lnTo>
                  <a:lnTo>
                    <a:pt x="708" y="291"/>
                  </a:lnTo>
                  <a:lnTo>
                    <a:pt x="708" y="291"/>
                  </a:lnTo>
                  <a:lnTo>
                    <a:pt x="704" y="291"/>
                  </a:lnTo>
                  <a:lnTo>
                    <a:pt x="699" y="289"/>
                  </a:lnTo>
                  <a:lnTo>
                    <a:pt x="695" y="288"/>
                  </a:lnTo>
                  <a:lnTo>
                    <a:pt x="691" y="288"/>
                  </a:lnTo>
                  <a:lnTo>
                    <a:pt x="691" y="288"/>
                  </a:lnTo>
                  <a:lnTo>
                    <a:pt x="688" y="288"/>
                  </a:lnTo>
                  <a:lnTo>
                    <a:pt x="684" y="291"/>
                  </a:lnTo>
                  <a:lnTo>
                    <a:pt x="681" y="297"/>
                  </a:lnTo>
                  <a:lnTo>
                    <a:pt x="681" y="300"/>
                  </a:lnTo>
                  <a:lnTo>
                    <a:pt x="681" y="300"/>
                  </a:lnTo>
                  <a:lnTo>
                    <a:pt x="684" y="304"/>
                  </a:lnTo>
                  <a:lnTo>
                    <a:pt x="690" y="306"/>
                  </a:lnTo>
                  <a:lnTo>
                    <a:pt x="695" y="308"/>
                  </a:lnTo>
                  <a:lnTo>
                    <a:pt x="700" y="309"/>
                  </a:lnTo>
                  <a:lnTo>
                    <a:pt x="700" y="309"/>
                  </a:lnTo>
                  <a:lnTo>
                    <a:pt x="704" y="315"/>
                  </a:lnTo>
                  <a:lnTo>
                    <a:pt x="704" y="317"/>
                  </a:lnTo>
                  <a:lnTo>
                    <a:pt x="704" y="318"/>
                  </a:lnTo>
                  <a:lnTo>
                    <a:pt x="699" y="318"/>
                  </a:lnTo>
                  <a:lnTo>
                    <a:pt x="691" y="318"/>
                  </a:lnTo>
                  <a:lnTo>
                    <a:pt x="691" y="318"/>
                  </a:lnTo>
                  <a:lnTo>
                    <a:pt x="686" y="317"/>
                  </a:lnTo>
                  <a:lnTo>
                    <a:pt x="679" y="318"/>
                  </a:lnTo>
                  <a:lnTo>
                    <a:pt x="673" y="318"/>
                  </a:lnTo>
                  <a:lnTo>
                    <a:pt x="668" y="317"/>
                  </a:lnTo>
                  <a:lnTo>
                    <a:pt x="668" y="317"/>
                  </a:lnTo>
                  <a:lnTo>
                    <a:pt x="666" y="315"/>
                  </a:lnTo>
                  <a:lnTo>
                    <a:pt x="664" y="311"/>
                  </a:lnTo>
                  <a:lnTo>
                    <a:pt x="664" y="304"/>
                  </a:lnTo>
                  <a:lnTo>
                    <a:pt x="668" y="286"/>
                  </a:lnTo>
                  <a:lnTo>
                    <a:pt x="670" y="277"/>
                  </a:lnTo>
                  <a:lnTo>
                    <a:pt x="670" y="270"/>
                  </a:lnTo>
                  <a:lnTo>
                    <a:pt x="668" y="264"/>
                  </a:lnTo>
                  <a:lnTo>
                    <a:pt x="666" y="262"/>
                  </a:lnTo>
                  <a:lnTo>
                    <a:pt x="662" y="260"/>
                  </a:lnTo>
                  <a:lnTo>
                    <a:pt x="662" y="260"/>
                  </a:lnTo>
                  <a:lnTo>
                    <a:pt x="659" y="262"/>
                  </a:lnTo>
                  <a:lnTo>
                    <a:pt x="657" y="264"/>
                  </a:lnTo>
                  <a:lnTo>
                    <a:pt x="653" y="270"/>
                  </a:lnTo>
                  <a:lnTo>
                    <a:pt x="653" y="282"/>
                  </a:lnTo>
                  <a:lnTo>
                    <a:pt x="653" y="282"/>
                  </a:lnTo>
                  <a:lnTo>
                    <a:pt x="652" y="291"/>
                  </a:lnTo>
                  <a:lnTo>
                    <a:pt x="650" y="297"/>
                  </a:lnTo>
                  <a:lnTo>
                    <a:pt x="646" y="304"/>
                  </a:lnTo>
                  <a:lnTo>
                    <a:pt x="643" y="311"/>
                  </a:lnTo>
                  <a:lnTo>
                    <a:pt x="643" y="311"/>
                  </a:lnTo>
                  <a:lnTo>
                    <a:pt x="643" y="317"/>
                  </a:lnTo>
                  <a:lnTo>
                    <a:pt x="644" y="322"/>
                  </a:lnTo>
                  <a:lnTo>
                    <a:pt x="646" y="327"/>
                  </a:lnTo>
                  <a:lnTo>
                    <a:pt x="650" y="333"/>
                  </a:lnTo>
                  <a:lnTo>
                    <a:pt x="650" y="333"/>
                  </a:lnTo>
                  <a:lnTo>
                    <a:pt x="650" y="338"/>
                  </a:lnTo>
                  <a:lnTo>
                    <a:pt x="648" y="344"/>
                  </a:lnTo>
                  <a:lnTo>
                    <a:pt x="648" y="349"/>
                  </a:lnTo>
                  <a:lnTo>
                    <a:pt x="650" y="355"/>
                  </a:lnTo>
                  <a:lnTo>
                    <a:pt x="650" y="355"/>
                  </a:lnTo>
                  <a:lnTo>
                    <a:pt x="657" y="358"/>
                  </a:lnTo>
                  <a:lnTo>
                    <a:pt x="662" y="360"/>
                  </a:lnTo>
                  <a:lnTo>
                    <a:pt x="677" y="360"/>
                  </a:lnTo>
                  <a:lnTo>
                    <a:pt x="677" y="360"/>
                  </a:lnTo>
                  <a:lnTo>
                    <a:pt x="684" y="362"/>
                  </a:lnTo>
                  <a:lnTo>
                    <a:pt x="691" y="367"/>
                  </a:lnTo>
                  <a:lnTo>
                    <a:pt x="700" y="374"/>
                  </a:lnTo>
                  <a:lnTo>
                    <a:pt x="709" y="384"/>
                  </a:lnTo>
                  <a:lnTo>
                    <a:pt x="719" y="393"/>
                  </a:lnTo>
                  <a:lnTo>
                    <a:pt x="722" y="402"/>
                  </a:lnTo>
                  <a:lnTo>
                    <a:pt x="722" y="407"/>
                  </a:lnTo>
                  <a:lnTo>
                    <a:pt x="722" y="411"/>
                  </a:lnTo>
                  <a:lnTo>
                    <a:pt x="720" y="414"/>
                  </a:lnTo>
                  <a:lnTo>
                    <a:pt x="717" y="416"/>
                  </a:lnTo>
                  <a:lnTo>
                    <a:pt x="717" y="416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6" y="414"/>
                  </a:lnTo>
                  <a:lnTo>
                    <a:pt x="702" y="409"/>
                  </a:lnTo>
                  <a:lnTo>
                    <a:pt x="700" y="403"/>
                  </a:lnTo>
                  <a:lnTo>
                    <a:pt x="700" y="403"/>
                  </a:lnTo>
                  <a:lnTo>
                    <a:pt x="697" y="396"/>
                  </a:lnTo>
                  <a:lnTo>
                    <a:pt x="693" y="389"/>
                  </a:lnTo>
                  <a:lnTo>
                    <a:pt x="690" y="384"/>
                  </a:lnTo>
                  <a:lnTo>
                    <a:pt x="682" y="380"/>
                  </a:lnTo>
                  <a:lnTo>
                    <a:pt x="682" y="380"/>
                  </a:lnTo>
                  <a:lnTo>
                    <a:pt x="677" y="378"/>
                  </a:lnTo>
                  <a:lnTo>
                    <a:pt x="671" y="380"/>
                  </a:lnTo>
                  <a:lnTo>
                    <a:pt x="666" y="382"/>
                  </a:lnTo>
                  <a:lnTo>
                    <a:pt x="662" y="387"/>
                  </a:lnTo>
                  <a:lnTo>
                    <a:pt x="662" y="387"/>
                  </a:lnTo>
                  <a:lnTo>
                    <a:pt x="661" y="393"/>
                  </a:lnTo>
                  <a:lnTo>
                    <a:pt x="661" y="398"/>
                  </a:lnTo>
                  <a:lnTo>
                    <a:pt x="661" y="411"/>
                  </a:lnTo>
                  <a:lnTo>
                    <a:pt x="661" y="411"/>
                  </a:lnTo>
                  <a:lnTo>
                    <a:pt x="661" y="414"/>
                  </a:lnTo>
                  <a:lnTo>
                    <a:pt x="659" y="420"/>
                  </a:lnTo>
                  <a:lnTo>
                    <a:pt x="652" y="427"/>
                  </a:lnTo>
                  <a:lnTo>
                    <a:pt x="646" y="432"/>
                  </a:lnTo>
                  <a:lnTo>
                    <a:pt x="641" y="441"/>
                  </a:lnTo>
                  <a:lnTo>
                    <a:pt x="641" y="441"/>
                  </a:lnTo>
                  <a:lnTo>
                    <a:pt x="637" y="449"/>
                  </a:lnTo>
                  <a:lnTo>
                    <a:pt x="637" y="452"/>
                  </a:lnTo>
                  <a:lnTo>
                    <a:pt x="633" y="454"/>
                  </a:lnTo>
                  <a:lnTo>
                    <a:pt x="633" y="454"/>
                  </a:lnTo>
                  <a:lnTo>
                    <a:pt x="628" y="458"/>
                  </a:lnTo>
                  <a:lnTo>
                    <a:pt x="621" y="459"/>
                  </a:lnTo>
                  <a:lnTo>
                    <a:pt x="621" y="459"/>
                  </a:lnTo>
                  <a:lnTo>
                    <a:pt x="615" y="459"/>
                  </a:lnTo>
                  <a:lnTo>
                    <a:pt x="608" y="458"/>
                  </a:lnTo>
                  <a:lnTo>
                    <a:pt x="603" y="456"/>
                  </a:lnTo>
                  <a:lnTo>
                    <a:pt x="599" y="450"/>
                  </a:lnTo>
                  <a:lnTo>
                    <a:pt x="599" y="450"/>
                  </a:lnTo>
                  <a:lnTo>
                    <a:pt x="599" y="447"/>
                  </a:lnTo>
                  <a:lnTo>
                    <a:pt x="603" y="441"/>
                  </a:lnTo>
                  <a:lnTo>
                    <a:pt x="610" y="434"/>
                  </a:lnTo>
                  <a:lnTo>
                    <a:pt x="610" y="434"/>
                  </a:lnTo>
                  <a:lnTo>
                    <a:pt x="617" y="425"/>
                  </a:lnTo>
                  <a:lnTo>
                    <a:pt x="624" y="418"/>
                  </a:lnTo>
                  <a:lnTo>
                    <a:pt x="628" y="409"/>
                  </a:lnTo>
                  <a:lnTo>
                    <a:pt x="630" y="398"/>
                  </a:lnTo>
                  <a:lnTo>
                    <a:pt x="630" y="398"/>
                  </a:lnTo>
                  <a:lnTo>
                    <a:pt x="626" y="382"/>
                  </a:lnTo>
                  <a:lnTo>
                    <a:pt x="624" y="367"/>
                  </a:lnTo>
                  <a:lnTo>
                    <a:pt x="624" y="367"/>
                  </a:lnTo>
                  <a:lnTo>
                    <a:pt x="624" y="358"/>
                  </a:lnTo>
                  <a:lnTo>
                    <a:pt x="626" y="347"/>
                  </a:lnTo>
                  <a:lnTo>
                    <a:pt x="628" y="338"/>
                  </a:lnTo>
                  <a:lnTo>
                    <a:pt x="628" y="327"/>
                  </a:lnTo>
                  <a:lnTo>
                    <a:pt x="628" y="327"/>
                  </a:lnTo>
                  <a:lnTo>
                    <a:pt x="623" y="320"/>
                  </a:lnTo>
                  <a:lnTo>
                    <a:pt x="621" y="315"/>
                  </a:lnTo>
                  <a:lnTo>
                    <a:pt x="621" y="311"/>
                  </a:lnTo>
                  <a:lnTo>
                    <a:pt x="621" y="311"/>
                  </a:lnTo>
                  <a:lnTo>
                    <a:pt x="624" y="306"/>
                  </a:lnTo>
                  <a:lnTo>
                    <a:pt x="624" y="306"/>
                  </a:lnTo>
                  <a:lnTo>
                    <a:pt x="628" y="291"/>
                  </a:lnTo>
                  <a:lnTo>
                    <a:pt x="628" y="291"/>
                  </a:lnTo>
                  <a:lnTo>
                    <a:pt x="630" y="277"/>
                  </a:lnTo>
                  <a:lnTo>
                    <a:pt x="630" y="270"/>
                  </a:lnTo>
                  <a:lnTo>
                    <a:pt x="626" y="262"/>
                  </a:lnTo>
                  <a:lnTo>
                    <a:pt x="626" y="262"/>
                  </a:lnTo>
                  <a:lnTo>
                    <a:pt x="623" y="257"/>
                  </a:lnTo>
                  <a:lnTo>
                    <a:pt x="617" y="253"/>
                  </a:lnTo>
                  <a:lnTo>
                    <a:pt x="610" y="251"/>
                  </a:lnTo>
                  <a:lnTo>
                    <a:pt x="603" y="250"/>
                  </a:lnTo>
                  <a:lnTo>
                    <a:pt x="595" y="248"/>
                  </a:lnTo>
                  <a:lnTo>
                    <a:pt x="588" y="250"/>
                  </a:lnTo>
                  <a:lnTo>
                    <a:pt x="581" y="251"/>
                  </a:lnTo>
                  <a:lnTo>
                    <a:pt x="574" y="253"/>
                  </a:lnTo>
                  <a:lnTo>
                    <a:pt x="574" y="253"/>
                  </a:lnTo>
                  <a:lnTo>
                    <a:pt x="570" y="257"/>
                  </a:lnTo>
                  <a:lnTo>
                    <a:pt x="567" y="260"/>
                  </a:lnTo>
                  <a:lnTo>
                    <a:pt x="565" y="266"/>
                  </a:lnTo>
                  <a:lnTo>
                    <a:pt x="563" y="271"/>
                  </a:lnTo>
                  <a:lnTo>
                    <a:pt x="563" y="282"/>
                  </a:lnTo>
                  <a:lnTo>
                    <a:pt x="563" y="293"/>
                  </a:lnTo>
                  <a:lnTo>
                    <a:pt x="563" y="293"/>
                  </a:lnTo>
                  <a:lnTo>
                    <a:pt x="557" y="293"/>
                  </a:lnTo>
                  <a:lnTo>
                    <a:pt x="552" y="295"/>
                  </a:lnTo>
                  <a:lnTo>
                    <a:pt x="548" y="295"/>
                  </a:lnTo>
                  <a:lnTo>
                    <a:pt x="543" y="298"/>
                  </a:lnTo>
                  <a:lnTo>
                    <a:pt x="543" y="298"/>
                  </a:lnTo>
                  <a:lnTo>
                    <a:pt x="541" y="304"/>
                  </a:lnTo>
                  <a:lnTo>
                    <a:pt x="539" y="309"/>
                  </a:lnTo>
                  <a:lnTo>
                    <a:pt x="541" y="315"/>
                  </a:lnTo>
                  <a:lnTo>
                    <a:pt x="545" y="322"/>
                  </a:lnTo>
                  <a:lnTo>
                    <a:pt x="545" y="322"/>
                  </a:lnTo>
                  <a:lnTo>
                    <a:pt x="547" y="329"/>
                  </a:lnTo>
                  <a:lnTo>
                    <a:pt x="548" y="338"/>
                  </a:lnTo>
                  <a:lnTo>
                    <a:pt x="548" y="338"/>
                  </a:lnTo>
                  <a:lnTo>
                    <a:pt x="550" y="346"/>
                  </a:lnTo>
                  <a:lnTo>
                    <a:pt x="554" y="351"/>
                  </a:lnTo>
                  <a:lnTo>
                    <a:pt x="559" y="355"/>
                  </a:lnTo>
                  <a:lnTo>
                    <a:pt x="563" y="360"/>
                  </a:lnTo>
                  <a:lnTo>
                    <a:pt x="563" y="360"/>
                  </a:lnTo>
                  <a:lnTo>
                    <a:pt x="565" y="365"/>
                  </a:lnTo>
                  <a:lnTo>
                    <a:pt x="565" y="373"/>
                  </a:lnTo>
                  <a:lnTo>
                    <a:pt x="565" y="378"/>
                  </a:lnTo>
                  <a:lnTo>
                    <a:pt x="561" y="384"/>
                  </a:lnTo>
                  <a:lnTo>
                    <a:pt x="561" y="384"/>
                  </a:lnTo>
                  <a:lnTo>
                    <a:pt x="557" y="385"/>
                  </a:lnTo>
                  <a:lnTo>
                    <a:pt x="552" y="385"/>
                  </a:lnTo>
                  <a:lnTo>
                    <a:pt x="543" y="384"/>
                  </a:lnTo>
                  <a:lnTo>
                    <a:pt x="543" y="384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32" y="391"/>
                  </a:lnTo>
                  <a:lnTo>
                    <a:pt x="525" y="398"/>
                  </a:lnTo>
                  <a:lnTo>
                    <a:pt x="514" y="405"/>
                  </a:lnTo>
                  <a:lnTo>
                    <a:pt x="500" y="412"/>
                  </a:lnTo>
                  <a:lnTo>
                    <a:pt x="500" y="412"/>
                  </a:lnTo>
                  <a:lnTo>
                    <a:pt x="472" y="420"/>
                  </a:lnTo>
                  <a:lnTo>
                    <a:pt x="462" y="425"/>
                  </a:lnTo>
                  <a:lnTo>
                    <a:pt x="451" y="431"/>
                  </a:lnTo>
                  <a:lnTo>
                    <a:pt x="443" y="440"/>
                  </a:lnTo>
                  <a:lnTo>
                    <a:pt x="438" y="449"/>
                  </a:lnTo>
                  <a:lnTo>
                    <a:pt x="436" y="461"/>
                  </a:lnTo>
                  <a:lnTo>
                    <a:pt x="440" y="474"/>
                  </a:lnTo>
                  <a:lnTo>
                    <a:pt x="440" y="474"/>
                  </a:lnTo>
                  <a:lnTo>
                    <a:pt x="445" y="497"/>
                  </a:lnTo>
                  <a:lnTo>
                    <a:pt x="451" y="521"/>
                  </a:lnTo>
                  <a:lnTo>
                    <a:pt x="452" y="545"/>
                  </a:lnTo>
                  <a:lnTo>
                    <a:pt x="452" y="568"/>
                  </a:lnTo>
                  <a:lnTo>
                    <a:pt x="452" y="568"/>
                  </a:lnTo>
                  <a:lnTo>
                    <a:pt x="449" y="601"/>
                  </a:lnTo>
                  <a:lnTo>
                    <a:pt x="449" y="615"/>
                  </a:lnTo>
                  <a:lnTo>
                    <a:pt x="451" y="633"/>
                  </a:lnTo>
                  <a:lnTo>
                    <a:pt x="451" y="633"/>
                  </a:lnTo>
                  <a:lnTo>
                    <a:pt x="449" y="637"/>
                  </a:lnTo>
                  <a:lnTo>
                    <a:pt x="447" y="640"/>
                  </a:lnTo>
                  <a:lnTo>
                    <a:pt x="445" y="644"/>
                  </a:lnTo>
                  <a:lnTo>
                    <a:pt x="447" y="649"/>
                  </a:lnTo>
                  <a:lnTo>
                    <a:pt x="447" y="649"/>
                  </a:lnTo>
                  <a:lnTo>
                    <a:pt x="451" y="653"/>
                  </a:lnTo>
                  <a:lnTo>
                    <a:pt x="458" y="655"/>
                  </a:lnTo>
                  <a:lnTo>
                    <a:pt x="463" y="657"/>
                  </a:lnTo>
                  <a:lnTo>
                    <a:pt x="465" y="659"/>
                  </a:lnTo>
                  <a:lnTo>
                    <a:pt x="467" y="662"/>
                  </a:lnTo>
                  <a:lnTo>
                    <a:pt x="467" y="662"/>
                  </a:lnTo>
                  <a:lnTo>
                    <a:pt x="469" y="668"/>
                  </a:lnTo>
                  <a:lnTo>
                    <a:pt x="467" y="673"/>
                  </a:lnTo>
                  <a:lnTo>
                    <a:pt x="463" y="678"/>
                  </a:lnTo>
                  <a:lnTo>
                    <a:pt x="460" y="686"/>
                  </a:lnTo>
                  <a:lnTo>
                    <a:pt x="449" y="697"/>
                  </a:lnTo>
                  <a:lnTo>
                    <a:pt x="440" y="704"/>
                  </a:lnTo>
                  <a:lnTo>
                    <a:pt x="440" y="704"/>
                  </a:lnTo>
                  <a:lnTo>
                    <a:pt x="433" y="706"/>
                  </a:lnTo>
                  <a:lnTo>
                    <a:pt x="425" y="707"/>
                  </a:lnTo>
                  <a:lnTo>
                    <a:pt x="418" y="709"/>
                  </a:lnTo>
                  <a:lnTo>
                    <a:pt x="416" y="711"/>
                  </a:lnTo>
                  <a:lnTo>
                    <a:pt x="416" y="715"/>
                  </a:lnTo>
                  <a:lnTo>
                    <a:pt x="422" y="729"/>
                  </a:lnTo>
                  <a:lnTo>
                    <a:pt x="422" y="729"/>
                  </a:lnTo>
                  <a:lnTo>
                    <a:pt x="425" y="740"/>
                  </a:lnTo>
                  <a:lnTo>
                    <a:pt x="431" y="753"/>
                  </a:lnTo>
                  <a:lnTo>
                    <a:pt x="434" y="758"/>
                  </a:lnTo>
                  <a:lnTo>
                    <a:pt x="438" y="762"/>
                  </a:lnTo>
                  <a:lnTo>
                    <a:pt x="443" y="762"/>
                  </a:lnTo>
                  <a:lnTo>
                    <a:pt x="451" y="762"/>
                  </a:lnTo>
                  <a:lnTo>
                    <a:pt x="451" y="762"/>
                  </a:lnTo>
                  <a:lnTo>
                    <a:pt x="454" y="758"/>
                  </a:lnTo>
                  <a:lnTo>
                    <a:pt x="456" y="753"/>
                  </a:lnTo>
                  <a:lnTo>
                    <a:pt x="460" y="744"/>
                  </a:lnTo>
                  <a:lnTo>
                    <a:pt x="462" y="738"/>
                  </a:lnTo>
                  <a:lnTo>
                    <a:pt x="465" y="735"/>
                  </a:lnTo>
                  <a:lnTo>
                    <a:pt x="471" y="731"/>
                  </a:lnTo>
                  <a:lnTo>
                    <a:pt x="478" y="731"/>
                  </a:lnTo>
                  <a:lnTo>
                    <a:pt x="478" y="731"/>
                  </a:lnTo>
                  <a:lnTo>
                    <a:pt x="483" y="733"/>
                  </a:lnTo>
                  <a:lnTo>
                    <a:pt x="489" y="735"/>
                  </a:lnTo>
                  <a:lnTo>
                    <a:pt x="490" y="738"/>
                  </a:lnTo>
                  <a:lnTo>
                    <a:pt x="490" y="742"/>
                  </a:lnTo>
                  <a:lnTo>
                    <a:pt x="490" y="753"/>
                  </a:lnTo>
                  <a:lnTo>
                    <a:pt x="489" y="762"/>
                  </a:lnTo>
                  <a:lnTo>
                    <a:pt x="489" y="762"/>
                  </a:lnTo>
                  <a:lnTo>
                    <a:pt x="483" y="782"/>
                  </a:lnTo>
                  <a:lnTo>
                    <a:pt x="481" y="792"/>
                  </a:lnTo>
                  <a:lnTo>
                    <a:pt x="481" y="801"/>
                  </a:lnTo>
                  <a:lnTo>
                    <a:pt x="481" y="801"/>
                  </a:lnTo>
                  <a:lnTo>
                    <a:pt x="483" y="805"/>
                  </a:lnTo>
                  <a:lnTo>
                    <a:pt x="485" y="807"/>
                  </a:lnTo>
                  <a:lnTo>
                    <a:pt x="492" y="809"/>
                  </a:lnTo>
                  <a:lnTo>
                    <a:pt x="494" y="811"/>
                  </a:lnTo>
                  <a:lnTo>
                    <a:pt x="496" y="812"/>
                  </a:lnTo>
                  <a:lnTo>
                    <a:pt x="496" y="814"/>
                  </a:lnTo>
                  <a:lnTo>
                    <a:pt x="494" y="820"/>
                  </a:lnTo>
                  <a:lnTo>
                    <a:pt x="494" y="820"/>
                  </a:lnTo>
                  <a:lnTo>
                    <a:pt x="490" y="821"/>
                  </a:lnTo>
                  <a:lnTo>
                    <a:pt x="485" y="823"/>
                  </a:lnTo>
                  <a:lnTo>
                    <a:pt x="478" y="825"/>
                  </a:lnTo>
                  <a:lnTo>
                    <a:pt x="474" y="829"/>
                  </a:lnTo>
                  <a:lnTo>
                    <a:pt x="474" y="829"/>
                  </a:lnTo>
                  <a:lnTo>
                    <a:pt x="469" y="834"/>
                  </a:lnTo>
                  <a:lnTo>
                    <a:pt x="465" y="839"/>
                  </a:lnTo>
                  <a:lnTo>
                    <a:pt x="462" y="849"/>
                  </a:lnTo>
                  <a:lnTo>
                    <a:pt x="458" y="850"/>
                  </a:lnTo>
                  <a:lnTo>
                    <a:pt x="452" y="850"/>
                  </a:lnTo>
                  <a:lnTo>
                    <a:pt x="447" y="849"/>
                  </a:lnTo>
                  <a:lnTo>
                    <a:pt x="436" y="843"/>
                  </a:lnTo>
                  <a:lnTo>
                    <a:pt x="436" y="843"/>
                  </a:lnTo>
                  <a:lnTo>
                    <a:pt x="424" y="834"/>
                  </a:lnTo>
                  <a:lnTo>
                    <a:pt x="413" y="823"/>
                  </a:lnTo>
                  <a:lnTo>
                    <a:pt x="400" y="814"/>
                  </a:lnTo>
                  <a:lnTo>
                    <a:pt x="395" y="811"/>
                  </a:lnTo>
                  <a:lnTo>
                    <a:pt x="387" y="807"/>
                  </a:lnTo>
                  <a:lnTo>
                    <a:pt x="387" y="807"/>
                  </a:lnTo>
                  <a:lnTo>
                    <a:pt x="380" y="807"/>
                  </a:lnTo>
                  <a:lnTo>
                    <a:pt x="375" y="807"/>
                  </a:lnTo>
                  <a:lnTo>
                    <a:pt x="362" y="807"/>
                  </a:lnTo>
                  <a:lnTo>
                    <a:pt x="347" y="809"/>
                  </a:lnTo>
                  <a:lnTo>
                    <a:pt x="342" y="809"/>
                  </a:lnTo>
                  <a:lnTo>
                    <a:pt x="333" y="807"/>
                  </a:lnTo>
                  <a:lnTo>
                    <a:pt x="333" y="807"/>
                  </a:lnTo>
                  <a:lnTo>
                    <a:pt x="320" y="803"/>
                  </a:lnTo>
                  <a:lnTo>
                    <a:pt x="309" y="801"/>
                  </a:lnTo>
                  <a:lnTo>
                    <a:pt x="306" y="801"/>
                  </a:lnTo>
                  <a:lnTo>
                    <a:pt x="302" y="803"/>
                  </a:lnTo>
                  <a:lnTo>
                    <a:pt x="299" y="807"/>
                  </a:lnTo>
                  <a:lnTo>
                    <a:pt x="295" y="814"/>
                  </a:lnTo>
                  <a:lnTo>
                    <a:pt x="295" y="814"/>
                  </a:lnTo>
                  <a:lnTo>
                    <a:pt x="293" y="825"/>
                  </a:lnTo>
                  <a:lnTo>
                    <a:pt x="293" y="834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63"/>
                  </a:lnTo>
                  <a:lnTo>
                    <a:pt x="299" y="872"/>
                  </a:lnTo>
                  <a:lnTo>
                    <a:pt x="299" y="883"/>
                  </a:lnTo>
                  <a:lnTo>
                    <a:pt x="299" y="892"/>
                  </a:lnTo>
                  <a:lnTo>
                    <a:pt x="299" y="892"/>
                  </a:lnTo>
                  <a:lnTo>
                    <a:pt x="302" y="901"/>
                  </a:lnTo>
                  <a:lnTo>
                    <a:pt x="306" y="910"/>
                  </a:lnTo>
                  <a:lnTo>
                    <a:pt x="309" y="917"/>
                  </a:lnTo>
                  <a:lnTo>
                    <a:pt x="311" y="928"/>
                  </a:lnTo>
                  <a:lnTo>
                    <a:pt x="311" y="928"/>
                  </a:lnTo>
                  <a:lnTo>
                    <a:pt x="309" y="943"/>
                  </a:lnTo>
                  <a:lnTo>
                    <a:pt x="309" y="959"/>
                  </a:lnTo>
                  <a:lnTo>
                    <a:pt x="309" y="959"/>
                  </a:lnTo>
                  <a:lnTo>
                    <a:pt x="320" y="964"/>
                  </a:lnTo>
                  <a:lnTo>
                    <a:pt x="331" y="973"/>
                  </a:lnTo>
                  <a:lnTo>
                    <a:pt x="340" y="984"/>
                  </a:lnTo>
                  <a:lnTo>
                    <a:pt x="349" y="993"/>
                  </a:lnTo>
                  <a:lnTo>
                    <a:pt x="353" y="999"/>
                  </a:lnTo>
                  <a:lnTo>
                    <a:pt x="353" y="999"/>
                  </a:lnTo>
                  <a:lnTo>
                    <a:pt x="349" y="1002"/>
                  </a:lnTo>
                  <a:lnTo>
                    <a:pt x="346" y="1004"/>
                  </a:lnTo>
                  <a:lnTo>
                    <a:pt x="340" y="1004"/>
                  </a:lnTo>
                  <a:lnTo>
                    <a:pt x="333" y="1004"/>
                  </a:lnTo>
                  <a:lnTo>
                    <a:pt x="319" y="1002"/>
                  </a:lnTo>
                  <a:lnTo>
                    <a:pt x="313" y="1001"/>
                  </a:lnTo>
                  <a:lnTo>
                    <a:pt x="308" y="1002"/>
                  </a:lnTo>
                  <a:lnTo>
                    <a:pt x="308" y="1002"/>
                  </a:lnTo>
                  <a:lnTo>
                    <a:pt x="300" y="1006"/>
                  </a:lnTo>
                  <a:lnTo>
                    <a:pt x="295" y="1013"/>
                  </a:lnTo>
                  <a:lnTo>
                    <a:pt x="291" y="1022"/>
                  </a:lnTo>
                  <a:lnTo>
                    <a:pt x="291" y="1029"/>
                  </a:lnTo>
                  <a:lnTo>
                    <a:pt x="291" y="1029"/>
                  </a:lnTo>
                  <a:lnTo>
                    <a:pt x="290" y="1037"/>
                  </a:lnTo>
                  <a:lnTo>
                    <a:pt x="291" y="1040"/>
                  </a:lnTo>
                  <a:lnTo>
                    <a:pt x="293" y="1044"/>
                  </a:lnTo>
                  <a:lnTo>
                    <a:pt x="297" y="1048"/>
                  </a:lnTo>
                  <a:lnTo>
                    <a:pt x="306" y="1051"/>
                  </a:lnTo>
                  <a:lnTo>
                    <a:pt x="319" y="1053"/>
                  </a:lnTo>
                  <a:lnTo>
                    <a:pt x="319" y="1053"/>
                  </a:lnTo>
                  <a:lnTo>
                    <a:pt x="331" y="1058"/>
                  </a:lnTo>
                  <a:lnTo>
                    <a:pt x="340" y="1064"/>
                  </a:lnTo>
                  <a:lnTo>
                    <a:pt x="355" y="1080"/>
                  </a:lnTo>
                  <a:lnTo>
                    <a:pt x="355" y="1080"/>
                  </a:lnTo>
                  <a:lnTo>
                    <a:pt x="360" y="1073"/>
                  </a:lnTo>
                  <a:lnTo>
                    <a:pt x="364" y="1066"/>
                  </a:lnTo>
                  <a:lnTo>
                    <a:pt x="367" y="1064"/>
                  </a:lnTo>
                  <a:lnTo>
                    <a:pt x="369" y="1064"/>
                  </a:lnTo>
                  <a:lnTo>
                    <a:pt x="373" y="1064"/>
                  </a:lnTo>
                  <a:lnTo>
                    <a:pt x="378" y="1069"/>
                  </a:lnTo>
                  <a:lnTo>
                    <a:pt x="378" y="1069"/>
                  </a:lnTo>
                  <a:lnTo>
                    <a:pt x="380" y="1073"/>
                  </a:lnTo>
                  <a:lnTo>
                    <a:pt x="382" y="1078"/>
                  </a:lnTo>
                  <a:lnTo>
                    <a:pt x="386" y="1089"/>
                  </a:lnTo>
                  <a:lnTo>
                    <a:pt x="386" y="1089"/>
                  </a:lnTo>
                  <a:lnTo>
                    <a:pt x="389" y="1096"/>
                  </a:lnTo>
                  <a:lnTo>
                    <a:pt x="395" y="1104"/>
                  </a:lnTo>
                  <a:lnTo>
                    <a:pt x="396" y="1107"/>
                  </a:lnTo>
                  <a:lnTo>
                    <a:pt x="396" y="1111"/>
                  </a:lnTo>
                  <a:lnTo>
                    <a:pt x="395" y="1115"/>
                  </a:lnTo>
                  <a:lnTo>
                    <a:pt x="391" y="1118"/>
                  </a:lnTo>
                  <a:lnTo>
                    <a:pt x="391" y="1118"/>
                  </a:lnTo>
                  <a:lnTo>
                    <a:pt x="386" y="1118"/>
                  </a:lnTo>
                  <a:lnTo>
                    <a:pt x="376" y="1116"/>
                  </a:lnTo>
                  <a:lnTo>
                    <a:pt x="367" y="1115"/>
                  </a:lnTo>
                  <a:lnTo>
                    <a:pt x="360" y="1115"/>
                  </a:lnTo>
                  <a:lnTo>
                    <a:pt x="360" y="1115"/>
                  </a:lnTo>
                  <a:lnTo>
                    <a:pt x="362" y="1122"/>
                  </a:lnTo>
                  <a:lnTo>
                    <a:pt x="366" y="1129"/>
                  </a:lnTo>
                  <a:lnTo>
                    <a:pt x="371" y="1134"/>
                  </a:lnTo>
                  <a:lnTo>
                    <a:pt x="378" y="1140"/>
                  </a:lnTo>
                  <a:lnTo>
                    <a:pt x="386" y="1145"/>
                  </a:lnTo>
                  <a:lnTo>
                    <a:pt x="391" y="1151"/>
                  </a:lnTo>
                  <a:lnTo>
                    <a:pt x="395" y="1156"/>
                  </a:lnTo>
                  <a:lnTo>
                    <a:pt x="398" y="1165"/>
                  </a:lnTo>
                  <a:lnTo>
                    <a:pt x="398" y="1165"/>
                  </a:lnTo>
                  <a:lnTo>
                    <a:pt x="398" y="1180"/>
                  </a:lnTo>
                  <a:lnTo>
                    <a:pt x="400" y="1198"/>
                  </a:lnTo>
                  <a:lnTo>
                    <a:pt x="398" y="1207"/>
                  </a:lnTo>
                  <a:lnTo>
                    <a:pt x="396" y="1214"/>
                  </a:lnTo>
                  <a:lnTo>
                    <a:pt x="393" y="1221"/>
                  </a:lnTo>
                  <a:lnTo>
                    <a:pt x="387" y="1225"/>
                  </a:lnTo>
                  <a:lnTo>
                    <a:pt x="387" y="1225"/>
                  </a:lnTo>
                  <a:lnTo>
                    <a:pt x="376" y="1229"/>
                  </a:lnTo>
                  <a:lnTo>
                    <a:pt x="369" y="1229"/>
                  </a:lnTo>
                  <a:lnTo>
                    <a:pt x="355" y="1221"/>
                  </a:lnTo>
                  <a:lnTo>
                    <a:pt x="355" y="1221"/>
                  </a:lnTo>
                  <a:lnTo>
                    <a:pt x="344" y="1216"/>
                  </a:lnTo>
                  <a:lnTo>
                    <a:pt x="331" y="1212"/>
                  </a:lnTo>
                  <a:lnTo>
                    <a:pt x="319" y="1209"/>
                  </a:lnTo>
                  <a:lnTo>
                    <a:pt x="308" y="1205"/>
                  </a:lnTo>
                  <a:lnTo>
                    <a:pt x="308" y="1205"/>
                  </a:lnTo>
                  <a:lnTo>
                    <a:pt x="299" y="1201"/>
                  </a:lnTo>
                  <a:lnTo>
                    <a:pt x="293" y="1196"/>
                  </a:lnTo>
                  <a:lnTo>
                    <a:pt x="288" y="1192"/>
                  </a:lnTo>
                  <a:lnTo>
                    <a:pt x="284" y="1187"/>
                  </a:lnTo>
                  <a:lnTo>
                    <a:pt x="284" y="1187"/>
                  </a:lnTo>
                  <a:lnTo>
                    <a:pt x="270" y="1191"/>
                  </a:lnTo>
                  <a:lnTo>
                    <a:pt x="253" y="1192"/>
                  </a:lnTo>
                  <a:lnTo>
                    <a:pt x="239" y="1192"/>
                  </a:lnTo>
                  <a:lnTo>
                    <a:pt x="224" y="1192"/>
                  </a:lnTo>
                  <a:lnTo>
                    <a:pt x="197" y="1189"/>
                  </a:lnTo>
                  <a:lnTo>
                    <a:pt x="170" y="1183"/>
                  </a:lnTo>
                  <a:lnTo>
                    <a:pt x="143" y="1178"/>
                  </a:lnTo>
                  <a:lnTo>
                    <a:pt x="130" y="1178"/>
                  </a:lnTo>
                  <a:lnTo>
                    <a:pt x="116" y="1176"/>
                  </a:lnTo>
                  <a:lnTo>
                    <a:pt x="103" y="1178"/>
                  </a:lnTo>
                  <a:lnTo>
                    <a:pt x="89" y="1180"/>
                  </a:lnTo>
                  <a:lnTo>
                    <a:pt x="74" y="1185"/>
                  </a:lnTo>
                  <a:lnTo>
                    <a:pt x="60" y="1191"/>
                  </a:lnTo>
                  <a:lnTo>
                    <a:pt x="60" y="1191"/>
                  </a:lnTo>
                  <a:lnTo>
                    <a:pt x="56" y="1200"/>
                  </a:lnTo>
                  <a:lnTo>
                    <a:pt x="54" y="1209"/>
                  </a:lnTo>
                  <a:lnTo>
                    <a:pt x="54" y="1209"/>
                  </a:lnTo>
                  <a:lnTo>
                    <a:pt x="56" y="1216"/>
                  </a:lnTo>
                  <a:lnTo>
                    <a:pt x="60" y="1223"/>
                  </a:lnTo>
                  <a:lnTo>
                    <a:pt x="60" y="1227"/>
                  </a:lnTo>
                  <a:lnTo>
                    <a:pt x="58" y="1230"/>
                  </a:lnTo>
                  <a:lnTo>
                    <a:pt x="56" y="1232"/>
                  </a:lnTo>
                  <a:lnTo>
                    <a:pt x="51" y="1236"/>
                  </a:lnTo>
                  <a:lnTo>
                    <a:pt x="51" y="1236"/>
                  </a:lnTo>
                  <a:lnTo>
                    <a:pt x="43" y="1238"/>
                  </a:lnTo>
                  <a:lnTo>
                    <a:pt x="33" y="1239"/>
                  </a:lnTo>
                  <a:lnTo>
                    <a:pt x="23" y="1239"/>
                  </a:lnTo>
                  <a:lnTo>
                    <a:pt x="14" y="1239"/>
                  </a:lnTo>
                  <a:lnTo>
                    <a:pt x="14" y="1239"/>
                  </a:lnTo>
                  <a:lnTo>
                    <a:pt x="7" y="1241"/>
                  </a:lnTo>
                  <a:lnTo>
                    <a:pt x="2" y="1245"/>
                  </a:lnTo>
                  <a:lnTo>
                    <a:pt x="2" y="1245"/>
                  </a:lnTo>
                  <a:lnTo>
                    <a:pt x="0" y="1250"/>
                  </a:lnTo>
                  <a:lnTo>
                    <a:pt x="2" y="1257"/>
                  </a:lnTo>
                  <a:lnTo>
                    <a:pt x="5" y="1270"/>
                  </a:lnTo>
                  <a:lnTo>
                    <a:pt x="14" y="1285"/>
                  </a:lnTo>
                  <a:lnTo>
                    <a:pt x="23" y="1297"/>
                  </a:lnTo>
                  <a:lnTo>
                    <a:pt x="23" y="1297"/>
                  </a:lnTo>
                  <a:lnTo>
                    <a:pt x="29" y="1295"/>
                  </a:lnTo>
                  <a:lnTo>
                    <a:pt x="36" y="1295"/>
                  </a:lnTo>
                  <a:lnTo>
                    <a:pt x="47" y="1299"/>
                  </a:lnTo>
                  <a:lnTo>
                    <a:pt x="47" y="1299"/>
                  </a:lnTo>
                  <a:lnTo>
                    <a:pt x="54" y="1305"/>
                  </a:lnTo>
                  <a:lnTo>
                    <a:pt x="63" y="1312"/>
                  </a:lnTo>
                  <a:lnTo>
                    <a:pt x="69" y="1319"/>
                  </a:lnTo>
                  <a:lnTo>
                    <a:pt x="72" y="1326"/>
                  </a:lnTo>
                  <a:lnTo>
                    <a:pt x="72" y="1326"/>
                  </a:lnTo>
                  <a:lnTo>
                    <a:pt x="76" y="1341"/>
                  </a:lnTo>
                  <a:lnTo>
                    <a:pt x="78" y="1346"/>
                  </a:lnTo>
                  <a:lnTo>
                    <a:pt x="81" y="1353"/>
                  </a:lnTo>
                  <a:lnTo>
                    <a:pt x="81" y="1353"/>
                  </a:lnTo>
                  <a:lnTo>
                    <a:pt x="90" y="1366"/>
                  </a:lnTo>
                  <a:lnTo>
                    <a:pt x="92" y="1373"/>
                  </a:lnTo>
                  <a:lnTo>
                    <a:pt x="94" y="1381"/>
                  </a:lnTo>
                  <a:lnTo>
                    <a:pt x="94" y="1381"/>
                  </a:lnTo>
                  <a:lnTo>
                    <a:pt x="96" y="1390"/>
                  </a:lnTo>
                  <a:lnTo>
                    <a:pt x="100" y="1397"/>
                  </a:lnTo>
                  <a:lnTo>
                    <a:pt x="109" y="1409"/>
                  </a:lnTo>
                  <a:lnTo>
                    <a:pt x="109" y="1409"/>
                  </a:lnTo>
                  <a:lnTo>
                    <a:pt x="114" y="1417"/>
                  </a:lnTo>
                  <a:lnTo>
                    <a:pt x="118" y="1426"/>
                  </a:lnTo>
                  <a:lnTo>
                    <a:pt x="119" y="1442"/>
                  </a:lnTo>
                  <a:lnTo>
                    <a:pt x="119" y="1442"/>
                  </a:lnTo>
                  <a:lnTo>
                    <a:pt x="121" y="1449"/>
                  </a:lnTo>
                  <a:lnTo>
                    <a:pt x="125" y="1455"/>
                  </a:lnTo>
                  <a:lnTo>
                    <a:pt x="132" y="1464"/>
                  </a:lnTo>
                  <a:lnTo>
                    <a:pt x="132" y="1464"/>
                  </a:lnTo>
                  <a:lnTo>
                    <a:pt x="136" y="1471"/>
                  </a:lnTo>
                  <a:lnTo>
                    <a:pt x="138" y="1480"/>
                  </a:lnTo>
                  <a:lnTo>
                    <a:pt x="139" y="1487"/>
                  </a:lnTo>
                  <a:lnTo>
                    <a:pt x="143" y="1496"/>
                  </a:lnTo>
                  <a:lnTo>
                    <a:pt x="143" y="1496"/>
                  </a:lnTo>
                  <a:lnTo>
                    <a:pt x="147" y="1502"/>
                  </a:lnTo>
                  <a:lnTo>
                    <a:pt x="154" y="1505"/>
                  </a:lnTo>
                  <a:lnTo>
                    <a:pt x="159" y="1511"/>
                  </a:lnTo>
                  <a:lnTo>
                    <a:pt x="165" y="1516"/>
                  </a:lnTo>
                  <a:lnTo>
                    <a:pt x="165" y="1516"/>
                  </a:lnTo>
                  <a:lnTo>
                    <a:pt x="168" y="1520"/>
                  </a:lnTo>
                  <a:lnTo>
                    <a:pt x="168" y="1523"/>
                  </a:lnTo>
                  <a:lnTo>
                    <a:pt x="170" y="1534"/>
                  </a:lnTo>
                  <a:lnTo>
                    <a:pt x="168" y="1554"/>
                  </a:lnTo>
                  <a:lnTo>
                    <a:pt x="168" y="1554"/>
                  </a:lnTo>
                  <a:lnTo>
                    <a:pt x="168" y="1561"/>
                  </a:lnTo>
                  <a:lnTo>
                    <a:pt x="170" y="1569"/>
                  </a:lnTo>
                  <a:lnTo>
                    <a:pt x="174" y="1576"/>
                  </a:lnTo>
                  <a:lnTo>
                    <a:pt x="177" y="1581"/>
                  </a:lnTo>
                  <a:lnTo>
                    <a:pt x="181" y="1587"/>
                  </a:lnTo>
                  <a:lnTo>
                    <a:pt x="186" y="1590"/>
                  </a:lnTo>
                  <a:lnTo>
                    <a:pt x="194" y="1594"/>
                  </a:lnTo>
                  <a:lnTo>
                    <a:pt x="203" y="1596"/>
                  </a:lnTo>
                  <a:lnTo>
                    <a:pt x="203" y="1596"/>
                  </a:lnTo>
                  <a:lnTo>
                    <a:pt x="212" y="1596"/>
                  </a:lnTo>
                  <a:lnTo>
                    <a:pt x="221" y="1594"/>
                  </a:lnTo>
                  <a:lnTo>
                    <a:pt x="239" y="1590"/>
                  </a:lnTo>
                  <a:lnTo>
                    <a:pt x="239" y="1590"/>
                  </a:lnTo>
                  <a:lnTo>
                    <a:pt x="248" y="1589"/>
                  </a:lnTo>
                  <a:lnTo>
                    <a:pt x="257" y="1589"/>
                  </a:lnTo>
                  <a:lnTo>
                    <a:pt x="264" y="1589"/>
                  </a:lnTo>
                  <a:lnTo>
                    <a:pt x="271" y="1585"/>
                  </a:lnTo>
                  <a:lnTo>
                    <a:pt x="271" y="1585"/>
                  </a:lnTo>
                  <a:lnTo>
                    <a:pt x="275" y="1581"/>
                  </a:lnTo>
                  <a:lnTo>
                    <a:pt x="277" y="1578"/>
                  </a:lnTo>
                  <a:lnTo>
                    <a:pt x="281" y="1572"/>
                  </a:lnTo>
                  <a:lnTo>
                    <a:pt x="284" y="1570"/>
                  </a:lnTo>
                  <a:lnTo>
                    <a:pt x="284" y="1570"/>
                  </a:lnTo>
                  <a:lnTo>
                    <a:pt x="290" y="1567"/>
                  </a:lnTo>
                  <a:lnTo>
                    <a:pt x="297" y="1567"/>
                  </a:lnTo>
                  <a:lnTo>
                    <a:pt x="304" y="1565"/>
                  </a:lnTo>
                  <a:lnTo>
                    <a:pt x="308" y="1563"/>
                  </a:lnTo>
                  <a:lnTo>
                    <a:pt x="309" y="1561"/>
                  </a:lnTo>
                  <a:lnTo>
                    <a:pt x="309" y="1561"/>
                  </a:lnTo>
                  <a:lnTo>
                    <a:pt x="311" y="1556"/>
                  </a:lnTo>
                  <a:lnTo>
                    <a:pt x="313" y="1551"/>
                  </a:lnTo>
                  <a:lnTo>
                    <a:pt x="313" y="1545"/>
                  </a:lnTo>
                  <a:lnTo>
                    <a:pt x="313" y="1542"/>
                  </a:lnTo>
                  <a:lnTo>
                    <a:pt x="313" y="1542"/>
                  </a:lnTo>
                  <a:lnTo>
                    <a:pt x="317" y="1536"/>
                  </a:lnTo>
                  <a:lnTo>
                    <a:pt x="320" y="1531"/>
                  </a:lnTo>
                  <a:lnTo>
                    <a:pt x="331" y="1525"/>
                  </a:lnTo>
                  <a:lnTo>
                    <a:pt x="355" y="1516"/>
                  </a:lnTo>
                  <a:lnTo>
                    <a:pt x="355" y="1516"/>
                  </a:lnTo>
                  <a:lnTo>
                    <a:pt x="366" y="1511"/>
                  </a:lnTo>
                  <a:lnTo>
                    <a:pt x="375" y="1505"/>
                  </a:lnTo>
                  <a:lnTo>
                    <a:pt x="375" y="1505"/>
                  </a:lnTo>
                  <a:lnTo>
                    <a:pt x="389" y="1502"/>
                  </a:lnTo>
                  <a:lnTo>
                    <a:pt x="396" y="1500"/>
                  </a:lnTo>
                  <a:lnTo>
                    <a:pt x="402" y="1496"/>
                  </a:lnTo>
                  <a:lnTo>
                    <a:pt x="402" y="1496"/>
                  </a:lnTo>
                  <a:lnTo>
                    <a:pt x="411" y="1487"/>
                  </a:lnTo>
                  <a:lnTo>
                    <a:pt x="414" y="1478"/>
                  </a:lnTo>
                  <a:lnTo>
                    <a:pt x="418" y="1467"/>
                  </a:lnTo>
                  <a:lnTo>
                    <a:pt x="420" y="1456"/>
                  </a:lnTo>
                  <a:lnTo>
                    <a:pt x="420" y="1456"/>
                  </a:lnTo>
                  <a:lnTo>
                    <a:pt x="422" y="1435"/>
                  </a:lnTo>
                  <a:lnTo>
                    <a:pt x="422" y="1424"/>
                  </a:lnTo>
                  <a:lnTo>
                    <a:pt x="418" y="1411"/>
                  </a:lnTo>
                  <a:lnTo>
                    <a:pt x="418" y="1411"/>
                  </a:lnTo>
                  <a:lnTo>
                    <a:pt x="416" y="1406"/>
                  </a:lnTo>
                  <a:lnTo>
                    <a:pt x="413" y="1402"/>
                  </a:lnTo>
                  <a:lnTo>
                    <a:pt x="404" y="1397"/>
                  </a:lnTo>
                  <a:lnTo>
                    <a:pt x="395" y="1391"/>
                  </a:lnTo>
                  <a:lnTo>
                    <a:pt x="391" y="1390"/>
                  </a:lnTo>
                  <a:lnTo>
                    <a:pt x="387" y="1384"/>
                  </a:lnTo>
                  <a:lnTo>
                    <a:pt x="387" y="1384"/>
                  </a:lnTo>
                  <a:lnTo>
                    <a:pt x="380" y="1375"/>
                  </a:lnTo>
                  <a:lnTo>
                    <a:pt x="376" y="1371"/>
                  </a:lnTo>
                  <a:lnTo>
                    <a:pt x="369" y="1373"/>
                  </a:lnTo>
                  <a:lnTo>
                    <a:pt x="369" y="1373"/>
                  </a:lnTo>
                  <a:lnTo>
                    <a:pt x="366" y="1375"/>
                  </a:lnTo>
                  <a:lnTo>
                    <a:pt x="362" y="1379"/>
                  </a:lnTo>
                  <a:lnTo>
                    <a:pt x="357" y="1388"/>
                  </a:lnTo>
                  <a:lnTo>
                    <a:pt x="353" y="1397"/>
                  </a:lnTo>
                  <a:lnTo>
                    <a:pt x="349" y="1400"/>
                  </a:lnTo>
                  <a:lnTo>
                    <a:pt x="344" y="1402"/>
                  </a:lnTo>
                  <a:lnTo>
                    <a:pt x="344" y="1402"/>
                  </a:lnTo>
                  <a:lnTo>
                    <a:pt x="338" y="1404"/>
                  </a:lnTo>
                  <a:lnTo>
                    <a:pt x="331" y="1402"/>
                  </a:lnTo>
                  <a:lnTo>
                    <a:pt x="317" y="1397"/>
                  </a:lnTo>
                  <a:lnTo>
                    <a:pt x="304" y="1388"/>
                  </a:lnTo>
                  <a:lnTo>
                    <a:pt x="293" y="1381"/>
                  </a:lnTo>
                  <a:lnTo>
                    <a:pt x="293" y="1381"/>
                  </a:lnTo>
                  <a:lnTo>
                    <a:pt x="282" y="1371"/>
                  </a:lnTo>
                  <a:lnTo>
                    <a:pt x="281" y="1364"/>
                  </a:lnTo>
                  <a:lnTo>
                    <a:pt x="277" y="1359"/>
                  </a:lnTo>
                  <a:lnTo>
                    <a:pt x="277" y="1359"/>
                  </a:lnTo>
                  <a:lnTo>
                    <a:pt x="277" y="1346"/>
                  </a:lnTo>
                  <a:lnTo>
                    <a:pt x="277" y="1341"/>
                  </a:lnTo>
                  <a:lnTo>
                    <a:pt x="277" y="1335"/>
                  </a:lnTo>
                  <a:lnTo>
                    <a:pt x="277" y="1335"/>
                  </a:lnTo>
                  <a:lnTo>
                    <a:pt x="273" y="1328"/>
                  </a:lnTo>
                  <a:lnTo>
                    <a:pt x="268" y="1321"/>
                  </a:lnTo>
                  <a:lnTo>
                    <a:pt x="257" y="1308"/>
                  </a:lnTo>
                  <a:lnTo>
                    <a:pt x="257" y="1308"/>
                  </a:lnTo>
                  <a:lnTo>
                    <a:pt x="252" y="1301"/>
                  </a:lnTo>
                  <a:lnTo>
                    <a:pt x="250" y="1297"/>
                  </a:lnTo>
                  <a:lnTo>
                    <a:pt x="248" y="1292"/>
                  </a:lnTo>
                  <a:lnTo>
                    <a:pt x="248" y="1292"/>
                  </a:lnTo>
                  <a:lnTo>
                    <a:pt x="250" y="1286"/>
                  </a:lnTo>
                  <a:lnTo>
                    <a:pt x="252" y="1281"/>
                  </a:lnTo>
                  <a:lnTo>
                    <a:pt x="255" y="1276"/>
                  </a:lnTo>
                  <a:lnTo>
                    <a:pt x="259" y="1272"/>
                  </a:lnTo>
                  <a:lnTo>
                    <a:pt x="264" y="1270"/>
                  </a:lnTo>
                  <a:lnTo>
                    <a:pt x="270" y="1268"/>
                  </a:lnTo>
                  <a:lnTo>
                    <a:pt x="275" y="1270"/>
                  </a:lnTo>
                  <a:lnTo>
                    <a:pt x="279" y="1272"/>
                  </a:lnTo>
                  <a:lnTo>
                    <a:pt x="279" y="1272"/>
                  </a:lnTo>
                  <a:lnTo>
                    <a:pt x="282" y="1276"/>
                  </a:lnTo>
                  <a:lnTo>
                    <a:pt x="286" y="1281"/>
                  </a:lnTo>
                  <a:lnTo>
                    <a:pt x="290" y="1290"/>
                  </a:lnTo>
                  <a:lnTo>
                    <a:pt x="291" y="1299"/>
                  </a:lnTo>
                  <a:lnTo>
                    <a:pt x="295" y="1310"/>
                  </a:lnTo>
                  <a:lnTo>
                    <a:pt x="295" y="1310"/>
                  </a:lnTo>
                  <a:lnTo>
                    <a:pt x="299" y="1315"/>
                  </a:lnTo>
                  <a:lnTo>
                    <a:pt x="302" y="1321"/>
                  </a:lnTo>
                  <a:lnTo>
                    <a:pt x="308" y="1324"/>
                  </a:lnTo>
                  <a:lnTo>
                    <a:pt x="313" y="1326"/>
                  </a:lnTo>
                  <a:lnTo>
                    <a:pt x="326" y="1328"/>
                  </a:lnTo>
                  <a:lnTo>
                    <a:pt x="338" y="1330"/>
                  </a:lnTo>
                  <a:lnTo>
                    <a:pt x="338" y="1330"/>
                  </a:lnTo>
                  <a:lnTo>
                    <a:pt x="351" y="1328"/>
                  </a:lnTo>
                  <a:lnTo>
                    <a:pt x="362" y="1330"/>
                  </a:lnTo>
                  <a:lnTo>
                    <a:pt x="373" y="1335"/>
                  </a:lnTo>
                  <a:lnTo>
                    <a:pt x="384" y="1343"/>
                  </a:lnTo>
                  <a:lnTo>
                    <a:pt x="384" y="1343"/>
                  </a:lnTo>
                  <a:lnTo>
                    <a:pt x="396" y="1355"/>
                  </a:lnTo>
                  <a:lnTo>
                    <a:pt x="404" y="1361"/>
                  </a:lnTo>
                  <a:lnTo>
                    <a:pt x="413" y="1364"/>
                  </a:lnTo>
                  <a:lnTo>
                    <a:pt x="413" y="1364"/>
                  </a:lnTo>
                  <a:lnTo>
                    <a:pt x="429" y="1366"/>
                  </a:lnTo>
                  <a:lnTo>
                    <a:pt x="445" y="1370"/>
                  </a:lnTo>
                  <a:lnTo>
                    <a:pt x="445" y="1370"/>
                  </a:lnTo>
                  <a:lnTo>
                    <a:pt x="456" y="1370"/>
                  </a:lnTo>
                  <a:lnTo>
                    <a:pt x="467" y="1370"/>
                  </a:lnTo>
                  <a:lnTo>
                    <a:pt x="480" y="1368"/>
                  </a:lnTo>
                  <a:lnTo>
                    <a:pt x="490" y="1364"/>
                  </a:lnTo>
                  <a:lnTo>
                    <a:pt x="490" y="1364"/>
                  </a:lnTo>
                  <a:lnTo>
                    <a:pt x="501" y="1361"/>
                  </a:lnTo>
                  <a:lnTo>
                    <a:pt x="514" y="1357"/>
                  </a:lnTo>
                  <a:lnTo>
                    <a:pt x="519" y="1355"/>
                  </a:lnTo>
                  <a:lnTo>
                    <a:pt x="525" y="1357"/>
                  </a:lnTo>
                  <a:lnTo>
                    <a:pt x="530" y="1359"/>
                  </a:lnTo>
                  <a:lnTo>
                    <a:pt x="536" y="1362"/>
                  </a:lnTo>
                  <a:lnTo>
                    <a:pt x="536" y="1362"/>
                  </a:lnTo>
                  <a:lnTo>
                    <a:pt x="539" y="1366"/>
                  </a:lnTo>
                  <a:lnTo>
                    <a:pt x="543" y="1371"/>
                  </a:lnTo>
                  <a:lnTo>
                    <a:pt x="545" y="1381"/>
                  </a:lnTo>
                  <a:lnTo>
                    <a:pt x="548" y="1391"/>
                  </a:lnTo>
                  <a:lnTo>
                    <a:pt x="552" y="1400"/>
                  </a:lnTo>
                  <a:lnTo>
                    <a:pt x="552" y="1400"/>
                  </a:lnTo>
                  <a:lnTo>
                    <a:pt x="557" y="1406"/>
                  </a:lnTo>
                  <a:lnTo>
                    <a:pt x="565" y="1411"/>
                  </a:lnTo>
                  <a:lnTo>
                    <a:pt x="572" y="1413"/>
                  </a:lnTo>
                  <a:lnTo>
                    <a:pt x="577" y="1419"/>
                  </a:lnTo>
                  <a:lnTo>
                    <a:pt x="577" y="1419"/>
                  </a:lnTo>
                  <a:lnTo>
                    <a:pt x="581" y="1422"/>
                  </a:lnTo>
                  <a:lnTo>
                    <a:pt x="581" y="1426"/>
                  </a:lnTo>
                  <a:lnTo>
                    <a:pt x="581" y="1428"/>
                  </a:lnTo>
                  <a:lnTo>
                    <a:pt x="579" y="1429"/>
                  </a:lnTo>
                  <a:lnTo>
                    <a:pt x="574" y="1435"/>
                  </a:lnTo>
                  <a:lnTo>
                    <a:pt x="572" y="1438"/>
                  </a:lnTo>
                  <a:lnTo>
                    <a:pt x="570" y="1442"/>
                  </a:lnTo>
                  <a:lnTo>
                    <a:pt x="570" y="1442"/>
                  </a:lnTo>
                  <a:lnTo>
                    <a:pt x="572" y="1449"/>
                  </a:lnTo>
                  <a:lnTo>
                    <a:pt x="576" y="1456"/>
                  </a:lnTo>
                  <a:lnTo>
                    <a:pt x="583" y="1460"/>
                  </a:lnTo>
                  <a:lnTo>
                    <a:pt x="590" y="1460"/>
                  </a:lnTo>
                  <a:lnTo>
                    <a:pt x="590" y="1460"/>
                  </a:lnTo>
                  <a:lnTo>
                    <a:pt x="597" y="1460"/>
                  </a:lnTo>
                  <a:lnTo>
                    <a:pt x="601" y="1456"/>
                  </a:lnTo>
                  <a:lnTo>
                    <a:pt x="608" y="1444"/>
                  </a:lnTo>
                  <a:lnTo>
                    <a:pt x="608" y="1444"/>
                  </a:lnTo>
                  <a:lnTo>
                    <a:pt x="610" y="1440"/>
                  </a:lnTo>
                  <a:lnTo>
                    <a:pt x="615" y="1437"/>
                  </a:lnTo>
                  <a:lnTo>
                    <a:pt x="619" y="1438"/>
                  </a:lnTo>
                  <a:lnTo>
                    <a:pt x="621" y="1442"/>
                  </a:lnTo>
                  <a:lnTo>
                    <a:pt x="621" y="1442"/>
                  </a:lnTo>
                  <a:lnTo>
                    <a:pt x="623" y="1451"/>
                  </a:lnTo>
                  <a:lnTo>
                    <a:pt x="623" y="1462"/>
                  </a:lnTo>
                  <a:lnTo>
                    <a:pt x="619" y="1480"/>
                  </a:lnTo>
                  <a:lnTo>
                    <a:pt x="619" y="1480"/>
                  </a:lnTo>
                  <a:lnTo>
                    <a:pt x="619" y="1493"/>
                  </a:lnTo>
                  <a:lnTo>
                    <a:pt x="623" y="1504"/>
                  </a:lnTo>
                  <a:lnTo>
                    <a:pt x="626" y="1514"/>
                  </a:lnTo>
                  <a:lnTo>
                    <a:pt x="632" y="1525"/>
                  </a:lnTo>
                  <a:lnTo>
                    <a:pt x="632" y="1525"/>
                  </a:lnTo>
                  <a:lnTo>
                    <a:pt x="637" y="1536"/>
                  </a:lnTo>
                  <a:lnTo>
                    <a:pt x="643" y="1547"/>
                  </a:lnTo>
                  <a:lnTo>
                    <a:pt x="646" y="1569"/>
                  </a:lnTo>
                  <a:lnTo>
                    <a:pt x="646" y="1569"/>
                  </a:lnTo>
                  <a:lnTo>
                    <a:pt x="650" y="1587"/>
                  </a:lnTo>
                  <a:lnTo>
                    <a:pt x="653" y="1605"/>
                  </a:lnTo>
                  <a:lnTo>
                    <a:pt x="653" y="1605"/>
                  </a:lnTo>
                  <a:lnTo>
                    <a:pt x="659" y="1628"/>
                  </a:lnTo>
                  <a:lnTo>
                    <a:pt x="664" y="1652"/>
                  </a:lnTo>
                  <a:lnTo>
                    <a:pt x="664" y="1652"/>
                  </a:lnTo>
                  <a:lnTo>
                    <a:pt x="666" y="1659"/>
                  </a:lnTo>
                  <a:lnTo>
                    <a:pt x="670" y="1666"/>
                  </a:lnTo>
                  <a:lnTo>
                    <a:pt x="673" y="1674"/>
                  </a:lnTo>
                  <a:lnTo>
                    <a:pt x="679" y="1679"/>
                  </a:lnTo>
                  <a:lnTo>
                    <a:pt x="686" y="1683"/>
                  </a:lnTo>
                  <a:lnTo>
                    <a:pt x="693" y="1684"/>
                  </a:lnTo>
                  <a:lnTo>
                    <a:pt x="700" y="1684"/>
                  </a:lnTo>
                  <a:lnTo>
                    <a:pt x="708" y="1681"/>
                  </a:lnTo>
                  <a:lnTo>
                    <a:pt x="708" y="1681"/>
                  </a:lnTo>
                  <a:lnTo>
                    <a:pt x="715" y="1677"/>
                  </a:lnTo>
                  <a:lnTo>
                    <a:pt x="720" y="1670"/>
                  </a:lnTo>
                  <a:lnTo>
                    <a:pt x="724" y="1663"/>
                  </a:lnTo>
                  <a:lnTo>
                    <a:pt x="726" y="1654"/>
                  </a:lnTo>
                  <a:lnTo>
                    <a:pt x="726" y="1654"/>
                  </a:lnTo>
                  <a:lnTo>
                    <a:pt x="728" y="1637"/>
                  </a:lnTo>
                  <a:lnTo>
                    <a:pt x="728" y="1637"/>
                  </a:lnTo>
                  <a:lnTo>
                    <a:pt x="731" y="1630"/>
                  </a:lnTo>
                  <a:lnTo>
                    <a:pt x="735" y="1623"/>
                  </a:lnTo>
                  <a:lnTo>
                    <a:pt x="735" y="1623"/>
                  </a:lnTo>
                  <a:lnTo>
                    <a:pt x="735" y="1616"/>
                  </a:lnTo>
                  <a:lnTo>
                    <a:pt x="735" y="1610"/>
                  </a:lnTo>
                  <a:lnTo>
                    <a:pt x="731" y="1598"/>
                  </a:lnTo>
                  <a:lnTo>
                    <a:pt x="731" y="1598"/>
                  </a:lnTo>
                  <a:lnTo>
                    <a:pt x="729" y="1583"/>
                  </a:lnTo>
                  <a:lnTo>
                    <a:pt x="731" y="1576"/>
                  </a:lnTo>
                  <a:lnTo>
                    <a:pt x="733" y="1569"/>
                  </a:lnTo>
                  <a:lnTo>
                    <a:pt x="733" y="1569"/>
                  </a:lnTo>
                  <a:lnTo>
                    <a:pt x="738" y="1563"/>
                  </a:lnTo>
                  <a:lnTo>
                    <a:pt x="744" y="1560"/>
                  </a:lnTo>
                  <a:lnTo>
                    <a:pt x="744" y="1560"/>
                  </a:lnTo>
                  <a:lnTo>
                    <a:pt x="748" y="1554"/>
                  </a:lnTo>
                  <a:lnTo>
                    <a:pt x="751" y="1549"/>
                  </a:lnTo>
                  <a:lnTo>
                    <a:pt x="751" y="1549"/>
                  </a:lnTo>
                  <a:lnTo>
                    <a:pt x="757" y="1542"/>
                  </a:lnTo>
                  <a:lnTo>
                    <a:pt x="762" y="1538"/>
                  </a:lnTo>
                  <a:lnTo>
                    <a:pt x="776" y="1529"/>
                  </a:lnTo>
                  <a:lnTo>
                    <a:pt x="776" y="1529"/>
                  </a:lnTo>
                  <a:lnTo>
                    <a:pt x="791" y="1522"/>
                  </a:lnTo>
                  <a:lnTo>
                    <a:pt x="804" y="1513"/>
                  </a:lnTo>
                  <a:lnTo>
                    <a:pt x="814" y="1502"/>
                  </a:lnTo>
                  <a:lnTo>
                    <a:pt x="820" y="1496"/>
                  </a:lnTo>
                  <a:lnTo>
                    <a:pt x="824" y="1489"/>
                  </a:lnTo>
                  <a:lnTo>
                    <a:pt x="824" y="1489"/>
                  </a:lnTo>
                  <a:lnTo>
                    <a:pt x="829" y="1482"/>
                  </a:lnTo>
                  <a:lnTo>
                    <a:pt x="833" y="1476"/>
                  </a:lnTo>
                  <a:lnTo>
                    <a:pt x="842" y="1466"/>
                  </a:lnTo>
                  <a:lnTo>
                    <a:pt x="842" y="1466"/>
                  </a:lnTo>
                  <a:lnTo>
                    <a:pt x="847" y="1460"/>
                  </a:lnTo>
                  <a:lnTo>
                    <a:pt x="852" y="1455"/>
                  </a:lnTo>
                  <a:lnTo>
                    <a:pt x="852" y="1455"/>
                  </a:lnTo>
                  <a:lnTo>
                    <a:pt x="858" y="1455"/>
                  </a:lnTo>
                  <a:lnTo>
                    <a:pt x="865" y="1453"/>
                  </a:lnTo>
                  <a:lnTo>
                    <a:pt x="871" y="1453"/>
                  </a:lnTo>
                  <a:lnTo>
                    <a:pt x="876" y="1449"/>
                  </a:lnTo>
                  <a:lnTo>
                    <a:pt x="876" y="1449"/>
                  </a:lnTo>
                  <a:lnTo>
                    <a:pt x="881" y="1446"/>
                  </a:lnTo>
                  <a:lnTo>
                    <a:pt x="885" y="1438"/>
                  </a:lnTo>
                  <a:lnTo>
                    <a:pt x="889" y="1433"/>
                  </a:lnTo>
                  <a:lnTo>
                    <a:pt x="894" y="1429"/>
                  </a:lnTo>
                  <a:lnTo>
                    <a:pt x="894" y="1429"/>
                  </a:lnTo>
                  <a:lnTo>
                    <a:pt x="898" y="1429"/>
                  </a:lnTo>
                  <a:lnTo>
                    <a:pt x="901" y="1431"/>
                  </a:lnTo>
                  <a:lnTo>
                    <a:pt x="909" y="1437"/>
                  </a:lnTo>
                  <a:lnTo>
                    <a:pt x="909" y="1437"/>
                  </a:lnTo>
                  <a:lnTo>
                    <a:pt x="912" y="1444"/>
                  </a:lnTo>
                  <a:lnTo>
                    <a:pt x="916" y="1451"/>
                  </a:lnTo>
                  <a:lnTo>
                    <a:pt x="919" y="1460"/>
                  </a:lnTo>
                  <a:lnTo>
                    <a:pt x="923" y="1467"/>
                  </a:lnTo>
                  <a:lnTo>
                    <a:pt x="923" y="1467"/>
                  </a:lnTo>
                  <a:lnTo>
                    <a:pt x="927" y="1469"/>
                  </a:lnTo>
                  <a:lnTo>
                    <a:pt x="929" y="1471"/>
                  </a:lnTo>
                  <a:lnTo>
                    <a:pt x="936" y="1475"/>
                  </a:lnTo>
                  <a:lnTo>
                    <a:pt x="936" y="1475"/>
                  </a:lnTo>
                  <a:lnTo>
                    <a:pt x="939" y="1478"/>
                  </a:lnTo>
                  <a:lnTo>
                    <a:pt x="941" y="1482"/>
                  </a:lnTo>
                  <a:lnTo>
                    <a:pt x="943" y="1491"/>
                  </a:lnTo>
                  <a:lnTo>
                    <a:pt x="943" y="1491"/>
                  </a:lnTo>
                  <a:lnTo>
                    <a:pt x="947" y="1500"/>
                  </a:lnTo>
                  <a:lnTo>
                    <a:pt x="952" y="1507"/>
                  </a:lnTo>
                  <a:lnTo>
                    <a:pt x="952" y="1507"/>
                  </a:lnTo>
                  <a:lnTo>
                    <a:pt x="954" y="1513"/>
                  </a:lnTo>
                  <a:lnTo>
                    <a:pt x="954" y="1518"/>
                  </a:lnTo>
                  <a:lnTo>
                    <a:pt x="952" y="1529"/>
                  </a:lnTo>
                  <a:lnTo>
                    <a:pt x="952" y="1529"/>
                  </a:lnTo>
                  <a:lnTo>
                    <a:pt x="950" y="1534"/>
                  </a:lnTo>
                  <a:lnTo>
                    <a:pt x="948" y="1540"/>
                  </a:lnTo>
                  <a:lnTo>
                    <a:pt x="948" y="1547"/>
                  </a:lnTo>
                  <a:lnTo>
                    <a:pt x="950" y="1549"/>
                  </a:lnTo>
                  <a:lnTo>
                    <a:pt x="952" y="1552"/>
                  </a:lnTo>
                  <a:lnTo>
                    <a:pt x="952" y="1552"/>
                  </a:lnTo>
                  <a:lnTo>
                    <a:pt x="956" y="1552"/>
                  </a:lnTo>
                  <a:lnTo>
                    <a:pt x="961" y="1551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9" y="1538"/>
                  </a:lnTo>
                  <a:lnTo>
                    <a:pt x="985" y="1536"/>
                  </a:lnTo>
                  <a:lnTo>
                    <a:pt x="988" y="1536"/>
                  </a:lnTo>
                  <a:lnTo>
                    <a:pt x="992" y="1538"/>
                  </a:lnTo>
                  <a:lnTo>
                    <a:pt x="992" y="1538"/>
                  </a:lnTo>
                  <a:lnTo>
                    <a:pt x="995" y="1543"/>
                  </a:lnTo>
                  <a:lnTo>
                    <a:pt x="999" y="1549"/>
                  </a:lnTo>
                  <a:lnTo>
                    <a:pt x="1005" y="1561"/>
                  </a:lnTo>
                  <a:lnTo>
                    <a:pt x="1008" y="1576"/>
                  </a:lnTo>
                  <a:lnTo>
                    <a:pt x="1010" y="1589"/>
                  </a:lnTo>
                  <a:lnTo>
                    <a:pt x="1010" y="1589"/>
                  </a:lnTo>
                  <a:lnTo>
                    <a:pt x="1015" y="1614"/>
                  </a:lnTo>
                  <a:lnTo>
                    <a:pt x="1019" y="1625"/>
                  </a:lnTo>
                  <a:lnTo>
                    <a:pt x="1021" y="1637"/>
                  </a:lnTo>
                  <a:lnTo>
                    <a:pt x="1021" y="1637"/>
                  </a:lnTo>
                  <a:lnTo>
                    <a:pt x="1021" y="1654"/>
                  </a:lnTo>
                  <a:lnTo>
                    <a:pt x="1019" y="1668"/>
                  </a:lnTo>
                  <a:lnTo>
                    <a:pt x="1019" y="1683"/>
                  </a:lnTo>
                  <a:lnTo>
                    <a:pt x="1021" y="1690"/>
                  </a:lnTo>
                  <a:lnTo>
                    <a:pt x="1024" y="1699"/>
                  </a:lnTo>
                  <a:lnTo>
                    <a:pt x="1024" y="1699"/>
                  </a:lnTo>
                  <a:lnTo>
                    <a:pt x="1030" y="1706"/>
                  </a:lnTo>
                  <a:lnTo>
                    <a:pt x="1035" y="1715"/>
                  </a:lnTo>
                  <a:lnTo>
                    <a:pt x="1035" y="1715"/>
                  </a:lnTo>
                  <a:lnTo>
                    <a:pt x="1039" y="1724"/>
                  </a:lnTo>
                  <a:lnTo>
                    <a:pt x="1041" y="1735"/>
                  </a:lnTo>
                  <a:lnTo>
                    <a:pt x="1043" y="1755"/>
                  </a:lnTo>
                  <a:lnTo>
                    <a:pt x="1043" y="1755"/>
                  </a:lnTo>
                  <a:lnTo>
                    <a:pt x="1046" y="1777"/>
                  </a:lnTo>
                  <a:lnTo>
                    <a:pt x="1048" y="1788"/>
                  </a:lnTo>
                  <a:lnTo>
                    <a:pt x="1053" y="1797"/>
                  </a:lnTo>
                  <a:lnTo>
                    <a:pt x="1053" y="1797"/>
                  </a:lnTo>
                  <a:lnTo>
                    <a:pt x="1062" y="1806"/>
                  </a:lnTo>
                  <a:lnTo>
                    <a:pt x="1071" y="1813"/>
                  </a:lnTo>
                  <a:lnTo>
                    <a:pt x="1071" y="1813"/>
                  </a:lnTo>
                  <a:lnTo>
                    <a:pt x="1077" y="1817"/>
                  </a:lnTo>
                  <a:lnTo>
                    <a:pt x="1084" y="1818"/>
                  </a:lnTo>
                  <a:lnTo>
                    <a:pt x="1090" y="1820"/>
                  </a:lnTo>
                  <a:lnTo>
                    <a:pt x="1097" y="1818"/>
                  </a:lnTo>
                  <a:lnTo>
                    <a:pt x="1097" y="1818"/>
                  </a:lnTo>
                  <a:lnTo>
                    <a:pt x="1099" y="1815"/>
                  </a:lnTo>
                  <a:lnTo>
                    <a:pt x="1100" y="1808"/>
                  </a:lnTo>
                  <a:lnTo>
                    <a:pt x="1099" y="1802"/>
                  </a:lnTo>
                  <a:lnTo>
                    <a:pt x="1097" y="1797"/>
                  </a:lnTo>
                  <a:lnTo>
                    <a:pt x="1097" y="1797"/>
                  </a:lnTo>
                  <a:lnTo>
                    <a:pt x="1091" y="1782"/>
                  </a:lnTo>
                  <a:lnTo>
                    <a:pt x="1086" y="1768"/>
                  </a:lnTo>
                  <a:lnTo>
                    <a:pt x="1086" y="1768"/>
                  </a:lnTo>
                  <a:lnTo>
                    <a:pt x="1082" y="1751"/>
                  </a:lnTo>
                  <a:lnTo>
                    <a:pt x="1079" y="1744"/>
                  </a:lnTo>
                  <a:lnTo>
                    <a:pt x="1075" y="1737"/>
                  </a:lnTo>
                  <a:lnTo>
                    <a:pt x="1075" y="1737"/>
                  </a:lnTo>
                  <a:lnTo>
                    <a:pt x="1071" y="1730"/>
                  </a:lnTo>
                  <a:lnTo>
                    <a:pt x="1064" y="1722"/>
                  </a:lnTo>
                  <a:lnTo>
                    <a:pt x="1052" y="1710"/>
                  </a:lnTo>
                  <a:lnTo>
                    <a:pt x="1041" y="1697"/>
                  </a:lnTo>
                  <a:lnTo>
                    <a:pt x="1035" y="1690"/>
                  </a:lnTo>
                  <a:lnTo>
                    <a:pt x="1032" y="1681"/>
                  </a:lnTo>
                  <a:lnTo>
                    <a:pt x="1032" y="1681"/>
                  </a:lnTo>
                  <a:lnTo>
                    <a:pt x="1030" y="1670"/>
                  </a:lnTo>
                  <a:lnTo>
                    <a:pt x="1032" y="1657"/>
                  </a:lnTo>
                  <a:lnTo>
                    <a:pt x="1033" y="1632"/>
                  </a:lnTo>
                  <a:lnTo>
                    <a:pt x="1033" y="1632"/>
                  </a:lnTo>
                  <a:lnTo>
                    <a:pt x="1037" y="1621"/>
                  </a:lnTo>
                  <a:lnTo>
                    <a:pt x="1039" y="1616"/>
                  </a:lnTo>
                  <a:lnTo>
                    <a:pt x="1043" y="1612"/>
                  </a:lnTo>
                  <a:lnTo>
                    <a:pt x="1043" y="1612"/>
                  </a:lnTo>
                  <a:lnTo>
                    <a:pt x="1048" y="1612"/>
                  </a:lnTo>
                  <a:lnTo>
                    <a:pt x="1053" y="1616"/>
                  </a:lnTo>
                  <a:lnTo>
                    <a:pt x="1066" y="1623"/>
                  </a:lnTo>
                  <a:lnTo>
                    <a:pt x="1066" y="1623"/>
                  </a:lnTo>
                  <a:lnTo>
                    <a:pt x="1073" y="1627"/>
                  </a:lnTo>
                  <a:lnTo>
                    <a:pt x="1081" y="1632"/>
                  </a:lnTo>
                  <a:lnTo>
                    <a:pt x="1088" y="1639"/>
                  </a:lnTo>
                  <a:lnTo>
                    <a:pt x="1093" y="1646"/>
                  </a:lnTo>
                  <a:lnTo>
                    <a:pt x="1093" y="1646"/>
                  </a:lnTo>
                  <a:lnTo>
                    <a:pt x="1102" y="1668"/>
                  </a:lnTo>
                  <a:lnTo>
                    <a:pt x="1110" y="1679"/>
                  </a:lnTo>
                  <a:lnTo>
                    <a:pt x="1117" y="1686"/>
                  </a:lnTo>
                  <a:lnTo>
                    <a:pt x="1117" y="1686"/>
                  </a:lnTo>
                  <a:lnTo>
                    <a:pt x="1122" y="1690"/>
                  </a:lnTo>
                  <a:lnTo>
                    <a:pt x="1128" y="1688"/>
                  </a:lnTo>
                  <a:lnTo>
                    <a:pt x="1133" y="1684"/>
                  </a:lnTo>
                  <a:lnTo>
                    <a:pt x="1138" y="1677"/>
                  </a:lnTo>
                  <a:lnTo>
                    <a:pt x="1138" y="1677"/>
                  </a:lnTo>
                  <a:lnTo>
                    <a:pt x="1144" y="1668"/>
                  </a:lnTo>
                  <a:lnTo>
                    <a:pt x="1151" y="1661"/>
                  </a:lnTo>
                  <a:lnTo>
                    <a:pt x="1166" y="1645"/>
                  </a:lnTo>
                  <a:lnTo>
                    <a:pt x="1166" y="1645"/>
                  </a:lnTo>
                  <a:lnTo>
                    <a:pt x="1175" y="1637"/>
                  </a:lnTo>
                  <a:lnTo>
                    <a:pt x="1180" y="1627"/>
                  </a:lnTo>
                  <a:lnTo>
                    <a:pt x="1180" y="1627"/>
                  </a:lnTo>
                  <a:lnTo>
                    <a:pt x="1182" y="1618"/>
                  </a:lnTo>
                  <a:lnTo>
                    <a:pt x="1184" y="1608"/>
                  </a:lnTo>
                  <a:lnTo>
                    <a:pt x="1182" y="1589"/>
                  </a:lnTo>
                  <a:lnTo>
                    <a:pt x="1178" y="1570"/>
                  </a:lnTo>
                  <a:lnTo>
                    <a:pt x="1171" y="1552"/>
                  </a:lnTo>
                  <a:lnTo>
                    <a:pt x="1171" y="1552"/>
                  </a:lnTo>
                  <a:lnTo>
                    <a:pt x="1160" y="1538"/>
                  </a:lnTo>
                  <a:lnTo>
                    <a:pt x="1149" y="1525"/>
                  </a:lnTo>
                  <a:lnTo>
                    <a:pt x="1140" y="1509"/>
                  </a:lnTo>
                  <a:lnTo>
                    <a:pt x="1137" y="1502"/>
                  </a:lnTo>
                  <a:lnTo>
                    <a:pt x="1137" y="1494"/>
                  </a:lnTo>
                  <a:lnTo>
                    <a:pt x="1137" y="1494"/>
                  </a:lnTo>
                  <a:lnTo>
                    <a:pt x="1137" y="1482"/>
                  </a:lnTo>
                  <a:lnTo>
                    <a:pt x="1140" y="1471"/>
                  </a:lnTo>
                  <a:lnTo>
                    <a:pt x="1146" y="1460"/>
                  </a:lnTo>
                  <a:lnTo>
                    <a:pt x="1153" y="1453"/>
                  </a:lnTo>
                  <a:lnTo>
                    <a:pt x="1160" y="1447"/>
                  </a:lnTo>
                  <a:lnTo>
                    <a:pt x="1169" y="1446"/>
                  </a:lnTo>
                  <a:lnTo>
                    <a:pt x="1175" y="1446"/>
                  </a:lnTo>
                  <a:lnTo>
                    <a:pt x="1180" y="1447"/>
                  </a:lnTo>
                  <a:lnTo>
                    <a:pt x="1186" y="1451"/>
                  </a:lnTo>
                  <a:lnTo>
                    <a:pt x="1189" y="1456"/>
                  </a:lnTo>
                  <a:lnTo>
                    <a:pt x="1189" y="1456"/>
                  </a:lnTo>
                  <a:lnTo>
                    <a:pt x="1195" y="1460"/>
                  </a:lnTo>
                  <a:lnTo>
                    <a:pt x="1198" y="1460"/>
                  </a:lnTo>
                  <a:lnTo>
                    <a:pt x="1202" y="1458"/>
                  </a:lnTo>
                  <a:lnTo>
                    <a:pt x="1205" y="1453"/>
                  </a:lnTo>
                  <a:lnTo>
                    <a:pt x="1205" y="1453"/>
                  </a:lnTo>
                  <a:lnTo>
                    <a:pt x="1213" y="1444"/>
                  </a:lnTo>
                  <a:lnTo>
                    <a:pt x="1220" y="1438"/>
                  </a:lnTo>
                  <a:lnTo>
                    <a:pt x="1227" y="1435"/>
                  </a:lnTo>
                  <a:lnTo>
                    <a:pt x="1238" y="1431"/>
                  </a:lnTo>
                  <a:lnTo>
                    <a:pt x="1238" y="1431"/>
                  </a:lnTo>
                  <a:lnTo>
                    <a:pt x="1262" y="1426"/>
                  </a:lnTo>
                  <a:lnTo>
                    <a:pt x="1274" y="1422"/>
                  </a:lnTo>
                  <a:lnTo>
                    <a:pt x="1285" y="1419"/>
                  </a:lnTo>
                  <a:lnTo>
                    <a:pt x="1285" y="1419"/>
                  </a:lnTo>
                  <a:lnTo>
                    <a:pt x="1292" y="1413"/>
                  </a:lnTo>
                  <a:lnTo>
                    <a:pt x="1300" y="1408"/>
                  </a:lnTo>
                  <a:lnTo>
                    <a:pt x="1300" y="1408"/>
                  </a:lnTo>
                  <a:lnTo>
                    <a:pt x="1305" y="1402"/>
                  </a:lnTo>
                  <a:lnTo>
                    <a:pt x="1309" y="1395"/>
                  </a:lnTo>
                  <a:lnTo>
                    <a:pt x="1316" y="1382"/>
                  </a:lnTo>
                  <a:lnTo>
                    <a:pt x="1319" y="1366"/>
                  </a:lnTo>
                  <a:lnTo>
                    <a:pt x="1325" y="1352"/>
                  </a:lnTo>
                  <a:lnTo>
                    <a:pt x="1325" y="1352"/>
                  </a:lnTo>
                  <a:lnTo>
                    <a:pt x="1329" y="1344"/>
                  </a:lnTo>
                  <a:lnTo>
                    <a:pt x="1332" y="1339"/>
                  </a:lnTo>
                  <a:lnTo>
                    <a:pt x="1343" y="1328"/>
                  </a:lnTo>
                  <a:lnTo>
                    <a:pt x="1352" y="1315"/>
                  </a:lnTo>
                  <a:lnTo>
                    <a:pt x="1357" y="1310"/>
                  </a:lnTo>
                  <a:lnTo>
                    <a:pt x="1361" y="1303"/>
                  </a:lnTo>
                  <a:lnTo>
                    <a:pt x="1361" y="1303"/>
                  </a:lnTo>
                  <a:lnTo>
                    <a:pt x="1363" y="1295"/>
                  </a:lnTo>
                  <a:lnTo>
                    <a:pt x="1361" y="1290"/>
                  </a:lnTo>
                  <a:lnTo>
                    <a:pt x="1359" y="1285"/>
                  </a:lnTo>
                  <a:lnTo>
                    <a:pt x="1356" y="1279"/>
                  </a:lnTo>
                  <a:lnTo>
                    <a:pt x="1356" y="1279"/>
                  </a:lnTo>
                  <a:lnTo>
                    <a:pt x="1352" y="1274"/>
                  </a:lnTo>
                  <a:lnTo>
                    <a:pt x="1352" y="1268"/>
                  </a:lnTo>
                  <a:lnTo>
                    <a:pt x="1356" y="1257"/>
                  </a:lnTo>
                  <a:lnTo>
                    <a:pt x="1356" y="1257"/>
                  </a:lnTo>
                  <a:lnTo>
                    <a:pt x="1356" y="1245"/>
                  </a:lnTo>
                  <a:lnTo>
                    <a:pt x="1356" y="1245"/>
                  </a:lnTo>
                  <a:lnTo>
                    <a:pt x="1354" y="1236"/>
                  </a:lnTo>
                  <a:lnTo>
                    <a:pt x="1348" y="1227"/>
                  </a:lnTo>
                  <a:lnTo>
                    <a:pt x="1343" y="1218"/>
                  </a:lnTo>
                  <a:lnTo>
                    <a:pt x="1341" y="1214"/>
                  </a:lnTo>
                  <a:lnTo>
                    <a:pt x="1339" y="1209"/>
                  </a:lnTo>
                  <a:lnTo>
                    <a:pt x="1339" y="1209"/>
                  </a:lnTo>
                  <a:lnTo>
                    <a:pt x="1339" y="1203"/>
                  </a:lnTo>
                  <a:lnTo>
                    <a:pt x="1341" y="1200"/>
                  </a:lnTo>
                  <a:lnTo>
                    <a:pt x="1341" y="1194"/>
                  </a:lnTo>
                  <a:lnTo>
                    <a:pt x="1341" y="1189"/>
                  </a:lnTo>
                  <a:lnTo>
                    <a:pt x="1341" y="1189"/>
                  </a:lnTo>
                  <a:lnTo>
                    <a:pt x="1338" y="1174"/>
                  </a:lnTo>
                  <a:lnTo>
                    <a:pt x="1336" y="1167"/>
                  </a:lnTo>
                  <a:lnTo>
                    <a:pt x="1338" y="1158"/>
                  </a:lnTo>
                  <a:lnTo>
                    <a:pt x="1338" y="1158"/>
                  </a:lnTo>
                  <a:lnTo>
                    <a:pt x="1339" y="1154"/>
                  </a:lnTo>
                  <a:lnTo>
                    <a:pt x="1343" y="1151"/>
                  </a:lnTo>
                  <a:lnTo>
                    <a:pt x="1354" y="1147"/>
                  </a:lnTo>
                  <a:lnTo>
                    <a:pt x="1363" y="1142"/>
                  </a:lnTo>
                  <a:lnTo>
                    <a:pt x="1367" y="1140"/>
                  </a:lnTo>
                  <a:lnTo>
                    <a:pt x="1368" y="1136"/>
                  </a:lnTo>
                  <a:lnTo>
                    <a:pt x="1368" y="1136"/>
                  </a:lnTo>
                  <a:lnTo>
                    <a:pt x="1368" y="1131"/>
                  </a:lnTo>
                  <a:lnTo>
                    <a:pt x="1365" y="1125"/>
                  </a:lnTo>
                  <a:lnTo>
                    <a:pt x="1361" y="1124"/>
                  </a:lnTo>
                  <a:lnTo>
                    <a:pt x="1357" y="1120"/>
                  </a:lnTo>
                  <a:lnTo>
                    <a:pt x="1357" y="1120"/>
                  </a:lnTo>
                  <a:lnTo>
                    <a:pt x="1345" y="1118"/>
                  </a:lnTo>
                  <a:lnTo>
                    <a:pt x="1330" y="1118"/>
                  </a:lnTo>
                  <a:lnTo>
                    <a:pt x="1325" y="1116"/>
                  </a:lnTo>
                  <a:lnTo>
                    <a:pt x="1319" y="1113"/>
                  </a:lnTo>
                  <a:lnTo>
                    <a:pt x="1314" y="1109"/>
                  </a:lnTo>
                  <a:lnTo>
                    <a:pt x="1312" y="1104"/>
                  </a:lnTo>
                  <a:lnTo>
                    <a:pt x="1312" y="1104"/>
                  </a:lnTo>
                  <a:lnTo>
                    <a:pt x="1310" y="1096"/>
                  </a:lnTo>
                  <a:lnTo>
                    <a:pt x="1310" y="1091"/>
                  </a:lnTo>
                  <a:lnTo>
                    <a:pt x="1314" y="1086"/>
                  </a:lnTo>
                  <a:lnTo>
                    <a:pt x="1318" y="1082"/>
                  </a:lnTo>
                  <a:lnTo>
                    <a:pt x="1329" y="1077"/>
                  </a:lnTo>
                  <a:lnTo>
                    <a:pt x="1338" y="1073"/>
                  </a:lnTo>
                  <a:lnTo>
                    <a:pt x="1338" y="1073"/>
                  </a:lnTo>
                  <a:lnTo>
                    <a:pt x="1347" y="1064"/>
                  </a:lnTo>
                  <a:lnTo>
                    <a:pt x="1352" y="1060"/>
                  </a:lnTo>
                  <a:lnTo>
                    <a:pt x="1357" y="1058"/>
                  </a:lnTo>
                  <a:lnTo>
                    <a:pt x="1357" y="1058"/>
                  </a:lnTo>
                  <a:lnTo>
                    <a:pt x="1361" y="1058"/>
                  </a:lnTo>
                  <a:lnTo>
                    <a:pt x="1367" y="1060"/>
                  </a:lnTo>
                  <a:lnTo>
                    <a:pt x="1370" y="1062"/>
                  </a:lnTo>
                  <a:lnTo>
                    <a:pt x="1374" y="1066"/>
                  </a:lnTo>
                  <a:lnTo>
                    <a:pt x="1374" y="1066"/>
                  </a:lnTo>
                  <a:lnTo>
                    <a:pt x="1374" y="1069"/>
                  </a:lnTo>
                  <a:lnTo>
                    <a:pt x="1374" y="1071"/>
                  </a:lnTo>
                  <a:lnTo>
                    <a:pt x="1370" y="1077"/>
                  </a:lnTo>
                  <a:lnTo>
                    <a:pt x="1370" y="1077"/>
                  </a:lnTo>
                  <a:lnTo>
                    <a:pt x="1368" y="1082"/>
                  </a:lnTo>
                  <a:lnTo>
                    <a:pt x="1370" y="1087"/>
                  </a:lnTo>
                  <a:lnTo>
                    <a:pt x="1374" y="1089"/>
                  </a:lnTo>
                  <a:lnTo>
                    <a:pt x="1379" y="1087"/>
                  </a:lnTo>
                  <a:lnTo>
                    <a:pt x="1379" y="1087"/>
                  </a:lnTo>
                  <a:lnTo>
                    <a:pt x="1392" y="1084"/>
                  </a:lnTo>
                  <a:lnTo>
                    <a:pt x="1397" y="1084"/>
                  </a:lnTo>
                  <a:lnTo>
                    <a:pt x="1403" y="1086"/>
                  </a:lnTo>
                  <a:lnTo>
                    <a:pt x="1406" y="1087"/>
                  </a:lnTo>
                  <a:lnTo>
                    <a:pt x="1410" y="1089"/>
                  </a:lnTo>
                  <a:lnTo>
                    <a:pt x="1417" y="1102"/>
                  </a:lnTo>
                  <a:lnTo>
                    <a:pt x="1417" y="1102"/>
                  </a:lnTo>
                  <a:lnTo>
                    <a:pt x="1421" y="1107"/>
                  </a:lnTo>
                  <a:lnTo>
                    <a:pt x="1426" y="1113"/>
                  </a:lnTo>
                  <a:lnTo>
                    <a:pt x="1437" y="1124"/>
                  </a:lnTo>
                  <a:lnTo>
                    <a:pt x="1437" y="1124"/>
                  </a:lnTo>
                  <a:lnTo>
                    <a:pt x="1441" y="1131"/>
                  </a:lnTo>
                  <a:lnTo>
                    <a:pt x="1444" y="1138"/>
                  </a:lnTo>
                  <a:lnTo>
                    <a:pt x="1446" y="1156"/>
                  </a:lnTo>
                  <a:lnTo>
                    <a:pt x="1446" y="1156"/>
                  </a:lnTo>
                  <a:lnTo>
                    <a:pt x="1446" y="1171"/>
                  </a:lnTo>
                  <a:lnTo>
                    <a:pt x="1446" y="1176"/>
                  </a:lnTo>
                  <a:lnTo>
                    <a:pt x="1450" y="1181"/>
                  </a:lnTo>
                  <a:lnTo>
                    <a:pt x="1450" y="1181"/>
                  </a:lnTo>
                  <a:lnTo>
                    <a:pt x="1455" y="1185"/>
                  </a:lnTo>
                  <a:lnTo>
                    <a:pt x="1461" y="1185"/>
                  </a:lnTo>
                  <a:lnTo>
                    <a:pt x="1466" y="1183"/>
                  </a:lnTo>
                  <a:lnTo>
                    <a:pt x="1470" y="1180"/>
                  </a:lnTo>
                  <a:lnTo>
                    <a:pt x="1470" y="1180"/>
                  </a:lnTo>
                  <a:lnTo>
                    <a:pt x="1477" y="1171"/>
                  </a:lnTo>
                  <a:lnTo>
                    <a:pt x="1479" y="1162"/>
                  </a:lnTo>
                  <a:lnTo>
                    <a:pt x="1477" y="1151"/>
                  </a:lnTo>
                  <a:lnTo>
                    <a:pt x="1473" y="1142"/>
                  </a:lnTo>
                  <a:lnTo>
                    <a:pt x="1464" y="1124"/>
                  </a:lnTo>
                  <a:lnTo>
                    <a:pt x="1462" y="1115"/>
                  </a:lnTo>
                  <a:lnTo>
                    <a:pt x="1462" y="1105"/>
                  </a:lnTo>
                  <a:lnTo>
                    <a:pt x="1462" y="1105"/>
                  </a:lnTo>
                  <a:lnTo>
                    <a:pt x="1466" y="1093"/>
                  </a:lnTo>
                  <a:lnTo>
                    <a:pt x="1472" y="1084"/>
                  </a:lnTo>
                  <a:lnTo>
                    <a:pt x="1477" y="1073"/>
                  </a:lnTo>
                  <a:lnTo>
                    <a:pt x="1481" y="1060"/>
                  </a:lnTo>
                  <a:lnTo>
                    <a:pt x="1481" y="1060"/>
                  </a:lnTo>
                  <a:lnTo>
                    <a:pt x="1482" y="1046"/>
                  </a:lnTo>
                  <a:lnTo>
                    <a:pt x="1484" y="1039"/>
                  </a:lnTo>
                  <a:lnTo>
                    <a:pt x="1486" y="1033"/>
                  </a:lnTo>
                  <a:lnTo>
                    <a:pt x="1486" y="1033"/>
                  </a:lnTo>
                  <a:lnTo>
                    <a:pt x="1493" y="1022"/>
                  </a:lnTo>
                  <a:lnTo>
                    <a:pt x="1500" y="1011"/>
                  </a:lnTo>
                  <a:lnTo>
                    <a:pt x="1500" y="1011"/>
                  </a:lnTo>
                  <a:lnTo>
                    <a:pt x="1504" y="1006"/>
                  </a:lnTo>
                  <a:lnTo>
                    <a:pt x="1508" y="1002"/>
                  </a:lnTo>
                  <a:lnTo>
                    <a:pt x="1511" y="1002"/>
                  </a:lnTo>
                  <a:lnTo>
                    <a:pt x="1517" y="1001"/>
                  </a:lnTo>
                  <a:lnTo>
                    <a:pt x="1526" y="1004"/>
                  </a:lnTo>
                  <a:lnTo>
                    <a:pt x="1538" y="1006"/>
                  </a:lnTo>
                  <a:lnTo>
                    <a:pt x="1538" y="1006"/>
                  </a:lnTo>
                  <a:lnTo>
                    <a:pt x="1549" y="1006"/>
                  </a:lnTo>
                  <a:lnTo>
                    <a:pt x="1560" y="1004"/>
                  </a:lnTo>
                  <a:lnTo>
                    <a:pt x="1569" y="997"/>
                  </a:lnTo>
                  <a:lnTo>
                    <a:pt x="1573" y="993"/>
                  </a:lnTo>
                  <a:lnTo>
                    <a:pt x="1575" y="988"/>
                  </a:lnTo>
                  <a:lnTo>
                    <a:pt x="1575" y="988"/>
                  </a:lnTo>
                  <a:lnTo>
                    <a:pt x="1582" y="975"/>
                  </a:lnTo>
                  <a:lnTo>
                    <a:pt x="1593" y="963"/>
                  </a:lnTo>
                  <a:lnTo>
                    <a:pt x="1593" y="963"/>
                  </a:lnTo>
                  <a:lnTo>
                    <a:pt x="1605" y="944"/>
                  </a:lnTo>
                  <a:lnTo>
                    <a:pt x="1618" y="928"/>
                  </a:lnTo>
                  <a:lnTo>
                    <a:pt x="1618" y="928"/>
                  </a:lnTo>
                  <a:lnTo>
                    <a:pt x="1629" y="908"/>
                  </a:lnTo>
                  <a:lnTo>
                    <a:pt x="1640" y="888"/>
                  </a:lnTo>
                  <a:lnTo>
                    <a:pt x="1640" y="888"/>
                  </a:lnTo>
                  <a:lnTo>
                    <a:pt x="1645" y="879"/>
                  </a:lnTo>
                  <a:lnTo>
                    <a:pt x="1649" y="870"/>
                  </a:lnTo>
                  <a:lnTo>
                    <a:pt x="1651" y="861"/>
                  </a:lnTo>
                  <a:lnTo>
                    <a:pt x="1651" y="850"/>
                  </a:lnTo>
                  <a:lnTo>
                    <a:pt x="1651" y="850"/>
                  </a:lnTo>
                  <a:lnTo>
                    <a:pt x="1651" y="830"/>
                  </a:lnTo>
                  <a:lnTo>
                    <a:pt x="1649" y="809"/>
                  </a:lnTo>
                  <a:lnTo>
                    <a:pt x="1649" y="809"/>
                  </a:lnTo>
                  <a:lnTo>
                    <a:pt x="1647" y="792"/>
                  </a:lnTo>
                  <a:lnTo>
                    <a:pt x="1645" y="785"/>
                  </a:lnTo>
                  <a:lnTo>
                    <a:pt x="1642" y="780"/>
                  </a:lnTo>
                  <a:lnTo>
                    <a:pt x="1642" y="780"/>
                  </a:lnTo>
                  <a:lnTo>
                    <a:pt x="1638" y="773"/>
                  </a:lnTo>
                  <a:lnTo>
                    <a:pt x="1633" y="769"/>
                  </a:lnTo>
                  <a:lnTo>
                    <a:pt x="1629" y="767"/>
                  </a:lnTo>
                  <a:lnTo>
                    <a:pt x="1624" y="767"/>
                  </a:lnTo>
                  <a:lnTo>
                    <a:pt x="1613" y="769"/>
                  </a:lnTo>
                  <a:lnTo>
                    <a:pt x="1600" y="769"/>
                  </a:lnTo>
                  <a:lnTo>
                    <a:pt x="1600" y="769"/>
                  </a:lnTo>
                  <a:lnTo>
                    <a:pt x="1595" y="767"/>
                  </a:lnTo>
                  <a:lnTo>
                    <a:pt x="1591" y="765"/>
                  </a:lnTo>
                  <a:lnTo>
                    <a:pt x="1584" y="758"/>
                  </a:lnTo>
                  <a:lnTo>
                    <a:pt x="1580" y="749"/>
                  </a:lnTo>
                  <a:lnTo>
                    <a:pt x="1578" y="740"/>
                  </a:lnTo>
                  <a:lnTo>
                    <a:pt x="1578" y="740"/>
                  </a:lnTo>
                  <a:lnTo>
                    <a:pt x="1582" y="733"/>
                  </a:lnTo>
                  <a:lnTo>
                    <a:pt x="1586" y="725"/>
                  </a:lnTo>
                  <a:lnTo>
                    <a:pt x="1591" y="720"/>
                  </a:lnTo>
                  <a:lnTo>
                    <a:pt x="1596" y="716"/>
                  </a:lnTo>
                  <a:lnTo>
                    <a:pt x="1596" y="716"/>
                  </a:lnTo>
                  <a:lnTo>
                    <a:pt x="1615" y="704"/>
                  </a:lnTo>
                  <a:lnTo>
                    <a:pt x="1629" y="689"/>
                  </a:lnTo>
                  <a:lnTo>
                    <a:pt x="1629" y="689"/>
                  </a:lnTo>
                  <a:lnTo>
                    <a:pt x="1636" y="682"/>
                  </a:lnTo>
                  <a:lnTo>
                    <a:pt x="1642" y="675"/>
                  </a:lnTo>
                  <a:lnTo>
                    <a:pt x="1642" y="675"/>
                  </a:lnTo>
                  <a:lnTo>
                    <a:pt x="1643" y="668"/>
                  </a:lnTo>
                  <a:lnTo>
                    <a:pt x="1645" y="659"/>
                  </a:lnTo>
                  <a:lnTo>
                    <a:pt x="1649" y="651"/>
                  </a:lnTo>
                  <a:lnTo>
                    <a:pt x="1653" y="644"/>
                  </a:lnTo>
                  <a:lnTo>
                    <a:pt x="1653" y="644"/>
                  </a:lnTo>
                  <a:lnTo>
                    <a:pt x="1662" y="635"/>
                  </a:lnTo>
                  <a:lnTo>
                    <a:pt x="1674" y="628"/>
                  </a:lnTo>
                  <a:lnTo>
                    <a:pt x="1687" y="626"/>
                  </a:lnTo>
                  <a:lnTo>
                    <a:pt x="1700" y="626"/>
                  </a:lnTo>
                  <a:lnTo>
                    <a:pt x="1700" y="626"/>
                  </a:lnTo>
                  <a:lnTo>
                    <a:pt x="1721" y="628"/>
                  </a:lnTo>
                  <a:lnTo>
                    <a:pt x="1743" y="630"/>
                  </a:lnTo>
                  <a:lnTo>
                    <a:pt x="1752" y="630"/>
                  </a:lnTo>
                  <a:lnTo>
                    <a:pt x="1763" y="628"/>
                  </a:lnTo>
                  <a:lnTo>
                    <a:pt x="1774" y="626"/>
                  </a:lnTo>
                  <a:lnTo>
                    <a:pt x="1783" y="621"/>
                  </a:lnTo>
                  <a:lnTo>
                    <a:pt x="1783" y="621"/>
                  </a:lnTo>
                  <a:lnTo>
                    <a:pt x="1790" y="617"/>
                  </a:lnTo>
                  <a:lnTo>
                    <a:pt x="1799" y="615"/>
                  </a:lnTo>
                  <a:lnTo>
                    <a:pt x="1806" y="613"/>
                  </a:lnTo>
                  <a:lnTo>
                    <a:pt x="1814" y="615"/>
                  </a:lnTo>
                  <a:lnTo>
                    <a:pt x="1814" y="615"/>
                  </a:lnTo>
                  <a:lnTo>
                    <a:pt x="1819" y="617"/>
                  </a:lnTo>
                  <a:lnTo>
                    <a:pt x="1823" y="619"/>
                  </a:lnTo>
                  <a:lnTo>
                    <a:pt x="1826" y="626"/>
                  </a:lnTo>
                  <a:lnTo>
                    <a:pt x="1826" y="626"/>
                  </a:lnTo>
                  <a:lnTo>
                    <a:pt x="1834" y="635"/>
                  </a:lnTo>
                  <a:lnTo>
                    <a:pt x="1839" y="640"/>
                  </a:lnTo>
                  <a:lnTo>
                    <a:pt x="1844" y="642"/>
                  </a:lnTo>
                  <a:lnTo>
                    <a:pt x="1850" y="640"/>
                  </a:lnTo>
                  <a:lnTo>
                    <a:pt x="1855" y="637"/>
                  </a:lnTo>
                  <a:lnTo>
                    <a:pt x="1861" y="631"/>
                  </a:lnTo>
                  <a:lnTo>
                    <a:pt x="1864" y="624"/>
                  </a:lnTo>
                  <a:lnTo>
                    <a:pt x="1868" y="615"/>
                  </a:lnTo>
                  <a:lnTo>
                    <a:pt x="1868" y="615"/>
                  </a:lnTo>
                  <a:lnTo>
                    <a:pt x="1872" y="604"/>
                  </a:lnTo>
                  <a:lnTo>
                    <a:pt x="1877" y="597"/>
                  </a:lnTo>
                  <a:lnTo>
                    <a:pt x="1891" y="583"/>
                  </a:lnTo>
                  <a:lnTo>
                    <a:pt x="1891" y="583"/>
                  </a:lnTo>
                  <a:lnTo>
                    <a:pt x="1900" y="573"/>
                  </a:lnTo>
                  <a:lnTo>
                    <a:pt x="1910" y="570"/>
                  </a:lnTo>
                  <a:lnTo>
                    <a:pt x="1919" y="568"/>
                  </a:lnTo>
                  <a:lnTo>
                    <a:pt x="1931" y="568"/>
                  </a:lnTo>
                  <a:lnTo>
                    <a:pt x="1931" y="568"/>
                  </a:lnTo>
                  <a:lnTo>
                    <a:pt x="1937" y="570"/>
                  </a:lnTo>
                  <a:lnTo>
                    <a:pt x="1938" y="572"/>
                  </a:lnTo>
                  <a:lnTo>
                    <a:pt x="1944" y="579"/>
                  </a:lnTo>
                  <a:lnTo>
                    <a:pt x="1944" y="579"/>
                  </a:lnTo>
                  <a:lnTo>
                    <a:pt x="1951" y="581"/>
                  </a:lnTo>
                  <a:lnTo>
                    <a:pt x="1955" y="583"/>
                  </a:lnTo>
                  <a:lnTo>
                    <a:pt x="1958" y="581"/>
                  </a:lnTo>
                  <a:lnTo>
                    <a:pt x="1962" y="577"/>
                  </a:lnTo>
                  <a:lnTo>
                    <a:pt x="1967" y="566"/>
                  </a:lnTo>
                  <a:lnTo>
                    <a:pt x="1973" y="557"/>
                  </a:lnTo>
                  <a:lnTo>
                    <a:pt x="1973" y="557"/>
                  </a:lnTo>
                  <a:lnTo>
                    <a:pt x="1980" y="550"/>
                  </a:lnTo>
                  <a:lnTo>
                    <a:pt x="1991" y="545"/>
                  </a:lnTo>
                  <a:lnTo>
                    <a:pt x="1995" y="545"/>
                  </a:lnTo>
                  <a:lnTo>
                    <a:pt x="2000" y="545"/>
                  </a:lnTo>
                  <a:lnTo>
                    <a:pt x="2004" y="548"/>
                  </a:lnTo>
                  <a:lnTo>
                    <a:pt x="2005" y="554"/>
                  </a:lnTo>
                  <a:lnTo>
                    <a:pt x="2005" y="554"/>
                  </a:lnTo>
                  <a:lnTo>
                    <a:pt x="2005" y="559"/>
                  </a:lnTo>
                  <a:lnTo>
                    <a:pt x="2005" y="564"/>
                  </a:lnTo>
                  <a:lnTo>
                    <a:pt x="2000" y="573"/>
                  </a:lnTo>
                  <a:lnTo>
                    <a:pt x="1995" y="583"/>
                  </a:lnTo>
                  <a:lnTo>
                    <a:pt x="1987" y="592"/>
                  </a:lnTo>
                  <a:lnTo>
                    <a:pt x="1987" y="592"/>
                  </a:lnTo>
                  <a:lnTo>
                    <a:pt x="1978" y="602"/>
                  </a:lnTo>
                  <a:lnTo>
                    <a:pt x="1971" y="613"/>
                  </a:lnTo>
                  <a:lnTo>
                    <a:pt x="1962" y="624"/>
                  </a:lnTo>
                  <a:lnTo>
                    <a:pt x="1953" y="635"/>
                  </a:lnTo>
                  <a:lnTo>
                    <a:pt x="1953" y="635"/>
                  </a:lnTo>
                  <a:lnTo>
                    <a:pt x="1946" y="640"/>
                  </a:lnTo>
                  <a:lnTo>
                    <a:pt x="1937" y="644"/>
                  </a:lnTo>
                  <a:lnTo>
                    <a:pt x="1929" y="648"/>
                  </a:lnTo>
                  <a:lnTo>
                    <a:pt x="1920" y="653"/>
                  </a:lnTo>
                  <a:lnTo>
                    <a:pt x="1920" y="653"/>
                  </a:lnTo>
                  <a:lnTo>
                    <a:pt x="1910" y="662"/>
                  </a:lnTo>
                  <a:lnTo>
                    <a:pt x="1900" y="673"/>
                  </a:lnTo>
                  <a:lnTo>
                    <a:pt x="1893" y="686"/>
                  </a:lnTo>
                  <a:lnTo>
                    <a:pt x="1890" y="700"/>
                  </a:lnTo>
                  <a:lnTo>
                    <a:pt x="1886" y="715"/>
                  </a:lnTo>
                  <a:lnTo>
                    <a:pt x="1884" y="729"/>
                  </a:lnTo>
                  <a:lnTo>
                    <a:pt x="1882" y="758"/>
                  </a:lnTo>
                  <a:lnTo>
                    <a:pt x="1882" y="758"/>
                  </a:lnTo>
                  <a:lnTo>
                    <a:pt x="1882" y="774"/>
                  </a:lnTo>
                  <a:lnTo>
                    <a:pt x="1884" y="785"/>
                  </a:lnTo>
                  <a:lnTo>
                    <a:pt x="1888" y="796"/>
                  </a:lnTo>
                  <a:lnTo>
                    <a:pt x="1891" y="805"/>
                  </a:lnTo>
                  <a:lnTo>
                    <a:pt x="1899" y="812"/>
                  </a:lnTo>
                  <a:lnTo>
                    <a:pt x="1902" y="814"/>
                  </a:lnTo>
                  <a:lnTo>
                    <a:pt x="1906" y="814"/>
                  </a:lnTo>
                  <a:lnTo>
                    <a:pt x="1910" y="816"/>
                  </a:lnTo>
                  <a:lnTo>
                    <a:pt x="1915" y="814"/>
                  </a:lnTo>
                  <a:lnTo>
                    <a:pt x="1915" y="814"/>
                  </a:lnTo>
                  <a:lnTo>
                    <a:pt x="1920" y="811"/>
                  </a:lnTo>
                  <a:lnTo>
                    <a:pt x="1926" y="805"/>
                  </a:lnTo>
                  <a:lnTo>
                    <a:pt x="1928" y="798"/>
                  </a:lnTo>
                  <a:lnTo>
                    <a:pt x="1929" y="789"/>
                  </a:lnTo>
                  <a:lnTo>
                    <a:pt x="1931" y="773"/>
                  </a:lnTo>
                  <a:lnTo>
                    <a:pt x="1935" y="765"/>
                  </a:lnTo>
                  <a:lnTo>
                    <a:pt x="1938" y="760"/>
                  </a:lnTo>
                  <a:lnTo>
                    <a:pt x="1938" y="760"/>
                  </a:lnTo>
                  <a:lnTo>
                    <a:pt x="1946" y="756"/>
                  </a:lnTo>
                  <a:lnTo>
                    <a:pt x="1953" y="754"/>
                  </a:lnTo>
                  <a:lnTo>
                    <a:pt x="1962" y="751"/>
                  </a:lnTo>
                  <a:lnTo>
                    <a:pt x="1967" y="747"/>
                  </a:lnTo>
                  <a:lnTo>
                    <a:pt x="1967" y="747"/>
                  </a:lnTo>
                  <a:lnTo>
                    <a:pt x="1971" y="742"/>
                  </a:lnTo>
                  <a:lnTo>
                    <a:pt x="1973" y="736"/>
                  </a:lnTo>
                  <a:lnTo>
                    <a:pt x="1977" y="724"/>
                  </a:lnTo>
                  <a:lnTo>
                    <a:pt x="1977" y="724"/>
                  </a:lnTo>
                  <a:lnTo>
                    <a:pt x="1978" y="718"/>
                  </a:lnTo>
                  <a:lnTo>
                    <a:pt x="1982" y="713"/>
                  </a:lnTo>
                  <a:lnTo>
                    <a:pt x="1991" y="704"/>
                  </a:lnTo>
                  <a:lnTo>
                    <a:pt x="2000" y="695"/>
                  </a:lnTo>
                  <a:lnTo>
                    <a:pt x="2002" y="689"/>
                  </a:lnTo>
                  <a:lnTo>
                    <a:pt x="2002" y="682"/>
                  </a:lnTo>
                  <a:lnTo>
                    <a:pt x="2002" y="682"/>
                  </a:lnTo>
                  <a:lnTo>
                    <a:pt x="2000" y="675"/>
                  </a:lnTo>
                  <a:lnTo>
                    <a:pt x="1996" y="668"/>
                  </a:lnTo>
                  <a:lnTo>
                    <a:pt x="1993" y="660"/>
                  </a:lnTo>
                  <a:lnTo>
                    <a:pt x="1991" y="653"/>
                  </a:lnTo>
                  <a:lnTo>
                    <a:pt x="1991" y="653"/>
                  </a:lnTo>
                  <a:lnTo>
                    <a:pt x="1991" y="646"/>
                  </a:lnTo>
                  <a:lnTo>
                    <a:pt x="1995" y="639"/>
                  </a:lnTo>
                  <a:lnTo>
                    <a:pt x="2004" y="628"/>
                  </a:lnTo>
                  <a:lnTo>
                    <a:pt x="2004" y="628"/>
                  </a:lnTo>
                  <a:lnTo>
                    <a:pt x="2009" y="621"/>
                  </a:lnTo>
                  <a:lnTo>
                    <a:pt x="2016" y="613"/>
                  </a:lnTo>
                  <a:lnTo>
                    <a:pt x="2024" y="610"/>
                  </a:lnTo>
                  <a:lnTo>
                    <a:pt x="2033" y="606"/>
                  </a:lnTo>
                  <a:lnTo>
                    <a:pt x="2033" y="606"/>
                  </a:lnTo>
                  <a:lnTo>
                    <a:pt x="2043" y="602"/>
                  </a:lnTo>
                  <a:lnTo>
                    <a:pt x="2056" y="599"/>
                  </a:lnTo>
                  <a:lnTo>
                    <a:pt x="2067" y="595"/>
                  </a:lnTo>
                  <a:lnTo>
                    <a:pt x="2080" y="595"/>
                  </a:lnTo>
                  <a:lnTo>
                    <a:pt x="2080" y="595"/>
                  </a:lnTo>
                  <a:lnTo>
                    <a:pt x="2085" y="597"/>
                  </a:lnTo>
                  <a:lnTo>
                    <a:pt x="2091" y="601"/>
                  </a:lnTo>
                  <a:lnTo>
                    <a:pt x="2096" y="602"/>
                  </a:lnTo>
                  <a:lnTo>
                    <a:pt x="2103" y="604"/>
                  </a:lnTo>
                  <a:lnTo>
                    <a:pt x="2103" y="604"/>
                  </a:lnTo>
                  <a:lnTo>
                    <a:pt x="2110" y="601"/>
                  </a:lnTo>
                  <a:lnTo>
                    <a:pt x="2118" y="595"/>
                  </a:lnTo>
                  <a:lnTo>
                    <a:pt x="2129" y="581"/>
                  </a:lnTo>
                  <a:lnTo>
                    <a:pt x="2129" y="581"/>
                  </a:lnTo>
                  <a:lnTo>
                    <a:pt x="2136" y="575"/>
                  </a:lnTo>
                  <a:lnTo>
                    <a:pt x="2141" y="570"/>
                  </a:lnTo>
                  <a:lnTo>
                    <a:pt x="2158" y="561"/>
                  </a:lnTo>
                  <a:lnTo>
                    <a:pt x="2174" y="555"/>
                  </a:lnTo>
                  <a:lnTo>
                    <a:pt x="2192" y="552"/>
                  </a:lnTo>
                  <a:lnTo>
                    <a:pt x="2192" y="552"/>
                  </a:lnTo>
                  <a:lnTo>
                    <a:pt x="2210" y="550"/>
                  </a:lnTo>
                  <a:lnTo>
                    <a:pt x="2219" y="548"/>
                  </a:lnTo>
                  <a:lnTo>
                    <a:pt x="2226" y="543"/>
                  </a:lnTo>
                  <a:lnTo>
                    <a:pt x="2226" y="543"/>
                  </a:lnTo>
                  <a:lnTo>
                    <a:pt x="2232" y="535"/>
                  </a:lnTo>
                  <a:lnTo>
                    <a:pt x="2235" y="528"/>
                  </a:lnTo>
                  <a:lnTo>
                    <a:pt x="2237" y="521"/>
                  </a:lnTo>
                  <a:lnTo>
                    <a:pt x="2234" y="512"/>
                  </a:lnTo>
                  <a:lnTo>
                    <a:pt x="2234" y="512"/>
                  </a:lnTo>
                  <a:lnTo>
                    <a:pt x="2230" y="508"/>
                  </a:lnTo>
                  <a:lnTo>
                    <a:pt x="2223" y="503"/>
                  </a:lnTo>
                  <a:lnTo>
                    <a:pt x="2217" y="497"/>
                  </a:lnTo>
                  <a:lnTo>
                    <a:pt x="2215" y="494"/>
                  </a:lnTo>
                  <a:lnTo>
                    <a:pt x="2215" y="492"/>
                  </a:lnTo>
                  <a:lnTo>
                    <a:pt x="2215" y="492"/>
                  </a:lnTo>
                  <a:lnTo>
                    <a:pt x="2217" y="490"/>
                  </a:lnTo>
                  <a:lnTo>
                    <a:pt x="2219" y="488"/>
                  </a:lnTo>
                  <a:lnTo>
                    <a:pt x="2224" y="488"/>
                  </a:lnTo>
                  <a:lnTo>
                    <a:pt x="2230" y="490"/>
                  </a:lnTo>
                  <a:lnTo>
                    <a:pt x="2235" y="490"/>
                  </a:lnTo>
                  <a:lnTo>
                    <a:pt x="2235" y="490"/>
                  </a:lnTo>
                  <a:lnTo>
                    <a:pt x="2241" y="487"/>
                  </a:lnTo>
                  <a:lnTo>
                    <a:pt x="2244" y="481"/>
                  </a:lnTo>
                  <a:lnTo>
                    <a:pt x="2250" y="478"/>
                  </a:lnTo>
                  <a:lnTo>
                    <a:pt x="2253" y="472"/>
                  </a:lnTo>
                  <a:lnTo>
                    <a:pt x="2253" y="472"/>
                  </a:lnTo>
                  <a:lnTo>
                    <a:pt x="2259" y="470"/>
                  </a:lnTo>
                  <a:lnTo>
                    <a:pt x="2262" y="470"/>
                  </a:lnTo>
                  <a:lnTo>
                    <a:pt x="2273" y="472"/>
                  </a:lnTo>
                  <a:lnTo>
                    <a:pt x="2273" y="472"/>
                  </a:lnTo>
                  <a:lnTo>
                    <a:pt x="2281" y="472"/>
                  </a:lnTo>
                  <a:lnTo>
                    <a:pt x="2286" y="470"/>
                  </a:lnTo>
                  <a:lnTo>
                    <a:pt x="2291" y="469"/>
                  </a:lnTo>
                  <a:lnTo>
                    <a:pt x="2299" y="469"/>
                  </a:lnTo>
                  <a:lnTo>
                    <a:pt x="2299" y="469"/>
                  </a:lnTo>
                  <a:lnTo>
                    <a:pt x="2304" y="472"/>
                  </a:lnTo>
                  <a:lnTo>
                    <a:pt x="2308" y="476"/>
                  </a:lnTo>
                  <a:lnTo>
                    <a:pt x="2315" y="487"/>
                  </a:lnTo>
                  <a:lnTo>
                    <a:pt x="2315" y="487"/>
                  </a:lnTo>
                  <a:lnTo>
                    <a:pt x="2322" y="492"/>
                  </a:lnTo>
                  <a:lnTo>
                    <a:pt x="2331" y="496"/>
                  </a:lnTo>
                  <a:lnTo>
                    <a:pt x="2349" y="499"/>
                  </a:lnTo>
                  <a:lnTo>
                    <a:pt x="2349" y="499"/>
                  </a:lnTo>
                  <a:lnTo>
                    <a:pt x="2357" y="501"/>
                  </a:lnTo>
                  <a:lnTo>
                    <a:pt x="2362" y="501"/>
                  </a:lnTo>
                  <a:lnTo>
                    <a:pt x="2366" y="497"/>
                  </a:lnTo>
                  <a:lnTo>
                    <a:pt x="2367" y="490"/>
                  </a:lnTo>
                  <a:lnTo>
                    <a:pt x="2367" y="490"/>
                  </a:lnTo>
                  <a:lnTo>
                    <a:pt x="2369" y="483"/>
                  </a:lnTo>
                  <a:lnTo>
                    <a:pt x="2371" y="479"/>
                  </a:lnTo>
                  <a:lnTo>
                    <a:pt x="2377" y="478"/>
                  </a:lnTo>
                  <a:lnTo>
                    <a:pt x="2382" y="476"/>
                  </a:lnTo>
                  <a:lnTo>
                    <a:pt x="2382" y="476"/>
                  </a:lnTo>
                  <a:lnTo>
                    <a:pt x="2389" y="474"/>
                  </a:lnTo>
                  <a:lnTo>
                    <a:pt x="2391" y="469"/>
                  </a:lnTo>
                  <a:lnTo>
                    <a:pt x="2391" y="463"/>
                  </a:lnTo>
                  <a:lnTo>
                    <a:pt x="2389" y="458"/>
                  </a:lnTo>
                  <a:lnTo>
                    <a:pt x="2389" y="4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3751263" y="1792289"/>
              <a:ext cx="2232025" cy="1665288"/>
            </a:xfrm>
            <a:custGeom>
              <a:avLst/>
              <a:gdLst>
                <a:gd name="T0" fmla="*/ 231 w 1406"/>
                <a:gd name="T1" fmla="*/ 660 h 1049"/>
                <a:gd name="T2" fmla="*/ 240 w 1406"/>
                <a:gd name="T3" fmla="*/ 588 h 1049"/>
                <a:gd name="T4" fmla="*/ 204 w 1406"/>
                <a:gd name="T5" fmla="*/ 640 h 1049"/>
                <a:gd name="T6" fmla="*/ 1200 w 1406"/>
                <a:gd name="T7" fmla="*/ 159 h 1049"/>
                <a:gd name="T8" fmla="*/ 1373 w 1406"/>
                <a:gd name="T9" fmla="*/ 3 h 1049"/>
                <a:gd name="T10" fmla="*/ 1169 w 1406"/>
                <a:gd name="T11" fmla="*/ 96 h 1049"/>
                <a:gd name="T12" fmla="*/ 267 w 1406"/>
                <a:gd name="T13" fmla="*/ 700 h 1049"/>
                <a:gd name="T14" fmla="*/ 356 w 1406"/>
                <a:gd name="T15" fmla="*/ 669 h 1049"/>
                <a:gd name="T16" fmla="*/ 336 w 1406"/>
                <a:gd name="T17" fmla="*/ 602 h 1049"/>
                <a:gd name="T18" fmla="*/ 320 w 1406"/>
                <a:gd name="T19" fmla="*/ 521 h 1049"/>
                <a:gd name="T20" fmla="*/ 267 w 1406"/>
                <a:gd name="T21" fmla="*/ 516 h 1049"/>
                <a:gd name="T22" fmla="*/ 289 w 1406"/>
                <a:gd name="T23" fmla="*/ 584 h 1049"/>
                <a:gd name="T24" fmla="*/ 277 w 1406"/>
                <a:gd name="T25" fmla="*/ 640 h 1049"/>
                <a:gd name="T26" fmla="*/ 525 w 1406"/>
                <a:gd name="T27" fmla="*/ 566 h 1049"/>
                <a:gd name="T28" fmla="*/ 126 w 1406"/>
                <a:gd name="T29" fmla="*/ 338 h 1049"/>
                <a:gd name="T30" fmla="*/ 85 w 1406"/>
                <a:gd name="T31" fmla="*/ 302 h 1049"/>
                <a:gd name="T32" fmla="*/ 36 w 1406"/>
                <a:gd name="T33" fmla="*/ 316 h 1049"/>
                <a:gd name="T34" fmla="*/ 16 w 1406"/>
                <a:gd name="T35" fmla="*/ 342 h 1049"/>
                <a:gd name="T36" fmla="*/ 106 w 1406"/>
                <a:gd name="T37" fmla="*/ 356 h 1049"/>
                <a:gd name="T38" fmla="*/ 1033 w 1406"/>
                <a:gd name="T39" fmla="*/ 877 h 1049"/>
                <a:gd name="T40" fmla="*/ 1118 w 1406"/>
                <a:gd name="T41" fmla="*/ 691 h 1049"/>
                <a:gd name="T42" fmla="*/ 1303 w 1406"/>
                <a:gd name="T43" fmla="*/ 682 h 1049"/>
                <a:gd name="T44" fmla="*/ 1268 w 1406"/>
                <a:gd name="T45" fmla="*/ 619 h 1049"/>
                <a:gd name="T46" fmla="*/ 1274 w 1406"/>
                <a:gd name="T47" fmla="*/ 472 h 1049"/>
                <a:gd name="T48" fmla="*/ 1277 w 1406"/>
                <a:gd name="T49" fmla="*/ 208 h 1049"/>
                <a:gd name="T50" fmla="*/ 1180 w 1406"/>
                <a:gd name="T51" fmla="*/ 251 h 1049"/>
                <a:gd name="T52" fmla="*/ 1042 w 1406"/>
                <a:gd name="T53" fmla="*/ 289 h 1049"/>
                <a:gd name="T54" fmla="*/ 999 w 1406"/>
                <a:gd name="T55" fmla="*/ 302 h 1049"/>
                <a:gd name="T56" fmla="*/ 894 w 1406"/>
                <a:gd name="T57" fmla="*/ 358 h 1049"/>
                <a:gd name="T58" fmla="*/ 955 w 1406"/>
                <a:gd name="T59" fmla="*/ 289 h 1049"/>
                <a:gd name="T60" fmla="*/ 798 w 1406"/>
                <a:gd name="T61" fmla="*/ 190 h 1049"/>
                <a:gd name="T62" fmla="*/ 749 w 1406"/>
                <a:gd name="T63" fmla="*/ 170 h 1049"/>
                <a:gd name="T64" fmla="*/ 682 w 1406"/>
                <a:gd name="T65" fmla="*/ 183 h 1049"/>
                <a:gd name="T66" fmla="*/ 591 w 1406"/>
                <a:gd name="T67" fmla="*/ 264 h 1049"/>
                <a:gd name="T68" fmla="*/ 525 w 1406"/>
                <a:gd name="T69" fmla="*/ 342 h 1049"/>
                <a:gd name="T70" fmla="*/ 452 w 1406"/>
                <a:gd name="T71" fmla="*/ 394 h 1049"/>
                <a:gd name="T72" fmla="*/ 429 w 1406"/>
                <a:gd name="T73" fmla="*/ 449 h 1049"/>
                <a:gd name="T74" fmla="*/ 443 w 1406"/>
                <a:gd name="T75" fmla="*/ 510 h 1049"/>
                <a:gd name="T76" fmla="*/ 523 w 1406"/>
                <a:gd name="T77" fmla="*/ 503 h 1049"/>
                <a:gd name="T78" fmla="*/ 586 w 1406"/>
                <a:gd name="T79" fmla="*/ 554 h 1049"/>
                <a:gd name="T80" fmla="*/ 617 w 1406"/>
                <a:gd name="T81" fmla="*/ 416 h 1049"/>
                <a:gd name="T82" fmla="*/ 716 w 1406"/>
                <a:gd name="T83" fmla="*/ 322 h 1049"/>
                <a:gd name="T84" fmla="*/ 704 w 1406"/>
                <a:gd name="T85" fmla="*/ 459 h 1049"/>
                <a:gd name="T86" fmla="*/ 745 w 1406"/>
                <a:gd name="T87" fmla="*/ 479 h 1049"/>
                <a:gd name="T88" fmla="*/ 669 w 1406"/>
                <a:gd name="T89" fmla="*/ 561 h 1049"/>
                <a:gd name="T90" fmla="*/ 541 w 1406"/>
                <a:gd name="T91" fmla="*/ 610 h 1049"/>
                <a:gd name="T92" fmla="*/ 505 w 1406"/>
                <a:gd name="T93" fmla="*/ 525 h 1049"/>
                <a:gd name="T94" fmla="*/ 474 w 1406"/>
                <a:gd name="T95" fmla="*/ 577 h 1049"/>
                <a:gd name="T96" fmla="*/ 414 w 1406"/>
                <a:gd name="T97" fmla="*/ 673 h 1049"/>
                <a:gd name="T98" fmla="*/ 325 w 1406"/>
                <a:gd name="T99" fmla="*/ 724 h 1049"/>
                <a:gd name="T100" fmla="*/ 338 w 1406"/>
                <a:gd name="T101" fmla="*/ 814 h 1049"/>
                <a:gd name="T102" fmla="*/ 208 w 1406"/>
                <a:gd name="T103" fmla="*/ 861 h 1049"/>
                <a:gd name="T104" fmla="*/ 304 w 1406"/>
                <a:gd name="T105" fmla="*/ 997 h 1049"/>
                <a:gd name="T106" fmla="*/ 407 w 1406"/>
                <a:gd name="T107" fmla="*/ 854 h 1049"/>
                <a:gd name="T108" fmla="*/ 572 w 1406"/>
                <a:gd name="T109" fmla="*/ 917 h 1049"/>
                <a:gd name="T110" fmla="*/ 573 w 1406"/>
                <a:gd name="T111" fmla="*/ 986 h 1049"/>
                <a:gd name="T112" fmla="*/ 608 w 1406"/>
                <a:gd name="T113" fmla="*/ 910 h 1049"/>
                <a:gd name="T114" fmla="*/ 582 w 1406"/>
                <a:gd name="T115" fmla="*/ 859 h 1049"/>
                <a:gd name="T116" fmla="*/ 671 w 1406"/>
                <a:gd name="T117" fmla="*/ 984 h 1049"/>
                <a:gd name="T118" fmla="*/ 715 w 1406"/>
                <a:gd name="T119" fmla="*/ 928 h 1049"/>
                <a:gd name="T120" fmla="*/ 798 w 1406"/>
                <a:gd name="T121" fmla="*/ 1015 h 1049"/>
                <a:gd name="T122" fmla="*/ 928 w 1406"/>
                <a:gd name="T123" fmla="*/ 1035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6" h="1049">
                  <a:moveTo>
                    <a:pt x="1095" y="206"/>
                  </a:moveTo>
                  <a:lnTo>
                    <a:pt x="1095" y="206"/>
                  </a:lnTo>
                  <a:lnTo>
                    <a:pt x="1096" y="206"/>
                  </a:lnTo>
                  <a:lnTo>
                    <a:pt x="1096" y="206"/>
                  </a:lnTo>
                  <a:lnTo>
                    <a:pt x="1100" y="208"/>
                  </a:lnTo>
                  <a:lnTo>
                    <a:pt x="1102" y="210"/>
                  </a:lnTo>
                  <a:lnTo>
                    <a:pt x="1104" y="217"/>
                  </a:lnTo>
                  <a:lnTo>
                    <a:pt x="1104" y="221"/>
                  </a:lnTo>
                  <a:lnTo>
                    <a:pt x="1102" y="224"/>
                  </a:lnTo>
                  <a:lnTo>
                    <a:pt x="1098" y="226"/>
                  </a:lnTo>
                  <a:lnTo>
                    <a:pt x="1095" y="224"/>
                  </a:lnTo>
                  <a:lnTo>
                    <a:pt x="1095" y="224"/>
                  </a:lnTo>
                  <a:lnTo>
                    <a:pt x="1093" y="224"/>
                  </a:lnTo>
                  <a:lnTo>
                    <a:pt x="1089" y="221"/>
                  </a:lnTo>
                  <a:lnTo>
                    <a:pt x="1087" y="213"/>
                  </a:lnTo>
                  <a:lnTo>
                    <a:pt x="1087" y="210"/>
                  </a:lnTo>
                  <a:lnTo>
                    <a:pt x="1089" y="208"/>
                  </a:lnTo>
                  <a:lnTo>
                    <a:pt x="1091" y="206"/>
                  </a:lnTo>
                  <a:lnTo>
                    <a:pt x="1095" y="206"/>
                  </a:lnTo>
                  <a:lnTo>
                    <a:pt x="1095" y="206"/>
                  </a:lnTo>
                  <a:close/>
                  <a:moveTo>
                    <a:pt x="197" y="669"/>
                  </a:moveTo>
                  <a:lnTo>
                    <a:pt x="197" y="669"/>
                  </a:lnTo>
                  <a:lnTo>
                    <a:pt x="201" y="668"/>
                  </a:lnTo>
                  <a:lnTo>
                    <a:pt x="206" y="668"/>
                  </a:lnTo>
                  <a:lnTo>
                    <a:pt x="206" y="668"/>
                  </a:lnTo>
                  <a:lnTo>
                    <a:pt x="211" y="669"/>
                  </a:lnTo>
                  <a:lnTo>
                    <a:pt x="217" y="671"/>
                  </a:lnTo>
                  <a:lnTo>
                    <a:pt x="217" y="671"/>
                  </a:lnTo>
                  <a:lnTo>
                    <a:pt x="220" y="669"/>
                  </a:lnTo>
                  <a:lnTo>
                    <a:pt x="222" y="666"/>
                  </a:lnTo>
                  <a:lnTo>
                    <a:pt x="222" y="666"/>
                  </a:lnTo>
                  <a:lnTo>
                    <a:pt x="231" y="660"/>
                  </a:lnTo>
                  <a:lnTo>
                    <a:pt x="231" y="660"/>
                  </a:lnTo>
                  <a:lnTo>
                    <a:pt x="239" y="658"/>
                  </a:lnTo>
                  <a:lnTo>
                    <a:pt x="239" y="658"/>
                  </a:lnTo>
                  <a:lnTo>
                    <a:pt x="242" y="655"/>
                  </a:lnTo>
                  <a:lnTo>
                    <a:pt x="244" y="651"/>
                  </a:lnTo>
                  <a:lnTo>
                    <a:pt x="244" y="651"/>
                  </a:lnTo>
                  <a:lnTo>
                    <a:pt x="246" y="648"/>
                  </a:lnTo>
                  <a:lnTo>
                    <a:pt x="249" y="644"/>
                  </a:lnTo>
                  <a:lnTo>
                    <a:pt x="249" y="644"/>
                  </a:lnTo>
                  <a:lnTo>
                    <a:pt x="249" y="639"/>
                  </a:lnTo>
                  <a:lnTo>
                    <a:pt x="248" y="635"/>
                  </a:lnTo>
                  <a:lnTo>
                    <a:pt x="246" y="631"/>
                  </a:lnTo>
                  <a:lnTo>
                    <a:pt x="244" y="628"/>
                  </a:lnTo>
                  <a:lnTo>
                    <a:pt x="244" y="628"/>
                  </a:lnTo>
                  <a:lnTo>
                    <a:pt x="246" y="620"/>
                  </a:lnTo>
                  <a:lnTo>
                    <a:pt x="246" y="620"/>
                  </a:lnTo>
                  <a:lnTo>
                    <a:pt x="246" y="615"/>
                  </a:lnTo>
                  <a:lnTo>
                    <a:pt x="246" y="615"/>
                  </a:lnTo>
                  <a:lnTo>
                    <a:pt x="248" y="611"/>
                  </a:lnTo>
                  <a:lnTo>
                    <a:pt x="249" y="610"/>
                  </a:lnTo>
                  <a:lnTo>
                    <a:pt x="255" y="606"/>
                  </a:lnTo>
                  <a:lnTo>
                    <a:pt x="255" y="606"/>
                  </a:lnTo>
                  <a:lnTo>
                    <a:pt x="257" y="602"/>
                  </a:lnTo>
                  <a:lnTo>
                    <a:pt x="257" y="597"/>
                  </a:lnTo>
                  <a:lnTo>
                    <a:pt x="255" y="592"/>
                  </a:lnTo>
                  <a:lnTo>
                    <a:pt x="251" y="588"/>
                  </a:lnTo>
                  <a:lnTo>
                    <a:pt x="251" y="588"/>
                  </a:lnTo>
                  <a:lnTo>
                    <a:pt x="249" y="588"/>
                  </a:lnTo>
                  <a:lnTo>
                    <a:pt x="248" y="588"/>
                  </a:lnTo>
                  <a:lnTo>
                    <a:pt x="242" y="588"/>
                  </a:lnTo>
                  <a:lnTo>
                    <a:pt x="242" y="588"/>
                  </a:lnTo>
                  <a:lnTo>
                    <a:pt x="240" y="588"/>
                  </a:lnTo>
                  <a:lnTo>
                    <a:pt x="240" y="588"/>
                  </a:lnTo>
                  <a:lnTo>
                    <a:pt x="239" y="586"/>
                  </a:lnTo>
                  <a:lnTo>
                    <a:pt x="235" y="584"/>
                  </a:lnTo>
                  <a:lnTo>
                    <a:pt x="235" y="584"/>
                  </a:lnTo>
                  <a:lnTo>
                    <a:pt x="231" y="584"/>
                  </a:lnTo>
                  <a:lnTo>
                    <a:pt x="228" y="586"/>
                  </a:lnTo>
                  <a:lnTo>
                    <a:pt x="224" y="592"/>
                  </a:lnTo>
                  <a:lnTo>
                    <a:pt x="224" y="592"/>
                  </a:lnTo>
                  <a:lnTo>
                    <a:pt x="219" y="597"/>
                  </a:lnTo>
                  <a:lnTo>
                    <a:pt x="211" y="601"/>
                  </a:lnTo>
                  <a:lnTo>
                    <a:pt x="211" y="601"/>
                  </a:lnTo>
                  <a:lnTo>
                    <a:pt x="206" y="602"/>
                  </a:lnTo>
                  <a:lnTo>
                    <a:pt x="204" y="602"/>
                  </a:lnTo>
                  <a:lnTo>
                    <a:pt x="202" y="604"/>
                  </a:lnTo>
                  <a:lnTo>
                    <a:pt x="202" y="604"/>
                  </a:lnTo>
                  <a:lnTo>
                    <a:pt x="201" y="606"/>
                  </a:lnTo>
                  <a:lnTo>
                    <a:pt x="202" y="608"/>
                  </a:lnTo>
                  <a:lnTo>
                    <a:pt x="204" y="611"/>
                  </a:lnTo>
                  <a:lnTo>
                    <a:pt x="204" y="611"/>
                  </a:lnTo>
                  <a:lnTo>
                    <a:pt x="204" y="613"/>
                  </a:lnTo>
                  <a:lnTo>
                    <a:pt x="204" y="615"/>
                  </a:lnTo>
                  <a:lnTo>
                    <a:pt x="201" y="615"/>
                  </a:lnTo>
                  <a:lnTo>
                    <a:pt x="197" y="617"/>
                  </a:lnTo>
                  <a:lnTo>
                    <a:pt x="195" y="619"/>
                  </a:lnTo>
                  <a:lnTo>
                    <a:pt x="197" y="622"/>
                  </a:lnTo>
                  <a:lnTo>
                    <a:pt x="197" y="622"/>
                  </a:lnTo>
                  <a:lnTo>
                    <a:pt x="197" y="624"/>
                  </a:lnTo>
                  <a:lnTo>
                    <a:pt x="199" y="626"/>
                  </a:lnTo>
                  <a:lnTo>
                    <a:pt x="202" y="630"/>
                  </a:lnTo>
                  <a:lnTo>
                    <a:pt x="202" y="630"/>
                  </a:lnTo>
                  <a:lnTo>
                    <a:pt x="204" y="635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2" y="646"/>
                  </a:lnTo>
                  <a:lnTo>
                    <a:pt x="199" y="651"/>
                  </a:lnTo>
                  <a:lnTo>
                    <a:pt x="199" y="651"/>
                  </a:lnTo>
                  <a:lnTo>
                    <a:pt x="195" y="653"/>
                  </a:lnTo>
                  <a:lnTo>
                    <a:pt x="193" y="655"/>
                  </a:lnTo>
                  <a:lnTo>
                    <a:pt x="193" y="655"/>
                  </a:lnTo>
                  <a:lnTo>
                    <a:pt x="191" y="660"/>
                  </a:lnTo>
                  <a:lnTo>
                    <a:pt x="190" y="664"/>
                  </a:lnTo>
                  <a:lnTo>
                    <a:pt x="190" y="664"/>
                  </a:lnTo>
                  <a:lnTo>
                    <a:pt x="190" y="668"/>
                  </a:lnTo>
                  <a:lnTo>
                    <a:pt x="191" y="669"/>
                  </a:lnTo>
                  <a:lnTo>
                    <a:pt x="191" y="669"/>
                  </a:lnTo>
                  <a:lnTo>
                    <a:pt x="195" y="669"/>
                  </a:lnTo>
                  <a:lnTo>
                    <a:pt x="197" y="669"/>
                  </a:lnTo>
                  <a:lnTo>
                    <a:pt x="197" y="669"/>
                  </a:lnTo>
                  <a:close/>
                  <a:moveTo>
                    <a:pt x="1149" y="163"/>
                  </a:moveTo>
                  <a:lnTo>
                    <a:pt x="1149" y="163"/>
                  </a:lnTo>
                  <a:lnTo>
                    <a:pt x="1153" y="166"/>
                  </a:lnTo>
                  <a:lnTo>
                    <a:pt x="1156" y="170"/>
                  </a:lnTo>
                  <a:lnTo>
                    <a:pt x="1160" y="174"/>
                  </a:lnTo>
                  <a:lnTo>
                    <a:pt x="1165" y="177"/>
                  </a:lnTo>
                  <a:lnTo>
                    <a:pt x="1165" y="177"/>
                  </a:lnTo>
                  <a:lnTo>
                    <a:pt x="1172" y="181"/>
                  </a:lnTo>
                  <a:lnTo>
                    <a:pt x="1182" y="183"/>
                  </a:lnTo>
                  <a:lnTo>
                    <a:pt x="1192" y="183"/>
                  </a:lnTo>
                  <a:lnTo>
                    <a:pt x="1196" y="181"/>
                  </a:lnTo>
                  <a:lnTo>
                    <a:pt x="1198" y="179"/>
                  </a:lnTo>
                  <a:lnTo>
                    <a:pt x="1198" y="179"/>
                  </a:lnTo>
                  <a:lnTo>
                    <a:pt x="1200" y="175"/>
                  </a:lnTo>
                  <a:lnTo>
                    <a:pt x="1200" y="170"/>
                  </a:lnTo>
                  <a:lnTo>
                    <a:pt x="1200" y="159"/>
                  </a:lnTo>
                  <a:lnTo>
                    <a:pt x="1196" y="141"/>
                  </a:lnTo>
                  <a:lnTo>
                    <a:pt x="1196" y="141"/>
                  </a:lnTo>
                  <a:lnTo>
                    <a:pt x="1194" y="127"/>
                  </a:lnTo>
                  <a:lnTo>
                    <a:pt x="1194" y="114"/>
                  </a:lnTo>
                  <a:lnTo>
                    <a:pt x="1198" y="99"/>
                  </a:lnTo>
                  <a:lnTo>
                    <a:pt x="1203" y="87"/>
                  </a:lnTo>
                  <a:lnTo>
                    <a:pt x="1203" y="87"/>
                  </a:lnTo>
                  <a:lnTo>
                    <a:pt x="1211" y="79"/>
                  </a:lnTo>
                  <a:lnTo>
                    <a:pt x="1220" y="70"/>
                  </a:lnTo>
                  <a:lnTo>
                    <a:pt x="1239" y="60"/>
                  </a:lnTo>
                  <a:lnTo>
                    <a:pt x="1239" y="60"/>
                  </a:lnTo>
                  <a:lnTo>
                    <a:pt x="1254" y="51"/>
                  </a:lnTo>
                  <a:lnTo>
                    <a:pt x="1268" y="43"/>
                  </a:lnTo>
                  <a:lnTo>
                    <a:pt x="1283" y="40"/>
                  </a:lnTo>
                  <a:lnTo>
                    <a:pt x="1301" y="36"/>
                  </a:lnTo>
                  <a:lnTo>
                    <a:pt x="1301" y="36"/>
                  </a:lnTo>
                  <a:lnTo>
                    <a:pt x="1341" y="32"/>
                  </a:lnTo>
                  <a:lnTo>
                    <a:pt x="1341" y="32"/>
                  </a:lnTo>
                  <a:lnTo>
                    <a:pt x="1368" y="29"/>
                  </a:lnTo>
                  <a:lnTo>
                    <a:pt x="1381" y="27"/>
                  </a:lnTo>
                  <a:lnTo>
                    <a:pt x="1393" y="23"/>
                  </a:lnTo>
                  <a:lnTo>
                    <a:pt x="1393" y="23"/>
                  </a:lnTo>
                  <a:lnTo>
                    <a:pt x="1401" y="20"/>
                  </a:lnTo>
                  <a:lnTo>
                    <a:pt x="1404" y="18"/>
                  </a:lnTo>
                  <a:lnTo>
                    <a:pt x="1406" y="16"/>
                  </a:lnTo>
                  <a:lnTo>
                    <a:pt x="1406" y="13"/>
                  </a:lnTo>
                  <a:lnTo>
                    <a:pt x="1402" y="7"/>
                  </a:lnTo>
                  <a:lnTo>
                    <a:pt x="1402" y="7"/>
                  </a:lnTo>
                  <a:lnTo>
                    <a:pt x="1395" y="2"/>
                  </a:lnTo>
                  <a:lnTo>
                    <a:pt x="1388" y="0"/>
                  </a:lnTo>
                  <a:lnTo>
                    <a:pt x="1381" y="0"/>
                  </a:lnTo>
                  <a:lnTo>
                    <a:pt x="1373" y="3"/>
                  </a:lnTo>
                  <a:lnTo>
                    <a:pt x="1373" y="3"/>
                  </a:lnTo>
                  <a:lnTo>
                    <a:pt x="1366" y="7"/>
                  </a:lnTo>
                  <a:lnTo>
                    <a:pt x="1366" y="7"/>
                  </a:lnTo>
                  <a:lnTo>
                    <a:pt x="1353" y="13"/>
                  </a:lnTo>
                  <a:lnTo>
                    <a:pt x="1341" y="16"/>
                  </a:lnTo>
                  <a:lnTo>
                    <a:pt x="1341" y="16"/>
                  </a:lnTo>
                  <a:lnTo>
                    <a:pt x="1328" y="16"/>
                  </a:lnTo>
                  <a:lnTo>
                    <a:pt x="1314" y="16"/>
                  </a:lnTo>
                  <a:lnTo>
                    <a:pt x="1314" y="16"/>
                  </a:lnTo>
                  <a:lnTo>
                    <a:pt x="1301" y="16"/>
                  </a:lnTo>
                  <a:lnTo>
                    <a:pt x="1294" y="16"/>
                  </a:lnTo>
                  <a:lnTo>
                    <a:pt x="1288" y="18"/>
                  </a:lnTo>
                  <a:lnTo>
                    <a:pt x="1288" y="18"/>
                  </a:lnTo>
                  <a:lnTo>
                    <a:pt x="1272" y="27"/>
                  </a:lnTo>
                  <a:lnTo>
                    <a:pt x="1265" y="31"/>
                  </a:lnTo>
                  <a:lnTo>
                    <a:pt x="1256" y="32"/>
                  </a:lnTo>
                  <a:lnTo>
                    <a:pt x="1256" y="32"/>
                  </a:lnTo>
                  <a:lnTo>
                    <a:pt x="1243" y="34"/>
                  </a:lnTo>
                  <a:lnTo>
                    <a:pt x="1232" y="36"/>
                  </a:lnTo>
                  <a:lnTo>
                    <a:pt x="1220" y="38"/>
                  </a:lnTo>
                  <a:lnTo>
                    <a:pt x="1209" y="41"/>
                  </a:lnTo>
                  <a:lnTo>
                    <a:pt x="1209" y="41"/>
                  </a:lnTo>
                  <a:lnTo>
                    <a:pt x="1198" y="49"/>
                  </a:lnTo>
                  <a:lnTo>
                    <a:pt x="1187" y="58"/>
                  </a:lnTo>
                  <a:lnTo>
                    <a:pt x="1180" y="69"/>
                  </a:lnTo>
                  <a:lnTo>
                    <a:pt x="1176" y="72"/>
                  </a:lnTo>
                  <a:lnTo>
                    <a:pt x="1174" y="78"/>
                  </a:lnTo>
                  <a:lnTo>
                    <a:pt x="1174" y="78"/>
                  </a:lnTo>
                  <a:lnTo>
                    <a:pt x="1174" y="87"/>
                  </a:lnTo>
                  <a:lnTo>
                    <a:pt x="1172" y="90"/>
                  </a:lnTo>
                  <a:lnTo>
                    <a:pt x="1169" y="96"/>
                  </a:lnTo>
                  <a:lnTo>
                    <a:pt x="1169" y="96"/>
                  </a:lnTo>
                  <a:lnTo>
                    <a:pt x="1156" y="107"/>
                  </a:lnTo>
                  <a:lnTo>
                    <a:pt x="1149" y="114"/>
                  </a:lnTo>
                  <a:lnTo>
                    <a:pt x="1144" y="121"/>
                  </a:lnTo>
                  <a:lnTo>
                    <a:pt x="1144" y="121"/>
                  </a:lnTo>
                  <a:lnTo>
                    <a:pt x="1138" y="136"/>
                  </a:lnTo>
                  <a:lnTo>
                    <a:pt x="1136" y="143"/>
                  </a:lnTo>
                  <a:lnTo>
                    <a:pt x="1136" y="152"/>
                  </a:lnTo>
                  <a:lnTo>
                    <a:pt x="1136" y="152"/>
                  </a:lnTo>
                  <a:lnTo>
                    <a:pt x="1136" y="157"/>
                  </a:lnTo>
                  <a:lnTo>
                    <a:pt x="1140" y="159"/>
                  </a:lnTo>
                  <a:lnTo>
                    <a:pt x="1149" y="163"/>
                  </a:lnTo>
                  <a:lnTo>
                    <a:pt x="1149" y="163"/>
                  </a:lnTo>
                  <a:close/>
                  <a:moveTo>
                    <a:pt x="286" y="675"/>
                  </a:moveTo>
                  <a:lnTo>
                    <a:pt x="286" y="675"/>
                  </a:lnTo>
                  <a:lnTo>
                    <a:pt x="278" y="677"/>
                  </a:lnTo>
                  <a:lnTo>
                    <a:pt x="275" y="682"/>
                  </a:lnTo>
                  <a:lnTo>
                    <a:pt x="275" y="682"/>
                  </a:lnTo>
                  <a:lnTo>
                    <a:pt x="271" y="686"/>
                  </a:lnTo>
                  <a:lnTo>
                    <a:pt x="266" y="691"/>
                  </a:lnTo>
                  <a:lnTo>
                    <a:pt x="266" y="691"/>
                  </a:lnTo>
                  <a:lnTo>
                    <a:pt x="260" y="695"/>
                  </a:lnTo>
                  <a:lnTo>
                    <a:pt x="255" y="698"/>
                  </a:lnTo>
                  <a:lnTo>
                    <a:pt x="255" y="698"/>
                  </a:lnTo>
                  <a:lnTo>
                    <a:pt x="255" y="702"/>
                  </a:lnTo>
                  <a:lnTo>
                    <a:pt x="255" y="704"/>
                  </a:lnTo>
                  <a:lnTo>
                    <a:pt x="257" y="706"/>
                  </a:lnTo>
                  <a:lnTo>
                    <a:pt x="258" y="706"/>
                  </a:lnTo>
                  <a:lnTo>
                    <a:pt x="258" y="706"/>
                  </a:lnTo>
                  <a:lnTo>
                    <a:pt x="262" y="706"/>
                  </a:lnTo>
                  <a:lnTo>
                    <a:pt x="264" y="704"/>
                  </a:lnTo>
                  <a:lnTo>
                    <a:pt x="267" y="700"/>
                  </a:lnTo>
                  <a:lnTo>
                    <a:pt x="267" y="700"/>
                  </a:lnTo>
                  <a:lnTo>
                    <a:pt x="275" y="695"/>
                  </a:lnTo>
                  <a:lnTo>
                    <a:pt x="278" y="695"/>
                  </a:lnTo>
                  <a:lnTo>
                    <a:pt x="282" y="695"/>
                  </a:lnTo>
                  <a:lnTo>
                    <a:pt x="282" y="695"/>
                  </a:lnTo>
                  <a:lnTo>
                    <a:pt x="289" y="695"/>
                  </a:lnTo>
                  <a:lnTo>
                    <a:pt x="291" y="695"/>
                  </a:lnTo>
                  <a:lnTo>
                    <a:pt x="295" y="693"/>
                  </a:lnTo>
                  <a:lnTo>
                    <a:pt x="295" y="693"/>
                  </a:lnTo>
                  <a:lnTo>
                    <a:pt x="298" y="691"/>
                  </a:lnTo>
                  <a:lnTo>
                    <a:pt x="300" y="691"/>
                  </a:lnTo>
                  <a:lnTo>
                    <a:pt x="307" y="693"/>
                  </a:lnTo>
                  <a:lnTo>
                    <a:pt x="307" y="693"/>
                  </a:lnTo>
                  <a:lnTo>
                    <a:pt x="313" y="691"/>
                  </a:lnTo>
                  <a:lnTo>
                    <a:pt x="316" y="689"/>
                  </a:lnTo>
                  <a:lnTo>
                    <a:pt x="320" y="686"/>
                  </a:lnTo>
                  <a:lnTo>
                    <a:pt x="324" y="684"/>
                  </a:lnTo>
                  <a:lnTo>
                    <a:pt x="324" y="684"/>
                  </a:lnTo>
                  <a:lnTo>
                    <a:pt x="331" y="684"/>
                  </a:lnTo>
                  <a:lnTo>
                    <a:pt x="336" y="686"/>
                  </a:lnTo>
                  <a:lnTo>
                    <a:pt x="336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8" y="684"/>
                  </a:lnTo>
                  <a:lnTo>
                    <a:pt x="365" y="680"/>
                  </a:lnTo>
                  <a:lnTo>
                    <a:pt x="365" y="680"/>
                  </a:lnTo>
                  <a:lnTo>
                    <a:pt x="367" y="677"/>
                  </a:lnTo>
                  <a:lnTo>
                    <a:pt x="365" y="673"/>
                  </a:lnTo>
                  <a:lnTo>
                    <a:pt x="365" y="671"/>
                  </a:lnTo>
                  <a:lnTo>
                    <a:pt x="365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69"/>
                  </a:lnTo>
                  <a:lnTo>
                    <a:pt x="356" y="669"/>
                  </a:lnTo>
                  <a:lnTo>
                    <a:pt x="356" y="668"/>
                  </a:lnTo>
                  <a:lnTo>
                    <a:pt x="356" y="664"/>
                  </a:lnTo>
                  <a:lnTo>
                    <a:pt x="362" y="660"/>
                  </a:lnTo>
                  <a:lnTo>
                    <a:pt x="362" y="660"/>
                  </a:lnTo>
                  <a:lnTo>
                    <a:pt x="365" y="660"/>
                  </a:lnTo>
                  <a:lnTo>
                    <a:pt x="369" y="658"/>
                  </a:lnTo>
                  <a:lnTo>
                    <a:pt x="369" y="658"/>
                  </a:lnTo>
                  <a:lnTo>
                    <a:pt x="371" y="653"/>
                  </a:lnTo>
                  <a:lnTo>
                    <a:pt x="371" y="648"/>
                  </a:lnTo>
                  <a:lnTo>
                    <a:pt x="371" y="648"/>
                  </a:lnTo>
                  <a:lnTo>
                    <a:pt x="371" y="642"/>
                  </a:lnTo>
                  <a:lnTo>
                    <a:pt x="369" y="639"/>
                  </a:lnTo>
                  <a:lnTo>
                    <a:pt x="367" y="635"/>
                  </a:lnTo>
                  <a:lnTo>
                    <a:pt x="362" y="635"/>
                  </a:lnTo>
                  <a:lnTo>
                    <a:pt x="362" y="635"/>
                  </a:lnTo>
                  <a:lnTo>
                    <a:pt x="354" y="637"/>
                  </a:lnTo>
                  <a:lnTo>
                    <a:pt x="353" y="635"/>
                  </a:lnTo>
                  <a:lnTo>
                    <a:pt x="351" y="631"/>
                  </a:lnTo>
                  <a:lnTo>
                    <a:pt x="351" y="631"/>
                  </a:lnTo>
                  <a:lnTo>
                    <a:pt x="349" y="626"/>
                  </a:lnTo>
                  <a:lnTo>
                    <a:pt x="349" y="626"/>
                  </a:lnTo>
                  <a:lnTo>
                    <a:pt x="349" y="622"/>
                  </a:lnTo>
                  <a:lnTo>
                    <a:pt x="349" y="620"/>
                  </a:lnTo>
                  <a:lnTo>
                    <a:pt x="349" y="620"/>
                  </a:lnTo>
                  <a:lnTo>
                    <a:pt x="349" y="617"/>
                  </a:lnTo>
                  <a:lnTo>
                    <a:pt x="347" y="615"/>
                  </a:lnTo>
                  <a:lnTo>
                    <a:pt x="344" y="611"/>
                  </a:lnTo>
                  <a:lnTo>
                    <a:pt x="344" y="611"/>
                  </a:lnTo>
                  <a:lnTo>
                    <a:pt x="338" y="608"/>
                  </a:lnTo>
                  <a:lnTo>
                    <a:pt x="336" y="602"/>
                  </a:lnTo>
                  <a:lnTo>
                    <a:pt x="336" y="602"/>
                  </a:lnTo>
                  <a:lnTo>
                    <a:pt x="334" y="601"/>
                  </a:lnTo>
                  <a:lnTo>
                    <a:pt x="334" y="601"/>
                  </a:lnTo>
                  <a:lnTo>
                    <a:pt x="331" y="595"/>
                  </a:lnTo>
                  <a:lnTo>
                    <a:pt x="331" y="595"/>
                  </a:lnTo>
                  <a:lnTo>
                    <a:pt x="327" y="592"/>
                  </a:lnTo>
                  <a:lnTo>
                    <a:pt x="324" y="586"/>
                  </a:lnTo>
                  <a:lnTo>
                    <a:pt x="324" y="586"/>
                  </a:lnTo>
                  <a:lnTo>
                    <a:pt x="320" y="581"/>
                  </a:lnTo>
                  <a:lnTo>
                    <a:pt x="316" y="575"/>
                  </a:lnTo>
                  <a:lnTo>
                    <a:pt x="316" y="575"/>
                  </a:lnTo>
                  <a:lnTo>
                    <a:pt x="313" y="572"/>
                  </a:lnTo>
                  <a:lnTo>
                    <a:pt x="311" y="568"/>
                  </a:lnTo>
                  <a:lnTo>
                    <a:pt x="311" y="568"/>
                  </a:lnTo>
                  <a:lnTo>
                    <a:pt x="309" y="564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4" y="559"/>
                  </a:lnTo>
                  <a:lnTo>
                    <a:pt x="304" y="557"/>
                  </a:lnTo>
                  <a:lnTo>
                    <a:pt x="305" y="554"/>
                  </a:lnTo>
                  <a:lnTo>
                    <a:pt x="305" y="554"/>
                  </a:lnTo>
                  <a:lnTo>
                    <a:pt x="305" y="550"/>
                  </a:lnTo>
                  <a:lnTo>
                    <a:pt x="305" y="546"/>
                  </a:lnTo>
                  <a:lnTo>
                    <a:pt x="305" y="546"/>
                  </a:lnTo>
                  <a:lnTo>
                    <a:pt x="307" y="544"/>
                  </a:lnTo>
                  <a:lnTo>
                    <a:pt x="309" y="543"/>
                  </a:lnTo>
                  <a:lnTo>
                    <a:pt x="313" y="541"/>
                  </a:lnTo>
                  <a:lnTo>
                    <a:pt x="313" y="541"/>
                  </a:lnTo>
                  <a:lnTo>
                    <a:pt x="316" y="535"/>
                  </a:lnTo>
                  <a:lnTo>
                    <a:pt x="318" y="530"/>
                  </a:lnTo>
                  <a:lnTo>
                    <a:pt x="318" y="530"/>
                  </a:lnTo>
                  <a:lnTo>
                    <a:pt x="320" y="523"/>
                  </a:lnTo>
                  <a:lnTo>
                    <a:pt x="320" y="521"/>
                  </a:lnTo>
                  <a:lnTo>
                    <a:pt x="318" y="517"/>
                  </a:lnTo>
                  <a:lnTo>
                    <a:pt x="318" y="517"/>
                  </a:lnTo>
                  <a:lnTo>
                    <a:pt x="311" y="514"/>
                  </a:lnTo>
                  <a:lnTo>
                    <a:pt x="311" y="514"/>
                  </a:lnTo>
                  <a:lnTo>
                    <a:pt x="305" y="514"/>
                  </a:lnTo>
                  <a:lnTo>
                    <a:pt x="300" y="514"/>
                  </a:lnTo>
                  <a:lnTo>
                    <a:pt x="295" y="512"/>
                  </a:lnTo>
                  <a:lnTo>
                    <a:pt x="295" y="510"/>
                  </a:lnTo>
                  <a:lnTo>
                    <a:pt x="293" y="506"/>
                  </a:lnTo>
                  <a:lnTo>
                    <a:pt x="293" y="506"/>
                  </a:lnTo>
                  <a:lnTo>
                    <a:pt x="295" y="503"/>
                  </a:lnTo>
                  <a:lnTo>
                    <a:pt x="296" y="499"/>
                  </a:lnTo>
                  <a:lnTo>
                    <a:pt x="296" y="499"/>
                  </a:lnTo>
                  <a:lnTo>
                    <a:pt x="295" y="496"/>
                  </a:lnTo>
                  <a:lnTo>
                    <a:pt x="293" y="494"/>
                  </a:lnTo>
                  <a:lnTo>
                    <a:pt x="291" y="494"/>
                  </a:lnTo>
                  <a:lnTo>
                    <a:pt x="287" y="494"/>
                  </a:lnTo>
                  <a:lnTo>
                    <a:pt x="287" y="494"/>
                  </a:lnTo>
                  <a:lnTo>
                    <a:pt x="286" y="494"/>
                  </a:lnTo>
                  <a:lnTo>
                    <a:pt x="286" y="494"/>
                  </a:lnTo>
                  <a:lnTo>
                    <a:pt x="278" y="496"/>
                  </a:lnTo>
                  <a:lnTo>
                    <a:pt x="278" y="496"/>
                  </a:lnTo>
                  <a:lnTo>
                    <a:pt x="275" y="497"/>
                  </a:lnTo>
                  <a:lnTo>
                    <a:pt x="275" y="497"/>
                  </a:lnTo>
                  <a:lnTo>
                    <a:pt x="273" y="503"/>
                  </a:lnTo>
                  <a:lnTo>
                    <a:pt x="273" y="503"/>
                  </a:lnTo>
                  <a:lnTo>
                    <a:pt x="273" y="505"/>
                  </a:lnTo>
                  <a:lnTo>
                    <a:pt x="271" y="506"/>
                  </a:lnTo>
                  <a:lnTo>
                    <a:pt x="267" y="508"/>
                  </a:lnTo>
                  <a:lnTo>
                    <a:pt x="267" y="508"/>
                  </a:lnTo>
                  <a:lnTo>
                    <a:pt x="267" y="512"/>
                  </a:lnTo>
                  <a:lnTo>
                    <a:pt x="267" y="516"/>
                  </a:lnTo>
                  <a:lnTo>
                    <a:pt x="267" y="516"/>
                  </a:lnTo>
                  <a:lnTo>
                    <a:pt x="264" y="519"/>
                  </a:lnTo>
                  <a:lnTo>
                    <a:pt x="260" y="521"/>
                  </a:lnTo>
                  <a:lnTo>
                    <a:pt x="260" y="521"/>
                  </a:lnTo>
                  <a:lnTo>
                    <a:pt x="260" y="526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64" y="534"/>
                  </a:lnTo>
                  <a:lnTo>
                    <a:pt x="262" y="537"/>
                  </a:lnTo>
                  <a:lnTo>
                    <a:pt x="258" y="543"/>
                  </a:lnTo>
                  <a:lnTo>
                    <a:pt x="258" y="543"/>
                  </a:lnTo>
                  <a:lnTo>
                    <a:pt x="260" y="546"/>
                  </a:lnTo>
                  <a:lnTo>
                    <a:pt x="262" y="550"/>
                  </a:lnTo>
                  <a:lnTo>
                    <a:pt x="262" y="550"/>
                  </a:lnTo>
                  <a:lnTo>
                    <a:pt x="262" y="554"/>
                  </a:lnTo>
                  <a:lnTo>
                    <a:pt x="260" y="559"/>
                  </a:lnTo>
                  <a:lnTo>
                    <a:pt x="260" y="559"/>
                  </a:lnTo>
                  <a:lnTo>
                    <a:pt x="262" y="561"/>
                  </a:lnTo>
                  <a:lnTo>
                    <a:pt x="262" y="563"/>
                  </a:lnTo>
                  <a:lnTo>
                    <a:pt x="267" y="563"/>
                  </a:lnTo>
                  <a:lnTo>
                    <a:pt x="267" y="563"/>
                  </a:lnTo>
                  <a:lnTo>
                    <a:pt x="269" y="564"/>
                  </a:lnTo>
                  <a:lnTo>
                    <a:pt x="271" y="568"/>
                  </a:lnTo>
                  <a:lnTo>
                    <a:pt x="271" y="568"/>
                  </a:lnTo>
                  <a:lnTo>
                    <a:pt x="271" y="572"/>
                  </a:lnTo>
                  <a:lnTo>
                    <a:pt x="271" y="575"/>
                  </a:lnTo>
                  <a:lnTo>
                    <a:pt x="271" y="575"/>
                  </a:lnTo>
                  <a:lnTo>
                    <a:pt x="273" y="579"/>
                  </a:lnTo>
                  <a:lnTo>
                    <a:pt x="275" y="581"/>
                  </a:lnTo>
                  <a:lnTo>
                    <a:pt x="280" y="584"/>
                  </a:lnTo>
                  <a:lnTo>
                    <a:pt x="280" y="584"/>
                  </a:lnTo>
                  <a:lnTo>
                    <a:pt x="289" y="584"/>
                  </a:lnTo>
                  <a:lnTo>
                    <a:pt x="293" y="586"/>
                  </a:lnTo>
                  <a:lnTo>
                    <a:pt x="295" y="588"/>
                  </a:lnTo>
                  <a:lnTo>
                    <a:pt x="295" y="588"/>
                  </a:lnTo>
                  <a:lnTo>
                    <a:pt x="296" y="590"/>
                  </a:lnTo>
                  <a:lnTo>
                    <a:pt x="295" y="593"/>
                  </a:lnTo>
                  <a:lnTo>
                    <a:pt x="293" y="597"/>
                  </a:lnTo>
                  <a:lnTo>
                    <a:pt x="291" y="601"/>
                  </a:lnTo>
                  <a:lnTo>
                    <a:pt x="291" y="602"/>
                  </a:lnTo>
                  <a:lnTo>
                    <a:pt x="293" y="604"/>
                  </a:lnTo>
                  <a:lnTo>
                    <a:pt x="293" y="604"/>
                  </a:lnTo>
                  <a:lnTo>
                    <a:pt x="296" y="604"/>
                  </a:lnTo>
                  <a:lnTo>
                    <a:pt x="298" y="602"/>
                  </a:lnTo>
                  <a:lnTo>
                    <a:pt x="300" y="602"/>
                  </a:lnTo>
                  <a:lnTo>
                    <a:pt x="302" y="604"/>
                  </a:lnTo>
                  <a:lnTo>
                    <a:pt x="302" y="604"/>
                  </a:lnTo>
                  <a:lnTo>
                    <a:pt x="304" y="610"/>
                  </a:lnTo>
                  <a:lnTo>
                    <a:pt x="302" y="613"/>
                  </a:lnTo>
                  <a:lnTo>
                    <a:pt x="298" y="615"/>
                  </a:lnTo>
                  <a:lnTo>
                    <a:pt x="295" y="615"/>
                  </a:lnTo>
                  <a:lnTo>
                    <a:pt x="286" y="617"/>
                  </a:lnTo>
                  <a:lnTo>
                    <a:pt x="280" y="619"/>
                  </a:lnTo>
                  <a:lnTo>
                    <a:pt x="278" y="620"/>
                  </a:lnTo>
                  <a:lnTo>
                    <a:pt x="278" y="620"/>
                  </a:lnTo>
                  <a:lnTo>
                    <a:pt x="278" y="624"/>
                  </a:lnTo>
                  <a:lnTo>
                    <a:pt x="278" y="626"/>
                  </a:lnTo>
                  <a:lnTo>
                    <a:pt x="280" y="628"/>
                  </a:lnTo>
                  <a:lnTo>
                    <a:pt x="280" y="631"/>
                  </a:lnTo>
                  <a:lnTo>
                    <a:pt x="280" y="631"/>
                  </a:lnTo>
                  <a:lnTo>
                    <a:pt x="280" y="633"/>
                  </a:lnTo>
                  <a:lnTo>
                    <a:pt x="278" y="635"/>
                  </a:lnTo>
                  <a:lnTo>
                    <a:pt x="277" y="637"/>
                  </a:lnTo>
                  <a:lnTo>
                    <a:pt x="277" y="640"/>
                  </a:lnTo>
                  <a:lnTo>
                    <a:pt x="277" y="640"/>
                  </a:lnTo>
                  <a:lnTo>
                    <a:pt x="278" y="646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8" y="649"/>
                  </a:lnTo>
                  <a:lnTo>
                    <a:pt x="273" y="653"/>
                  </a:lnTo>
                  <a:lnTo>
                    <a:pt x="269" y="657"/>
                  </a:lnTo>
                  <a:lnTo>
                    <a:pt x="269" y="657"/>
                  </a:lnTo>
                  <a:lnTo>
                    <a:pt x="269" y="660"/>
                  </a:lnTo>
                  <a:lnTo>
                    <a:pt x="269" y="662"/>
                  </a:lnTo>
                  <a:lnTo>
                    <a:pt x="275" y="664"/>
                  </a:lnTo>
                  <a:lnTo>
                    <a:pt x="275" y="664"/>
                  </a:lnTo>
                  <a:lnTo>
                    <a:pt x="280" y="666"/>
                  </a:lnTo>
                  <a:lnTo>
                    <a:pt x="286" y="668"/>
                  </a:lnTo>
                  <a:lnTo>
                    <a:pt x="286" y="668"/>
                  </a:lnTo>
                  <a:lnTo>
                    <a:pt x="291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302" y="669"/>
                  </a:lnTo>
                  <a:lnTo>
                    <a:pt x="302" y="671"/>
                  </a:lnTo>
                  <a:lnTo>
                    <a:pt x="302" y="673"/>
                  </a:lnTo>
                  <a:lnTo>
                    <a:pt x="302" y="673"/>
                  </a:lnTo>
                  <a:lnTo>
                    <a:pt x="298" y="675"/>
                  </a:lnTo>
                  <a:lnTo>
                    <a:pt x="293" y="675"/>
                  </a:lnTo>
                  <a:lnTo>
                    <a:pt x="286" y="675"/>
                  </a:lnTo>
                  <a:lnTo>
                    <a:pt x="286" y="675"/>
                  </a:lnTo>
                  <a:close/>
                  <a:moveTo>
                    <a:pt x="534" y="572"/>
                  </a:moveTo>
                  <a:lnTo>
                    <a:pt x="534" y="572"/>
                  </a:lnTo>
                  <a:lnTo>
                    <a:pt x="532" y="566"/>
                  </a:lnTo>
                  <a:lnTo>
                    <a:pt x="530" y="564"/>
                  </a:lnTo>
                  <a:lnTo>
                    <a:pt x="526" y="564"/>
                  </a:lnTo>
                  <a:lnTo>
                    <a:pt x="525" y="566"/>
                  </a:lnTo>
                  <a:lnTo>
                    <a:pt x="519" y="570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7" y="582"/>
                  </a:lnTo>
                  <a:lnTo>
                    <a:pt x="517" y="586"/>
                  </a:lnTo>
                  <a:lnTo>
                    <a:pt x="521" y="590"/>
                  </a:lnTo>
                  <a:lnTo>
                    <a:pt x="526" y="590"/>
                  </a:lnTo>
                  <a:lnTo>
                    <a:pt x="526" y="590"/>
                  </a:lnTo>
                  <a:lnTo>
                    <a:pt x="530" y="590"/>
                  </a:lnTo>
                  <a:lnTo>
                    <a:pt x="532" y="588"/>
                  </a:lnTo>
                  <a:lnTo>
                    <a:pt x="535" y="582"/>
                  </a:lnTo>
                  <a:lnTo>
                    <a:pt x="535" y="577"/>
                  </a:lnTo>
                  <a:lnTo>
                    <a:pt x="534" y="572"/>
                  </a:lnTo>
                  <a:lnTo>
                    <a:pt x="534" y="572"/>
                  </a:lnTo>
                  <a:close/>
                  <a:moveTo>
                    <a:pt x="937" y="338"/>
                  </a:moveTo>
                  <a:lnTo>
                    <a:pt x="937" y="338"/>
                  </a:lnTo>
                  <a:lnTo>
                    <a:pt x="935" y="336"/>
                  </a:lnTo>
                  <a:lnTo>
                    <a:pt x="935" y="338"/>
                  </a:lnTo>
                  <a:lnTo>
                    <a:pt x="935" y="342"/>
                  </a:lnTo>
                  <a:lnTo>
                    <a:pt x="935" y="342"/>
                  </a:lnTo>
                  <a:lnTo>
                    <a:pt x="937" y="340"/>
                  </a:lnTo>
                  <a:lnTo>
                    <a:pt x="939" y="338"/>
                  </a:lnTo>
                  <a:lnTo>
                    <a:pt x="937" y="338"/>
                  </a:lnTo>
                  <a:lnTo>
                    <a:pt x="937" y="338"/>
                  </a:lnTo>
                  <a:close/>
                  <a:moveTo>
                    <a:pt x="110" y="354"/>
                  </a:moveTo>
                  <a:lnTo>
                    <a:pt x="110" y="354"/>
                  </a:lnTo>
                  <a:lnTo>
                    <a:pt x="121" y="347"/>
                  </a:lnTo>
                  <a:lnTo>
                    <a:pt x="124" y="344"/>
                  </a:lnTo>
                  <a:lnTo>
                    <a:pt x="126" y="338"/>
                  </a:lnTo>
                  <a:lnTo>
                    <a:pt x="126" y="338"/>
                  </a:lnTo>
                  <a:lnTo>
                    <a:pt x="128" y="335"/>
                  </a:lnTo>
                  <a:lnTo>
                    <a:pt x="130" y="333"/>
                  </a:lnTo>
                  <a:lnTo>
                    <a:pt x="130" y="333"/>
                  </a:lnTo>
                  <a:lnTo>
                    <a:pt x="134" y="331"/>
                  </a:lnTo>
                  <a:lnTo>
                    <a:pt x="137" y="329"/>
                  </a:lnTo>
                  <a:lnTo>
                    <a:pt x="137" y="329"/>
                  </a:lnTo>
                  <a:lnTo>
                    <a:pt x="139" y="326"/>
                  </a:lnTo>
                  <a:lnTo>
                    <a:pt x="139" y="322"/>
                  </a:lnTo>
                  <a:lnTo>
                    <a:pt x="137" y="316"/>
                  </a:lnTo>
                  <a:lnTo>
                    <a:pt x="137" y="316"/>
                  </a:lnTo>
                  <a:lnTo>
                    <a:pt x="135" y="313"/>
                  </a:lnTo>
                  <a:lnTo>
                    <a:pt x="132" y="313"/>
                  </a:lnTo>
                  <a:lnTo>
                    <a:pt x="126" y="313"/>
                  </a:lnTo>
                  <a:lnTo>
                    <a:pt x="119" y="311"/>
                  </a:lnTo>
                  <a:lnTo>
                    <a:pt x="117" y="309"/>
                  </a:lnTo>
                  <a:lnTo>
                    <a:pt x="115" y="307"/>
                  </a:lnTo>
                  <a:lnTo>
                    <a:pt x="115" y="307"/>
                  </a:lnTo>
                  <a:lnTo>
                    <a:pt x="112" y="300"/>
                  </a:lnTo>
                  <a:lnTo>
                    <a:pt x="108" y="297"/>
                  </a:lnTo>
                  <a:lnTo>
                    <a:pt x="108" y="297"/>
                  </a:lnTo>
                  <a:lnTo>
                    <a:pt x="105" y="295"/>
                  </a:lnTo>
                  <a:lnTo>
                    <a:pt x="101" y="295"/>
                  </a:lnTo>
                  <a:lnTo>
                    <a:pt x="101" y="295"/>
                  </a:lnTo>
                  <a:lnTo>
                    <a:pt x="99" y="295"/>
                  </a:lnTo>
                  <a:lnTo>
                    <a:pt x="99" y="295"/>
                  </a:lnTo>
                  <a:lnTo>
                    <a:pt x="97" y="297"/>
                  </a:lnTo>
                  <a:lnTo>
                    <a:pt x="96" y="300"/>
                  </a:lnTo>
                  <a:lnTo>
                    <a:pt x="96" y="300"/>
                  </a:lnTo>
                  <a:lnTo>
                    <a:pt x="94" y="302"/>
                  </a:lnTo>
                  <a:lnTo>
                    <a:pt x="90" y="302"/>
                  </a:lnTo>
                  <a:lnTo>
                    <a:pt x="85" y="302"/>
                  </a:lnTo>
                  <a:lnTo>
                    <a:pt x="85" y="302"/>
                  </a:lnTo>
                  <a:lnTo>
                    <a:pt x="81" y="304"/>
                  </a:lnTo>
                  <a:lnTo>
                    <a:pt x="79" y="306"/>
                  </a:lnTo>
                  <a:lnTo>
                    <a:pt x="77" y="306"/>
                  </a:lnTo>
                  <a:lnTo>
                    <a:pt x="77" y="306"/>
                  </a:lnTo>
                  <a:lnTo>
                    <a:pt x="72" y="304"/>
                  </a:lnTo>
                  <a:lnTo>
                    <a:pt x="72" y="304"/>
                  </a:lnTo>
                  <a:lnTo>
                    <a:pt x="68" y="304"/>
                  </a:lnTo>
                  <a:lnTo>
                    <a:pt x="67" y="306"/>
                  </a:lnTo>
                  <a:lnTo>
                    <a:pt x="67" y="306"/>
                  </a:lnTo>
                  <a:lnTo>
                    <a:pt x="63" y="306"/>
                  </a:lnTo>
                  <a:lnTo>
                    <a:pt x="61" y="302"/>
                  </a:lnTo>
                  <a:lnTo>
                    <a:pt x="61" y="302"/>
                  </a:lnTo>
                  <a:lnTo>
                    <a:pt x="61" y="298"/>
                  </a:lnTo>
                  <a:lnTo>
                    <a:pt x="59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4" y="302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48" y="309"/>
                  </a:lnTo>
                  <a:lnTo>
                    <a:pt x="47" y="309"/>
                  </a:lnTo>
                  <a:lnTo>
                    <a:pt x="45" y="307"/>
                  </a:lnTo>
                  <a:lnTo>
                    <a:pt x="45" y="307"/>
                  </a:lnTo>
                  <a:lnTo>
                    <a:pt x="43" y="304"/>
                  </a:lnTo>
                  <a:lnTo>
                    <a:pt x="43" y="302"/>
                  </a:lnTo>
                  <a:lnTo>
                    <a:pt x="41" y="302"/>
                  </a:lnTo>
                  <a:lnTo>
                    <a:pt x="41" y="302"/>
                  </a:lnTo>
                  <a:lnTo>
                    <a:pt x="38" y="304"/>
                  </a:lnTo>
                  <a:lnTo>
                    <a:pt x="38" y="307"/>
                  </a:lnTo>
                  <a:lnTo>
                    <a:pt x="38" y="315"/>
                  </a:lnTo>
                  <a:lnTo>
                    <a:pt x="38" y="315"/>
                  </a:lnTo>
                  <a:lnTo>
                    <a:pt x="36" y="316"/>
                  </a:lnTo>
                  <a:lnTo>
                    <a:pt x="34" y="316"/>
                  </a:lnTo>
                  <a:lnTo>
                    <a:pt x="34" y="316"/>
                  </a:lnTo>
                  <a:lnTo>
                    <a:pt x="29" y="320"/>
                  </a:lnTo>
                  <a:lnTo>
                    <a:pt x="27" y="320"/>
                  </a:lnTo>
                  <a:lnTo>
                    <a:pt x="23" y="320"/>
                  </a:lnTo>
                  <a:lnTo>
                    <a:pt x="23" y="320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0" y="311"/>
                  </a:lnTo>
                  <a:lnTo>
                    <a:pt x="18" y="307"/>
                  </a:lnTo>
                  <a:lnTo>
                    <a:pt x="18" y="307"/>
                  </a:lnTo>
                  <a:lnTo>
                    <a:pt x="12" y="306"/>
                  </a:lnTo>
                  <a:lnTo>
                    <a:pt x="7" y="307"/>
                  </a:lnTo>
                  <a:lnTo>
                    <a:pt x="7" y="307"/>
                  </a:lnTo>
                  <a:lnTo>
                    <a:pt x="3" y="309"/>
                  </a:lnTo>
                  <a:lnTo>
                    <a:pt x="3" y="311"/>
                  </a:lnTo>
                  <a:lnTo>
                    <a:pt x="3" y="315"/>
                  </a:lnTo>
                  <a:lnTo>
                    <a:pt x="5" y="316"/>
                  </a:lnTo>
                  <a:lnTo>
                    <a:pt x="5" y="316"/>
                  </a:lnTo>
                  <a:lnTo>
                    <a:pt x="9" y="320"/>
                  </a:lnTo>
                  <a:lnTo>
                    <a:pt x="10" y="324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5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0" y="331"/>
                  </a:lnTo>
                  <a:lnTo>
                    <a:pt x="1" y="333"/>
                  </a:lnTo>
                  <a:lnTo>
                    <a:pt x="5" y="336"/>
                  </a:lnTo>
                  <a:lnTo>
                    <a:pt x="12" y="340"/>
                  </a:lnTo>
                  <a:lnTo>
                    <a:pt x="12" y="340"/>
                  </a:lnTo>
                  <a:lnTo>
                    <a:pt x="16" y="342"/>
                  </a:lnTo>
                  <a:lnTo>
                    <a:pt x="18" y="345"/>
                  </a:lnTo>
                  <a:lnTo>
                    <a:pt x="18" y="345"/>
                  </a:lnTo>
                  <a:lnTo>
                    <a:pt x="18" y="347"/>
                  </a:lnTo>
                  <a:lnTo>
                    <a:pt x="16" y="349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9" y="356"/>
                  </a:lnTo>
                  <a:lnTo>
                    <a:pt x="10" y="356"/>
                  </a:lnTo>
                  <a:lnTo>
                    <a:pt x="12" y="358"/>
                  </a:lnTo>
                  <a:lnTo>
                    <a:pt x="12" y="358"/>
                  </a:lnTo>
                  <a:lnTo>
                    <a:pt x="16" y="358"/>
                  </a:lnTo>
                  <a:lnTo>
                    <a:pt x="20" y="356"/>
                  </a:lnTo>
                  <a:lnTo>
                    <a:pt x="27" y="353"/>
                  </a:lnTo>
                  <a:lnTo>
                    <a:pt x="27" y="353"/>
                  </a:lnTo>
                  <a:lnTo>
                    <a:pt x="30" y="353"/>
                  </a:lnTo>
                  <a:lnTo>
                    <a:pt x="32" y="354"/>
                  </a:lnTo>
                  <a:lnTo>
                    <a:pt x="32" y="354"/>
                  </a:lnTo>
                  <a:lnTo>
                    <a:pt x="34" y="358"/>
                  </a:lnTo>
                  <a:lnTo>
                    <a:pt x="38" y="362"/>
                  </a:lnTo>
                  <a:lnTo>
                    <a:pt x="38" y="362"/>
                  </a:lnTo>
                  <a:lnTo>
                    <a:pt x="50" y="365"/>
                  </a:lnTo>
                  <a:lnTo>
                    <a:pt x="58" y="365"/>
                  </a:lnTo>
                  <a:lnTo>
                    <a:pt x="65" y="365"/>
                  </a:lnTo>
                  <a:lnTo>
                    <a:pt x="65" y="365"/>
                  </a:lnTo>
                  <a:lnTo>
                    <a:pt x="74" y="360"/>
                  </a:lnTo>
                  <a:lnTo>
                    <a:pt x="79" y="358"/>
                  </a:lnTo>
                  <a:lnTo>
                    <a:pt x="85" y="356"/>
                  </a:lnTo>
                  <a:lnTo>
                    <a:pt x="85" y="356"/>
                  </a:lnTo>
                  <a:lnTo>
                    <a:pt x="90" y="358"/>
                  </a:lnTo>
                  <a:lnTo>
                    <a:pt x="90" y="358"/>
                  </a:lnTo>
                  <a:lnTo>
                    <a:pt x="101" y="358"/>
                  </a:lnTo>
                  <a:lnTo>
                    <a:pt x="106" y="356"/>
                  </a:lnTo>
                  <a:lnTo>
                    <a:pt x="110" y="354"/>
                  </a:lnTo>
                  <a:lnTo>
                    <a:pt x="110" y="354"/>
                  </a:lnTo>
                  <a:close/>
                  <a:moveTo>
                    <a:pt x="1109" y="1044"/>
                  </a:moveTo>
                  <a:lnTo>
                    <a:pt x="1109" y="1044"/>
                  </a:lnTo>
                  <a:lnTo>
                    <a:pt x="1107" y="1035"/>
                  </a:lnTo>
                  <a:lnTo>
                    <a:pt x="1106" y="1026"/>
                  </a:lnTo>
                  <a:lnTo>
                    <a:pt x="1107" y="1004"/>
                  </a:lnTo>
                  <a:lnTo>
                    <a:pt x="1107" y="1004"/>
                  </a:lnTo>
                  <a:lnTo>
                    <a:pt x="1109" y="986"/>
                  </a:lnTo>
                  <a:lnTo>
                    <a:pt x="1109" y="977"/>
                  </a:lnTo>
                  <a:lnTo>
                    <a:pt x="1107" y="968"/>
                  </a:lnTo>
                  <a:lnTo>
                    <a:pt x="1107" y="968"/>
                  </a:lnTo>
                  <a:lnTo>
                    <a:pt x="1104" y="961"/>
                  </a:lnTo>
                  <a:lnTo>
                    <a:pt x="1100" y="957"/>
                  </a:lnTo>
                  <a:lnTo>
                    <a:pt x="1091" y="948"/>
                  </a:lnTo>
                  <a:lnTo>
                    <a:pt x="1078" y="941"/>
                  </a:lnTo>
                  <a:lnTo>
                    <a:pt x="1068" y="932"/>
                  </a:lnTo>
                  <a:lnTo>
                    <a:pt x="1068" y="932"/>
                  </a:lnTo>
                  <a:lnTo>
                    <a:pt x="1060" y="924"/>
                  </a:lnTo>
                  <a:lnTo>
                    <a:pt x="1055" y="917"/>
                  </a:lnTo>
                  <a:lnTo>
                    <a:pt x="1055" y="917"/>
                  </a:lnTo>
                  <a:lnTo>
                    <a:pt x="1053" y="912"/>
                  </a:lnTo>
                  <a:lnTo>
                    <a:pt x="1053" y="906"/>
                  </a:lnTo>
                  <a:lnTo>
                    <a:pt x="1053" y="901"/>
                  </a:lnTo>
                  <a:lnTo>
                    <a:pt x="1053" y="897"/>
                  </a:lnTo>
                  <a:lnTo>
                    <a:pt x="1053" y="897"/>
                  </a:lnTo>
                  <a:lnTo>
                    <a:pt x="1048" y="894"/>
                  </a:lnTo>
                  <a:lnTo>
                    <a:pt x="1042" y="890"/>
                  </a:lnTo>
                  <a:lnTo>
                    <a:pt x="1039" y="888"/>
                  </a:lnTo>
                  <a:lnTo>
                    <a:pt x="1035" y="883"/>
                  </a:lnTo>
                  <a:lnTo>
                    <a:pt x="1035" y="883"/>
                  </a:lnTo>
                  <a:lnTo>
                    <a:pt x="1033" y="877"/>
                  </a:lnTo>
                  <a:lnTo>
                    <a:pt x="1037" y="872"/>
                  </a:lnTo>
                  <a:lnTo>
                    <a:pt x="1042" y="861"/>
                  </a:lnTo>
                  <a:lnTo>
                    <a:pt x="1042" y="861"/>
                  </a:lnTo>
                  <a:lnTo>
                    <a:pt x="1046" y="852"/>
                  </a:lnTo>
                  <a:lnTo>
                    <a:pt x="1051" y="848"/>
                  </a:lnTo>
                  <a:lnTo>
                    <a:pt x="1068" y="843"/>
                  </a:lnTo>
                  <a:lnTo>
                    <a:pt x="1068" y="843"/>
                  </a:lnTo>
                  <a:lnTo>
                    <a:pt x="1073" y="841"/>
                  </a:lnTo>
                  <a:lnTo>
                    <a:pt x="1078" y="838"/>
                  </a:lnTo>
                  <a:lnTo>
                    <a:pt x="1084" y="832"/>
                  </a:lnTo>
                  <a:lnTo>
                    <a:pt x="1089" y="825"/>
                  </a:lnTo>
                  <a:lnTo>
                    <a:pt x="1098" y="820"/>
                  </a:lnTo>
                  <a:lnTo>
                    <a:pt x="1098" y="820"/>
                  </a:lnTo>
                  <a:lnTo>
                    <a:pt x="1107" y="814"/>
                  </a:lnTo>
                  <a:lnTo>
                    <a:pt x="1116" y="812"/>
                  </a:lnTo>
                  <a:lnTo>
                    <a:pt x="1125" y="814"/>
                  </a:lnTo>
                  <a:lnTo>
                    <a:pt x="1134" y="816"/>
                  </a:lnTo>
                  <a:lnTo>
                    <a:pt x="1134" y="816"/>
                  </a:lnTo>
                  <a:lnTo>
                    <a:pt x="1134" y="800"/>
                  </a:lnTo>
                  <a:lnTo>
                    <a:pt x="1136" y="785"/>
                  </a:lnTo>
                  <a:lnTo>
                    <a:pt x="1136" y="785"/>
                  </a:lnTo>
                  <a:lnTo>
                    <a:pt x="1134" y="774"/>
                  </a:lnTo>
                  <a:lnTo>
                    <a:pt x="1131" y="767"/>
                  </a:lnTo>
                  <a:lnTo>
                    <a:pt x="1127" y="758"/>
                  </a:lnTo>
                  <a:lnTo>
                    <a:pt x="1124" y="749"/>
                  </a:lnTo>
                  <a:lnTo>
                    <a:pt x="1124" y="749"/>
                  </a:lnTo>
                  <a:lnTo>
                    <a:pt x="1124" y="740"/>
                  </a:lnTo>
                  <a:lnTo>
                    <a:pt x="1124" y="729"/>
                  </a:lnTo>
                  <a:lnTo>
                    <a:pt x="1125" y="720"/>
                  </a:lnTo>
                  <a:lnTo>
                    <a:pt x="1125" y="709"/>
                  </a:lnTo>
                  <a:lnTo>
                    <a:pt x="1125" y="709"/>
                  </a:lnTo>
                  <a:lnTo>
                    <a:pt x="1118" y="691"/>
                  </a:lnTo>
                  <a:lnTo>
                    <a:pt x="1118" y="682"/>
                  </a:lnTo>
                  <a:lnTo>
                    <a:pt x="1120" y="671"/>
                  </a:lnTo>
                  <a:lnTo>
                    <a:pt x="1120" y="671"/>
                  </a:lnTo>
                  <a:lnTo>
                    <a:pt x="1124" y="664"/>
                  </a:lnTo>
                  <a:lnTo>
                    <a:pt x="1127" y="660"/>
                  </a:lnTo>
                  <a:lnTo>
                    <a:pt x="1131" y="658"/>
                  </a:lnTo>
                  <a:lnTo>
                    <a:pt x="1134" y="658"/>
                  </a:lnTo>
                  <a:lnTo>
                    <a:pt x="1145" y="660"/>
                  </a:lnTo>
                  <a:lnTo>
                    <a:pt x="1158" y="664"/>
                  </a:lnTo>
                  <a:lnTo>
                    <a:pt x="1158" y="664"/>
                  </a:lnTo>
                  <a:lnTo>
                    <a:pt x="1167" y="666"/>
                  </a:lnTo>
                  <a:lnTo>
                    <a:pt x="1172" y="666"/>
                  </a:lnTo>
                  <a:lnTo>
                    <a:pt x="1187" y="664"/>
                  </a:lnTo>
                  <a:lnTo>
                    <a:pt x="1200" y="664"/>
                  </a:lnTo>
                  <a:lnTo>
                    <a:pt x="1205" y="664"/>
                  </a:lnTo>
                  <a:lnTo>
                    <a:pt x="1212" y="664"/>
                  </a:lnTo>
                  <a:lnTo>
                    <a:pt x="1212" y="664"/>
                  </a:lnTo>
                  <a:lnTo>
                    <a:pt x="1220" y="668"/>
                  </a:lnTo>
                  <a:lnTo>
                    <a:pt x="1225" y="671"/>
                  </a:lnTo>
                  <a:lnTo>
                    <a:pt x="1238" y="680"/>
                  </a:lnTo>
                  <a:lnTo>
                    <a:pt x="1249" y="691"/>
                  </a:lnTo>
                  <a:lnTo>
                    <a:pt x="1261" y="700"/>
                  </a:lnTo>
                  <a:lnTo>
                    <a:pt x="1261" y="700"/>
                  </a:lnTo>
                  <a:lnTo>
                    <a:pt x="1272" y="706"/>
                  </a:lnTo>
                  <a:lnTo>
                    <a:pt x="1277" y="707"/>
                  </a:lnTo>
                  <a:lnTo>
                    <a:pt x="1283" y="707"/>
                  </a:lnTo>
                  <a:lnTo>
                    <a:pt x="1287" y="706"/>
                  </a:lnTo>
                  <a:lnTo>
                    <a:pt x="1290" y="696"/>
                  </a:lnTo>
                  <a:lnTo>
                    <a:pt x="1294" y="691"/>
                  </a:lnTo>
                  <a:lnTo>
                    <a:pt x="1299" y="686"/>
                  </a:lnTo>
                  <a:lnTo>
                    <a:pt x="1299" y="686"/>
                  </a:lnTo>
                  <a:lnTo>
                    <a:pt x="1303" y="682"/>
                  </a:lnTo>
                  <a:lnTo>
                    <a:pt x="1310" y="680"/>
                  </a:lnTo>
                  <a:lnTo>
                    <a:pt x="1315" y="678"/>
                  </a:lnTo>
                  <a:lnTo>
                    <a:pt x="1319" y="677"/>
                  </a:lnTo>
                  <a:lnTo>
                    <a:pt x="1319" y="677"/>
                  </a:lnTo>
                  <a:lnTo>
                    <a:pt x="1321" y="671"/>
                  </a:lnTo>
                  <a:lnTo>
                    <a:pt x="1321" y="669"/>
                  </a:lnTo>
                  <a:lnTo>
                    <a:pt x="1319" y="668"/>
                  </a:lnTo>
                  <a:lnTo>
                    <a:pt x="1317" y="666"/>
                  </a:lnTo>
                  <a:lnTo>
                    <a:pt x="1310" y="664"/>
                  </a:lnTo>
                  <a:lnTo>
                    <a:pt x="1308" y="662"/>
                  </a:lnTo>
                  <a:lnTo>
                    <a:pt x="1306" y="658"/>
                  </a:lnTo>
                  <a:lnTo>
                    <a:pt x="1306" y="658"/>
                  </a:lnTo>
                  <a:lnTo>
                    <a:pt x="1306" y="649"/>
                  </a:lnTo>
                  <a:lnTo>
                    <a:pt x="1308" y="639"/>
                  </a:lnTo>
                  <a:lnTo>
                    <a:pt x="1314" y="619"/>
                  </a:lnTo>
                  <a:lnTo>
                    <a:pt x="1314" y="619"/>
                  </a:lnTo>
                  <a:lnTo>
                    <a:pt x="1315" y="610"/>
                  </a:lnTo>
                  <a:lnTo>
                    <a:pt x="1315" y="599"/>
                  </a:lnTo>
                  <a:lnTo>
                    <a:pt x="1315" y="595"/>
                  </a:lnTo>
                  <a:lnTo>
                    <a:pt x="1314" y="592"/>
                  </a:lnTo>
                  <a:lnTo>
                    <a:pt x="1308" y="590"/>
                  </a:lnTo>
                  <a:lnTo>
                    <a:pt x="1303" y="588"/>
                  </a:lnTo>
                  <a:lnTo>
                    <a:pt x="1303" y="588"/>
                  </a:lnTo>
                  <a:lnTo>
                    <a:pt x="1296" y="588"/>
                  </a:lnTo>
                  <a:lnTo>
                    <a:pt x="1290" y="592"/>
                  </a:lnTo>
                  <a:lnTo>
                    <a:pt x="1287" y="595"/>
                  </a:lnTo>
                  <a:lnTo>
                    <a:pt x="1285" y="601"/>
                  </a:lnTo>
                  <a:lnTo>
                    <a:pt x="1281" y="610"/>
                  </a:lnTo>
                  <a:lnTo>
                    <a:pt x="1279" y="615"/>
                  </a:lnTo>
                  <a:lnTo>
                    <a:pt x="1276" y="619"/>
                  </a:lnTo>
                  <a:lnTo>
                    <a:pt x="1276" y="619"/>
                  </a:lnTo>
                  <a:lnTo>
                    <a:pt x="1268" y="619"/>
                  </a:lnTo>
                  <a:lnTo>
                    <a:pt x="1263" y="619"/>
                  </a:lnTo>
                  <a:lnTo>
                    <a:pt x="1259" y="615"/>
                  </a:lnTo>
                  <a:lnTo>
                    <a:pt x="1256" y="610"/>
                  </a:lnTo>
                  <a:lnTo>
                    <a:pt x="1250" y="597"/>
                  </a:lnTo>
                  <a:lnTo>
                    <a:pt x="1247" y="586"/>
                  </a:lnTo>
                  <a:lnTo>
                    <a:pt x="1247" y="586"/>
                  </a:lnTo>
                  <a:lnTo>
                    <a:pt x="1241" y="572"/>
                  </a:lnTo>
                  <a:lnTo>
                    <a:pt x="1241" y="568"/>
                  </a:lnTo>
                  <a:lnTo>
                    <a:pt x="1243" y="566"/>
                  </a:lnTo>
                  <a:lnTo>
                    <a:pt x="1250" y="564"/>
                  </a:lnTo>
                  <a:lnTo>
                    <a:pt x="1258" y="563"/>
                  </a:lnTo>
                  <a:lnTo>
                    <a:pt x="1265" y="561"/>
                  </a:lnTo>
                  <a:lnTo>
                    <a:pt x="1265" y="561"/>
                  </a:lnTo>
                  <a:lnTo>
                    <a:pt x="1274" y="554"/>
                  </a:lnTo>
                  <a:lnTo>
                    <a:pt x="1285" y="543"/>
                  </a:lnTo>
                  <a:lnTo>
                    <a:pt x="1288" y="535"/>
                  </a:lnTo>
                  <a:lnTo>
                    <a:pt x="1292" y="530"/>
                  </a:lnTo>
                  <a:lnTo>
                    <a:pt x="1294" y="525"/>
                  </a:lnTo>
                  <a:lnTo>
                    <a:pt x="1292" y="519"/>
                  </a:lnTo>
                  <a:lnTo>
                    <a:pt x="1292" y="519"/>
                  </a:lnTo>
                  <a:lnTo>
                    <a:pt x="1290" y="516"/>
                  </a:lnTo>
                  <a:lnTo>
                    <a:pt x="1288" y="514"/>
                  </a:lnTo>
                  <a:lnTo>
                    <a:pt x="1283" y="512"/>
                  </a:lnTo>
                  <a:lnTo>
                    <a:pt x="1276" y="510"/>
                  </a:lnTo>
                  <a:lnTo>
                    <a:pt x="1272" y="506"/>
                  </a:lnTo>
                  <a:lnTo>
                    <a:pt x="1272" y="506"/>
                  </a:lnTo>
                  <a:lnTo>
                    <a:pt x="1270" y="501"/>
                  </a:lnTo>
                  <a:lnTo>
                    <a:pt x="1272" y="497"/>
                  </a:lnTo>
                  <a:lnTo>
                    <a:pt x="1274" y="494"/>
                  </a:lnTo>
                  <a:lnTo>
                    <a:pt x="1276" y="490"/>
                  </a:lnTo>
                  <a:lnTo>
                    <a:pt x="1276" y="490"/>
                  </a:lnTo>
                  <a:lnTo>
                    <a:pt x="1274" y="472"/>
                  </a:lnTo>
                  <a:lnTo>
                    <a:pt x="1274" y="458"/>
                  </a:lnTo>
                  <a:lnTo>
                    <a:pt x="1277" y="425"/>
                  </a:lnTo>
                  <a:lnTo>
                    <a:pt x="1277" y="425"/>
                  </a:lnTo>
                  <a:lnTo>
                    <a:pt x="1277" y="402"/>
                  </a:lnTo>
                  <a:lnTo>
                    <a:pt x="1276" y="378"/>
                  </a:lnTo>
                  <a:lnTo>
                    <a:pt x="1270" y="354"/>
                  </a:lnTo>
                  <a:lnTo>
                    <a:pt x="1265" y="331"/>
                  </a:lnTo>
                  <a:lnTo>
                    <a:pt x="1265" y="331"/>
                  </a:lnTo>
                  <a:lnTo>
                    <a:pt x="1261" y="318"/>
                  </a:lnTo>
                  <a:lnTo>
                    <a:pt x="1263" y="306"/>
                  </a:lnTo>
                  <a:lnTo>
                    <a:pt x="1268" y="297"/>
                  </a:lnTo>
                  <a:lnTo>
                    <a:pt x="1276" y="288"/>
                  </a:lnTo>
                  <a:lnTo>
                    <a:pt x="1287" y="282"/>
                  </a:lnTo>
                  <a:lnTo>
                    <a:pt x="1297" y="277"/>
                  </a:lnTo>
                  <a:lnTo>
                    <a:pt x="1325" y="269"/>
                  </a:lnTo>
                  <a:lnTo>
                    <a:pt x="1325" y="269"/>
                  </a:lnTo>
                  <a:lnTo>
                    <a:pt x="1339" y="262"/>
                  </a:lnTo>
                  <a:lnTo>
                    <a:pt x="1350" y="255"/>
                  </a:lnTo>
                  <a:lnTo>
                    <a:pt x="1357" y="248"/>
                  </a:lnTo>
                  <a:lnTo>
                    <a:pt x="1359" y="237"/>
                  </a:lnTo>
                  <a:lnTo>
                    <a:pt x="1359" y="237"/>
                  </a:lnTo>
                  <a:lnTo>
                    <a:pt x="1352" y="230"/>
                  </a:lnTo>
                  <a:lnTo>
                    <a:pt x="1343" y="221"/>
                  </a:lnTo>
                  <a:lnTo>
                    <a:pt x="1335" y="213"/>
                  </a:lnTo>
                  <a:lnTo>
                    <a:pt x="1330" y="212"/>
                  </a:lnTo>
                  <a:lnTo>
                    <a:pt x="1325" y="208"/>
                  </a:lnTo>
                  <a:lnTo>
                    <a:pt x="1325" y="208"/>
                  </a:lnTo>
                  <a:lnTo>
                    <a:pt x="1315" y="208"/>
                  </a:lnTo>
                  <a:lnTo>
                    <a:pt x="1308" y="206"/>
                  </a:lnTo>
                  <a:lnTo>
                    <a:pt x="1292" y="208"/>
                  </a:lnTo>
                  <a:lnTo>
                    <a:pt x="1292" y="208"/>
                  </a:lnTo>
                  <a:lnTo>
                    <a:pt x="1277" y="208"/>
                  </a:lnTo>
                  <a:lnTo>
                    <a:pt x="1272" y="210"/>
                  </a:lnTo>
                  <a:lnTo>
                    <a:pt x="1270" y="212"/>
                  </a:lnTo>
                  <a:lnTo>
                    <a:pt x="1268" y="213"/>
                  </a:lnTo>
                  <a:lnTo>
                    <a:pt x="1268" y="213"/>
                  </a:lnTo>
                  <a:lnTo>
                    <a:pt x="1267" y="217"/>
                  </a:lnTo>
                  <a:lnTo>
                    <a:pt x="1268" y="221"/>
                  </a:lnTo>
                  <a:lnTo>
                    <a:pt x="1270" y="228"/>
                  </a:lnTo>
                  <a:lnTo>
                    <a:pt x="1272" y="233"/>
                  </a:lnTo>
                  <a:lnTo>
                    <a:pt x="1272" y="237"/>
                  </a:lnTo>
                  <a:lnTo>
                    <a:pt x="1268" y="241"/>
                  </a:lnTo>
                  <a:lnTo>
                    <a:pt x="1268" y="241"/>
                  </a:lnTo>
                  <a:lnTo>
                    <a:pt x="1265" y="242"/>
                  </a:lnTo>
                  <a:lnTo>
                    <a:pt x="1259" y="244"/>
                  </a:lnTo>
                  <a:lnTo>
                    <a:pt x="1252" y="241"/>
                  </a:lnTo>
                  <a:lnTo>
                    <a:pt x="1243" y="235"/>
                  </a:lnTo>
                  <a:lnTo>
                    <a:pt x="1236" y="233"/>
                  </a:lnTo>
                  <a:lnTo>
                    <a:pt x="1236" y="233"/>
                  </a:lnTo>
                  <a:lnTo>
                    <a:pt x="1230" y="233"/>
                  </a:lnTo>
                  <a:lnTo>
                    <a:pt x="1227" y="235"/>
                  </a:lnTo>
                  <a:lnTo>
                    <a:pt x="1221" y="241"/>
                  </a:lnTo>
                  <a:lnTo>
                    <a:pt x="1216" y="246"/>
                  </a:lnTo>
                  <a:lnTo>
                    <a:pt x="1212" y="248"/>
                  </a:lnTo>
                  <a:lnTo>
                    <a:pt x="1207" y="248"/>
                  </a:lnTo>
                  <a:lnTo>
                    <a:pt x="1207" y="248"/>
                  </a:lnTo>
                  <a:lnTo>
                    <a:pt x="1201" y="248"/>
                  </a:lnTo>
                  <a:lnTo>
                    <a:pt x="1198" y="246"/>
                  </a:lnTo>
                  <a:lnTo>
                    <a:pt x="1196" y="244"/>
                  </a:lnTo>
                  <a:lnTo>
                    <a:pt x="1192" y="242"/>
                  </a:lnTo>
                  <a:lnTo>
                    <a:pt x="1192" y="242"/>
                  </a:lnTo>
                  <a:lnTo>
                    <a:pt x="1187" y="242"/>
                  </a:lnTo>
                  <a:lnTo>
                    <a:pt x="1185" y="244"/>
                  </a:lnTo>
                  <a:lnTo>
                    <a:pt x="1180" y="251"/>
                  </a:lnTo>
                  <a:lnTo>
                    <a:pt x="1180" y="251"/>
                  </a:lnTo>
                  <a:lnTo>
                    <a:pt x="1174" y="253"/>
                  </a:lnTo>
                  <a:lnTo>
                    <a:pt x="1172" y="251"/>
                  </a:lnTo>
                  <a:lnTo>
                    <a:pt x="1169" y="251"/>
                  </a:lnTo>
                  <a:lnTo>
                    <a:pt x="1167" y="248"/>
                  </a:lnTo>
                  <a:lnTo>
                    <a:pt x="1163" y="241"/>
                  </a:lnTo>
                  <a:lnTo>
                    <a:pt x="1162" y="239"/>
                  </a:lnTo>
                  <a:lnTo>
                    <a:pt x="1158" y="237"/>
                  </a:lnTo>
                  <a:lnTo>
                    <a:pt x="1158" y="237"/>
                  </a:lnTo>
                  <a:lnTo>
                    <a:pt x="1153" y="237"/>
                  </a:lnTo>
                  <a:lnTo>
                    <a:pt x="1149" y="237"/>
                  </a:lnTo>
                  <a:lnTo>
                    <a:pt x="1136" y="242"/>
                  </a:lnTo>
                  <a:lnTo>
                    <a:pt x="1125" y="250"/>
                  </a:lnTo>
                  <a:lnTo>
                    <a:pt x="1115" y="253"/>
                  </a:lnTo>
                  <a:lnTo>
                    <a:pt x="1115" y="253"/>
                  </a:lnTo>
                  <a:lnTo>
                    <a:pt x="1109" y="255"/>
                  </a:lnTo>
                  <a:lnTo>
                    <a:pt x="1102" y="255"/>
                  </a:lnTo>
                  <a:lnTo>
                    <a:pt x="1096" y="255"/>
                  </a:lnTo>
                  <a:lnTo>
                    <a:pt x="1089" y="259"/>
                  </a:lnTo>
                  <a:lnTo>
                    <a:pt x="1089" y="259"/>
                  </a:lnTo>
                  <a:lnTo>
                    <a:pt x="1086" y="264"/>
                  </a:lnTo>
                  <a:lnTo>
                    <a:pt x="1084" y="269"/>
                  </a:lnTo>
                  <a:lnTo>
                    <a:pt x="1082" y="277"/>
                  </a:lnTo>
                  <a:lnTo>
                    <a:pt x="1078" y="282"/>
                  </a:lnTo>
                  <a:lnTo>
                    <a:pt x="1078" y="282"/>
                  </a:lnTo>
                  <a:lnTo>
                    <a:pt x="1071" y="289"/>
                  </a:lnTo>
                  <a:lnTo>
                    <a:pt x="1060" y="295"/>
                  </a:lnTo>
                  <a:lnTo>
                    <a:pt x="1055" y="295"/>
                  </a:lnTo>
                  <a:lnTo>
                    <a:pt x="1049" y="295"/>
                  </a:lnTo>
                  <a:lnTo>
                    <a:pt x="1046" y="293"/>
                  </a:lnTo>
                  <a:lnTo>
                    <a:pt x="1042" y="289"/>
                  </a:lnTo>
                  <a:lnTo>
                    <a:pt x="1042" y="289"/>
                  </a:lnTo>
                  <a:lnTo>
                    <a:pt x="1042" y="282"/>
                  </a:lnTo>
                  <a:lnTo>
                    <a:pt x="1042" y="277"/>
                  </a:lnTo>
                  <a:lnTo>
                    <a:pt x="1049" y="264"/>
                  </a:lnTo>
                  <a:lnTo>
                    <a:pt x="1053" y="259"/>
                  </a:lnTo>
                  <a:lnTo>
                    <a:pt x="1055" y="253"/>
                  </a:lnTo>
                  <a:lnTo>
                    <a:pt x="1053" y="246"/>
                  </a:lnTo>
                  <a:lnTo>
                    <a:pt x="1048" y="241"/>
                  </a:lnTo>
                  <a:lnTo>
                    <a:pt x="1048" y="241"/>
                  </a:lnTo>
                  <a:lnTo>
                    <a:pt x="1042" y="235"/>
                  </a:lnTo>
                  <a:lnTo>
                    <a:pt x="1031" y="231"/>
                  </a:lnTo>
                  <a:lnTo>
                    <a:pt x="1022" y="230"/>
                  </a:lnTo>
                  <a:lnTo>
                    <a:pt x="1019" y="230"/>
                  </a:lnTo>
                  <a:lnTo>
                    <a:pt x="1015" y="231"/>
                  </a:lnTo>
                  <a:lnTo>
                    <a:pt x="1015" y="231"/>
                  </a:lnTo>
                  <a:lnTo>
                    <a:pt x="1013" y="233"/>
                  </a:lnTo>
                  <a:lnTo>
                    <a:pt x="1011" y="237"/>
                  </a:lnTo>
                  <a:lnTo>
                    <a:pt x="1010" y="242"/>
                  </a:lnTo>
                  <a:lnTo>
                    <a:pt x="1011" y="248"/>
                  </a:lnTo>
                  <a:lnTo>
                    <a:pt x="1015" y="253"/>
                  </a:lnTo>
                  <a:lnTo>
                    <a:pt x="1015" y="253"/>
                  </a:lnTo>
                  <a:lnTo>
                    <a:pt x="1017" y="260"/>
                  </a:lnTo>
                  <a:lnTo>
                    <a:pt x="1015" y="266"/>
                  </a:lnTo>
                  <a:lnTo>
                    <a:pt x="1008" y="277"/>
                  </a:lnTo>
                  <a:lnTo>
                    <a:pt x="1008" y="277"/>
                  </a:lnTo>
                  <a:lnTo>
                    <a:pt x="1008" y="282"/>
                  </a:lnTo>
                  <a:lnTo>
                    <a:pt x="1008" y="289"/>
                  </a:lnTo>
                  <a:lnTo>
                    <a:pt x="1010" y="295"/>
                  </a:lnTo>
                  <a:lnTo>
                    <a:pt x="1010" y="297"/>
                  </a:lnTo>
                  <a:lnTo>
                    <a:pt x="1008" y="300"/>
                  </a:lnTo>
                  <a:lnTo>
                    <a:pt x="1008" y="300"/>
                  </a:lnTo>
                  <a:lnTo>
                    <a:pt x="1002" y="302"/>
                  </a:lnTo>
                  <a:lnTo>
                    <a:pt x="999" y="302"/>
                  </a:lnTo>
                  <a:lnTo>
                    <a:pt x="988" y="302"/>
                  </a:lnTo>
                  <a:lnTo>
                    <a:pt x="988" y="302"/>
                  </a:lnTo>
                  <a:lnTo>
                    <a:pt x="982" y="302"/>
                  </a:lnTo>
                  <a:lnTo>
                    <a:pt x="975" y="306"/>
                  </a:lnTo>
                  <a:lnTo>
                    <a:pt x="970" y="309"/>
                  </a:lnTo>
                  <a:lnTo>
                    <a:pt x="966" y="315"/>
                  </a:lnTo>
                  <a:lnTo>
                    <a:pt x="966" y="315"/>
                  </a:lnTo>
                  <a:lnTo>
                    <a:pt x="966" y="320"/>
                  </a:lnTo>
                  <a:lnTo>
                    <a:pt x="966" y="324"/>
                  </a:lnTo>
                  <a:lnTo>
                    <a:pt x="970" y="335"/>
                  </a:lnTo>
                  <a:lnTo>
                    <a:pt x="970" y="344"/>
                  </a:lnTo>
                  <a:lnTo>
                    <a:pt x="970" y="347"/>
                  </a:lnTo>
                  <a:lnTo>
                    <a:pt x="966" y="351"/>
                  </a:lnTo>
                  <a:lnTo>
                    <a:pt x="966" y="351"/>
                  </a:lnTo>
                  <a:lnTo>
                    <a:pt x="963" y="353"/>
                  </a:lnTo>
                  <a:lnTo>
                    <a:pt x="957" y="353"/>
                  </a:lnTo>
                  <a:lnTo>
                    <a:pt x="946" y="351"/>
                  </a:lnTo>
                  <a:lnTo>
                    <a:pt x="946" y="351"/>
                  </a:lnTo>
                  <a:lnTo>
                    <a:pt x="941" y="347"/>
                  </a:lnTo>
                  <a:lnTo>
                    <a:pt x="939" y="347"/>
                  </a:lnTo>
                  <a:lnTo>
                    <a:pt x="937" y="351"/>
                  </a:lnTo>
                  <a:lnTo>
                    <a:pt x="937" y="351"/>
                  </a:lnTo>
                  <a:lnTo>
                    <a:pt x="934" y="358"/>
                  </a:lnTo>
                  <a:lnTo>
                    <a:pt x="932" y="367"/>
                  </a:lnTo>
                  <a:lnTo>
                    <a:pt x="932" y="371"/>
                  </a:lnTo>
                  <a:lnTo>
                    <a:pt x="928" y="374"/>
                  </a:lnTo>
                  <a:lnTo>
                    <a:pt x="925" y="374"/>
                  </a:lnTo>
                  <a:lnTo>
                    <a:pt x="919" y="374"/>
                  </a:lnTo>
                  <a:lnTo>
                    <a:pt x="919" y="374"/>
                  </a:lnTo>
                  <a:lnTo>
                    <a:pt x="910" y="371"/>
                  </a:lnTo>
                  <a:lnTo>
                    <a:pt x="903" y="365"/>
                  </a:lnTo>
                  <a:lnTo>
                    <a:pt x="894" y="358"/>
                  </a:lnTo>
                  <a:lnTo>
                    <a:pt x="890" y="353"/>
                  </a:lnTo>
                  <a:lnTo>
                    <a:pt x="890" y="353"/>
                  </a:lnTo>
                  <a:lnTo>
                    <a:pt x="887" y="344"/>
                  </a:lnTo>
                  <a:lnTo>
                    <a:pt x="887" y="335"/>
                  </a:lnTo>
                  <a:lnTo>
                    <a:pt x="887" y="326"/>
                  </a:lnTo>
                  <a:lnTo>
                    <a:pt x="887" y="322"/>
                  </a:lnTo>
                  <a:lnTo>
                    <a:pt x="883" y="318"/>
                  </a:lnTo>
                  <a:lnTo>
                    <a:pt x="883" y="318"/>
                  </a:lnTo>
                  <a:lnTo>
                    <a:pt x="881" y="316"/>
                  </a:lnTo>
                  <a:lnTo>
                    <a:pt x="877" y="315"/>
                  </a:lnTo>
                  <a:lnTo>
                    <a:pt x="870" y="313"/>
                  </a:lnTo>
                  <a:lnTo>
                    <a:pt x="861" y="311"/>
                  </a:lnTo>
                  <a:lnTo>
                    <a:pt x="854" y="307"/>
                  </a:lnTo>
                  <a:lnTo>
                    <a:pt x="854" y="307"/>
                  </a:lnTo>
                  <a:lnTo>
                    <a:pt x="850" y="304"/>
                  </a:lnTo>
                  <a:lnTo>
                    <a:pt x="848" y="298"/>
                  </a:lnTo>
                  <a:lnTo>
                    <a:pt x="850" y="293"/>
                  </a:lnTo>
                  <a:lnTo>
                    <a:pt x="854" y="289"/>
                  </a:lnTo>
                  <a:lnTo>
                    <a:pt x="854" y="289"/>
                  </a:lnTo>
                  <a:lnTo>
                    <a:pt x="859" y="289"/>
                  </a:lnTo>
                  <a:lnTo>
                    <a:pt x="865" y="289"/>
                  </a:lnTo>
                  <a:lnTo>
                    <a:pt x="876" y="293"/>
                  </a:lnTo>
                  <a:lnTo>
                    <a:pt x="876" y="293"/>
                  </a:lnTo>
                  <a:lnTo>
                    <a:pt x="892" y="300"/>
                  </a:lnTo>
                  <a:lnTo>
                    <a:pt x="910" y="307"/>
                  </a:lnTo>
                  <a:lnTo>
                    <a:pt x="919" y="307"/>
                  </a:lnTo>
                  <a:lnTo>
                    <a:pt x="928" y="307"/>
                  </a:lnTo>
                  <a:lnTo>
                    <a:pt x="935" y="306"/>
                  </a:lnTo>
                  <a:lnTo>
                    <a:pt x="944" y="302"/>
                  </a:lnTo>
                  <a:lnTo>
                    <a:pt x="944" y="302"/>
                  </a:lnTo>
                  <a:lnTo>
                    <a:pt x="950" y="297"/>
                  </a:lnTo>
                  <a:lnTo>
                    <a:pt x="955" y="289"/>
                  </a:lnTo>
                  <a:lnTo>
                    <a:pt x="961" y="280"/>
                  </a:lnTo>
                  <a:lnTo>
                    <a:pt x="964" y="273"/>
                  </a:lnTo>
                  <a:lnTo>
                    <a:pt x="964" y="266"/>
                  </a:lnTo>
                  <a:lnTo>
                    <a:pt x="963" y="259"/>
                  </a:lnTo>
                  <a:lnTo>
                    <a:pt x="957" y="251"/>
                  </a:lnTo>
                  <a:lnTo>
                    <a:pt x="948" y="248"/>
                  </a:lnTo>
                  <a:lnTo>
                    <a:pt x="948" y="248"/>
                  </a:lnTo>
                  <a:lnTo>
                    <a:pt x="937" y="246"/>
                  </a:lnTo>
                  <a:lnTo>
                    <a:pt x="926" y="242"/>
                  </a:lnTo>
                  <a:lnTo>
                    <a:pt x="926" y="242"/>
                  </a:lnTo>
                  <a:lnTo>
                    <a:pt x="908" y="237"/>
                  </a:lnTo>
                  <a:lnTo>
                    <a:pt x="899" y="233"/>
                  </a:lnTo>
                  <a:lnTo>
                    <a:pt x="890" y="228"/>
                  </a:lnTo>
                  <a:lnTo>
                    <a:pt x="890" y="228"/>
                  </a:lnTo>
                  <a:lnTo>
                    <a:pt x="879" y="221"/>
                  </a:lnTo>
                  <a:lnTo>
                    <a:pt x="872" y="215"/>
                  </a:lnTo>
                  <a:lnTo>
                    <a:pt x="867" y="212"/>
                  </a:lnTo>
                  <a:lnTo>
                    <a:pt x="867" y="212"/>
                  </a:lnTo>
                  <a:lnTo>
                    <a:pt x="854" y="206"/>
                  </a:lnTo>
                  <a:lnTo>
                    <a:pt x="843" y="201"/>
                  </a:lnTo>
                  <a:lnTo>
                    <a:pt x="843" y="201"/>
                  </a:lnTo>
                  <a:lnTo>
                    <a:pt x="838" y="199"/>
                  </a:lnTo>
                  <a:lnTo>
                    <a:pt x="830" y="197"/>
                  </a:lnTo>
                  <a:lnTo>
                    <a:pt x="830" y="197"/>
                  </a:lnTo>
                  <a:lnTo>
                    <a:pt x="821" y="197"/>
                  </a:lnTo>
                  <a:lnTo>
                    <a:pt x="812" y="199"/>
                  </a:lnTo>
                  <a:lnTo>
                    <a:pt x="812" y="199"/>
                  </a:lnTo>
                  <a:lnTo>
                    <a:pt x="803" y="199"/>
                  </a:lnTo>
                  <a:lnTo>
                    <a:pt x="800" y="197"/>
                  </a:lnTo>
                  <a:lnTo>
                    <a:pt x="798" y="192"/>
                  </a:lnTo>
                  <a:lnTo>
                    <a:pt x="798" y="192"/>
                  </a:lnTo>
                  <a:lnTo>
                    <a:pt x="798" y="190"/>
                  </a:lnTo>
                  <a:lnTo>
                    <a:pt x="800" y="188"/>
                  </a:lnTo>
                  <a:lnTo>
                    <a:pt x="803" y="184"/>
                  </a:lnTo>
                  <a:lnTo>
                    <a:pt x="807" y="181"/>
                  </a:lnTo>
                  <a:lnTo>
                    <a:pt x="809" y="179"/>
                  </a:lnTo>
                  <a:lnTo>
                    <a:pt x="809" y="175"/>
                  </a:lnTo>
                  <a:lnTo>
                    <a:pt x="809" y="175"/>
                  </a:lnTo>
                  <a:lnTo>
                    <a:pt x="807" y="172"/>
                  </a:lnTo>
                  <a:lnTo>
                    <a:pt x="805" y="170"/>
                  </a:lnTo>
                  <a:lnTo>
                    <a:pt x="801" y="170"/>
                  </a:lnTo>
                  <a:lnTo>
                    <a:pt x="791" y="175"/>
                  </a:lnTo>
                  <a:lnTo>
                    <a:pt x="791" y="175"/>
                  </a:lnTo>
                  <a:lnTo>
                    <a:pt x="785" y="177"/>
                  </a:lnTo>
                  <a:lnTo>
                    <a:pt x="780" y="177"/>
                  </a:lnTo>
                  <a:lnTo>
                    <a:pt x="778" y="175"/>
                  </a:lnTo>
                  <a:lnTo>
                    <a:pt x="778" y="172"/>
                  </a:lnTo>
                  <a:lnTo>
                    <a:pt x="776" y="165"/>
                  </a:lnTo>
                  <a:lnTo>
                    <a:pt x="774" y="163"/>
                  </a:lnTo>
                  <a:lnTo>
                    <a:pt x="771" y="161"/>
                  </a:lnTo>
                  <a:lnTo>
                    <a:pt x="771" y="161"/>
                  </a:lnTo>
                  <a:lnTo>
                    <a:pt x="767" y="163"/>
                  </a:lnTo>
                  <a:lnTo>
                    <a:pt x="767" y="165"/>
                  </a:lnTo>
                  <a:lnTo>
                    <a:pt x="765" y="168"/>
                  </a:lnTo>
                  <a:lnTo>
                    <a:pt x="765" y="174"/>
                  </a:lnTo>
                  <a:lnTo>
                    <a:pt x="763" y="175"/>
                  </a:lnTo>
                  <a:lnTo>
                    <a:pt x="762" y="177"/>
                  </a:lnTo>
                  <a:lnTo>
                    <a:pt x="762" y="177"/>
                  </a:lnTo>
                  <a:lnTo>
                    <a:pt x="758" y="177"/>
                  </a:lnTo>
                  <a:lnTo>
                    <a:pt x="756" y="177"/>
                  </a:lnTo>
                  <a:lnTo>
                    <a:pt x="754" y="172"/>
                  </a:lnTo>
                  <a:lnTo>
                    <a:pt x="753" y="170"/>
                  </a:lnTo>
                  <a:lnTo>
                    <a:pt x="751" y="170"/>
                  </a:lnTo>
                  <a:lnTo>
                    <a:pt x="749" y="170"/>
                  </a:lnTo>
                  <a:lnTo>
                    <a:pt x="747" y="174"/>
                  </a:lnTo>
                  <a:lnTo>
                    <a:pt x="747" y="174"/>
                  </a:lnTo>
                  <a:lnTo>
                    <a:pt x="745" y="177"/>
                  </a:lnTo>
                  <a:lnTo>
                    <a:pt x="745" y="181"/>
                  </a:lnTo>
                  <a:lnTo>
                    <a:pt x="745" y="184"/>
                  </a:lnTo>
                  <a:lnTo>
                    <a:pt x="745" y="188"/>
                  </a:lnTo>
                  <a:lnTo>
                    <a:pt x="745" y="188"/>
                  </a:lnTo>
                  <a:lnTo>
                    <a:pt x="742" y="190"/>
                  </a:lnTo>
                  <a:lnTo>
                    <a:pt x="738" y="192"/>
                  </a:lnTo>
                  <a:lnTo>
                    <a:pt x="734" y="192"/>
                  </a:lnTo>
                  <a:lnTo>
                    <a:pt x="731" y="190"/>
                  </a:lnTo>
                  <a:lnTo>
                    <a:pt x="731" y="190"/>
                  </a:lnTo>
                  <a:lnTo>
                    <a:pt x="731" y="186"/>
                  </a:lnTo>
                  <a:lnTo>
                    <a:pt x="731" y="183"/>
                  </a:lnTo>
                  <a:lnTo>
                    <a:pt x="733" y="172"/>
                  </a:lnTo>
                  <a:lnTo>
                    <a:pt x="733" y="168"/>
                  </a:lnTo>
                  <a:lnTo>
                    <a:pt x="731" y="165"/>
                  </a:lnTo>
                  <a:lnTo>
                    <a:pt x="727" y="163"/>
                  </a:lnTo>
                  <a:lnTo>
                    <a:pt x="722" y="165"/>
                  </a:lnTo>
                  <a:lnTo>
                    <a:pt x="722" y="165"/>
                  </a:lnTo>
                  <a:lnTo>
                    <a:pt x="718" y="166"/>
                  </a:lnTo>
                  <a:lnTo>
                    <a:pt x="716" y="172"/>
                  </a:lnTo>
                  <a:lnTo>
                    <a:pt x="715" y="175"/>
                  </a:lnTo>
                  <a:lnTo>
                    <a:pt x="711" y="179"/>
                  </a:lnTo>
                  <a:lnTo>
                    <a:pt x="711" y="179"/>
                  </a:lnTo>
                  <a:lnTo>
                    <a:pt x="707" y="181"/>
                  </a:lnTo>
                  <a:lnTo>
                    <a:pt x="702" y="179"/>
                  </a:lnTo>
                  <a:lnTo>
                    <a:pt x="695" y="177"/>
                  </a:lnTo>
                  <a:lnTo>
                    <a:pt x="695" y="177"/>
                  </a:lnTo>
                  <a:lnTo>
                    <a:pt x="689" y="177"/>
                  </a:lnTo>
                  <a:lnTo>
                    <a:pt x="684" y="179"/>
                  </a:lnTo>
                  <a:lnTo>
                    <a:pt x="682" y="183"/>
                  </a:lnTo>
                  <a:lnTo>
                    <a:pt x="680" y="188"/>
                  </a:lnTo>
                  <a:lnTo>
                    <a:pt x="675" y="197"/>
                  </a:lnTo>
                  <a:lnTo>
                    <a:pt x="671" y="201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55" y="206"/>
                  </a:lnTo>
                  <a:lnTo>
                    <a:pt x="640" y="208"/>
                  </a:lnTo>
                  <a:lnTo>
                    <a:pt x="635" y="210"/>
                  </a:lnTo>
                  <a:lnTo>
                    <a:pt x="629" y="212"/>
                  </a:lnTo>
                  <a:lnTo>
                    <a:pt x="626" y="217"/>
                  </a:lnTo>
                  <a:lnTo>
                    <a:pt x="622" y="222"/>
                  </a:lnTo>
                  <a:lnTo>
                    <a:pt x="622" y="222"/>
                  </a:lnTo>
                  <a:lnTo>
                    <a:pt x="622" y="231"/>
                  </a:lnTo>
                  <a:lnTo>
                    <a:pt x="620" y="237"/>
                  </a:lnTo>
                  <a:lnTo>
                    <a:pt x="619" y="241"/>
                  </a:lnTo>
                  <a:lnTo>
                    <a:pt x="619" y="241"/>
                  </a:lnTo>
                  <a:lnTo>
                    <a:pt x="615" y="242"/>
                  </a:lnTo>
                  <a:lnTo>
                    <a:pt x="610" y="242"/>
                  </a:lnTo>
                  <a:lnTo>
                    <a:pt x="601" y="244"/>
                  </a:lnTo>
                  <a:lnTo>
                    <a:pt x="601" y="244"/>
                  </a:lnTo>
                  <a:lnTo>
                    <a:pt x="601" y="248"/>
                  </a:lnTo>
                  <a:lnTo>
                    <a:pt x="601" y="250"/>
                  </a:lnTo>
                  <a:lnTo>
                    <a:pt x="604" y="253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8" y="259"/>
                  </a:lnTo>
                  <a:lnTo>
                    <a:pt x="606" y="262"/>
                  </a:lnTo>
                  <a:lnTo>
                    <a:pt x="606" y="262"/>
                  </a:lnTo>
                  <a:lnTo>
                    <a:pt x="604" y="264"/>
                  </a:lnTo>
                  <a:lnTo>
                    <a:pt x="599" y="264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0" y="268"/>
                  </a:lnTo>
                  <a:lnTo>
                    <a:pt x="590" y="271"/>
                  </a:lnTo>
                  <a:lnTo>
                    <a:pt x="591" y="275"/>
                  </a:lnTo>
                  <a:lnTo>
                    <a:pt x="591" y="278"/>
                  </a:lnTo>
                  <a:lnTo>
                    <a:pt x="591" y="278"/>
                  </a:lnTo>
                  <a:lnTo>
                    <a:pt x="591" y="282"/>
                  </a:lnTo>
                  <a:lnTo>
                    <a:pt x="590" y="284"/>
                  </a:lnTo>
                  <a:lnTo>
                    <a:pt x="586" y="286"/>
                  </a:lnTo>
                  <a:lnTo>
                    <a:pt x="584" y="286"/>
                  </a:lnTo>
                  <a:lnTo>
                    <a:pt x="575" y="282"/>
                  </a:lnTo>
                  <a:lnTo>
                    <a:pt x="568" y="280"/>
                  </a:lnTo>
                  <a:lnTo>
                    <a:pt x="568" y="280"/>
                  </a:lnTo>
                  <a:lnTo>
                    <a:pt x="563" y="282"/>
                  </a:lnTo>
                  <a:lnTo>
                    <a:pt x="561" y="286"/>
                  </a:lnTo>
                  <a:lnTo>
                    <a:pt x="563" y="289"/>
                  </a:lnTo>
                  <a:lnTo>
                    <a:pt x="564" y="295"/>
                  </a:lnTo>
                  <a:lnTo>
                    <a:pt x="572" y="304"/>
                  </a:lnTo>
                  <a:lnTo>
                    <a:pt x="573" y="309"/>
                  </a:lnTo>
                  <a:lnTo>
                    <a:pt x="573" y="311"/>
                  </a:lnTo>
                  <a:lnTo>
                    <a:pt x="573" y="311"/>
                  </a:lnTo>
                  <a:lnTo>
                    <a:pt x="568" y="313"/>
                  </a:lnTo>
                  <a:lnTo>
                    <a:pt x="564" y="313"/>
                  </a:lnTo>
                  <a:lnTo>
                    <a:pt x="557" y="311"/>
                  </a:lnTo>
                  <a:lnTo>
                    <a:pt x="553" y="309"/>
                  </a:lnTo>
                  <a:lnTo>
                    <a:pt x="548" y="309"/>
                  </a:lnTo>
                  <a:lnTo>
                    <a:pt x="544" y="311"/>
                  </a:lnTo>
                  <a:lnTo>
                    <a:pt x="541" y="315"/>
                  </a:lnTo>
                  <a:lnTo>
                    <a:pt x="541" y="315"/>
                  </a:lnTo>
                  <a:lnTo>
                    <a:pt x="537" y="322"/>
                  </a:lnTo>
                  <a:lnTo>
                    <a:pt x="534" y="329"/>
                  </a:lnTo>
                  <a:lnTo>
                    <a:pt x="530" y="336"/>
                  </a:lnTo>
                  <a:lnTo>
                    <a:pt x="525" y="342"/>
                  </a:lnTo>
                  <a:lnTo>
                    <a:pt x="525" y="342"/>
                  </a:lnTo>
                  <a:lnTo>
                    <a:pt x="519" y="345"/>
                  </a:lnTo>
                  <a:lnTo>
                    <a:pt x="514" y="349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5" y="354"/>
                  </a:lnTo>
                  <a:lnTo>
                    <a:pt x="519" y="356"/>
                  </a:lnTo>
                  <a:lnTo>
                    <a:pt x="519" y="356"/>
                  </a:lnTo>
                  <a:lnTo>
                    <a:pt x="526" y="362"/>
                  </a:lnTo>
                  <a:lnTo>
                    <a:pt x="526" y="364"/>
                  </a:lnTo>
                  <a:lnTo>
                    <a:pt x="523" y="367"/>
                  </a:lnTo>
                  <a:lnTo>
                    <a:pt x="523" y="367"/>
                  </a:lnTo>
                  <a:lnTo>
                    <a:pt x="517" y="367"/>
                  </a:lnTo>
                  <a:lnTo>
                    <a:pt x="510" y="365"/>
                  </a:lnTo>
                  <a:lnTo>
                    <a:pt x="499" y="362"/>
                  </a:lnTo>
                  <a:lnTo>
                    <a:pt x="499" y="362"/>
                  </a:lnTo>
                  <a:lnTo>
                    <a:pt x="488" y="360"/>
                  </a:lnTo>
                  <a:lnTo>
                    <a:pt x="485" y="362"/>
                  </a:lnTo>
                  <a:lnTo>
                    <a:pt x="481" y="365"/>
                  </a:lnTo>
                  <a:lnTo>
                    <a:pt x="481" y="365"/>
                  </a:lnTo>
                  <a:lnTo>
                    <a:pt x="479" y="369"/>
                  </a:lnTo>
                  <a:lnTo>
                    <a:pt x="481" y="373"/>
                  </a:lnTo>
                  <a:lnTo>
                    <a:pt x="483" y="376"/>
                  </a:lnTo>
                  <a:lnTo>
                    <a:pt x="483" y="380"/>
                  </a:lnTo>
                  <a:lnTo>
                    <a:pt x="483" y="380"/>
                  </a:lnTo>
                  <a:lnTo>
                    <a:pt x="481" y="383"/>
                  </a:lnTo>
                  <a:lnTo>
                    <a:pt x="477" y="385"/>
                  </a:lnTo>
                  <a:lnTo>
                    <a:pt x="468" y="387"/>
                  </a:lnTo>
                  <a:lnTo>
                    <a:pt x="458" y="387"/>
                  </a:lnTo>
                  <a:lnTo>
                    <a:pt x="454" y="391"/>
                  </a:lnTo>
                  <a:lnTo>
                    <a:pt x="452" y="394"/>
                  </a:lnTo>
                  <a:lnTo>
                    <a:pt x="452" y="394"/>
                  </a:lnTo>
                  <a:lnTo>
                    <a:pt x="450" y="398"/>
                  </a:lnTo>
                  <a:lnTo>
                    <a:pt x="452" y="403"/>
                  </a:lnTo>
                  <a:lnTo>
                    <a:pt x="452" y="407"/>
                  </a:lnTo>
                  <a:lnTo>
                    <a:pt x="452" y="411"/>
                  </a:lnTo>
                  <a:lnTo>
                    <a:pt x="452" y="411"/>
                  </a:lnTo>
                  <a:lnTo>
                    <a:pt x="448" y="412"/>
                  </a:lnTo>
                  <a:lnTo>
                    <a:pt x="447" y="414"/>
                  </a:lnTo>
                  <a:lnTo>
                    <a:pt x="441" y="416"/>
                  </a:lnTo>
                  <a:lnTo>
                    <a:pt x="429" y="416"/>
                  </a:lnTo>
                  <a:lnTo>
                    <a:pt x="429" y="416"/>
                  </a:lnTo>
                  <a:lnTo>
                    <a:pt x="423" y="416"/>
                  </a:lnTo>
                  <a:lnTo>
                    <a:pt x="421" y="418"/>
                  </a:lnTo>
                  <a:lnTo>
                    <a:pt x="425" y="423"/>
                  </a:lnTo>
                  <a:lnTo>
                    <a:pt x="425" y="423"/>
                  </a:lnTo>
                  <a:lnTo>
                    <a:pt x="425" y="425"/>
                  </a:lnTo>
                  <a:lnTo>
                    <a:pt x="427" y="427"/>
                  </a:lnTo>
                  <a:lnTo>
                    <a:pt x="427" y="429"/>
                  </a:lnTo>
                  <a:lnTo>
                    <a:pt x="427" y="429"/>
                  </a:lnTo>
                  <a:lnTo>
                    <a:pt x="427" y="430"/>
                  </a:lnTo>
                  <a:lnTo>
                    <a:pt x="425" y="430"/>
                  </a:lnTo>
                  <a:lnTo>
                    <a:pt x="423" y="432"/>
                  </a:lnTo>
                  <a:lnTo>
                    <a:pt x="423" y="432"/>
                  </a:lnTo>
                  <a:lnTo>
                    <a:pt x="421" y="434"/>
                  </a:lnTo>
                  <a:lnTo>
                    <a:pt x="420" y="436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21" y="440"/>
                  </a:lnTo>
                  <a:lnTo>
                    <a:pt x="425" y="441"/>
                  </a:lnTo>
                  <a:lnTo>
                    <a:pt x="429" y="443"/>
                  </a:lnTo>
                  <a:lnTo>
                    <a:pt x="429" y="443"/>
                  </a:lnTo>
                  <a:lnTo>
                    <a:pt x="430" y="447"/>
                  </a:lnTo>
                  <a:lnTo>
                    <a:pt x="429" y="449"/>
                  </a:lnTo>
                  <a:lnTo>
                    <a:pt x="425" y="454"/>
                  </a:lnTo>
                  <a:lnTo>
                    <a:pt x="425" y="454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7" y="461"/>
                  </a:lnTo>
                  <a:lnTo>
                    <a:pt x="434" y="461"/>
                  </a:lnTo>
                  <a:lnTo>
                    <a:pt x="439" y="463"/>
                  </a:lnTo>
                  <a:lnTo>
                    <a:pt x="439" y="463"/>
                  </a:lnTo>
                  <a:lnTo>
                    <a:pt x="441" y="467"/>
                  </a:lnTo>
                  <a:lnTo>
                    <a:pt x="441" y="470"/>
                  </a:lnTo>
                  <a:lnTo>
                    <a:pt x="438" y="474"/>
                  </a:lnTo>
                  <a:lnTo>
                    <a:pt x="434" y="476"/>
                  </a:lnTo>
                  <a:lnTo>
                    <a:pt x="427" y="479"/>
                  </a:lnTo>
                  <a:lnTo>
                    <a:pt x="425" y="483"/>
                  </a:lnTo>
                  <a:lnTo>
                    <a:pt x="427" y="485"/>
                  </a:lnTo>
                  <a:lnTo>
                    <a:pt x="427" y="485"/>
                  </a:lnTo>
                  <a:lnTo>
                    <a:pt x="429" y="487"/>
                  </a:lnTo>
                  <a:lnTo>
                    <a:pt x="430" y="488"/>
                  </a:lnTo>
                  <a:lnTo>
                    <a:pt x="438" y="487"/>
                  </a:lnTo>
                  <a:lnTo>
                    <a:pt x="439" y="487"/>
                  </a:lnTo>
                  <a:lnTo>
                    <a:pt x="441" y="488"/>
                  </a:lnTo>
                  <a:lnTo>
                    <a:pt x="441" y="492"/>
                  </a:lnTo>
                  <a:lnTo>
                    <a:pt x="438" y="496"/>
                  </a:lnTo>
                  <a:lnTo>
                    <a:pt x="438" y="496"/>
                  </a:lnTo>
                  <a:lnTo>
                    <a:pt x="434" y="501"/>
                  </a:lnTo>
                  <a:lnTo>
                    <a:pt x="432" y="503"/>
                  </a:lnTo>
                  <a:lnTo>
                    <a:pt x="432" y="506"/>
                  </a:lnTo>
                  <a:lnTo>
                    <a:pt x="432" y="506"/>
                  </a:lnTo>
                  <a:lnTo>
                    <a:pt x="434" y="510"/>
                  </a:lnTo>
                  <a:lnTo>
                    <a:pt x="436" y="510"/>
                  </a:lnTo>
                  <a:lnTo>
                    <a:pt x="439" y="510"/>
                  </a:lnTo>
                  <a:lnTo>
                    <a:pt x="443" y="510"/>
                  </a:lnTo>
                  <a:lnTo>
                    <a:pt x="443" y="510"/>
                  </a:lnTo>
                  <a:lnTo>
                    <a:pt x="445" y="510"/>
                  </a:lnTo>
                  <a:lnTo>
                    <a:pt x="447" y="514"/>
                  </a:lnTo>
                  <a:lnTo>
                    <a:pt x="448" y="519"/>
                  </a:lnTo>
                  <a:lnTo>
                    <a:pt x="450" y="523"/>
                  </a:lnTo>
                  <a:lnTo>
                    <a:pt x="452" y="525"/>
                  </a:lnTo>
                  <a:lnTo>
                    <a:pt x="456" y="525"/>
                  </a:lnTo>
                  <a:lnTo>
                    <a:pt x="456" y="525"/>
                  </a:lnTo>
                  <a:lnTo>
                    <a:pt x="459" y="523"/>
                  </a:lnTo>
                  <a:lnTo>
                    <a:pt x="463" y="521"/>
                  </a:lnTo>
                  <a:lnTo>
                    <a:pt x="465" y="516"/>
                  </a:lnTo>
                  <a:lnTo>
                    <a:pt x="468" y="512"/>
                  </a:lnTo>
                  <a:lnTo>
                    <a:pt x="472" y="510"/>
                  </a:lnTo>
                  <a:lnTo>
                    <a:pt x="476" y="510"/>
                  </a:lnTo>
                  <a:lnTo>
                    <a:pt x="476" y="510"/>
                  </a:lnTo>
                  <a:lnTo>
                    <a:pt x="479" y="510"/>
                  </a:lnTo>
                  <a:lnTo>
                    <a:pt x="483" y="510"/>
                  </a:lnTo>
                  <a:lnTo>
                    <a:pt x="485" y="510"/>
                  </a:lnTo>
                  <a:lnTo>
                    <a:pt x="485" y="510"/>
                  </a:lnTo>
                  <a:lnTo>
                    <a:pt x="486" y="506"/>
                  </a:lnTo>
                  <a:lnTo>
                    <a:pt x="488" y="503"/>
                  </a:lnTo>
                  <a:lnTo>
                    <a:pt x="490" y="499"/>
                  </a:lnTo>
                  <a:lnTo>
                    <a:pt x="494" y="497"/>
                  </a:lnTo>
                  <a:lnTo>
                    <a:pt x="494" y="497"/>
                  </a:lnTo>
                  <a:lnTo>
                    <a:pt x="497" y="496"/>
                  </a:lnTo>
                  <a:lnTo>
                    <a:pt x="501" y="497"/>
                  </a:lnTo>
                  <a:lnTo>
                    <a:pt x="505" y="499"/>
                  </a:lnTo>
                  <a:lnTo>
                    <a:pt x="510" y="499"/>
                  </a:lnTo>
                  <a:lnTo>
                    <a:pt x="510" y="499"/>
                  </a:lnTo>
                  <a:lnTo>
                    <a:pt x="517" y="497"/>
                  </a:lnTo>
                  <a:lnTo>
                    <a:pt x="521" y="497"/>
                  </a:lnTo>
                  <a:lnTo>
                    <a:pt x="523" y="503"/>
                  </a:lnTo>
                  <a:lnTo>
                    <a:pt x="523" y="503"/>
                  </a:lnTo>
                  <a:lnTo>
                    <a:pt x="523" y="508"/>
                  </a:lnTo>
                  <a:lnTo>
                    <a:pt x="519" y="516"/>
                  </a:lnTo>
                  <a:lnTo>
                    <a:pt x="517" y="521"/>
                  </a:lnTo>
                  <a:lnTo>
                    <a:pt x="519" y="525"/>
                  </a:lnTo>
                  <a:lnTo>
                    <a:pt x="521" y="528"/>
                  </a:lnTo>
                  <a:lnTo>
                    <a:pt x="521" y="528"/>
                  </a:lnTo>
                  <a:lnTo>
                    <a:pt x="526" y="534"/>
                  </a:lnTo>
                  <a:lnTo>
                    <a:pt x="534" y="537"/>
                  </a:lnTo>
                  <a:lnTo>
                    <a:pt x="543" y="539"/>
                  </a:lnTo>
                  <a:lnTo>
                    <a:pt x="550" y="544"/>
                  </a:lnTo>
                  <a:lnTo>
                    <a:pt x="550" y="544"/>
                  </a:lnTo>
                  <a:lnTo>
                    <a:pt x="553" y="550"/>
                  </a:lnTo>
                  <a:lnTo>
                    <a:pt x="553" y="552"/>
                  </a:lnTo>
                  <a:lnTo>
                    <a:pt x="552" y="552"/>
                  </a:lnTo>
                  <a:lnTo>
                    <a:pt x="548" y="555"/>
                  </a:lnTo>
                  <a:lnTo>
                    <a:pt x="546" y="559"/>
                  </a:lnTo>
                  <a:lnTo>
                    <a:pt x="546" y="561"/>
                  </a:lnTo>
                  <a:lnTo>
                    <a:pt x="546" y="561"/>
                  </a:lnTo>
                  <a:lnTo>
                    <a:pt x="546" y="566"/>
                  </a:lnTo>
                  <a:lnTo>
                    <a:pt x="548" y="572"/>
                  </a:lnTo>
                  <a:lnTo>
                    <a:pt x="550" y="573"/>
                  </a:lnTo>
                  <a:lnTo>
                    <a:pt x="553" y="577"/>
                  </a:lnTo>
                  <a:lnTo>
                    <a:pt x="557" y="577"/>
                  </a:lnTo>
                  <a:lnTo>
                    <a:pt x="561" y="577"/>
                  </a:lnTo>
                  <a:lnTo>
                    <a:pt x="564" y="573"/>
                  </a:lnTo>
                  <a:lnTo>
                    <a:pt x="568" y="570"/>
                  </a:lnTo>
                  <a:lnTo>
                    <a:pt x="568" y="570"/>
                  </a:lnTo>
                  <a:lnTo>
                    <a:pt x="573" y="555"/>
                  </a:lnTo>
                  <a:lnTo>
                    <a:pt x="575" y="554"/>
                  </a:lnTo>
                  <a:lnTo>
                    <a:pt x="577" y="554"/>
                  </a:lnTo>
                  <a:lnTo>
                    <a:pt x="586" y="554"/>
                  </a:lnTo>
                  <a:lnTo>
                    <a:pt x="586" y="554"/>
                  </a:lnTo>
                  <a:lnTo>
                    <a:pt x="595" y="554"/>
                  </a:lnTo>
                  <a:lnTo>
                    <a:pt x="599" y="554"/>
                  </a:lnTo>
                  <a:lnTo>
                    <a:pt x="601" y="552"/>
                  </a:lnTo>
                  <a:lnTo>
                    <a:pt x="601" y="546"/>
                  </a:lnTo>
                  <a:lnTo>
                    <a:pt x="601" y="537"/>
                  </a:lnTo>
                  <a:lnTo>
                    <a:pt x="601" y="537"/>
                  </a:lnTo>
                  <a:lnTo>
                    <a:pt x="597" y="528"/>
                  </a:lnTo>
                  <a:lnTo>
                    <a:pt x="595" y="519"/>
                  </a:lnTo>
                  <a:lnTo>
                    <a:pt x="595" y="516"/>
                  </a:lnTo>
                  <a:lnTo>
                    <a:pt x="597" y="512"/>
                  </a:lnTo>
                  <a:lnTo>
                    <a:pt x="599" y="508"/>
                  </a:lnTo>
                  <a:lnTo>
                    <a:pt x="602" y="506"/>
                  </a:lnTo>
                  <a:lnTo>
                    <a:pt x="602" y="506"/>
                  </a:lnTo>
                  <a:lnTo>
                    <a:pt x="617" y="501"/>
                  </a:lnTo>
                  <a:lnTo>
                    <a:pt x="622" y="497"/>
                  </a:lnTo>
                  <a:lnTo>
                    <a:pt x="628" y="492"/>
                  </a:lnTo>
                  <a:lnTo>
                    <a:pt x="628" y="492"/>
                  </a:lnTo>
                  <a:lnTo>
                    <a:pt x="629" y="485"/>
                  </a:lnTo>
                  <a:lnTo>
                    <a:pt x="629" y="478"/>
                  </a:lnTo>
                  <a:lnTo>
                    <a:pt x="626" y="470"/>
                  </a:lnTo>
                  <a:lnTo>
                    <a:pt x="622" y="463"/>
                  </a:lnTo>
                  <a:lnTo>
                    <a:pt x="622" y="463"/>
                  </a:lnTo>
                  <a:lnTo>
                    <a:pt x="613" y="452"/>
                  </a:lnTo>
                  <a:lnTo>
                    <a:pt x="610" y="447"/>
                  </a:lnTo>
                  <a:lnTo>
                    <a:pt x="608" y="440"/>
                  </a:lnTo>
                  <a:lnTo>
                    <a:pt x="608" y="440"/>
                  </a:lnTo>
                  <a:lnTo>
                    <a:pt x="610" y="434"/>
                  </a:lnTo>
                  <a:lnTo>
                    <a:pt x="611" y="429"/>
                  </a:lnTo>
                  <a:lnTo>
                    <a:pt x="615" y="421"/>
                  </a:lnTo>
                  <a:lnTo>
                    <a:pt x="617" y="416"/>
                  </a:lnTo>
                  <a:lnTo>
                    <a:pt x="617" y="416"/>
                  </a:lnTo>
                  <a:lnTo>
                    <a:pt x="615" y="403"/>
                  </a:lnTo>
                  <a:lnTo>
                    <a:pt x="615" y="398"/>
                  </a:lnTo>
                  <a:lnTo>
                    <a:pt x="619" y="392"/>
                  </a:lnTo>
                  <a:lnTo>
                    <a:pt x="619" y="392"/>
                  </a:lnTo>
                  <a:lnTo>
                    <a:pt x="622" y="389"/>
                  </a:lnTo>
                  <a:lnTo>
                    <a:pt x="626" y="387"/>
                  </a:lnTo>
                  <a:lnTo>
                    <a:pt x="629" y="385"/>
                  </a:lnTo>
                  <a:lnTo>
                    <a:pt x="631" y="380"/>
                  </a:lnTo>
                  <a:lnTo>
                    <a:pt x="631" y="380"/>
                  </a:lnTo>
                  <a:lnTo>
                    <a:pt x="633" y="373"/>
                  </a:lnTo>
                  <a:lnTo>
                    <a:pt x="635" y="369"/>
                  </a:lnTo>
                  <a:lnTo>
                    <a:pt x="639" y="365"/>
                  </a:lnTo>
                  <a:lnTo>
                    <a:pt x="639" y="365"/>
                  </a:lnTo>
                  <a:lnTo>
                    <a:pt x="646" y="364"/>
                  </a:lnTo>
                  <a:lnTo>
                    <a:pt x="653" y="362"/>
                  </a:lnTo>
                  <a:lnTo>
                    <a:pt x="658" y="360"/>
                  </a:lnTo>
                  <a:lnTo>
                    <a:pt x="664" y="353"/>
                  </a:lnTo>
                  <a:lnTo>
                    <a:pt x="664" y="353"/>
                  </a:lnTo>
                  <a:lnTo>
                    <a:pt x="673" y="338"/>
                  </a:lnTo>
                  <a:lnTo>
                    <a:pt x="675" y="331"/>
                  </a:lnTo>
                  <a:lnTo>
                    <a:pt x="678" y="322"/>
                  </a:lnTo>
                  <a:lnTo>
                    <a:pt x="678" y="322"/>
                  </a:lnTo>
                  <a:lnTo>
                    <a:pt x="678" y="318"/>
                  </a:lnTo>
                  <a:lnTo>
                    <a:pt x="682" y="315"/>
                  </a:lnTo>
                  <a:lnTo>
                    <a:pt x="687" y="309"/>
                  </a:lnTo>
                  <a:lnTo>
                    <a:pt x="696" y="306"/>
                  </a:lnTo>
                  <a:lnTo>
                    <a:pt x="706" y="307"/>
                  </a:lnTo>
                  <a:lnTo>
                    <a:pt x="706" y="307"/>
                  </a:lnTo>
                  <a:lnTo>
                    <a:pt x="709" y="309"/>
                  </a:lnTo>
                  <a:lnTo>
                    <a:pt x="713" y="311"/>
                  </a:lnTo>
                  <a:lnTo>
                    <a:pt x="715" y="316"/>
                  </a:lnTo>
                  <a:lnTo>
                    <a:pt x="716" y="322"/>
                  </a:lnTo>
                  <a:lnTo>
                    <a:pt x="716" y="322"/>
                  </a:lnTo>
                  <a:lnTo>
                    <a:pt x="716" y="331"/>
                  </a:lnTo>
                  <a:lnTo>
                    <a:pt x="716" y="331"/>
                  </a:lnTo>
                  <a:lnTo>
                    <a:pt x="718" y="336"/>
                  </a:lnTo>
                  <a:lnTo>
                    <a:pt x="718" y="340"/>
                  </a:lnTo>
                  <a:lnTo>
                    <a:pt x="718" y="342"/>
                  </a:lnTo>
                  <a:lnTo>
                    <a:pt x="718" y="342"/>
                  </a:lnTo>
                  <a:lnTo>
                    <a:pt x="716" y="347"/>
                  </a:lnTo>
                  <a:lnTo>
                    <a:pt x="713" y="349"/>
                  </a:lnTo>
                  <a:lnTo>
                    <a:pt x="702" y="354"/>
                  </a:lnTo>
                  <a:lnTo>
                    <a:pt x="702" y="354"/>
                  </a:lnTo>
                  <a:lnTo>
                    <a:pt x="689" y="362"/>
                  </a:lnTo>
                  <a:lnTo>
                    <a:pt x="684" y="365"/>
                  </a:lnTo>
                  <a:lnTo>
                    <a:pt x="678" y="373"/>
                  </a:lnTo>
                  <a:lnTo>
                    <a:pt x="678" y="373"/>
                  </a:lnTo>
                  <a:lnTo>
                    <a:pt x="677" y="378"/>
                  </a:lnTo>
                  <a:lnTo>
                    <a:pt x="675" y="383"/>
                  </a:lnTo>
                  <a:lnTo>
                    <a:pt x="675" y="383"/>
                  </a:lnTo>
                  <a:lnTo>
                    <a:pt x="675" y="391"/>
                  </a:lnTo>
                  <a:lnTo>
                    <a:pt x="677" y="398"/>
                  </a:lnTo>
                  <a:lnTo>
                    <a:pt x="680" y="412"/>
                  </a:lnTo>
                  <a:lnTo>
                    <a:pt x="680" y="412"/>
                  </a:lnTo>
                  <a:lnTo>
                    <a:pt x="682" y="420"/>
                  </a:lnTo>
                  <a:lnTo>
                    <a:pt x="684" y="423"/>
                  </a:lnTo>
                  <a:lnTo>
                    <a:pt x="689" y="432"/>
                  </a:lnTo>
                  <a:lnTo>
                    <a:pt x="689" y="432"/>
                  </a:lnTo>
                  <a:lnTo>
                    <a:pt x="691" y="440"/>
                  </a:lnTo>
                  <a:lnTo>
                    <a:pt x="693" y="447"/>
                  </a:lnTo>
                  <a:lnTo>
                    <a:pt x="695" y="452"/>
                  </a:lnTo>
                  <a:lnTo>
                    <a:pt x="698" y="458"/>
                  </a:lnTo>
                  <a:lnTo>
                    <a:pt x="698" y="458"/>
                  </a:lnTo>
                  <a:lnTo>
                    <a:pt x="704" y="459"/>
                  </a:lnTo>
                  <a:lnTo>
                    <a:pt x="709" y="461"/>
                  </a:lnTo>
                  <a:lnTo>
                    <a:pt x="715" y="461"/>
                  </a:lnTo>
                  <a:lnTo>
                    <a:pt x="720" y="458"/>
                  </a:lnTo>
                  <a:lnTo>
                    <a:pt x="720" y="458"/>
                  </a:lnTo>
                  <a:lnTo>
                    <a:pt x="733" y="449"/>
                  </a:lnTo>
                  <a:lnTo>
                    <a:pt x="740" y="447"/>
                  </a:lnTo>
                  <a:lnTo>
                    <a:pt x="749" y="445"/>
                  </a:lnTo>
                  <a:lnTo>
                    <a:pt x="749" y="445"/>
                  </a:lnTo>
                  <a:lnTo>
                    <a:pt x="753" y="447"/>
                  </a:lnTo>
                  <a:lnTo>
                    <a:pt x="756" y="449"/>
                  </a:lnTo>
                  <a:lnTo>
                    <a:pt x="765" y="452"/>
                  </a:lnTo>
                  <a:lnTo>
                    <a:pt x="765" y="452"/>
                  </a:lnTo>
                  <a:lnTo>
                    <a:pt x="772" y="452"/>
                  </a:lnTo>
                  <a:lnTo>
                    <a:pt x="782" y="452"/>
                  </a:lnTo>
                  <a:lnTo>
                    <a:pt x="782" y="452"/>
                  </a:lnTo>
                  <a:lnTo>
                    <a:pt x="789" y="456"/>
                  </a:lnTo>
                  <a:lnTo>
                    <a:pt x="792" y="461"/>
                  </a:lnTo>
                  <a:lnTo>
                    <a:pt x="794" y="463"/>
                  </a:lnTo>
                  <a:lnTo>
                    <a:pt x="792" y="467"/>
                  </a:lnTo>
                  <a:lnTo>
                    <a:pt x="791" y="468"/>
                  </a:lnTo>
                  <a:lnTo>
                    <a:pt x="789" y="470"/>
                  </a:lnTo>
                  <a:lnTo>
                    <a:pt x="789" y="470"/>
                  </a:lnTo>
                  <a:lnTo>
                    <a:pt x="782" y="472"/>
                  </a:lnTo>
                  <a:lnTo>
                    <a:pt x="774" y="472"/>
                  </a:lnTo>
                  <a:lnTo>
                    <a:pt x="769" y="470"/>
                  </a:lnTo>
                  <a:lnTo>
                    <a:pt x="762" y="468"/>
                  </a:lnTo>
                  <a:lnTo>
                    <a:pt x="762" y="468"/>
                  </a:lnTo>
                  <a:lnTo>
                    <a:pt x="756" y="470"/>
                  </a:lnTo>
                  <a:lnTo>
                    <a:pt x="753" y="474"/>
                  </a:lnTo>
                  <a:lnTo>
                    <a:pt x="749" y="478"/>
                  </a:lnTo>
                  <a:lnTo>
                    <a:pt x="745" y="479"/>
                  </a:lnTo>
                  <a:lnTo>
                    <a:pt x="745" y="479"/>
                  </a:lnTo>
                  <a:lnTo>
                    <a:pt x="740" y="479"/>
                  </a:lnTo>
                  <a:lnTo>
                    <a:pt x="736" y="479"/>
                  </a:lnTo>
                  <a:lnTo>
                    <a:pt x="729" y="478"/>
                  </a:lnTo>
                  <a:lnTo>
                    <a:pt x="722" y="476"/>
                  </a:lnTo>
                  <a:lnTo>
                    <a:pt x="718" y="476"/>
                  </a:lnTo>
                  <a:lnTo>
                    <a:pt x="713" y="478"/>
                  </a:lnTo>
                  <a:lnTo>
                    <a:pt x="713" y="478"/>
                  </a:lnTo>
                  <a:lnTo>
                    <a:pt x="707" y="483"/>
                  </a:lnTo>
                  <a:lnTo>
                    <a:pt x="706" y="490"/>
                  </a:lnTo>
                  <a:lnTo>
                    <a:pt x="706" y="496"/>
                  </a:lnTo>
                  <a:lnTo>
                    <a:pt x="709" y="503"/>
                  </a:lnTo>
                  <a:lnTo>
                    <a:pt x="711" y="508"/>
                  </a:lnTo>
                  <a:lnTo>
                    <a:pt x="715" y="516"/>
                  </a:lnTo>
                  <a:lnTo>
                    <a:pt x="715" y="521"/>
                  </a:lnTo>
                  <a:lnTo>
                    <a:pt x="711" y="526"/>
                  </a:lnTo>
                  <a:lnTo>
                    <a:pt x="711" y="526"/>
                  </a:lnTo>
                  <a:lnTo>
                    <a:pt x="709" y="530"/>
                  </a:lnTo>
                  <a:lnTo>
                    <a:pt x="706" y="530"/>
                  </a:lnTo>
                  <a:lnTo>
                    <a:pt x="704" y="530"/>
                  </a:lnTo>
                  <a:lnTo>
                    <a:pt x="700" y="530"/>
                  </a:lnTo>
                  <a:lnTo>
                    <a:pt x="691" y="521"/>
                  </a:lnTo>
                  <a:lnTo>
                    <a:pt x="691" y="521"/>
                  </a:lnTo>
                  <a:lnTo>
                    <a:pt x="684" y="519"/>
                  </a:lnTo>
                  <a:lnTo>
                    <a:pt x="677" y="521"/>
                  </a:lnTo>
                  <a:lnTo>
                    <a:pt x="669" y="526"/>
                  </a:lnTo>
                  <a:lnTo>
                    <a:pt x="667" y="534"/>
                  </a:lnTo>
                  <a:lnTo>
                    <a:pt x="667" y="534"/>
                  </a:lnTo>
                  <a:lnTo>
                    <a:pt x="667" y="539"/>
                  </a:lnTo>
                  <a:lnTo>
                    <a:pt x="669" y="546"/>
                  </a:lnTo>
                  <a:lnTo>
                    <a:pt x="669" y="554"/>
                  </a:lnTo>
                  <a:lnTo>
                    <a:pt x="669" y="561"/>
                  </a:lnTo>
                  <a:lnTo>
                    <a:pt x="669" y="561"/>
                  </a:lnTo>
                  <a:lnTo>
                    <a:pt x="666" y="566"/>
                  </a:lnTo>
                  <a:lnTo>
                    <a:pt x="662" y="572"/>
                  </a:lnTo>
                  <a:lnTo>
                    <a:pt x="662" y="572"/>
                  </a:lnTo>
                  <a:lnTo>
                    <a:pt x="662" y="573"/>
                  </a:lnTo>
                  <a:lnTo>
                    <a:pt x="664" y="577"/>
                  </a:lnTo>
                  <a:lnTo>
                    <a:pt x="664" y="581"/>
                  </a:lnTo>
                  <a:lnTo>
                    <a:pt x="664" y="581"/>
                  </a:lnTo>
                  <a:lnTo>
                    <a:pt x="662" y="584"/>
                  </a:lnTo>
                  <a:lnTo>
                    <a:pt x="658" y="586"/>
                  </a:lnTo>
                  <a:lnTo>
                    <a:pt x="655" y="586"/>
                  </a:lnTo>
                  <a:lnTo>
                    <a:pt x="651" y="586"/>
                  </a:lnTo>
                  <a:lnTo>
                    <a:pt x="651" y="586"/>
                  </a:lnTo>
                  <a:lnTo>
                    <a:pt x="648" y="590"/>
                  </a:lnTo>
                  <a:lnTo>
                    <a:pt x="646" y="592"/>
                  </a:lnTo>
                  <a:lnTo>
                    <a:pt x="644" y="595"/>
                  </a:lnTo>
                  <a:lnTo>
                    <a:pt x="642" y="601"/>
                  </a:lnTo>
                  <a:lnTo>
                    <a:pt x="642" y="601"/>
                  </a:lnTo>
                  <a:lnTo>
                    <a:pt x="635" y="606"/>
                  </a:lnTo>
                  <a:lnTo>
                    <a:pt x="628" y="608"/>
                  </a:lnTo>
                  <a:lnTo>
                    <a:pt x="619" y="608"/>
                  </a:lnTo>
                  <a:lnTo>
                    <a:pt x="611" y="608"/>
                  </a:lnTo>
                  <a:lnTo>
                    <a:pt x="611" y="608"/>
                  </a:lnTo>
                  <a:lnTo>
                    <a:pt x="601" y="608"/>
                  </a:lnTo>
                  <a:lnTo>
                    <a:pt x="591" y="610"/>
                  </a:lnTo>
                  <a:lnTo>
                    <a:pt x="573" y="617"/>
                  </a:lnTo>
                  <a:lnTo>
                    <a:pt x="573" y="617"/>
                  </a:lnTo>
                  <a:lnTo>
                    <a:pt x="568" y="619"/>
                  </a:lnTo>
                  <a:lnTo>
                    <a:pt x="564" y="619"/>
                  </a:lnTo>
                  <a:lnTo>
                    <a:pt x="555" y="617"/>
                  </a:lnTo>
                  <a:lnTo>
                    <a:pt x="548" y="613"/>
                  </a:lnTo>
                  <a:lnTo>
                    <a:pt x="541" y="610"/>
                  </a:lnTo>
                  <a:lnTo>
                    <a:pt x="541" y="610"/>
                  </a:lnTo>
                  <a:lnTo>
                    <a:pt x="534" y="610"/>
                  </a:lnTo>
                  <a:lnTo>
                    <a:pt x="532" y="611"/>
                  </a:lnTo>
                  <a:lnTo>
                    <a:pt x="530" y="615"/>
                  </a:lnTo>
                  <a:lnTo>
                    <a:pt x="526" y="619"/>
                  </a:lnTo>
                  <a:lnTo>
                    <a:pt x="526" y="619"/>
                  </a:lnTo>
                  <a:lnTo>
                    <a:pt x="523" y="620"/>
                  </a:lnTo>
                  <a:lnTo>
                    <a:pt x="519" y="620"/>
                  </a:lnTo>
                  <a:lnTo>
                    <a:pt x="512" y="617"/>
                  </a:lnTo>
                  <a:lnTo>
                    <a:pt x="512" y="617"/>
                  </a:lnTo>
                  <a:lnTo>
                    <a:pt x="501" y="608"/>
                  </a:lnTo>
                  <a:lnTo>
                    <a:pt x="501" y="608"/>
                  </a:lnTo>
                  <a:lnTo>
                    <a:pt x="497" y="604"/>
                  </a:lnTo>
                  <a:lnTo>
                    <a:pt x="497" y="601"/>
                  </a:lnTo>
                  <a:lnTo>
                    <a:pt x="497" y="595"/>
                  </a:lnTo>
                  <a:lnTo>
                    <a:pt x="501" y="590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01" y="579"/>
                  </a:lnTo>
                  <a:lnTo>
                    <a:pt x="499" y="573"/>
                  </a:lnTo>
                  <a:lnTo>
                    <a:pt x="499" y="570"/>
                  </a:lnTo>
                  <a:lnTo>
                    <a:pt x="499" y="564"/>
                  </a:lnTo>
                  <a:lnTo>
                    <a:pt x="499" y="564"/>
                  </a:lnTo>
                  <a:lnTo>
                    <a:pt x="501" y="559"/>
                  </a:lnTo>
                  <a:lnTo>
                    <a:pt x="503" y="554"/>
                  </a:lnTo>
                  <a:lnTo>
                    <a:pt x="503" y="554"/>
                  </a:lnTo>
                  <a:lnTo>
                    <a:pt x="501" y="546"/>
                  </a:lnTo>
                  <a:lnTo>
                    <a:pt x="501" y="543"/>
                  </a:lnTo>
                  <a:lnTo>
                    <a:pt x="501" y="539"/>
                  </a:lnTo>
                  <a:lnTo>
                    <a:pt x="501" y="539"/>
                  </a:lnTo>
                  <a:lnTo>
                    <a:pt x="503" y="534"/>
                  </a:lnTo>
                  <a:lnTo>
                    <a:pt x="505" y="526"/>
                  </a:lnTo>
                  <a:lnTo>
                    <a:pt x="505" y="525"/>
                  </a:lnTo>
                  <a:lnTo>
                    <a:pt x="503" y="521"/>
                  </a:lnTo>
                  <a:lnTo>
                    <a:pt x="499" y="521"/>
                  </a:lnTo>
                  <a:lnTo>
                    <a:pt x="496" y="523"/>
                  </a:lnTo>
                  <a:lnTo>
                    <a:pt x="496" y="523"/>
                  </a:lnTo>
                  <a:lnTo>
                    <a:pt x="494" y="525"/>
                  </a:lnTo>
                  <a:lnTo>
                    <a:pt x="492" y="528"/>
                  </a:lnTo>
                  <a:lnTo>
                    <a:pt x="492" y="530"/>
                  </a:lnTo>
                  <a:lnTo>
                    <a:pt x="490" y="534"/>
                  </a:lnTo>
                  <a:lnTo>
                    <a:pt x="490" y="534"/>
                  </a:lnTo>
                  <a:lnTo>
                    <a:pt x="488" y="534"/>
                  </a:lnTo>
                  <a:lnTo>
                    <a:pt x="485" y="534"/>
                  </a:lnTo>
                  <a:lnTo>
                    <a:pt x="481" y="532"/>
                  </a:lnTo>
                  <a:lnTo>
                    <a:pt x="477" y="532"/>
                  </a:lnTo>
                  <a:lnTo>
                    <a:pt x="477" y="532"/>
                  </a:lnTo>
                  <a:lnTo>
                    <a:pt x="476" y="534"/>
                  </a:lnTo>
                  <a:lnTo>
                    <a:pt x="476" y="535"/>
                  </a:lnTo>
                  <a:lnTo>
                    <a:pt x="479" y="539"/>
                  </a:lnTo>
                  <a:lnTo>
                    <a:pt x="486" y="544"/>
                  </a:lnTo>
                  <a:lnTo>
                    <a:pt x="488" y="546"/>
                  </a:lnTo>
                  <a:lnTo>
                    <a:pt x="488" y="548"/>
                  </a:lnTo>
                  <a:lnTo>
                    <a:pt x="488" y="548"/>
                  </a:lnTo>
                  <a:lnTo>
                    <a:pt x="470" y="552"/>
                  </a:lnTo>
                  <a:lnTo>
                    <a:pt x="467" y="555"/>
                  </a:lnTo>
                  <a:lnTo>
                    <a:pt x="465" y="557"/>
                  </a:lnTo>
                  <a:lnTo>
                    <a:pt x="463" y="561"/>
                  </a:lnTo>
                  <a:lnTo>
                    <a:pt x="465" y="566"/>
                  </a:lnTo>
                  <a:lnTo>
                    <a:pt x="465" y="566"/>
                  </a:lnTo>
                  <a:lnTo>
                    <a:pt x="468" y="570"/>
                  </a:lnTo>
                  <a:lnTo>
                    <a:pt x="470" y="570"/>
                  </a:lnTo>
                  <a:lnTo>
                    <a:pt x="472" y="573"/>
                  </a:lnTo>
                  <a:lnTo>
                    <a:pt x="472" y="573"/>
                  </a:lnTo>
                  <a:lnTo>
                    <a:pt x="474" y="577"/>
                  </a:lnTo>
                  <a:lnTo>
                    <a:pt x="472" y="579"/>
                  </a:lnTo>
                  <a:lnTo>
                    <a:pt x="470" y="582"/>
                  </a:lnTo>
                  <a:lnTo>
                    <a:pt x="468" y="586"/>
                  </a:lnTo>
                  <a:lnTo>
                    <a:pt x="468" y="586"/>
                  </a:lnTo>
                  <a:lnTo>
                    <a:pt x="468" y="590"/>
                  </a:lnTo>
                  <a:lnTo>
                    <a:pt x="470" y="593"/>
                  </a:lnTo>
                  <a:lnTo>
                    <a:pt x="476" y="601"/>
                  </a:lnTo>
                  <a:lnTo>
                    <a:pt x="481" y="606"/>
                  </a:lnTo>
                  <a:lnTo>
                    <a:pt x="483" y="610"/>
                  </a:lnTo>
                  <a:lnTo>
                    <a:pt x="485" y="613"/>
                  </a:lnTo>
                  <a:lnTo>
                    <a:pt x="485" y="613"/>
                  </a:lnTo>
                  <a:lnTo>
                    <a:pt x="485" y="619"/>
                  </a:lnTo>
                  <a:lnTo>
                    <a:pt x="485" y="622"/>
                  </a:lnTo>
                  <a:lnTo>
                    <a:pt x="483" y="626"/>
                  </a:lnTo>
                  <a:lnTo>
                    <a:pt x="479" y="628"/>
                  </a:lnTo>
                  <a:lnTo>
                    <a:pt x="472" y="628"/>
                  </a:lnTo>
                  <a:lnTo>
                    <a:pt x="463" y="628"/>
                  </a:lnTo>
                  <a:lnTo>
                    <a:pt x="463" y="628"/>
                  </a:lnTo>
                  <a:lnTo>
                    <a:pt x="456" y="635"/>
                  </a:lnTo>
                  <a:lnTo>
                    <a:pt x="456" y="635"/>
                  </a:lnTo>
                  <a:lnTo>
                    <a:pt x="450" y="637"/>
                  </a:lnTo>
                  <a:lnTo>
                    <a:pt x="443" y="635"/>
                  </a:lnTo>
                  <a:lnTo>
                    <a:pt x="443" y="635"/>
                  </a:lnTo>
                  <a:lnTo>
                    <a:pt x="436" y="635"/>
                  </a:lnTo>
                  <a:lnTo>
                    <a:pt x="429" y="637"/>
                  </a:lnTo>
                  <a:lnTo>
                    <a:pt x="423" y="640"/>
                  </a:lnTo>
                  <a:lnTo>
                    <a:pt x="420" y="646"/>
                  </a:lnTo>
                  <a:lnTo>
                    <a:pt x="420" y="646"/>
                  </a:lnTo>
                  <a:lnTo>
                    <a:pt x="416" y="653"/>
                  </a:lnTo>
                  <a:lnTo>
                    <a:pt x="416" y="660"/>
                  </a:lnTo>
                  <a:lnTo>
                    <a:pt x="416" y="666"/>
                  </a:lnTo>
                  <a:lnTo>
                    <a:pt x="414" y="673"/>
                  </a:lnTo>
                  <a:lnTo>
                    <a:pt x="414" y="673"/>
                  </a:lnTo>
                  <a:lnTo>
                    <a:pt x="410" y="677"/>
                  </a:lnTo>
                  <a:lnTo>
                    <a:pt x="407" y="678"/>
                  </a:lnTo>
                  <a:lnTo>
                    <a:pt x="398" y="680"/>
                  </a:lnTo>
                  <a:lnTo>
                    <a:pt x="389" y="682"/>
                  </a:lnTo>
                  <a:lnTo>
                    <a:pt x="380" y="680"/>
                  </a:lnTo>
                  <a:lnTo>
                    <a:pt x="380" y="680"/>
                  </a:lnTo>
                  <a:lnTo>
                    <a:pt x="374" y="680"/>
                  </a:lnTo>
                  <a:lnTo>
                    <a:pt x="369" y="682"/>
                  </a:lnTo>
                  <a:lnTo>
                    <a:pt x="365" y="686"/>
                  </a:lnTo>
                  <a:lnTo>
                    <a:pt x="365" y="693"/>
                  </a:lnTo>
                  <a:lnTo>
                    <a:pt x="365" y="693"/>
                  </a:lnTo>
                  <a:lnTo>
                    <a:pt x="367" y="700"/>
                  </a:lnTo>
                  <a:lnTo>
                    <a:pt x="369" y="704"/>
                  </a:lnTo>
                  <a:lnTo>
                    <a:pt x="369" y="709"/>
                  </a:lnTo>
                  <a:lnTo>
                    <a:pt x="369" y="709"/>
                  </a:lnTo>
                  <a:lnTo>
                    <a:pt x="365" y="715"/>
                  </a:lnTo>
                  <a:lnTo>
                    <a:pt x="360" y="716"/>
                  </a:lnTo>
                  <a:lnTo>
                    <a:pt x="354" y="718"/>
                  </a:lnTo>
                  <a:lnTo>
                    <a:pt x="349" y="718"/>
                  </a:lnTo>
                  <a:lnTo>
                    <a:pt x="349" y="718"/>
                  </a:lnTo>
                  <a:lnTo>
                    <a:pt x="344" y="716"/>
                  </a:lnTo>
                  <a:lnTo>
                    <a:pt x="340" y="715"/>
                  </a:lnTo>
                  <a:lnTo>
                    <a:pt x="334" y="711"/>
                  </a:lnTo>
                  <a:lnTo>
                    <a:pt x="331" y="709"/>
                  </a:lnTo>
                  <a:lnTo>
                    <a:pt x="331" y="709"/>
                  </a:lnTo>
                  <a:lnTo>
                    <a:pt x="325" y="707"/>
                  </a:lnTo>
                  <a:lnTo>
                    <a:pt x="324" y="709"/>
                  </a:lnTo>
                  <a:lnTo>
                    <a:pt x="322" y="709"/>
                  </a:lnTo>
                  <a:lnTo>
                    <a:pt x="320" y="713"/>
                  </a:lnTo>
                  <a:lnTo>
                    <a:pt x="322" y="718"/>
                  </a:lnTo>
                  <a:lnTo>
                    <a:pt x="325" y="724"/>
                  </a:lnTo>
                  <a:lnTo>
                    <a:pt x="325" y="724"/>
                  </a:lnTo>
                  <a:lnTo>
                    <a:pt x="325" y="729"/>
                  </a:lnTo>
                  <a:lnTo>
                    <a:pt x="325" y="731"/>
                  </a:lnTo>
                  <a:lnTo>
                    <a:pt x="324" y="733"/>
                  </a:lnTo>
                  <a:lnTo>
                    <a:pt x="320" y="734"/>
                  </a:lnTo>
                  <a:lnTo>
                    <a:pt x="313" y="734"/>
                  </a:lnTo>
                  <a:lnTo>
                    <a:pt x="305" y="734"/>
                  </a:lnTo>
                  <a:lnTo>
                    <a:pt x="305" y="734"/>
                  </a:lnTo>
                  <a:lnTo>
                    <a:pt x="286" y="734"/>
                  </a:lnTo>
                  <a:lnTo>
                    <a:pt x="282" y="734"/>
                  </a:lnTo>
                  <a:lnTo>
                    <a:pt x="277" y="736"/>
                  </a:lnTo>
                  <a:lnTo>
                    <a:pt x="275" y="738"/>
                  </a:lnTo>
                  <a:lnTo>
                    <a:pt x="273" y="744"/>
                  </a:lnTo>
                  <a:lnTo>
                    <a:pt x="273" y="744"/>
                  </a:lnTo>
                  <a:lnTo>
                    <a:pt x="275" y="747"/>
                  </a:lnTo>
                  <a:lnTo>
                    <a:pt x="277" y="751"/>
                  </a:lnTo>
                  <a:lnTo>
                    <a:pt x="282" y="754"/>
                  </a:lnTo>
                  <a:lnTo>
                    <a:pt x="298" y="758"/>
                  </a:lnTo>
                  <a:lnTo>
                    <a:pt x="298" y="758"/>
                  </a:lnTo>
                  <a:lnTo>
                    <a:pt x="302" y="762"/>
                  </a:lnTo>
                  <a:lnTo>
                    <a:pt x="305" y="765"/>
                  </a:lnTo>
                  <a:lnTo>
                    <a:pt x="307" y="772"/>
                  </a:lnTo>
                  <a:lnTo>
                    <a:pt x="309" y="780"/>
                  </a:lnTo>
                  <a:lnTo>
                    <a:pt x="311" y="783"/>
                  </a:lnTo>
                  <a:lnTo>
                    <a:pt x="315" y="787"/>
                  </a:lnTo>
                  <a:lnTo>
                    <a:pt x="315" y="787"/>
                  </a:lnTo>
                  <a:lnTo>
                    <a:pt x="325" y="791"/>
                  </a:lnTo>
                  <a:lnTo>
                    <a:pt x="334" y="796"/>
                  </a:lnTo>
                  <a:lnTo>
                    <a:pt x="338" y="798"/>
                  </a:lnTo>
                  <a:lnTo>
                    <a:pt x="340" y="803"/>
                  </a:lnTo>
                  <a:lnTo>
                    <a:pt x="340" y="807"/>
                  </a:lnTo>
                  <a:lnTo>
                    <a:pt x="338" y="814"/>
                  </a:lnTo>
                  <a:lnTo>
                    <a:pt x="338" y="814"/>
                  </a:lnTo>
                  <a:lnTo>
                    <a:pt x="333" y="821"/>
                  </a:lnTo>
                  <a:lnTo>
                    <a:pt x="327" y="829"/>
                  </a:lnTo>
                  <a:lnTo>
                    <a:pt x="327" y="829"/>
                  </a:lnTo>
                  <a:lnTo>
                    <a:pt x="325" y="834"/>
                  </a:lnTo>
                  <a:lnTo>
                    <a:pt x="325" y="839"/>
                  </a:lnTo>
                  <a:lnTo>
                    <a:pt x="325" y="845"/>
                  </a:lnTo>
                  <a:lnTo>
                    <a:pt x="322" y="850"/>
                  </a:lnTo>
                  <a:lnTo>
                    <a:pt x="322" y="850"/>
                  </a:lnTo>
                  <a:lnTo>
                    <a:pt x="318" y="854"/>
                  </a:lnTo>
                  <a:lnTo>
                    <a:pt x="315" y="858"/>
                  </a:lnTo>
                  <a:lnTo>
                    <a:pt x="304" y="859"/>
                  </a:lnTo>
                  <a:lnTo>
                    <a:pt x="295" y="861"/>
                  </a:lnTo>
                  <a:lnTo>
                    <a:pt x="284" y="861"/>
                  </a:lnTo>
                  <a:lnTo>
                    <a:pt x="284" y="861"/>
                  </a:lnTo>
                  <a:lnTo>
                    <a:pt x="271" y="861"/>
                  </a:lnTo>
                  <a:lnTo>
                    <a:pt x="258" y="859"/>
                  </a:lnTo>
                  <a:lnTo>
                    <a:pt x="258" y="859"/>
                  </a:lnTo>
                  <a:lnTo>
                    <a:pt x="253" y="858"/>
                  </a:lnTo>
                  <a:lnTo>
                    <a:pt x="248" y="856"/>
                  </a:lnTo>
                  <a:lnTo>
                    <a:pt x="248" y="856"/>
                  </a:lnTo>
                  <a:lnTo>
                    <a:pt x="240" y="850"/>
                  </a:lnTo>
                  <a:lnTo>
                    <a:pt x="235" y="848"/>
                  </a:lnTo>
                  <a:lnTo>
                    <a:pt x="231" y="848"/>
                  </a:lnTo>
                  <a:lnTo>
                    <a:pt x="231" y="848"/>
                  </a:lnTo>
                  <a:lnTo>
                    <a:pt x="226" y="852"/>
                  </a:lnTo>
                  <a:lnTo>
                    <a:pt x="226" y="852"/>
                  </a:lnTo>
                  <a:lnTo>
                    <a:pt x="224" y="854"/>
                  </a:lnTo>
                  <a:lnTo>
                    <a:pt x="219" y="856"/>
                  </a:lnTo>
                  <a:lnTo>
                    <a:pt x="219" y="856"/>
                  </a:lnTo>
                  <a:lnTo>
                    <a:pt x="213" y="858"/>
                  </a:lnTo>
                  <a:lnTo>
                    <a:pt x="208" y="861"/>
                  </a:lnTo>
                  <a:lnTo>
                    <a:pt x="204" y="865"/>
                  </a:lnTo>
                  <a:lnTo>
                    <a:pt x="204" y="872"/>
                  </a:lnTo>
                  <a:lnTo>
                    <a:pt x="204" y="872"/>
                  </a:lnTo>
                  <a:lnTo>
                    <a:pt x="206" y="885"/>
                  </a:lnTo>
                  <a:lnTo>
                    <a:pt x="210" y="894"/>
                  </a:lnTo>
                  <a:lnTo>
                    <a:pt x="211" y="905"/>
                  </a:lnTo>
                  <a:lnTo>
                    <a:pt x="210" y="910"/>
                  </a:lnTo>
                  <a:lnTo>
                    <a:pt x="208" y="915"/>
                  </a:lnTo>
                  <a:lnTo>
                    <a:pt x="208" y="915"/>
                  </a:lnTo>
                  <a:lnTo>
                    <a:pt x="201" y="926"/>
                  </a:lnTo>
                  <a:lnTo>
                    <a:pt x="199" y="932"/>
                  </a:lnTo>
                  <a:lnTo>
                    <a:pt x="199" y="939"/>
                  </a:lnTo>
                  <a:lnTo>
                    <a:pt x="199" y="939"/>
                  </a:lnTo>
                  <a:lnTo>
                    <a:pt x="202" y="950"/>
                  </a:lnTo>
                  <a:lnTo>
                    <a:pt x="206" y="962"/>
                  </a:lnTo>
                  <a:lnTo>
                    <a:pt x="213" y="972"/>
                  </a:lnTo>
                  <a:lnTo>
                    <a:pt x="220" y="979"/>
                  </a:lnTo>
                  <a:lnTo>
                    <a:pt x="220" y="979"/>
                  </a:lnTo>
                  <a:lnTo>
                    <a:pt x="229" y="982"/>
                  </a:lnTo>
                  <a:lnTo>
                    <a:pt x="239" y="986"/>
                  </a:lnTo>
                  <a:lnTo>
                    <a:pt x="239" y="986"/>
                  </a:lnTo>
                  <a:lnTo>
                    <a:pt x="251" y="991"/>
                  </a:lnTo>
                  <a:lnTo>
                    <a:pt x="258" y="993"/>
                  </a:lnTo>
                  <a:lnTo>
                    <a:pt x="266" y="995"/>
                  </a:lnTo>
                  <a:lnTo>
                    <a:pt x="266" y="995"/>
                  </a:lnTo>
                  <a:lnTo>
                    <a:pt x="275" y="993"/>
                  </a:lnTo>
                  <a:lnTo>
                    <a:pt x="280" y="993"/>
                  </a:lnTo>
                  <a:lnTo>
                    <a:pt x="286" y="991"/>
                  </a:lnTo>
                  <a:lnTo>
                    <a:pt x="286" y="991"/>
                  </a:lnTo>
                  <a:lnTo>
                    <a:pt x="295" y="995"/>
                  </a:lnTo>
                  <a:lnTo>
                    <a:pt x="298" y="997"/>
                  </a:lnTo>
                  <a:lnTo>
                    <a:pt x="304" y="997"/>
                  </a:lnTo>
                  <a:lnTo>
                    <a:pt x="304" y="997"/>
                  </a:lnTo>
                  <a:lnTo>
                    <a:pt x="307" y="995"/>
                  </a:lnTo>
                  <a:lnTo>
                    <a:pt x="311" y="991"/>
                  </a:lnTo>
                  <a:lnTo>
                    <a:pt x="316" y="984"/>
                  </a:lnTo>
                  <a:lnTo>
                    <a:pt x="316" y="984"/>
                  </a:lnTo>
                  <a:lnTo>
                    <a:pt x="322" y="977"/>
                  </a:lnTo>
                  <a:lnTo>
                    <a:pt x="329" y="972"/>
                  </a:lnTo>
                  <a:lnTo>
                    <a:pt x="329" y="972"/>
                  </a:lnTo>
                  <a:lnTo>
                    <a:pt x="340" y="964"/>
                  </a:lnTo>
                  <a:lnTo>
                    <a:pt x="344" y="961"/>
                  </a:lnTo>
                  <a:lnTo>
                    <a:pt x="345" y="955"/>
                  </a:lnTo>
                  <a:lnTo>
                    <a:pt x="345" y="955"/>
                  </a:lnTo>
                  <a:lnTo>
                    <a:pt x="347" y="948"/>
                  </a:lnTo>
                  <a:lnTo>
                    <a:pt x="347" y="941"/>
                  </a:lnTo>
                  <a:lnTo>
                    <a:pt x="347" y="934"/>
                  </a:lnTo>
                  <a:lnTo>
                    <a:pt x="349" y="926"/>
                  </a:lnTo>
                  <a:lnTo>
                    <a:pt x="349" y="926"/>
                  </a:lnTo>
                  <a:lnTo>
                    <a:pt x="358" y="912"/>
                  </a:lnTo>
                  <a:lnTo>
                    <a:pt x="365" y="905"/>
                  </a:lnTo>
                  <a:lnTo>
                    <a:pt x="371" y="899"/>
                  </a:lnTo>
                  <a:lnTo>
                    <a:pt x="371" y="899"/>
                  </a:lnTo>
                  <a:lnTo>
                    <a:pt x="383" y="894"/>
                  </a:lnTo>
                  <a:lnTo>
                    <a:pt x="391" y="890"/>
                  </a:lnTo>
                  <a:lnTo>
                    <a:pt x="394" y="886"/>
                  </a:lnTo>
                  <a:lnTo>
                    <a:pt x="394" y="886"/>
                  </a:lnTo>
                  <a:lnTo>
                    <a:pt x="396" y="879"/>
                  </a:lnTo>
                  <a:lnTo>
                    <a:pt x="394" y="872"/>
                  </a:lnTo>
                  <a:lnTo>
                    <a:pt x="394" y="867"/>
                  </a:lnTo>
                  <a:lnTo>
                    <a:pt x="396" y="863"/>
                  </a:lnTo>
                  <a:lnTo>
                    <a:pt x="400" y="859"/>
                  </a:lnTo>
                  <a:lnTo>
                    <a:pt x="400" y="859"/>
                  </a:lnTo>
                  <a:lnTo>
                    <a:pt x="407" y="854"/>
                  </a:lnTo>
                  <a:lnTo>
                    <a:pt x="412" y="854"/>
                  </a:lnTo>
                  <a:lnTo>
                    <a:pt x="416" y="854"/>
                  </a:lnTo>
                  <a:lnTo>
                    <a:pt x="416" y="854"/>
                  </a:lnTo>
                  <a:lnTo>
                    <a:pt x="425" y="858"/>
                  </a:lnTo>
                  <a:lnTo>
                    <a:pt x="436" y="859"/>
                  </a:lnTo>
                  <a:lnTo>
                    <a:pt x="436" y="859"/>
                  </a:lnTo>
                  <a:lnTo>
                    <a:pt x="443" y="859"/>
                  </a:lnTo>
                  <a:lnTo>
                    <a:pt x="450" y="856"/>
                  </a:lnTo>
                  <a:lnTo>
                    <a:pt x="450" y="856"/>
                  </a:lnTo>
                  <a:lnTo>
                    <a:pt x="459" y="848"/>
                  </a:lnTo>
                  <a:lnTo>
                    <a:pt x="468" y="839"/>
                  </a:lnTo>
                  <a:lnTo>
                    <a:pt x="468" y="839"/>
                  </a:lnTo>
                  <a:lnTo>
                    <a:pt x="470" y="836"/>
                  </a:lnTo>
                  <a:lnTo>
                    <a:pt x="474" y="836"/>
                  </a:lnTo>
                  <a:lnTo>
                    <a:pt x="481" y="836"/>
                  </a:lnTo>
                  <a:lnTo>
                    <a:pt x="481" y="836"/>
                  </a:lnTo>
                  <a:lnTo>
                    <a:pt x="488" y="838"/>
                  </a:lnTo>
                  <a:lnTo>
                    <a:pt x="496" y="843"/>
                  </a:lnTo>
                  <a:lnTo>
                    <a:pt x="501" y="848"/>
                  </a:lnTo>
                  <a:lnTo>
                    <a:pt x="505" y="856"/>
                  </a:lnTo>
                  <a:lnTo>
                    <a:pt x="505" y="856"/>
                  </a:lnTo>
                  <a:lnTo>
                    <a:pt x="506" y="865"/>
                  </a:lnTo>
                  <a:lnTo>
                    <a:pt x="510" y="872"/>
                  </a:lnTo>
                  <a:lnTo>
                    <a:pt x="510" y="872"/>
                  </a:lnTo>
                  <a:lnTo>
                    <a:pt x="521" y="885"/>
                  </a:lnTo>
                  <a:lnTo>
                    <a:pt x="521" y="885"/>
                  </a:lnTo>
                  <a:lnTo>
                    <a:pt x="528" y="892"/>
                  </a:lnTo>
                  <a:lnTo>
                    <a:pt x="534" y="896"/>
                  </a:lnTo>
                  <a:lnTo>
                    <a:pt x="548" y="905"/>
                  </a:lnTo>
                  <a:lnTo>
                    <a:pt x="548" y="905"/>
                  </a:lnTo>
                  <a:lnTo>
                    <a:pt x="564" y="912"/>
                  </a:lnTo>
                  <a:lnTo>
                    <a:pt x="572" y="917"/>
                  </a:lnTo>
                  <a:lnTo>
                    <a:pt x="577" y="926"/>
                  </a:lnTo>
                  <a:lnTo>
                    <a:pt x="577" y="926"/>
                  </a:lnTo>
                  <a:lnTo>
                    <a:pt x="582" y="939"/>
                  </a:lnTo>
                  <a:lnTo>
                    <a:pt x="582" y="952"/>
                  </a:lnTo>
                  <a:lnTo>
                    <a:pt x="582" y="952"/>
                  </a:lnTo>
                  <a:lnTo>
                    <a:pt x="581" y="961"/>
                  </a:lnTo>
                  <a:lnTo>
                    <a:pt x="581" y="961"/>
                  </a:lnTo>
                  <a:lnTo>
                    <a:pt x="581" y="966"/>
                  </a:lnTo>
                  <a:lnTo>
                    <a:pt x="581" y="970"/>
                  </a:lnTo>
                  <a:lnTo>
                    <a:pt x="581" y="970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0" y="972"/>
                  </a:lnTo>
                  <a:lnTo>
                    <a:pt x="570" y="972"/>
                  </a:lnTo>
                  <a:lnTo>
                    <a:pt x="559" y="970"/>
                  </a:lnTo>
                  <a:lnTo>
                    <a:pt x="550" y="970"/>
                  </a:lnTo>
                  <a:lnTo>
                    <a:pt x="550" y="970"/>
                  </a:lnTo>
                  <a:lnTo>
                    <a:pt x="544" y="970"/>
                  </a:lnTo>
                  <a:lnTo>
                    <a:pt x="543" y="972"/>
                  </a:lnTo>
                  <a:lnTo>
                    <a:pt x="541" y="973"/>
                  </a:lnTo>
                  <a:lnTo>
                    <a:pt x="541" y="977"/>
                  </a:lnTo>
                  <a:lnTo>
                    <a:pt x="541" y="982"/>
                  </a:lnTo>
                  <a:lnTo>
                    <a:pt x="546" y="988"/>
                  </a:lnTo>
                  <a:lnTo>
                    <a:pt x="546" y="988"/>
                  </a:lnTo>
                  <a:lnTo>
                    <a:pt x="552" y="991"/>
                  </a:lnTo>
                  <a:lnTo>
                    <a:pt x="559" y="993"/>
                  </a:lnTo>
                  <a:lnTo>
                    <a:pt x="559" y="993"/>
                  </a:lnTo>
                  <a:lnTo>
                    <a:pt x="564" y="993"/>
                  </a:lnTo>
                  <a:lnTo>
                    <a:pt x="570" y="991"/>
                  </a:lnTo>
                  <a:lnTo>
                    <a:pt x="570" y="991"/>
                  </a:lnTo>
                  <a:lnTo>
                    <a:pt x="572" y="990"/>
                  </a:lnTo>
                  <a:lnTo>
                    <a:pt x="573" y="986"/>
                  </a:lnTo>
                  <a:lnTo>
                    <a:pt x="577" y="979"/>
                  </a:lnTo>
                  <a:lnTo>
                    <a:pt x="577" y="979"/>
                  </a:lnTo>
                  <a:lnTo>
                    <a:pt x="579" y="977"/>
                  </a:lnTo>
                  <a:lnTo>
                    <a:pt x="581" y="975"/>
                  </a:lnTo>
                  <a:lnTo>
                    <a:pt x="586" y="973"/>
                  </a:lnTo>
                  <a:lnTo>
                    <a:pt x="586" y="973"/>
                  </a:lnTo>
                  <a:lnTo>
                    <a:pt x="590" y="968"/>
                  </a:lnTo>
                  <a:lnTo>
                    <a:pt x="590" y="968"/>
                  </a:lnTo>
                  <a:lnTo>
                    <a:pt x="595" y="962"/>
                  </a:lnTo>
                  <a:lnTo>
                    <a:pt x="595" y="962"/>
                  </a:lnTo>
                  <a:lnTo>
                    <a:pt x="601" y="955"/>
                  </a:lnTo>
                  <a:lnTo>
                    <a:pt x="601" y="955"/>
                  </a:lnTo>
                  <a:lnTo>
                    <a:pt x="602" y="950"/>
                  </a:lnTo>
                  <a:lnTo>
                    <a:pt x="602" y="946"/>
                  </a:lnTo>
                  <a:lnTo>
                    <a:pt x="599" y="939"/>
                  </a:lnTo>
                  <a:lnTo>
                    <a:pt x="599" y="939"/>
                  </a:lnTo>
                  <a:lnTo>
                    <a:pt x="597" y="935"/>
                  </a:lnTo>
                  <a:lnTo>
                    <a:pt x="597" y="930"/>
                  </a:lnTo>
                  <a:lnTo>
                    <a:pt x="599" y="923"/>
                  </a:lnTo>
                  <a:lnTo>
                    <a:pt x="599" y="923"/>
                  </a:lnTo>
                  <a:lnTo>
                    <a:pt x="601" y="921"/>
                  </a:lnTo>
                  <a:lnTo>
                    <a:pt x="604" y="921"/>
                  </a:lnTo>
                  <a:lnTo>
                    <a:pt x="610" y="923"/>
                  </a:lnTo>
                  <a:lnTo>
                    <a:pt x="615" y="926"/>
                  </a:lnTo>
                  <a:lnTo>
                    <a:pt x="617" y="926"/>
                  </a:lnTo>
                  <a:lnTo>
                    <a:pt x="619" y="926"/>
                  </a:lnTo>
                  <a:lnTo>
                    <a:pt x="619" y="926"/>
                  </a:lnTo>
                  <a:lnTo>
                    <a:pt x="620" y="924"/>
                  </a:lnTo>
                  <a:lnTo>
                    <a:pt x="620" y="923"/>
                  </a:lnTo>
                  <a:lnTo>
                    <a:pt x="617" y="917"/>
                  </a:lnTo>
                  <a:lnTo>
                    <a:pt x="608" y="910"/>
                  </a:lnTo>
                  <a:lnTo>
                    <a:pt x="608" y="910"/>
                  </a:lnTo>
                  <a:lnTo>
                    <a:pt x="601" y="906"/>
                  </a:lnTo>
                  <a:lnTo>
                    <a:pt x="593" y="905"/>
                  </a:lnTo>
                  <a:lnTo>
                    <a:pt x="593" y="905"/>
                  </a:lnTo>
                  <a:lnTo>
                    <a:pt x="582" y="892"/>
                  </a:lnTo>
                  <a:lnTo>
                    <a:pt x="582" y="892"/>
                  </a:lnTo>
                  <a:lnTo>
                    <a:pt x="577" y="888"/>
                  </a:lnTo>
                  <a:lnTo>
                    <a:pt x="570" y="883"/>
                  </a:lnTo>
                  <a:lnTo>
                    <a:pt x="563" y="879"/>
                  </a:lnTo>
                  <a:lnTo>
                    <a:pt x="555" y="874"/>
                  </a:lnTo>
                  <a:lnTo>
                    <a:pt x="555" y="874"/>
                  </a:lnTo>
                  <a:lnTo>
                    <a:pt x="548" y="863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37" y="845"/>
                  </a:lnTo>
                  <a:lnTo>
                    <a:pt x="532" y="838"/>
                  </a:lnTo>
                  <a:lnTo>
                    <a:pt x="532" y="838"/>
                  </a:lnTo>
                  <a:lnTo>
                    <a:pt x="530" y="830"/>
                  </a:lnTo>
                  <a:lnTo>
                    <a:pt x="530" y="823"/>
                  </a:lnTo>
                  <a:lnTo>
                    <a:pt x="530" y="821"/>
                  </a:lnTo>
                  <a:lnTo>
                    <a:pt x="534" y="820"/>
                  </a:lnTo>
                  <a:lnTo>
                    <a:pt x="535" y="818"/>
                  </a:lnTo>
                  <a:lnTo>
                    <a:pt x="541" y="818"/>
                  </a:lnTo>
                  <a:lnTo>
                    <a:pt x="541" y="818"/>
                  </a:lnTo>
                  <a:lnTo>
                    <a:pt x="544" y="820"/>
                  </a:lnTo>
                  <a:lnTo>
                    <a:pt x="550" y="821"/>
                  </a:lnTo>
                  <a:lnTo>
                    <a:pt x="555" y="829"/>
                  </a:lnTo>
                  <a:lnTo>
                    <a:pt x="555" y="829"/>
                  </a:lnTo>
                  <a:lnTo>
                    <a:pt x="561" y="839"/>
                  </a:lnTo>
                  <a:lnTo>
                    <a:pt x="568" y="848"/>
                  </a:lnTo>
                  <a:lnTo>
                    <a:pt x="568" y="848"/>
                  </a:lnTo>
                  <a:lnTo>
                    <a:pt x="575" y="854"/>
                  </a:lnTo>
                  <a:lnTo>
                    <a:pt x="582" y="859"/>
                  </a:lnTo>
                  <a:lnTo>
                    <a:pt x="599" y="868"/>
                  </a:lnTo>
                  <a:lnTo>
                    <a:pt x="599" y="868"/>
                  </a:lnTo>
                  <a:lnTo>
                    <a:pt x="613" y="876"/>
                  </a:lnTo>
                  <a:lnTo>
                    <a:pt x="620" y="877"/>
                  </a:lnTo>
                  <a:lnTo>
                    <a:pt x="626" y="881"/>
                  </a:lnTo>
                  <a:lnTo>
                    <a:pt x="626" y="881"/>
                  </a:lnTo>
                  <a:lnTo>
                    <a:pt x="633" y="888"/>
                  </a:lnTo>
                  <a:lnTo>
                    <a:pt x="637" y="896"/>
                  </a:lnTo>
                  <a:lnTo>
                    <a:pt x="637" y="896"/>
                  </a:lnTo>
                  <a:lnTo>
                    <a:pt x="639" y="908"/>
                  </a:lnTo>
                  <a:lnTo>
                    <a:pt x="640" y="923"/>
                  </a:lnTo>
                  <a:lnTo>
                    <a:pt x="640" y="923"/>
                  </a:lnTo>
                  <a:lnTo>
                    <a:pt x="642" y="928"/>
                  </a:lnTo>
                  <a:lnTo>
                    <a:pt x="644" y="935"/>
                  </a:lnTo>
                  <a:lnTo>
                    <a:pt x="653" y="946"/>
                  </a:lnTo>
                  <a:lnTo>
                    <a:pt x="653" y="946"/>
                  </a:lnTo>
                  <a:lnTo>
                    <a:pt x="662" y="953"/>
                  </a:lnTo>
                  <a:lnTo>
                    <a:pt x="662" y="953"/>
                  </a:lnTo>
                  <a:lnTo>
                    <a:pt x="669" y="961"/>
                  </a:lnTo>
                  <a:lnTo>
                    <a:pt x="669" y="961"/>
                  </a:lnTo>
                  <a:lnTo>
                    <a:pt x="678" y="964"/>
                  </a:lnTo>
                  <a:lnTo>
                    <a:pt x="682" y="966"/>
                  </a:lnTo>
                  <a:lnTo>
                    <a:pt x="686" y="970"/>
                  </a:lnTo>
                  <a:lnTo>
                    <a:pt x="686" y="970"/>
                  </a:lnTo>
                  <a:lnTo>
                    <a:pt x="684" y="972"/>
                  </a:lnTo>
                  <a:lnTo>
                    <a:pt x="682" y="973"/>
                  </a:lnTo>
                  <a:lnTo>
                    <a:pt x="675" y="973"/>
                  </a:lnTo>
                  <a:lnTo>
                    <a:pt x="675" y="973"/>
                  </a:lnTo>
                  <a:lnTo>
                    <a:pt x="671" y="975"/>
                  </a:lnTo>
                  <a:lnTo>
                    <a:pt x="671" y="977"/>
                  </a:lnTo>
                  <a:lnTo>
                    <a:pt x="671" y="984"/>
                  </a:lnTo>
                  <a:lnTo>
                    <a:pt x="671" y="984"/>
                  </a:lnTo>
                  <a:lnTo>
                    <a:pt x="673" y="990"/>
                  </a:lnTo>
                  <a:lnTo>
                    <a:pt x="677" y="993"/>
                  </a:lnTo>
                  <a:lnTo>
                    <a:pt x="682" y="995"/>
                  </a:lnTo>
                  <a:lnTo>
                    <a:pt x="687" y="995"/>
                  </a:lnTo>
                  <a:lnTo>
                    <a:pt x="687" y="995"/>
                  </a:lnTo>
                  <a:lnTo>
                    <a:pt x="691" y="995"/>
                  </a:lnTo>
                  <a:lnTo>
                    <a:pt x="693" y="993"/>
                  </a:lnTo>
                  <a:lnTo>
                    <a:pt x="695" y="990"/>
                  </a:lnTo>
                  <a:lnTo>
                    <a:pt x="696" y="986"/>
                  </a:lnTo>
                  <a:lnTo>
                    <a:pt x="696" y="986"/>
                  </a:lnTo>
                  <a:lnTo>
                    <a:pt x="696" y="981"/>
                  </a:lnTo>
                  <a:lnTo>
                    <a:pt x="698" y="979"/>
                  </a:lnTo>
                  <a:lnTo>
                    <a:pt x="700" y="977"/>
                  </a:lnTo>
                  <a:lnTo>
                    <a:pt x="706" y="975"/>
                  </a:lnTo>
                  <a:lnTo>
                    <a:pt x="706" y="975"/>
                  </a:lnTo>
                  <a:lnTo>
                    <a:pt x="709" y="973"/>
                  </a:lnTo>
                  <a:lnTo>
                    <a:pt x="713" y="972"/>
                  </a:lnTo>
                  <a:lnTo>
                    <a:pt x="713" y="966"/>
                  </a:lnTo>
                  <a:lnTo>
                    <a:pt x="711" y="962"/>
                  </a:lnTo>
                  <a:lnTo>
                    <a:pt x="711" y="962"/>
                  </a:lnTo>
                  <a:lnTo>
                    <a:pt x="707" y="957"/>
                  </a:lnTo>
                  <a:lnTo>
                    <a:pt x="702" y="952"/>
                  </a:lnTo>
                  <a:lnTo>
                    <a:pt x="702" y="952"/>
                  </a:lnTo>
                  <a:lnTo>
                    <a:pt x="696" y="944"/>
                  </a:lnTo>
                  <a:lnTo>
                    <a:pt x="695" y="939"/>
                  </a:lnTo>
                  <a:lnTo>
                    <a:pt x="696" y="935"/>
                  </a:lnTo>
                  <a:lnTo>
                    <a:pt x="696" y="935"/>
                  </a:lnTo>
                  <a:lnTo>
                    <a:pt x="698" y="932"/>
                  </a:lnTo>
                  <a:lnTo>
                    <a:pt x="702" y="930"/>
                  </a:lnTo>
                  <a:lnTo>
                    <a:pt x="711" y="930"/>
                  </a:lnTo>
                  <a:lnTo>
                    <a:pt x="711" y="930"/>
                  </a:lnTo>
                  <a:lnTo>
                    <a:pt x="715" y="928"/>
                  </a:lnTo>
                  <a:lnTo>
                    <a:pt x="716" y="924"/>
                  </a:lnTo>
                  <a:lnTo>
                    <a:pt x="716" y="924"/>
                  </a:lnTo>
                  <a:lnTo>
                    <a:pt x="718" y="919"/>
                  </a:lnTo>
                  <a:lnTo>
                    <a:pt x="720" y="915"/>
                  </a:lnTo>
                  <a:lnTo>
                    <a:pt x="720" y="915"/>
                  </a:lnTo>
                  <a:lnTo>
                    <a:pt x="722" y="912"/>
                  </a:lnTo>
                  <a:lnTo>
                    <a:pt x="724" y="910"/>
                  </a:lnTo>
                  <a:lnTo>
                    <a:pt x="729" y="910"/>
                  </a:lnTo>
                  <a:lnTo>
                    <a:pt x="729" y="910"/>
                  </a:lnTo>
                  <a:lnTo>
                    <a:pt x="734" y="912"/>
                  </a:lnTo>
                  <a:lnTo>
                    <a:pt x="734" y="912"/>
                  </a:lnTo>
                  <a:lnTo>
                    <a:pt x="744" y="915"/>
                  </a:lnTo>
                  <a:lnTo>
                    <a:pt x="747" y="917"/>
                  </a:lnTo>
                  <a:lnTo>
                    <a:pt x="749" y="923"/>
                  </a:lnTo>
                  <a:lnTo>
                    <a:pt x="749" y="923"/>
                  </a:lnTo>
                  <a:lnTo>
                    <a:pt x="754" y="934"/>
                  </a:lnTo>
                  <a:lnTo>
                    <a:pt x="756" y="939"/>
                  </a:lnTo>
                  <a:lnTo>
                    <a:pt x="758" y="946"/>
                  </a:lnTo>
                  <a:lnTo>
                    <a:pt x="758" y="946"/>
                  </a:lnTo>
                  <a:lnTo>
                    <a:pt x="756" y="968"/>
                  </a:lnTo>
                  <a:lnTo>
                    <a:pt x="756" y="972"/>
                  </a:lnTo>
                  <a:lnTo>
                    <a:pt x="758" y="977"/>
                  </a:lnTo>
                  <a:lnTo>
                    <a:pt x="760" y="981"/>
                  </a:lnTo>
                  <a:lnTo>
                    <a:pt x="765" y="986"/>
                  </a:lnTo>
                  <a:lnTo>
                    <a:pt x="765" y="986"/>
                  </a:lnTo>
                  <a:lnTo>
                    <a:pt x="778" y="995"/>
                  </a:lnTo>
                  <a:lnTo>
                    <a:pt x="778" y="995"/>
                  </a:lnTo>
                  <a:lnTo>
                    <a:pt x="785" y="1004"/>
                  </a:lnTo>
                  <a:lnTo>
                    <a:pt x="789" y="1010"/>
                  </a:lnTo>
                  <a:lnTo>
                    <a:pt x="792" y="1013"/>
                  </a:lnTo>
                  <a:lnTo>
                    <a:pt x="792" y="1013"/>
                  </a:lnTo>
                  <a:lnTo>
                    <a:pt x="798" y="1015"/>
                  </a:lnTo>
                  <a:lnTo>
                    <a:pt x="801" y="1017"/>
                  </a:lnTo>
                  <a:lnTo>
                    <a:pt x="805" y="1015"/>
                  </a:lnTo>
                  <a:lnTo>
                    <a:pt x="809" y="1013"/>
                  </a:lnTo>
                  <a:lnTo>
                    <a:pt x="814" y="1010"/>
                  </a:lnTo>
                  <a:lnTo>
                    <a:pt x="821" y="1004"/>
                  </a:lnTo>
                  <a:lnTo>
                    <a:pt x="821" y="1004"/>
                  </a:lnTo>
                  <a:lnTo>
                    <a:pt x="829" y="1004"/>
                  </a:lnTo>
                  <a:lnTo>
                    <a:pt x="834" y="1006"/>
                  </a:lnTo>
                  <a:lnTo>
                    <a:pt x="839" y="1010"/>
                  </a:lnTo>
                  <a:lnTo>
                    <a:pt x="845" y="1013"/>
                  </a:lnTo>
                  <a:lnTo>
                    <a:pt x="845" y="1013"/>
                  </a:lnTo>
                  <a:lnTo>
                    <a:pt x="852" y="1015"/>
                  </a:lnTo>
                  <a:lnTo>
                    <a:pt x="863" y="1015"/>
                  </a:lnTo>
                  <a:lnTo>
                    <a:pt x="872" y="1013"/>
                  </a:lnTo>
                  <a:lnTo>
                    <a:pt x="879" y="1010"/>
                  </a:lnTo>
                  <a:lnTo>
                    <a:pt x="879" y="1010"/>
                  </a:lnTo>
                  <a:lnTo>
                    <a:pt x="887" y="1000"/>
                  </a:lnTo>
                  <a:lnTo>
                    <a:pt x="888" y="999"/>
                  </a:lnTo>
                  <a:lnTo>
                    <a:pt x="892" y="999"/>
                  </a:lnTo>
                  <a:lnTo>
                    <a:pt x="894" y="1000"/>
                  </a:lnTo>
                  <a:lnTo>
                    <a:pt x="897" y="1002"/>
                  </a:lnTo>
                  <a:lnTo>
                    <a:pt x="897" y="1002"/>
                  </a:lnTo>
                  <a:lnTo>
                    <a:pt x="899" y="1008"/>
                  </a:lnTo>
                  <a:lnTo>
                    <a:pt x="901" y="1011"/>
                  </a:lnTo>
                  <a:lnTo>
                    <a:pt x="899" y="1017"/>
                  </a:lnTo>
                  <a:lnTo>
                    <a:pt x="897" y="1024"/>
                  </a:lnTo>
                  <a:lnTo>
                    <a:pt x="892" y="1037"/>
                  </a:lnTo>
                  <a:lnTo>
                    <a:pt x="885" y="1048"/>
                  </a:lnTo>
                  <a:lnTo>
                    <a:pt x="885" y="1048"/>
                  </a:lnTo>
                  <a:lnTo>
                    <a:pt x="899" y="1042"/>
                  </a:lnTo>
                  <a:lnTo>
                    <a:pt x="914" y="1037"/>
                  </a:lnTo>
                  <a:lnTo>
                    <a:pt x="928" y="1035"/>
                  </a:lnTo>
                  <a:lnTo>
                    <a:pt x="941" y="1033"/>
                  </a:lnTo>
                  <a:lnTo>
                    <a:pt x="955" y="1035"/>
                  </a:lnTo>
                  <a:lnTo>
                    <a:pt x="968" y="1035"/>
                  </a:lnTo>
                  <a:lnTo>
                    <a:pt x="995" y="1040"/>
                  </a:lnTo>
                  <a:lnTo>
                    <a:pt x="1022" y="1046"/>
                  </a:lnTo>
                  <a:lnTo>
                    <a:pt x="1049" y="1049"/>
                  </a:lnTo>
                  <a:lnTo>
                    <a:pt x="1064" y="1049"/>
                  </a:lnTo>
                  <a:lnTo>
                    <a:pt x="1078" y="1049"/>
                  </a:lnTo>
                  <a:lnTo>
                    <a:pt x="1095" y="1048"/>
                  </a:lnTo>
                  <a:lnTo>
                    <a:pt x="1109" y="1044"/>
                  </a:lnTo>
                  <a:lnTo>
                    <a:pt x="1109" y="10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3886199" y="3357563"/>
              <a:ext cx="1665288" cy="2200274"/>
            </a:xfrm>
            <a:custGeom>
              <a:avLst/>
              <a:gdLst>
                <a:gd name="T0" fmla="*/ 1006 w 1049"/>
                <a:gd name="T1" fmla="*/ 1089 h 1386"/>
                <a:gd name="T2" fmla="*/ 970 w 1049"/>
                <a:gd name="T3" fmla="*/ 1182 h 1386"/>
                <a:gd name="T4" fmla="*/ 937 w 1049"/>
                <a:gd name="T5" fmla="*/ 1214 h 1386"/>
                <a:gd name="T6" fmla="*/ 903 w 1049"/>
                <a:gd name="T7" fmla="*/ 1153 h 1386"/>
                <a:gd name="T8" fmla="*/ 928 w 1049"/>
                <a:gd name="T9" fmla="*/ 1095 h 1386"/>
                <a:gd name="T10" fmla="*/ 943 w 1049"/>
                <a:gd name="T11" fmla="*/ 1035 h 1386"/>
                <a:gd name="T12" fmla="*/ 986 w 1049"/>
                <a:gd name="T13" fmla="*/ 997 h 1386"/>
                <a:gd name="T14" fmla="*/ 1011 w 1049"/>
                <a:gd name="T15" fmla="*/ 1022 h 1386"/>
                <a:gd name="T16" fmla="*/ 702 w 1049"/>
                <a:gd name="T17" fmla="*/ 118 h 1386"/>
                <a:gd name="T18" fmla="*/ 671 w 1049"/>
                <a:gd name="T19" fmla="*/ 118 h 1386"/>
                <a:gd name="T20" fmla="*/ 599 w 1049"/>
                <a:gd name="T21" fmla="*/ 92 h 1386"/>
                <a:gd name="T22" fmla="*/ 561 w 1049"/>
                <a:gd name="T23" fmla="*/ 112 h 1386"/>
                <a:gd name="T24" fmla="*/ 499 w 1049"/>
                <a:gd name="T25" fmla="*/ 119 h 1386"/>
                <a:gd name="T26" fmla="*/ 425 w 1049"/>
                <a:gd name="T27" fmla="*/ 81 h 1386"/>
                <a:gd name="T28" fmla="*/ 420 w 1049"/>
                <a:gd name="T29" fmla="*/ 9 h 1386"/>
                <a:gd name="T30" fmla="*/ 351 w 1049"/>
                <a:gd name="T31" fmla="*/ 7 h 1386"/>
                <a:gd name="T32" fmla="*/ 262 w 1049"/>
                <a:gd name="T33" fmla="*/ 24 h 1386"/>
                <a:gd name="T34" fmla="*/ 202 w 1049"/>
                <a:gd name="T35" fmla="*/ 38 h 1386"/>
                <a:gd name="T36" fmla="*/ 161 w 1049"/>
                <a:gd name="T37" fmla="*/ 33 h 1386"/>
                <a:gd name="T38" fmla="*/ 134 w 1049"/>
                <a:gd name="T39" fmla="*/ 76 h 1386"/>
                <a:gd name="T40" fmla="*/ 106 w 1049"/>
                <a:gd name="T41" fmla="*/ 145 h 1386"/>
                <a:gd name="T42" fmla="*/ 49 w 1049"/>
                <a:gd name="T43" fmla="*/ 219 h 1386"/>
                <a:gd name="T44" fmla="*/ 12 w 1049"/>
                <a:gd name="T45" fmla="*/ 277 h 1386"/>
                <a:gd name="T46" fmla="*/ 9 w 1049"/>
                <a:gd name="T47" fmla="*/ 335 h 1386"/>
                <a:gd name="T48" fmla="*/ 7 w 1049"/>
                <a:gd name="T49" fmla="*/ 413 h 1386"/>
                <a:gd name="T50" fmla="*/ 14 w 1049"/>
                <a:gd name="T51" fmla="*/ 485 h 1386"/>
                <a:gd name="T52" fmla="*/ 79 w 1049"/>
                <a:gd name="T53" fmla="*/ 597 h 1386"/>
                <a:gd name="T54" fmla="*/ 168 w 1049"/>
                <a:gd name="T55" fmla="*/ 628 h 1386"/>
                <a:gd name="T56" fmla="*/ 244 w 1049"/>
                <a:gd name="T57" fmla="*/ 621 h 1386"/>
                <a:gd name="T58" fmla="*/ 324 w 1049"/>
                <a:gd name="T59" fmla="*/ 606 h 1386"/>
                <a:gd name="T60" fmla="*/ 382 w 1049"/>
                <a:gd name="T61" fmla="*/ 641 h 1386"/>
                <a:gd name="T62" fmla="*/ 392 w 1049"/>
                <a:gd name="T63" fmla="*/ 747 h 1386"/>
                <a:gd name="T64" fmla="*/ 450 w 1049"/>
                <a:gd name="T65" fmla="*/ 845 h 1386"/>
                <a:gd name="T66" fmla="*/ 458 w 1049"/>
                <a:gd name="T67" fmla="*/ 919 h 1386"/>
                <a:gd name="T68" fmla="*/ 440 w 1049"/>
                <a:gd name="T69" fmla="*/ 1008 h 1386"/>
                <a:gd name="T70" fmla="*/ 452 w 1049"/>
                <a:gd name="T71" fmla="*/ 1075 h 1386"/>
                <a:gd name="T72" fmla="*/ 470 w 1049"/>
                <a:gd name="T73" fmla="*/ 1135 h 1386"/>
                <a:gd name="T74" fmla="*/ 490 w 1049"/>
                <a:gd name="T75" fmla="*/ 1234 h 1386"/>
                <a:gd name="T76" fmla="*/ 526 w 1049"/>
                <a:gd name="T77" fmla="*/ 1343 h 1386"/>
                <a:gd name="T78" fmla="*/ 550 w 1049"/>
                <a:gd name="T79" fmla="*/ 1386 h 1386"/>
                <a:gd name="T80" fmla="*/ 637 w 1049"/>
                <a:gd name="T81" fmla="*/ 1379 h 1386"/>
                <a:gd name="T82" fmla="*/ 706 w 1049"/>
                <a:gd name="T83" fmla="*/ 1334 h 1386"/>
                <a:gd name="T84" fmla="*/ 754 w 1049"/>
                <a:gd name="T85" fmla="*/ 1261 h 1386"/>
                <a:gd name="T86" fmla="*/ 783 w 1049"/>
                <a:gd name="T87" fmla="*/ 1200 h 1386"/>
                <a:gd name="T88" fmla="*/ 792 w 1049"/>
                <a:gd name="T89" fmla="*/ 1124 h 1386"/>
                <a:gd name="T90" fmla="*/ 807 w 1049"/>
                <a:gd name="T91" fmla="*/ 1080 h 1386"/>
                <a:gd name="T92" fmla="*/ 859 w 1049"/>
                <a:gd name="T93" fmla="*/ 1035 h 1386"/>
                <a:gd name="T94" fmla="*/ 874 w 1049"/>
                <a:gd name="T95" fmla="*/ 934 h 1386"/>
                <a:gd name="T96" fmla="*/ 845 w 1049"/>
                <a:gd name="T97" fmla="*/ 838 h 1386"/>
                <a:gd name="T98" fmla="*/ 868 w 1049"/>
                <a:gd name="T99" fmla="*/ 785 h 1386"/>
                <a:gd name="T100" fmla="*/ 925 w 1049"/>
                <a:gd name="T101" fmla="*/ 720 h 1386"/>
                <a:gd name="T102" fmla="*/ 986 w 1049"/>
                <a:gd name="T103" fmla="*/ 648 h 1386"/>
                <a:gd name="T104" fmla="*/ 1010 w 1049"/>
                <a:gd name="T105" fmla="*/ 588 h 1386"/>
                <a:gd name="T106" fmla="*/ 1042 w 1049"/>
                <a:gd name="T107" fmla="*/ 521 h 1386"/>
                <a:gd name="T108" fmla="*/ 1031 w 1049"/>
                <a:gd name="T109" fmla="*/ 492 h 1386"/>
                <a:gd name="T110" fmla="*/ 990 w 1049"/>
                <a:gd name="T111" fmla="*/ 507 h 1386"/>
                <a:gd name="T112" fmla="*/ 934 w 1049"/>
                <a:gd name="T113" fmla="*/ 512 h 1386"/>
                <a:gd name="T114" fmla="*/ 894 w 1049"/>
                <a:gd name="T115" fmla="*/ 456 h 1386"/>
                <a:gd name="T116" fmla="*/ 841 w 1049"/>
                <a:gd name="T117" fmla="*/ 342 h 1386"/>
                <a:gd name="T118" fmla="*/ 800 w 1049"/>
                <a:gd name="T119" fmla="*/ 252 h 1386"/>
                <a:gd name="T120" fmla="*/ 762 w 1049"/>
                <a:gd name="T121" fmla="*/ 176 h 1386"/>
                <a:gd name="T122" fmla="*/ 742 w 1049"/>
                <a:gd name="T123" fmla="*/ 11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9" h="1386">
                  <a:moveTo>
                    <a:pt x="1011" y="1022"/>
                  </a:moveTo>
                  <a:lnTo>
                    <a:pt x="1011" y="1022"/>
                  </a:lnTo>
                  <a:lnTo>
                    <a:pt x="1010" y="1031"/>
                  </a:lnTo>
                  <a:lnTo>
                    <a:pt x="1010" y="1040"/>
                  </a:lnTo>
                  <a:lnTo>
                    <a:pt x="1010" y="1040"/>
                  </a:lnTo>
                  <a:lnTo>
                    <a:pt x="1011" y="1053"/>
                  </a:lnTo>
                  <a:lnTo>
                    <a:pt x="1011" y="1066"/>
                  </a:lnTo>
                  <a:lnTo>
                    <a:pt x="1010" y="1077"/>
                  </a:lnTo>
                  <a:lnTo>
                    <a:pt x="1006" y="1089"/>
                  </a:lnTo>
                  <a:lnTo>
                    <a:pt x="1006" y="1089"/>
                  </a:lnTo>
                  <a:lnTo>
                    <a:pt x="995" y="1111"/>
                  </a:lnTo>
                  <a:lnTo>
                    <a:pt x="990" y="1122"/>
                  </a:lnTo>
                  <a:lnTo>
                    <a:pt x="988" y="1135"/>
                  </a:lnTo>
                  <a:lnTo>
                    <a:pt x="988" y="1135"/>
                  </a:lnTo>
                  <a:lnTo>
                    <a:pt x="984" y="1147"/>
                  </a:lnTo>
                  <a:lnTo>
                    <a:pt x="979" y="1158"/>
                  </a:lnTo>
                  <a:lnTo>
                    <a:pt x="973" y="1169"/>
                  </a:lnTo>
                  <a:lnTo>
                    <a:pt x="970" y="1182"/>
                  </a:lnTo>
                  <a:lnTo>
                    <a:pt x="970" y="1182"/>
                  </a:lnTo>
                  <a:lnTo>
                    <a:pt x="966" y="1200"/>
                  </a:lnTo>
                  <a:lnTo>
                    <a:pt x="963" y="1209"/>
                  </a:lnTo>
                  <a:lnTo>
                    <a:pt x="959" y="1212"/>
                  </a:lnTo>
                  <a:lnTo>
                    <a:pt x="955" y="1214"/>
                  </a:lnTo>
                  <a:lnTo>
                    <a:pt x="955" y="1214"/>
                  </a:lnTo>
                  <a:lnTo>
                    <a:pt x="952" y="1216"/>
                  </a:lnTo>
                  <a:lnTo>
                    <a:pt x="946" y="1216"/>
                  </a:lnTo>
                  <a:lnTo>
                    <a:pt x="937" y="1214"/>
                  </a:lnTo>
                  <a:lnTo>
                    <a:pt x="928" y="1209"/>
                  </a:lnTo>
                  <a:lnTo>
                    <a:pt x="923" y="1200"/>
                  </a:lnTo>
                  <a:lnTo>
                    <a:pt x="923" y="1200"/>
                  </a:lnTo>
                  <a:lnTo>
                    <a:pt x="919" y="1192"/>
                  </a:lnTo>
                  <a:lnTo>
                    <a:pt x="917" y="1185"/>
                  </a:lnTo>
                  <a:lnTo>
                    <a:pt x="917" y="1185"/>
                  </a:lnTo>
                  <a:lnTo>
                    <a:pt x="906" y="1171"/>
                  </a:lnTo>
                  <a:lnTo>
                    <a:pt x="905" y="1163"/>
                  </a:lnTo>
                  <a:lnTo>
                    <a:pt x="903" y="1153"/>
                  </a:lnTo>
                  <a:lnTo>
                    <a:pt x="903" y="1153"/>
                  </a:lnTo>
                  <a:lnTo>
                    <a:pt x="905" y="1144"/>
                  </a:lnTo>
                  <a:lnTo>
                    <a:pt x="908" y="1135"/>
                  </a:lnTo>
                  <a:lnTo>
                    <a:pt x="912" y="1127"/>
                  </a:lnTo>
                  <a:lnTo>
                    <a:pt x="919" y="1120"/>
                  </a:lnTo>
                  <a:lnTo>
                    <a:pt x="919" y="1120"/>
                  </a:lnTo>
                  <a:lnTo>
                    <a:pt x="925" y="1111"/>
                  </a:lnTo>
                  <a:lnTo>
                    <a:pt x="928" y="1104"/>
                  </a:lnTo>
                  <a:lnTo>
                    <a:pt x="928" y="1095"/>
                  </a:lnTo>
                  <a:lnTo>
                    <a:pt x="926" y="1086"/>
                  </a:lnTo>
                  <a:lnTo>
                    <a:pt x="926" y="1086"/>
                  </a:lnTo>
                  <a:lnTo>
                    <a:pt x="923" y="1068"/>
                  </a:lnTo>
                  <a:lnTo>
                    <a:pt x="923" y="1059"/>
                  </a:lnTo>
                  <a:lnTo>
                    <a:pt x="925" y="1049"/>
                  </a:lnTo>
                  <a:lnTo>
                    <a:pt x="925" y="1049"/>
                  </a:lnTo>
                  <a:lnTo>
                    <a:pt x="928" y="1044"/>
                  </a:lnTo>
                  <a:lnTo>
                    <a:pt x="932" y="1040"/>
                  </a:lnTo>
                  <a:lnTo>
                    <a:pt x="943" y="1035"/>
                  </a:lnTo>
                  <a:lnTo>
                    <a:pt x="955" y="1030"/>
                  </a:lnTo>
                  <a:lnTo>
                    <a:pt x="964" y="1024"/>
                  </a:lnTo>
                  <a:lnTo>
                    <a:pt x="964" y="1024"/>
                  </a:lnTo>
                  <a:lnTo>
                    <a:pt x="972" y="1017"/>
                  </a:lnTo>
                  <a:lnTo>
                    <a:pt x="975" y="1010"/>
                  </a:lnTo>
                  <a:lnTo>
                    <a:pt x="975" y="1010"/>
                  </a:lnTo>
                  <a:lnTo>
                    <a:pt x="979" y="1002"/>
                  </a:lnTo>
                  <a:lnTo>
                    <a:pt x="983" y="999"/>
                  </a:lnTo>
                  <a:lnTo>
                    <a:pt x="986" y="997"/>
                  </a:lnTo>
                  <a:lnTo>
                    <a:pt x="986" y="997"/>
                  </a:lnTo>
                  <a:lnTo>
                    <a:pt x="990" y="997"/>
                  </a:lnTo>
                  <a:lnTo>
                    <a:pt x="997" y="997"/>
                  </a:lnTo>
                  <a:lnTo>
                    <a:pt x="1006" y="1001"/>
                  </a:lnTo>
                  <a:lnTo>
                    <a:pt x="1006" y="1001"/>
                  </a:lnTo>
                  <a:lnTo>
                    <a:pt x="1010" y="1004"/>
                  </a:lnTo>
                  <a:lnTo>
                    <a:pt x="1011" y="1011"/>
                  </a:lnTo>
                  <a:lnTo>
                    <a:pt x="1011" y="1017"/>
                  </a:lnTo>
                  <a:lnTo>
                    <a:pt x="1011" y="1022"/>
                  </a:lnTo>
                  <a:lnTo>
                    <a:pt x="1011" y="1022"/>
                  </a:lnTo>
                  <a:close/>
                  <a:moveTo>
                    <a:pt x="742" y="116"/>
                  </a:moveTo>
                  <a:lnTo>
                    <a:pt x="742" y="116"/>
                  </a:lnTo>
                  <a:lnTo>
                    <a:pt x="733" y="121"/>
                  </a:lnTo>
                  <a:lnTo>
                    <a:pt x="733" y="121"/>
                  </a:lnTo>
                  <a:lnTo>
                    <a:pt x="724" y="123"/>
                  </a:lnTo>
                  <a:lnTo>
                    <a:pt x="716" y="123"/>
                  </a:lnTo>
                  <a:lnTo>
                    <a:pt x="702" y="118"/>
                  </a:lnTo>
                  <a:lnTo>
                    <a:pt x="702" y="118"/>
                  </a:lnTo>
                  <a:lnTo>
                    <a:pt x="697" y="116"/>
                  </a:lnTo>
                  <a:lnTo>
                    <a:pt x="691" y="116"/>
                  </a:lnTo>
                  <a:lnTo>
                    <a:pt x="691" y="116"/>
                  </a:lnTo>
                  <a:lnTo>
                    <a:pt x="687" y="118"/>
                  </a:lnTo>
                  <a:lnTo>
                    <a:pt x="684" y="121"/>
                  </a:lnTo>
                  <a:lnTo>
                    <a:pt x="684" y="121"/>
                  </a:lnTo>
                  <a:lnTo>
                    <a:pt x="680" y="121"/>
                  </a:lnTo>
                  <a:lnTo>
                    <a:pt x="677" y="119"/>
                  </a:lnTo>
                  <a:lnTo>
                    <a:pt x="671" y="118"/>
                  </a:lnTo>
                  <a:lnTo>
                    <a:pt x="671" y="118"/>
                  </a:lnTo>
                  <a:lnTo>
                    <a:pt x="648" y="119"/>
                  </a:lnTo>
                  <a:lnTo>
                    <a:pt x="637" y="118"/>
                  </a:lnTo>
                  <a:lnTo>
                    <a:pt x="631" y="114"/>
                  </a:lnTo>
                  <a:lnTo>
                    <a:pt x="626" y="110"/>
                  </a:lnTo>
                  <a:lnTo>
                    <a:pt x="626" y="110"/>
                  </a:lnTo>
                  <a:lnTo>
                    <a:pt x="617" y="103"/>
                  </a:lnTo>
                  <a:lnTo>
                    <a:pt x="608" y="96"/>
                  </a:lnTo>
                  <a:lnTo>
                    <a:pt x="599" y="92"/>
                  </a:lnTo>
                  <a:lnTo>
                    <a:pt x="593" y="90"/>
                  </a:lnTo>
                  <a:lnTo>
                    <a:pt x="588" y="90"/>
                  </a:lnTo>
                  <a:lnTo>
                    <a:pt x="588" y="90"/>
                  </a:lnTo>
                  <a:lnTo>
                    <a:pt x="577" y="92"/>
                  </a:lnTo>
                  <a:lnTo>
                    <a:pt x="570" y="96"/>
                  </a:lnTo>
                  <a:lnTo>
                    <a:pt x="564" y="103"/>
                  </a:lnTo>
                  <a:lnTo>
                    <a:pt x="563" y="107"/>
                  </a:lnTo>
                  <a:lnTo>
                    <a:pt x="561" y="112"/>
                  </a:lnTo>
                  <a:lnTo>
                    <a:pt x="561" y="112"/>
                  </a:lnTo>
                  <a:lnTo>
                    <a:pt x="561" y="125"/>
                  </a:lnTo>
                  <a:lnTo>
                    <a:pt x="559" y="132"/>
                  </a:lnTo>
                  <a:lnTo>
                    <a:pt x="554" y="136"/>
                  </a:lnTo>
                  <a:lnTo>
                    <a:pt x="554" y="136"/>
                  </a:lnTo>
                  <a:lnTo>
                    <a:pt x="548" y="138"/>
                  </a:lnTo>
                  <a:lnTo>
                    <a:pt x="541" y="138"/>
                  </a:lnTo>
                  <a:lnTo>
                    <a:pt x="526" y="134"/>
                  </a:lnTo>
                  <a:lnTo>
                    <a:pt x="510" y="128"/>
                  </a:lnTo>
                  <a:lnTo>
                    <a:pt x="499" y="119"/>
                  </a:lnTo>
                  <a:lnTo>
                    <a:pt x="499" y="119"/>
                  </a:lnTo>
                  <a:lnTo>
                    <a:pt x="490" y="112"/>
                  </a:lnTo>
                  <a:lnTo>
                    <a:pt x="481" y="105"/>
                  </a:lnTo>
                  <a:lnTo>
                    <a:pt x="472" y="100"/>
                  </a:lnTo>
                  <a:lnTo>
                    <a:pt x="459" y="96"/>
                  </a:lnTo>
                  <a:lnTo>
                    <a:pt x="459" y="96"/>
                  </a:lnTo>
                  <a:lnTo>
                    <a:pt x="447" y="94"/>
                  </a:lnTo>
                  <a:lnTo>
                    <a:pt x="436" y="89"/>
                  </a:lnTo>
                  <a:lnTo>
                    <a:pt x="425" y="81"/>
                  </a:lnTo>
                  <a:lnTo>
                    <a:pt x="420" y="76"/>
                  </a:lnTo>
                  <a:lnTo>
                    <a:pt x="418" y="71"/>
                  </a:lnTo>
                  <a:lnTo>
                    <a:pt x="418" y="71"/>
                  </a:lnTo>
                  <a:lnTo>
                    <a:pt x="416" y="62"/>
                  </a:lnTo>
                  <a:lnTo>
                    <a:pt x="416" y="52"/>
                  </a:lnTo>
                  <a:lnTo>
                    <a:pt x="420" y="34"/>
                  </a:lnTo>
                  <a:lnTo>
                    <a:pt x="421" y="24"/>
                  </a:lnTo>
                  <a:lnTo>
                    <a:pt x="421" y="16"/>
                  </a:lnTo>
                  <a:lnTo>
                    <a:pt x="420" y="9"/>
                  </a:lnTo>
                  <a:lnTo>
                    <a:pt x="416" y="5"/>
                  </a:lnTo>
                  <a:lnTo>
                    <a:pt x="412" y="4"/>
                  </a:lnTo>
                  <a:lnTo>
                    <a:pt x="412" y="4"/>
                  </a:lnTo>
                  <a:lnTo>
                    <a:pt x="401" y="0"/>
                  </a:lnTo>
                  <a:lnTo>
                    <a:pt x="389" y="0"/>
                  </a:lnTo>
                  <a:lnTo>
                    <a:pt x="376" y="2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51" y="7"/>
                  </a:lnTo>
                  <a:lnTo>
                    <a:pt x="338" y="11"/>
                  </a:lnTo>
                  <a:lnTo>
                    <a:pt x="324" y="11"/>
                  </a:lnTo>
                  <a:lnTo>
                    <a:pt x="309" y="11"/>
                  </a:lnTo>
                  <a:lnTo>
                    <a:pt x="309" y="11"/>
                  </a:lnTo>
                  <a:lnTo>
                    <a:pt x="297" y="9"/>
                  </a:lnTo>
                  <a:lnTo>
                    <a:pt x="284" y="11"/>
                  </a:lnTo>
                  <a:lnTo>
                    <a:pt x="273" y="16"/>
                  </a:lnTo>
                  <a:lnTo>
                    <a:pt x="262" y="24"/>
                  </a:lnTo>
                  <a:lnTo>
                    <a:pt x="262" y="24"/>
                  </a:lnTo>
                  <a:lnTo>
                    <a:pt x="249" y="33"/>
                  </a:lnTo>
                  <a:lnTo>
                    <a:pt x="239" y="40"/>
                  </a:lnTo>
                  <a:lnTo>
                    <a:pt x="233" y="42"/>
                  </a:lnTo>
                  <a:lnTo>
                    <a:pt x="228" y="42"/>
                  </a:lnTo>
                  <a:lnTo>
                    <a:pt x="220" y="42"/>
                  </a:lnTo>
                  <a:lnTo>
                    <a:pt x="213" y="40"/>
                  </a:lnTo>
                  <a:lnTo>
                    <a:pt x="213" y="40"/>
                  </a:lnTo>
                  <a:lnTo>
                    <a:pt x="208" y="38"/>
                  </a:lnTo>
                  <a:lnTo>
                    <a:pt x="202" y="38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86" y="38"/>
                  </a:lnTo>
                  <a:lnTo>
                    <a:pt x="182" y="34"/>
                  </a:lnTo>
                  <a:lnTo>
                    <a:pt x="177" y="31"/>
                  </a:lnTo>
                  <a:lnTo>
                    <a:pt x="172" y="29"/>
                  </a:lnTo>
                  <a:lnTo>
                    <a:pt x="172" y="29"/>
                  </a:lnTo>
                  <a:lnTo>
                    <a:pt x="164" y="31"/>
                  </a:lnTo>
                  <a:lnTo>
                    <a:pt x="161" y="33"/>
                  </a:lnTo>
                  <a:lnTo>
                    <a:pt x="159" y="38"/>
                  </a:lnTo>
                  <a:lnTo>
                    <a:pt x="159" y="42"/>
                  </a:lnTo>
                  <a:lnTo>
                    <a:pt x="159" y="52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55" y="65"/>
                  </a:lnTo>
                  <a:lnTo>
                    <a:pt x="152" y="69"/>
                  </a:lnTo>
                  <a:lnTo>
                    <a:pt x="143" y="72"/>
                  </a:lnTo>
                  <a:lnTo>
                    <a:pt x="134" y="76"/>
                  </a:lnTo>
                  <a:lnTo>
                    <a:pt x="128" y="78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1" y="89"/>
                  </a:lnTo>
                  <a:lnTo>
                    <a:pt x="116" y="96"/>
                  </a:lnTo>
                  <a:lnTo>
                    <a:pt x="112" y="112"/>
                  </a:lnTo>
                  <a:lnTo>
                    <a:pt x="108" y="128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5" y="157"/>
                  </a:lnTo>
                  <a:lnTo>
                    <a:pt x="101" y="168"/>
                  </a:lnTo>
                  <a:lnTo>
                    <a:pt x="96" y="18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74" y="197"/>
                  </a:lnTo>
                  <a:lnTo>
                    <a:pt x="63" y="204"/>
                  </a:lnTo>
                  <a:lnTo>
                    <a:pt x="52" y="214"/>
                  </a:lnTo>
                  <a:lnTo>
                    <a:pt x="49" y="219"/>
                  </a:lnTo>
                  <a:lnTo>
                    <a:pt x="47" y="226"/>
                  </a:lnTo>
                  <a:lnTo>
                    <a:pt x="47" y="226"/>
                  </a:lnTo>
                  <a:lnTo>
                    <a:pt x="43" y="237"/>
                  </a:lnTo>
                  <a:lnTo>
                    <a:pt x="38" y="246"/>
                  </a:lnTo>
                  <a:lnTo>
                    <a:pt x="32" y="255"/>
                  </a:lnTo>
                  <a:lnTo>
                    <a:pt x="23" y="264"/>
                  </a:lnTo>
                  <a:lnTo>
                    <a:pt x="23" y="264"/>
                  </a:lnTo>
                  <a:lnTo>
                    <a:pt x="14" y="273"/>
                  </a:lnTo>
                  <a:lnTo>
                    <a:pt x="12" y="277"/>
                  </a:lnTo>
                  <a:lnTo>
                    <a:pt x="11" y="282"/>
                  </a:lnTo>
                  <a:lnTo>
                    <a:pt x="11" y="282"/>
                  </a:lnTo>
                  <a:lnTo>
                    <a:pt x="7" y="295"/>
                  </a:lnTo>
                  <a:lnTo>
                    <a:pt x="3" y="306"/>
                  </a:lnTo>
                  <a:lnTo>
                    <a:pt x="1" y="317"/>
                  </a:lnTo>
                  <a:lnTo>
                    <a:pt x="3" y="324"/>
                  </a:lnTo>
                  <a:lnTo>
                    <a:pt x="7" y="329"/>
                  </a:lnTo>
                  <a:lnTo>
                    <a:pt x="7" y="329"/>
                  </a:lnTo>
                  <a:lnTo>
                    <a:pt x="9" y="335"/>
                  </a:lnTo>
                  <a:lnTo>
                    <a:pt x="9" y="342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4" y="367"/>
                  </a:lnTo>
                  <a:lnTo>
                    <a:pt x="16" y="380"/>
                  </a:lnTo>
                  <a:lnTo>
                    <a:pt x="16" y="380"/>
                  </a:lnTo>
                  <a:lnTo>
                    <a:pt x="14" y="389"/>
                  </a:lnTo>
                  <a:lnTo>
                    <a:pt x="12" y="396"/>
                  </a:lnTo>
                  <a:lnTo>
                    <a:pt x="7" y="413"/>
                  </a:lnTo>
                  <a:lnTo>
                    <a:pt x="7" y="413"/>
                  </a:lnTo>
                  <a:lnTo>
                    <a:pt x="3" y="423"/>
                  </a:lnTo>
                  <a:lnTo>
                    <a:pt x="1" y="436"/>
                  </a:lnTo>
                  <a:lnTo>
                    <a:pt x="0" y="449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1" y="467"/>
                  </a:lnTo>
                  <a:lnTo>
                    <a:pt x="5" y="474"/>
                  </a:lnTo>
                  <a:lnTo>
                    <a:pt x="14" y="485"/>
                  </a:lnTo>
                  <a:lnTo>
                    <a:pt x="25" y="498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9" y="519"/>
                  </a:lnTo>
                  <a:lnTo>
                    <a:pt x="47" y="532"/>
                  </a:lnTo>
                  <a:lnTo>
                    <a:pt x="58" y="561"/>
                  </a:lnTo>
                  <a:lnTo>
                    <a:pt x="63" y="575"/>
                  </a:lnTo>
                  <a:lnTo>
                    <a:pt x="70" y="588"/>
                  </a:lnTo>
                  <a:lnTo>
                    <a:pt x="79" y="597"/>
                  </a:lnTo>
                  <a:lnTo>
                    <a:pt x="90" y="606"/>
                  </a:lnTo>
                  <a:lnTo>
                    <a:pt x="90" y="606"/>
                  </a:lnTo>
                  <a:lnTo>
                    <a:pt x="108" y="615"/>
                  </a:lnTo>
                  <a:lnTo>
                    <a:pt x="128" y="624"/>
                  </a:lnTo>
                  <a:lnTo>
                    <a:pt x="137" y="628"/>
                  </a:lnTo>
                  <a:lnTo>
                    <a:pt x="148" y="630"/>
                  </a:lnTo>
                  <a:lnTo>
                    <a:pt x="159" y="630"/>
                  </a:lnTo>
                  <a:lnTo>
                    <a:pt x="168" y="628"/>
                  </a:lnTo>
                  <a:lnTo>
                    <a:pt x="168" y="628"/>
                  </a:lnTo>
                  <a:lnTo>
                    <a:pt x="190" y="621"/>
                  </a:lnTo>
                  <a:lnTo>
                    <a:pt x="213" y="617"/>
                  </a:lnTo>
                  <a:lnTo>
                    <a:pt x="213" y="617"/>
                  </a:lnTo>
                  <a:lnTo>
                    <a:pt x="222" y="615"/>
                  </a:lnTo>
                  <a:lnTo>
                    <a:pt x="230" y="615"/>
                  </a:lnTo>
                  <a:lnTo>
                    <a:pt x="230" y="615"/>
                  </a:lnTo>
                  <a:lnTo>
                    <a:pt x="237" y="617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51" y="622"/>
                  </a:lnTo>
                  <a:lnTo>
                    <a:pt x="259" y="622"/>
                  </a:lnTo>
                  <a:lnTo>
                    <a:pt x="271" y="619"/>
                  </a:lnTo>
                  <a:lnTo>
                    <a:pt x="295" y="610"/>
                  </a:lnTo>
                  <a:lnTo>
                    <a:pt x="295" y="610"/>
                  </a:lnTo>
                  <a:lnTo>
                    <a:pt x="307" y="606"/>
                  </a:lnTo>
                  <a:lnTo>
                    <a:pt x="318" y="606"/>
                  </a:lnTo>
                  <a:lnTo>
                    <a:pt x="318" y="606"/>
                  </a:lnTo>
                  <a:lnTo>
                    <a:pt x="324" y="606"/>
                  </a:lnTo>
                  <a:lnTo>
                    <a:pt x="327" y="608"/>
                  </a:lnTo>
                  <a:lnTo>
                    <a:pt x="335" y="613"/>
                  </a:lnTo>
                  <a:lnTo>
                    <a:pt x="335" y="613"/>
                  </a:lnTo>
                  <a:lnTo>
                    <a:pt x="351" y="626"/>
                  </a:lnTo>
                  <a:lnTo>
                    <a:pt x="360" y="631"/>
                  </a:lnTo>
                  <a:lnTo>
                    <a:pt x="369" y="635"/>
                  </a:lnTo>
                  <a:lnTo>
                    <a:pt x="369" y="635"/>
                  </a:lnTo>
                  <a:lnTo>
                    <a:pt x="376" y="637"/>
                  </a:lnTo>
                  <a:lnTo>
                    <a:pt x="382" y="641"/>
                  </a:lnTo>
                  <a:lnTo>
                    <a:pt x="387" y="646"/>
                  </a:lnTo>
                  <a:lnTo>
                    <a:pt x="392" y="651"/>
                  </a:lnTo>
                  <a:lnTo>
                    <a:pt x="398" y="662"/>
                  </a:lnTo>
                  <a:lnTo>
                    <a:pt x="401" y="677"/>
                  </a:lnTo>
                  <a:lnTo>
                    <a:pt x="401" y="691"/>
                  </a:lnTo>
                  <a:lnTo>
                    <a:pt x="400" y="706"/>
                  </a:lnTo>
                  <a:lnTo>
                    <a:pt x="394" y="735"/>
                  </a:lnTo>
                  <a:lnTo>
                    <a:pt x="394" y="735"/>
                  </a:lnTo>
                  <a:lnTo>
                    <a:pt x="392" y="747"/>
                  </a:lnTo>
                  <a:lnTo>
                    <a:pt x="394" y="762"/>
                  </a:lnTo>
                  <a:lnTo>
                    <a:pt x="400" y="776"/>
                  </a:lnTo>
                  <a:lnTo>
                    <a:pt x="407" y="789"/>
                  </a:lnTo>
                  <a:lnTo>
                    <a:pt x="407" y="789"/>
                  </a:lnTo>
                  <a:lnTo>
                    <a:pt x="427" y="809"/>
                  </a:lnTo>
                  <a:lnTo>
                    <a:pt x="436" y="820"/>
                  </a:lnTo>
                  <a:lnTo>
                    <a:pt x="445" y="831"/>
                  </a:lnTo>
                  <a:lnTo>
                    <a:pt x="445" y="831"/>
                  </a:lnTo>
                  <a:lnTo>
                    <a:pt x="450" y="845"/>
                  </a:lnTo>
                  <a:lnTo>
                    <a:pt x="456" y="859"/>
                  </a:lnTo>
                  <a:lnTo>
                    <a:pt x="456" y="859"/>
                  </a:lnTo>
                  <a:lnTo>
                    <a:pt x="456" y="874"/>
                  </a:lnTo>
                  <a:lnTo>
                    <a:pt x="456" y="874"/>
                  </a:lnTo>
                  <a:lnTo>
                    <a:pt x="456" y="887"/>
                  </a:lnTo>
                  <a:lnTo>
                    <a:pt x="454" y="897"/>
                  </a:lnTo>
                  <a:lnTo>
                    <a:pt x="454" y="908"/>
                  </a:lnTo>
                  <a:lnTo>
                    <a:pt x="454" y="914"/>
                  </a:lnTo>
                  <a:lnTo>
                    <a:pt x="458" y="919"/>
                  </a:lnTo>
                  <a:lnTo>
                    <a:pt x="458" y="919"/>
                  </a:lnTo>
                  <a:lnTo>
                    <a:pt x="463" y="928"/>
                  </a:lnTo>
                  <a:lnTo>
                    <a:pt x="463" y="939"/>
                  </a:lnTo>
                  <a:lnTo>
                    <a:pt x="461" y="952"/>
                  </a:lnTo>
                  <a:lnTo>
                    <a:pt x="458" y="963"/>
                  </a:lnTo>
                  <a:lnTo>
                    <a:pt x="447" y="984"/>
                  </a:lnTo>
                  <a:lnTo>
                    <a:pt x="443" y="995"/>
                  </a:lnTo>
                  <a:lnTo>
                    <a:pt x="440" y="1008"/>
                  </a:lnTo>
                  <a:lnTo>
                    <a:pt x="440" y="1008"/>
                  </a:lnTo>
                  <a:lnTo>
                    <a:pt x="436" y="1021"/>
                  </a:lnTo>
                  <a:lnTo>
                    <a:pt x="434" y="1037"/>
                  </a:lnTo>
                  <a:lnTo>
                    <a:pt x="434" y="1046"/>
                  </a:lnTo>
                  <a:lnTo>
                    <a:pt x="434" y="1053"/>
                  </a:lnTo>
                  <a:lnTo>
                    <a:pt x="436" y="1060"/>
                  </a:lnTo>
                  <a:lnTo>
                    <a:pt x="440" y="1066"/>
                  </a:lnTo>
                  <a:lnTo>
                    <a:pt x="440" y="1066"/>
                  </a:lnTo>
                  <a:lnTo>
                    <a:pt x="447" y="1073"/>
                  </a:lnTo>
                  <a:lnTo>
                    <a:pt x="452" y="1075"/>
                  </a:lnTo>
                  <a:lnTo>
                    <a:pt x="454" y="1078"/>
                  </a:lnTo>
                  <a:lnTo>
                    <a:pt x="454" y="1078"/>
                  </a:lnTo>
                  <a:lnTo>
                    <a:pt x="459" y="1086"/>
                  </a:lnTo>
                  <a:lnTo>
                    <a:pt x="461" y="1095"/>
                  </a:lnTo>
                  <a:lnTo>
                    <a:pt x="465" y="1109"/>
                  </a:lnTo>
                  <a:lnTo>
                    <a:pt x="465" y="1109"/>
                  </a:lnTo>
                  <a:lnTo>
                    <a:pt x="468" y="1122"/>
                  </a:lnTo>
                  <a:lnTo>
                    <a:pt x="470" y="1135"/>
                  </a:lnTo>
                  <a:lnTo>
                    <a:pt x="470" y="1135"/>
                  </a:lnTo>
                  <a:lnTo>
                    <a:pt x="474" y="1142"/>
                  </a:lnTo>
                  <a:lnTo>
                    <a:pt x="478" y="1149"/>
                  </a:lnTo>
                  <a:lnTo>
                    <a:pt x="481" y="1154"/>
                  </a:lnTo>
                  <a:lnTo>
                    <a:pt x="485" y="1163"/>
                  </a:lnTo>
                  <a:lnTo>
                    <a:pt x="485" y="1163"/>
                  </a:lnTo>
                  <a:lnTo>
                    <a:pt x="487" y="1183"/>
                  </a:lnTo>
                  <a:lnTo>
                    <a:pt x="487" y="1203"/>
                  </a:lnTo>
                  <a:lnTo>
                    <a:pt x="488" y="1225"/>
                  </a:lnTo>
                  <a:lnTo>
                    <a:pt x="490" y="1234"/>
                  </a:lnTo>
                  <a:lnTo>
                    <a:pt x="494" y="1245"/>
                  </a:lnTo>
                  <a:lnTo>
                    <a:pt x="494" y="1245"/>
                  </a:lnTo>
                  <a:lnTo>
                    <a:pt x="517" y="1290"/>
                  </a:lnTo>
                  <a:lnTo>
                    <a:pt x="517" y="1290"/>
                  </a:lnTo>
                  <a:lnTo>
                    <a:pt x="523" y="1303"/>
                  </a:lnTo>
                  <a:lnTo>
                    <a:pt x="526" y="1319"/>
                  </a:lnTo>
                  <a:lnTo>
                    <a:pt x="526" y="1319"/>
                  </a:lnTo>
                  <a:lnTo>
                    <a:pt x="526" y="1330"/>
                  </a:lnTo>
                  <a:lnTo>
                    <a:pt x="526" y="1343"/>
                  </a:lnTo>
                  <a:lnTo>
                    <a:pt x="525" y="1355"/>
                  </a:lnTo>
                  <a:lnTo>
                    <a:pt x="525" y="1366"/>
                  </a:lnTo>
                  <a:lnTo>
                    <a:pt x="525" y="1366"/>
                  </a:lnTo>
                  <a:lnTo>
                    <a:pt x="526" y="1373"/>
                  </a:lnTo>
                  <a:lnTo>
                    <a:pt x="530" y="1379"/>
                  </a:lnTo>
                  <a:lnTo>
                    <a:pt x="534" y="1384"/>
                  </a:lnTo>
                  <a:lnTo>
                    <a:pt x="539" y="1386"/>
                  </a:lnTo>
                  <a:lnTo>
                    <a:pt x="544" y="1386"/>
                  </a:lnTo>
                  <a:lnTo>
                    <a:pt x="550" y="1386"/>
                  </a:lnTo>
                  <a:lnTo>
                    <a:pt x="564" y="1382"/>
                  </a:lnTo>
                  <a:lnTo>
                    <a:pt x="564" y="1382"/>
                  </a:lnTo>
                  <a:lnTo>
                    <a:pt x="573" y="1379"/>
                  </a:lnTo>
                  <a:lnTo>
                    <a:pt x="582" y="1375"/>
                  </a:lnTo>
                  <a:lnTo>
                    <a:pt x="592" y="1375"/>
                  </a:lnTo>
                  <a:lnTo>
                    <a:pt x="602" y="1375"/>
                  </a:lnTo>
                  <a:lnTo>
                    <a:pt x="602" y="1375"/>
                  </a:lnTo>
                  <a:lnTo>
                    <a:pt x="619" y="1379"/>
                  </a:lnTo>
                  <a:lnTo>
                    <a:pt x="637" y="1379"/>
                  </a:lnTo>
                  <a:lnTo>
                    <a:pt x="646" y="1379"/>
                  </a:lnTo>
                  <a:lnTo>
                    <a:pt x="655" y="1377"/>
                  </a:lnTo>
                  <a:lnTo>
                    <a:pt x="664" y="1373"/>
                  </a:lnTo>
                  <a:lnTo>
                    <a:pt x="671" y="1370"/>
                  </a:lnTo>
                  <a:lnTo>
                    <a:pt x="671" y="1370"/>
                  </a:lnTo>
                  <a:lnTo>
                    <a:pt x="687" y="1355"/>
                  </a:lnTo>
                  <a:lnTo>
                    <a:pt x="702" y="1339"/>
                  </a:lnTo>
                  <a:lnTo>
                    <a:pt x="702" y="1339"/>
                  </a:lnTo>
                  <a:lnTo>
                    <a:pt x="706" y="1334"/>
                  </a:lnTo>
                  <a:lnTo>
                    <a:pt x="707" y="1328"/>
                  </a:lnTo>
                  <a:lnTo>
                    <a:pt x="713" y="1314"/>
                  </a:lnTo>
                  <a:lnTo>
                    <a:pt x="713" y="1314"/>
                  </a:lnTo>
                  <a:lnTo>
                    <a:pt x="716" y="1306"/>
                  </a:lnTo>
                  <a:lnTo>
                    <a:pt x="722" y="1299"/>
                  </a:lnTo>
                  <a:lnTo>
                    <a:pt x="735" y="1288"/>
                  </a:lnTo>
                  <a:lnTo>
                    <a:pt x="747" y="1276"/>
                  </a:lnTo>
                  <a:lnTo>
                    <a:pt x="751" y="1268"/>
                  </a:lnTo>
                  <a:lnTo>
                    <a:pt x="754" y="1261"/>
                  </a:lnTo>
                  <a:lnTo>
                    <a:pt x="754" y="1261"/>
                  </a:lnTo>
                  <a:lnTo>
                    <a:pt x="756" y="1252"/>
                  </a:lnTo>
                  <a:lnTo>
                    <a:pt x="758" y="1245"/>
                  </a:lnTo>
                  <a:lnTo>
                    <a:pt x="760" y="1229"/>
                  </a:lnTo>
                  <a:lnTo>
                    <a:pt x="760" y="1229"/>
                  </a:lnTo>
                  <a:lnTo>
                    <a:pt x="762" y="1221"/>
                  </a:lnTo>
                  <a:lnTo>
                    <a:pt x="765" y="1216"/>
                  </a:lnTo>
                  <a:lnTo>
                    <a:pt x="774" y="1209"/>
                  </a:lnTo>
                  <a:lnTo>
                    <a:pt x="783" y="1200"/>
                  </a:lnTo>
                  <a:lnTo>
                    <a:pt x="787" y="1196"/>
                  </a:lnTo>
                  <a:lnTo>
                    <a:pt x="789" y="1191"/>
                  </a:lnTo>
                  <a:lnTo>
                    <a:pt x="789" y="1191"/>
                  </a:lnTo>
                  <a:lnTo>
                    <a:pt x="794" y="1174"/>
                  </a:lnTo>
                  <a:lnTo>
                    <a:pt x="798" y="1156"/>
                  </a:lnTo>
                  <a:lnTo>
                    <a:pt x="800" y="1147"/>
                  </a:lnTo>
                  <a:lnTo>
                    <a:pt x="800" y="1138"/>
                  </a:lnTo>
                  <a:lnTo>
                    <a:pt x="796" y="1131"/>
                  </a:lnTo>
                  <a:lnTo>
                    <a:pt x="792" y="1124"/>
                  </a:lnTo>
                  <a:lnTo>
                    <a:pt x="792" y="1124"/>
                  </a:lnTo>
                  <a:lnTo>
                    <a:pt x="787" y="1120"/>
                  </a:lnTo>
                  <a:lnTo>
                    <a:pt x="783" y="1116"/>
                  </a:lnTo>
                  <a:lnTo>
                    <a:pt x="782" y="1111"/>
                  </a:lnTo>
                  <a:lnTo>
                    <a:pt x="783" y="1104"/>
                  </a:lnTo>
                  <a:lnTo>
                    <a:pt x="783" y="1104"/>
                  </a:lnTo>
                  <a:lnTo>
                    <a:pt x="787" y="1097"/>
                  </a:lnTo>
                  <a:lnTo>
                    <a:pt x="792" y="1089"/>
                  </a:lnTo>
                  <a:lnTo>
                    <a:pt x="807" y="1080"/>
                  </a:lnTo>
                  <a:lnTo>
                    <a:pt x="807" y="1080"/>
                  </a:lnTo>
                  <a:lnTo>
                    <a:pt x="818" y="1075"/>
                  </a:lnTo>
                  <a:lnTo>
                    <a:pt x="830" y="1069"/>
                  </a:lnTo>
                  <a:lnTo>
                    <a:pt x="841" y="1064"/>
                  </a:lnTo>
                  <a:lnTo>
                    <a:pt x="845" y="1060"/>
                  </a:lnTo>
                  <a:lnTo>
                    <a:pt x="850" y="1055"/>
                  </a:lnTo>
                  <a:lnTo>
                    <a:pt x="850" y="1055"/>
                  </a:lnTo>
                  <a:lnTo>
                    <a:pt x="856" y="1046"/>
                  </a:lnTo>
                  <a:lnTo>
                    <a:pt x="859" y="1035"/>
                  </a:lnTo>
                  <a:lnTo>
                    <a:pt x="863" y="1011"/>
                  </a:lnTo>
                  <a:lnTo>
                    <a:pt x="863" y="1011"/>
                  </a:lnTo>
                  <a:lnTo>
                    <a:pt x="867" y="999"/>
                  </a:lnTo>
                  <a:lnTo>
                    <a:pt x="870" y="988"/>
                  </a:lnTo>
                  <a:lnTo>
                    <a:pt x="872" y="975"/>
                  </a:lnTo>
                  <a:lnTo>
                    <a:pt x="874" y="963"/>
                  </a:lnTo>
                  <a:lnTo>
                    <a:pt x="874" y="963"/>
                  </a:lnTo>
                  <a:lnTo>
                    <a:pt x="874" y="948"/>
                  </a:lnTo>
                  <a:lnTo>
                    <a:pt x="874" y="934"/>
                  </a:lnTo>
                  <a:lnTo>
                    <a:pt x="870" y="919"/>
                  </a:lnTo>
                  <a:lnTo>
                    <a:pt x="867" y="907"/>
                  </a:lnTo>
                  <a:lnTo>
                    <a:pt x="867" y="907"/>
                  </a:lnTo>
                  <a:lnTo>
                    <a:pt x="859" y="883"/>
                  </a:lnTo>
                  <a:lnTo>
                    <a:pt x="852" y="859"/>
                  </a:lnTo>
                  <a:lnTo>
                    <a:pt x="852" y="859"/>
                  </a:lnTo>
                  <a:lnTo>
                    <a:pt x="847" y="849"/>
                  </a:lnTo>
                  <a:lnTo>
                    <a:pt x="845" y="838"/>
                  </a:lnTo>
                  <a:lnTo>
                    <a:pt x="845" y="838"/>
                  </a:lnTo>
                  <a:lnTo>
                    <a:pt x="847" y="829"/>
                  </a:lnTo>
                  <a:lnTo>
                    <a:pt x="847" y="820"/>
                  </a:lnTo>
                  <a:lnTo>
                    <a:pt x="850" y="811"/>
                  </a:lnTo>
                  <a:lnTo>
                    <a:pt x="854" y="802"/>
                  </a:lnTo>
                  <a:lnTo>
                    <a:pt x="854" y="802"/>
                  </a:lnTo>
                  <a:lnTo>
                    <a:pt x="858" y="796"/>
                  </a:lnTo>
                  <a:lnTo>
                    <a:pt x="861" y="793"/>
                  </a:lnTo>
                  <a:lnTo>
                    <a:pt x="868" y="785"/>
                  </a:lnTo>
                  <a:lnTo>
                    <a:pt x="868" y="785"/>
                  </a:lnTo>
                  <a:lnTo>
                    <a:pt x="872" y="778"/>
                  </a:lnTo>
                  <a:lnTo>
                    <a:pt x="876" y="769"/>
                  </a:lnTo>
                  <a:lnTo>
                    <a:pt x="876" y="769"/>
                  </a:lnTo>
                  <a:lnTo>
                    <a:pt x="881" y="762"/>
                  </a:lnTo>
                  <a:lnTo>
                    <a:pt x="890" y="755"/>
                  </a:lnTo>
                  <a:lnTo>
                    <a:pt x="899" y="747"/>
                  </a:lnTo>
                  <a:lnTo>
                    <a:pt x="906" y="740"/>
                  </a:lnTo>
                  <a:lnTo>
                    <a:pt x="906" y="740"/>
                  </a:lnTo>
                  <a:lnTo>
                    <a:pt x="925" y="720"/>
                  </a:lnTo>
                  <a:lnTo>
                    <a:pt x="941" y="697"/>
                  </a:lnTo>
                  <a:lnTo>
                    <a:pt x="941" y="697"/>
                  </a:lnTo>
                  <a:lnTo>
                    <a:pt x="944" y="688"/>
                  </a:lnTo>
                  <a:lnTo>
                    <a:pt x="950" y="679"/>
                  </a:lnTo>
                  <a:lnTo>
                    <a:pt x="950" y="679"/>
                  </a:lnTo>
                  <a:lnTo>
                    <a:pt x="954" y="673"/>
                  </a:lnTo>
                  <a:lnTo>
                    <a:pt x="961" y="668"/>
                  </a:lnTo>
                  <a:lnTo>
                    <a:pt x="973" y="657"/>
                  </a:lnTo>
                  <a:lnTo>
                    <a:pt x="986" y="648"/>
                  </a:lnTo>
                  <a:lnTo>
                    <a:pt x="997" y="635"/>
                  </a:lnTo>
                  <a:lnTo>
                    <a:pt x="997" y="635"/>
                  </a:lnTo>
                  <a:lnTo>
                    <a:pt x="1002" y="630"/>
                  </a:lnTo>
                  <a:lnTo>
                    <a:pt x="1006" y="622"/>
                  </a:lnTo>
                  <a:lnTo>
                    <a:pt x="1006" y="615"/>
                  </a:lnTo>
                  <a:lnTo>
                    <a:pt x="1006" y="608"/>
                  </a:lnTo>
                  <a:lnTo>
                    <a:pt x="1006" y="608"/>
                  </a:lnTo>
                  <a:lnTo>
                    <a:pt x="1006" y="597"/>
                  </a:lnTo>
                  <a:lnTo>
                    <a:pt x="1010" y="588"/>
                  </a:lnTo>
                  <a:lnTo>
                    <a:pt x="1011" y="579"/>
                  </a:lnTo>
                  <a:lnTo>
                    <a:pt x="1017" y="570"/>
                  </a:lnTo>
                  <a:lnTo>
                    <a:pt x="1017" y="570"/>
                  </a:lnTo>
                  <a:lnTo>
                    <a:pt x="1026" y="555"/>
                  </a:lnTo>
                  <a:lnTo>
                    <a:pt x="1033" y="543"/>
                  </a:lnTo>
                  <a:lnTo>
                    <a:pt x="1033" y="543"/>
                  </a:lnTo>
                  <a:lnTo>
                    <a:pt x="1039" y="532"/>
                  </a:lnTo>
                  <a:lnTo>
                    <a:pt x="1042" y="521"/>
                  </a:lnTo>
                  <a:lnTo>
                    <a:pt x="1042" y="521"/>
                  </a:lnTo>
                  <a:lnTo>
                    <a:pt x="1048" y="507"/>
                  </a:lnTo>
                  <a:lnTo>
                    <a:pt x="1049" y="499"/>
                  </a:lnTo>
                  <a:lnTo>
                    <a:pt x="1049" y="496"/>
                  </a:lnTo>
                  <a:lnTo>
                    <a:pt x="1048" y="492"/>
                  </a:lnTo>
                  <a:lnTo>
                    <a:pt x="1048" y="492"/>
                  </a:lnTo>
                  <a:lnTo>
                    <a:pt x="1044" y="489"/>
                  </a:lnTo>
                  <a:lnTo>
                    <a:pt x="1040" y="489"/>
                  </a:lnTo>
                  <a:lnTo>
                    <a:pt x="1035" y="490"/>
                  </a:lnTo>
                  <a:lnTo>
                    <a:pt x="1031" y="492"/>
                  </a:lnTo>
                  <a:lnTo>
                    <a:pt x="1031" y="492"/>
                  </a:lnTo>
                  <a:lnTo>
                    <a:pt x="1021" y="499"/>
                  </a:lnTo>
                  <a:lnTo>
                    <a:pt x="1017" y="501"/>
                  </a:lnTo>
                  <a:lnTo>
                    <a:pt x="1010" y="501"/>
                  </a:lnTo>
                  <a:lnTo>
                    <a:pt x="1010" y="501"/>
                  </a:lnTo>
                  <a:lnTo>
                    <a:pt x="1002" y="501"/>
                  </a:lnTo>
                  <a:lnTo>
                    <a:pt x="995" y="503"/>
                  </a:lnTo>
                  <a:lnTo>
                    <a:pt x="995" y="503"/>
                  </a:lnTo>
                  <a:lnTo>
                    <a:pt x="990" y="507"/>
                  </a:lnTo>
                  <a:lnTo>
                    <a:pt x="986" y="510"/>
                  </a:lnTo>
                  <a:lnTo>
                    <a:pt x="986" y="510"/>
                  </a:lnTo>
                  <a:lnTo>
                    <a:pt x="979" y="514"/>
                  </a:lnTo>
                  <a:lnTo>
                    <a:pt x="970" y="514"/>
                  </a:lnTo>
                  <a:lnTo>
                    <a:pt x="954" y="512"/>
                  </a:lnTo>
                  <a:lnTo>
                    <a:pt x="954" y="512"/>
                  </a:lnTo>
                  <a:lnTo>
                    <a:pt x="944" y="512"/>
                  </a:lnTo>
                  <a:lnTo>
                    <a:pt x="939" y="512"/>
                  </a:lnTo>
                  <a:lnTo>
                    <a:pt x="934" y="512"/>
                  </a:lnTo>
                  <a:lnTo>
                    <a:pt x="934" y="512"/>
                  </a:lnTo>
                  <a:lnTo>
                    <a:pt x="930" y="508"/>
                  </a:lnTo>
                  <a:lnTo>
                    <a:pt x="926" y="505"/>
                  </a:lnTo>
                  <a:lnTo>
                    <a:pt x="923" y="494"/>
                  </a:lnTo>
                  <a:lnTo>
                    <a:pt x="923" y="494"/>
                  </a:lnTo>
                  <a:lnTo>
                    <a:pt x="919" y="487"/>
                  </a:lnTo>
                  <a:lnTo>
                    <a:pt x="916" y="479"/>
                  </a:lnTo>
                  <a:lnTo>
                    <a:pt x="905" y="467"/>
                  </a:lnTo>
                  <a:lnTo>
                    <a:pt x="894" y="456"/>
                  </a:lnTo>
                  <a:lnTo>
                    <a:pt x="885" y="441"/>
                  </a:lnTo>
                  <a:lnTo>
                    <a:pt x="885" y="441"/>
                  </a:lnTo>
                  <a:lnTo>
                    <a:pt x="876" y="425"/>
                  </a:lnTo>
                  <a:lnTo>
                    <a:pt x="865" y="409"/>
                  </a:lnTo>
                  <a:lnTo>
                    <a:pt x="856" y="391"/>
                  </a:lnTo>
                  <a:lnTo>
                    <a:pt x="849" y="373"/>
                  </a:lnTo>
                  <a:lnTo>
                    <a:pt x="849" y="373"/>
                  </a:lnTo>
                  <a:lnTo>
                    <a:pt x="845" y="351"/>
                  </a:lnTo>
                  <a:lnTo>
                    <a:pt x="841" y="342"/>
                  </a:lnTo>
                  <a:lnTo>
                    <a:pt x="838" y="331"/>
                  </a:lnTo>
                  <a:lnTo>
                    <a:pt x="838" y="331"/>
                  </a:lnTo>
                  <a:lnTo>
                    <a:pt x="829" y="315"/>
                  </a:lnTo>
                  <a:lnTo>
                    <a:pt x="818" y="300"/>
                  </a:lnTo>
                  <a:lnTo>
                    <a:pt x="809" y="286"/>
                  </a:lnTo>
                  <a:lnTo>
                    <a:pt x="802" y="270"/>
                  </a:lnTo>
                  <a:lnTo>
                    <a:pt x="802" y="270"/>
                  </a:lnTo>
                  <a:lnTo>
                    <a:pt x="800" y="261"/>
                  </a:lnTo>
                  <a:lnTo>
                    <a:pt x="800" y="252"/>
                  </a:lnTo>
                  <a:lnTo>
                    <a:pt x="800" y="244"/>
                  </a:lnTo>
                  <a:lnTo>
                    <a:pt x="798" y="235"/>
                  </a:lnTo>
                  <a:lnTo>
                    <a:pt x="798" y="235"/>
                  </a:lnTo>
                  <a:lnTo>
                    <a:pt x="789" y="221"/>
                  </a:lnTo>
                  <a:lnTo>
                    <a:pt x="780" y="204"/>
                  </a:lnTo>
                  <a:lnTo>
                    <a:pt x="780" y="204"/>
                  </a:lnTo>
                  <a:lnTo>
                    <a:pt x="769" y="188"/>
                  </a:lnTo>
                  <a:lnTo>
                    <a:pt x="762" y="179"/>
                  </a:lnTo>
                  <a:lnTo>
                    <a:pt x="762" y="176"/>
                  </a:lnTo>
                  <a:lnTo>
                    <a:pt x="760" y="172"/>
                  </a:lnTo>
                  <a:lnTo>
                    <a:pt x="760" y="172"/>
                  </a:lnTo>
                  <a:lnTo>
                    <a:pt x="763" y="168"/>
                  </a:lnTo>
                  <a:lnTo>
                    <a:pt x="763" y="168"/>
                  </a:lnTo>
                  <a:lnTo>
                    <a:pt x="754" y="156"/>
                  </a:lnTo>
                  <a:lnTo>
                    <a:pt x="745" y="141"/>
                  </a:lnTo>
                  <a:lnTo>
                    <a:pt x="742" y="128"/>
                  </a:lnTo>
                  <a:lnTo>
                    <a:pt x="740" y="121"/>
                  </a:lnTo>
                  <a:lnTo>
                    <a:pt x="742" y="116"/>
                  </a:lnTo>
                  <a:lnTo>
                    <a:pt x="742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27015" y="4851400"/>
            <a:ext cx="556069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77274" y="1172321"/>
            <a:ext cx="1076580" cy="1771650"/>
            <a:chOff x="2706" y="2666"/>
            <a:chExt cx="951" cy="1564"/>
          </a:xfrm>
        </p:grpSpPr>
        <p:grpSp>
          <p:nvGrpSpPr>
            <p:cNvPr id="12" name="Group 48"/>
            <p:cNvGrpSpPr/>
            <p:nvPr/>
          </p:nvGrpSpPr>
          <p:grpSpPr>
            <a:xfrm>
              <a:off x="2706" y="2666"/>
              <a:ext cx="951" cy="1564"/>
              <a:chOff x="1615191" y="866274"/>
              <a:chExt cx="883091" cy="1453008"/>
            </a:xfrm>
            <a:solidFill>
              <a:srgbClr val="262626"/>
            </a:solidFill>
          </p:grpSpPr>
          <p:cxnSp>
            <p:nvCxnSpPr>
              <p:cNvPr id="50" name="Straight Connector 49"/>
              <p:cNvCxnSpPr/>
              <p:nvPr/>
            </p:nvCxnSpPr>
            <p:spPr>
              <a:xfrm>
                <a:off x="2056736" y="1529993"/>
                <a:ext cx="1" cy="788792"/>
              </a:xfrm>
              <a:prstGeom prst="line">
                <a:avLst/>
              </a:prstGeom>
              <a:grpFill/>
              <a:ln w="3175">
                <a:noFill/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Freeform 50"/>
              <p:cNvSpPr/>
              <p:nvPr/>
            </p:nvSpPr>
            <p:spPr>
              <a:xfrm rot="10800000">
                <a:off x="1615191" y="866274"/>
                <a:ext cx="883091" cy="971254"/>
              </a:xfrm>
              <a:custGeom>
                <a:avLst/>
                <a:gdLst>
                  <a:gd name="connsiteX0" fmla="*/ 829340 w 1658680"/>
                  <a:gd name="connsiteY0" fmla="*/ 1824273 h 1824273"/>
                  <a:gd name="connsiteX1" fmla="*/ 0 w 1658680"/>
                  <a:gd name="connsiteY1" fmla="*/ 994933 h 1824273"/>
                  <a:gd name="connsiteX2" fmla="*/ 506524 w 1658680"/>
                  <a:gd name="connsiteY2" fmla="*/ 230767 h 1824273"/>
                  <a:gd name="connsiteX3" fmla="*/ 614520 w 1658680"/>
                  <a:gd name="connsiteY3" fmla="*/ 197243 h 1824273"/>
                  <a:gd name="connsiteX4" fmla="*/ 829339 w 1658680"/>
                  <a:gd name="connsiteY4" fmla="*/ 0 h 1824273"/>
                  <a:gd name="connsiteX5" fmla="*/ 1044157 w 1658680"/>
                  <a:gd name="connsiteY5" fmla="*/ 197242 h 1824273"/>
                  <a:gd name="connsiteX6" fmla="*/ 1152157 w 1658680"/>
                  <a:gd name="connsiteY6" fmla="*/ 230767 h 1824273"/>
                  <a:gd name="connsiteX7" fmla="*/ 1658680 w 1658680"/>
                  <a:gd name="connsiteY7" fmla="*/ 994933 h 1824273"/>
                  <a:gd name="connsiteX8" fmla="*/ 829340 w 1658680"/>
                  <a:gd name="connsiteY8" fmla="*/ 1824273 h 182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8680" h="1824273">
                    <a:moveTo>
                      <a:pt x="829340" y="1824273"/>
                    </a:moveTo>
                    <a:cubicBezTo>
                      <a:pt x="371308" y="1824273"/>
                      <a:pt x="0" y="1452965"/>
                      <a:pt x="0" y="994933"/>
                    </a:cubicBezTo>
                    <a:cubicBezTo>
                      <a:pt x="0" y="651409"/>
                      <a:pt x="208861" y="356667"/>
                      <a:pt x="506524" y="230767"/>
                    </a:cubicBezTo>
                    <a:lnTo>
                      <a:pt x="614520" y="197243"/>
                    </a:lnTo>
                    <a:lnTo>
                      <a:pt x="829339" y="0"/>
                    </a:lnTo>
                    <a:lnTo>
                      <a:pt x="1044157" y="197242"/>
                    </a:lnTo>
                    <a:lnTo>
                      <a:pt x="1152157" y="230767"/>
                    </a:lnTo>
                    <a:cubicBezTo>
                      <a:pt x="1449819" y="356667"/>
                      <a:pt x="1658680" y="651409"/>
                      <a:pt x="1658680" y="994933"/>
                    </a:cubicBezTo>
                    <a:cubicBezTo>
                      <a:pt x="1658680" y="1452965"/>
                      <a:pt x="1287372" y="1824273"/>
                      <a:pt x="829340" y="1824273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1935402" y="2076613"/>
                <a:ext cx="242669" cy="242669"/>
              </a:xfrm>
              <a:prstGeom prst="ellipse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021" y="2877"/>
              <a:ext cx="352" cy="458"/>
              <a:chOff x="5013" y="2233"/>
              <a:chExt cx="352" cy="458"/>
            </a:xfrm>
            <a:solidFill>
              <a:schemeClr val="bg1"/>
            </a:solidFill>
          </p:grpSpPr>
          <p:sp>
            <p:nvSpPr>
              <p:cNvPr id="265" name="Freeform 50"/>
              <p:cNvSpPr>
                <a:spLocks noEditPoints="1"/>
              </p:cNvSpPr>
              <p:nvPr/>
            </p:nvSpPr>
            <p:spPr bwMode="auto">
              <a:xfrm>
                <a:off x="5013" y="2233"/>
                <a:ext cx="353" cy="458"/>
              </a:xfrm>
              <a:custGeom>
                <a:avLst/>
                <a:gdLst>
                  <a:gd name="T0" fmla="*/ 141 w 142"/>
                  <a:gd name="T1" fmla="*/ 50 h 186"/>
                  <a:gd name="T2" fmla="*/ 96 w 142"/>
                  <a:gd name="T3" fmla="*/ 2 h 186"/>
                  <a:gd name="T4" fmla="*/ 91 w 142"/>
                  <a:gd name="T5" fmla="*/ 0 h 186"/>
                  <a:gd name="T6" fmla="*/ 18 w 142"/>
                  <a:gd name="T7" fmla="*/ 0 h 186"/>
                  <a:gd name="T8" fmla="*/ 0 w 142"/>
                  <a:gd name="T9" fmla="*/ 18 h 186"/>
                  <a:gd name="T10" fmla="*/ 0 w 142"/>
                  <a:gd name="T11" fmla="*/ 167 h 186"/>
                  <a:gd name="T12" fmla="*/ 18 w 142"/>
                  <a:gd name="T13" fmla="*/ 186 h 186"/>
                  <a:gd name="T14" fmla="*/ 124 w 142"/>
                  <a:gd name="T15" fmla="*/ 186 h 186"/>
                  <a:gd name="T16" fmla="*/ 142 w 142"/>
                  <a:gd name="T17" fmla="*/ 167 h 186"/>
                  <a:gd name="T18" fmla="*/ 142 w 142"/>
                  <a:gd name="T19" fmla="*/ 54 h 186"/>
                  <a:gd name="T20" fmla="*/ 141 w 142"/>
                  <a:gd name="T21" fmla="*/ 50 h 186"/>
                  <a:gd name="T22" fmla="*/ 125 w 142"/>
                  <a:gd name="T23" fmla="*/ 51 h 186"/>
                  <a:gd name="T24" fmla="*/ 94 w 142"/>
                  <a:gd name="T25" fmla="*/ 51 h 186"/>
                  <a:gd name="T26" fmla="*/ 94 w 142"/>
                  <a:gd name="T27" fmla="*/ 18 h 186"/>
                  <a:gd name="T28" fmla="*/ 125 w 142"/>
                  <a:gd name="T29" fmla="*/ 51 h 186"/>
                  <a:gd name="T30" fmla="*/ 130 w 142"/>
                  <a:gd name="T31" fmla="*/ 167 h 186"/>
                  <a:gd name="T32" fmla="*/ 124 w 142"/>
                  <a:gd name="T33" fmla="*/ 174 h 186"/>
                  <a:gd name="T34" fmla="*/ 18 w 142"/>
                  <a:gd name="T35" fmla="*/ 174 h 186"/>
                  <a:gd name="T36" fmla="*/ 12 w 142"/>
                  <a:gd name="T37" fmla="*/ 167 h 186"/>
                  <a:gd name="T38" fmla="*/ 12 w 142"/>
                  <a:gd name="T39" fmla="*/ 18 h 186"/>
                  <a:gd name="T40" fmla="*/ 18 w 142"/>
                  <a:gd name="T41" fmla="*/ 12 h 186"/>
                  <a:gd name="T42" fmla="*/ 89 w 142"/>
                  <a:gd name="T43" fmla="*/ 12 h 186"/>
                  <a:gd name="T44" fmla="*/ 89 w 142"/>
                  <a:gd name="T45" fmla="*/ 54 h 186"/>
                  <a:gd name="T46" fmla="*/ 91 w 142"/>
                  <a:gd name="T47" fmla="*/ 56 h 186"/>
                  <a:gd name="T48" fmla="*/ 130 w 142"/>
                  <a:gd name="T49" fmla="*/ 56 h 186"/>
                  <a:gd name="T50" fmla="*/ 130 w 142"/>
                  <a:gd name="T51" fmla="*/ 57 h 186"/>
                  <a:gd name="T52" fmla="*/ 130 w 142"/>
                  <a:gd name="T53" fmla="*/ 16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" h="186">
                    <a:moveTo>
                      <a:pt x="141" y="50"/>
                    </a:moveTo>
                    <a:cubicBezTo>
                      <a:pt x="96" y="2"/>
                      <a:pt x="96" y="2"/>
                      <a:pt x="96" y="2"/>
                    </a:cubicBezTo>
                    <a:cubicBezTo>
                      <a:pt x="95" y="1"/>
                      <a:pt x="93" y="0"/>
                      <a:pt x="9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7"/>
                      <a:pt x="8" y="186"/>
                      <a:pt x="18" y="186"/>
                    </a:cubicBezTo>
                    <a:cubicBezTo>
                      <a:pt x="124" y="186"/>
                      <a:pt x="124" y="186"/>
                      <a:pt x="124" y="186"/>
                    </a:cubicBezTo>
                    <a:cubicBezTo>
                      <a:pt x="134" y="186"/>
                      <a:pt x="142" y="177"/>
                      <a:pt x="142" y="167"/>
                    </a:cubicBezTo>
                    <a:cubicBezTo>
                      <a:pt x="142" y="54"/>
                      <a:pt x="142" y="54"/>
                      <a:pt x="142" y="54"/>
                    </a:cubicBezTo>
                    <a:cubicBezTo>
                      <a:pt x="142" y="53"/>
                      <a:pt x="142" y="51"/>
                      <a:pt x="141" y="50"/>
                    </a:cubicBezTo>
                    <a:close/>
                    <a:moveTo>
                      <a:pt x="125" y="51"/>
                    </a:move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18"/>
                      <a:pt x="94" y="18"/>
                      <a:pt x="94" y="18"/>
                    </a:cubicBezTo>
                    <a:lnTo>
                      <a:pt x="125" y="51"/>
                    </a:lnTo>
                    <a:close/>
                    <a:moveTo>
                      <a:pt x="130" y="167"/>
                    </a:moveTo>
                    <a:cubicBezTo>
                      <a:pt x="130" y="171"/>
                      <a:pt x="127" y="174"/>
                      <a:pt x="124" y="174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15" y="174"/>
                      <a:pt x="12" y="171"/>
                      <a:pt x="12" y="16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5" y="12"/>
                      <a:pt x="1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5"/>
                      <a:pt x="90" y="56"/>
                      <a:pt x="91" y="56"/>
                    </a:cubicBezTo>
                    <a:cubicBezTo>
                      <a:pt x="130" y="56"/>
                      <a:pt x="130" y="56"/>
                      <a:pt x="130" y="56"/>
                    </a:cubicBezTo>
                    <a:cubicBezTo>
                      <a:pt x="130" y="57"/>
                      <a:pt x="130" y="57"/>
                      <a:pt x="130" y="57"/>
                    </a:cubicBezTo>
                    <a:lnTo>
                      <a:pt x="130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6" name="Freeform 51"/>
              <p:cNvSpPr/>
              <p:nvPr/>
            </p:nvSpPr>
            <p:spPr bwMode="auto">
              <a:xfrm>
                <a:off x="5098" y="2568"/>
                <a:ext cx="183" cy="10"/>
              </a:xfrm>
              <a:custGeom>
                <a:avLst/>
                <a:gdLst>
                  <a:gd name="T0" fmla="*/ 72 w 74"/>
                  <a:gd name="T1" fmla="*/ 0 h 4"/>
                  <a:gd name="T2" fmla="*/ 2 w 74"/>
                  <a:gd name="T3" fmla="*/ 0 h 4"/>
                  <a:gd name="T4" fmla="*/ 0 w 74"/>
                  <a:gd name="T5" fmla="*/ 2 h 4"/>
                  <a:gd name="T6" fmla="*/ 2 w 74"/>
                  <a:gd name="T7" fmla="*/ 4 h 4"/>
                  <a:gd name="T8" fmla="*/ 72 w 74"/>
                  <a:gd name="T9" fmla="*/ 4 h 4"/>
                  <a:gd name="T10" fmla="*/ 74 w 74"/>
                  <a:gd name="T11" fmla="*/ 2 h 4"/>
                  <a:gd name="T12" fmla="*/ 72 w 7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">
                    <a:moveTo>
                      <a:pt x="7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4" y="3"/>
                      <a:pt x="74" y="2"/>
                    </a:cubicBezTo>
                    <a:cubicBezTo>
                      <a:pt x="74" y="1"/>
                      <a:pt x="73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7" name="Freeform 52"/>
              <p:cNvSpPr/>
              <p:nvPr/>
            </p:nvSpPr>
            <p:spPr bwMode="auto">
              <a:xfrm>
                <a:off x="5098" y="2493"/>
                <a:ext cx="183" cy="10"/>
              </a:xfrm>
              <a:custGeom>
                <a:avLst/>
                <a:gdLst>
                  <a:gd name="T0" fmla="*/ 72 w 74"/>
                  <a:gd name="T1" fmla="*/ 0 h 4"/>
                  <a:gd name="T2" fmla="*/ 2 w 74"/>
                  <a:gd name="T3" fmla="*/ 0 h 4"/>
                  <a:gd name="T4" fmla="*/ 0 w 74"/>
                  <a:gd name="T5" fmla="*/ 2 h 4"/>
                  <a:gd name="T6" fmla="*/ 2 w 74"/>
                  <a:gd name="T7" fmla="*/ 4 h 4"/>
                  <a:gd name="T8" fmla="*/ 72 w 74"/>
                  <a:gd name="T9" fmla="*/ 4 h 4"/>
                  <a:gd name="T10" fmla="*/ 74 w 74"/>
                  <a:gd name="T11" fmla="*/ 2 h 4"/>
                  <a:gd name="T12" fmla="*/ 72 w 7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">
                    <a:moveTo>
                      <a:pt x="7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4" y="3"/>
                      <a:pt x="74" y="2"/>
                    </a:cubicBezTo>
                    <a:cubicBezTo>
                      <a:pt x="74" y="0"/>
                      <a:pt x="73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8" name="Freeform 53"/>
              <p:cNvSpPr/>
              <p:nvPr/>
            </p:nvSpPr>
            <p:spPr bwMode="auto">
              <a:xfrm>
                <a:off x="5098" y="2418"/>
                <a:ext cx="183" cy="10"/>
              </a:xfrm>
              <a:custGeom>
                <a:avLst/>
                <a:gdLst>
                  <a:gd name="T0" fmla="*/ 72 w 74"/>
                  <a:gd name="T1" fmla="*/ 0 h 4"/>
                  <a:gd name="T2" fmla="*/ 2 w 74"/>
                  <a:gd name="T3" fmla="*/ 0 h 4"/>
                  <a:gd name="T4" fmla="*/ 0 w 74"/>
                  <a:gd name="T5" fmla="*/ 2 h 4"/>
                  <a:gd name="T6" fmla="*/ 2 w 74"/>
                  <a:gd name="T7" fmla="*/ 4 h 4"/>
                  <a:gd name="T8" fmla="*/ 72 w 74"/>
                  <a:gd name="T9" fmla="*/ 4 h 4"/>
                  <a:gd name="T10" fmla="*/ 74 w 74"/>
                  <a:gd name="T11" fmla="*/ 2 h 4"/>
                  <a:gd name="T12" fmla="*/ 72 w 7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">
                    <a:moveTo>
                      <a:pt x="7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4" y="3"/>
                      <a:pt x="74" y="2"/>
                    </a:cubicBezTo>
                    <a:cubicBezTo>
                      <a:pt x="74" y="1"/>
                      <a:pt x="73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  <p:sp>
        <p:nvSpPr>
          <p:cNvPr id="122" name="Rectangle 121"/>
          <p:cNvSpPr/>
          <p:nvPr/>
        </p:nvSpPr>
        <p:spPr>
          <a:xfrm>
            <a:off x="1061085" y="3991610"/>
            <a:ext cx="1951038" cy="646113"/>
          </a:xfrm>
          <a:prstGeom prst="rect">
            <a:avLst/>
          </a:prstGeom>
        </p:spPr>
        <p:txBody>
          <a:bodyPr anchor="ctr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848"/>
              </a:buClr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Lorem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consectetuer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Roboto Light" pitchFamily="2" charset="0"/>
                <a:cs typeface="Arial" panose="020B0604020202020204" pitchFamily="34" charset="0"/>
              </a:rPr>
              <a:t>commodo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lt"/>
              <a:ea typeface="Roboto Light" pitchFamily="2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17270" y="4080510"/>
            <a:ext cx="1995170" cy="1209675"/>
            <a:chOff x="7738" y="7374"/>
            <a:chExt cx="3142" cy="1905"/>
          </a:xfrm>
        </p:grpSpPr>
        <p:sp>
          <p:nvSpPr>
            <p:cNvPr id="17" name="文本框 16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8" name="PA_矩形 17"/>
            <p:cNvSpPr/>
            <p:nvPr>
              <p:custDataLst>
                <p:tags r:id="rId1"/>
              </p:custDataLst>
            </p:nvPr>
          </p:nvSpPr>
          <p:spPr>
            <a:xfrm>
              <a:off x="8082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90220" y="3515995"/>
            <a:ext cx="3050540" cy="2374900"/>
          </a:xfrm>
          <a:prstGeom prst="rect">
            <a:avLst/>
          </a:prstGeom>
          <a:noFill/>
          <a:ln w="22225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109980" y="755015"/>
            <a:ext cx="9972040" cy="5347970"/>
          </a:xfrm>
          <a:prstGeom prst="rect">
            <a:avLst/>
          </a:prstGeom>
          <a:noFill/>
          <a:ln w="190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305" y="1169670"/>
            <a:ext cx="5879465" cy="3921760"/>
          </a:xfrm>
          <a:prstGeom prst="rect">
            <a:avLst/>
          </a:prstGeom>
        </p:spPr>
      </p:pic>
      <p:pic>
        <p:nvPicPr>
          <p:cNvPr id="3" name="图片 2" descr="pexels-photo-109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4192270"/>
            <a:ext cx="3780790" cy="22612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472430" y="1593215"/>
            <a:ext cx="6225540" cy="3402965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39610" y="3537585"/>
            <a:ext cx="4324985" cy="1209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For a moment, love, parting intolerable,I do not know its courseFor a moment，For a moment, love, parting intolerable,I do not know its courseFor a moment，For a moment, love, parting intolerable,</a:t>
            </a:r>
            <a:endParaRPr lang="zh-CN" altLang="en-US" sz="14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8948101" y="1964398"/>
            <a:ext cx="2569845" cy="141986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</a:t>
            </a: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70320" y="3431540"/>
            <a:ext cx="5029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>
            <a:stCxn id="6" idx="0"/>
          </p:cNvCxnSpPr>
          <p:nvPr/>
        </p:nvCxnSpPr>
        <p:spPr>
          <a:xfrm>
            <a:off x="6096635" y="939800"/>
            <a:ext cx="0" cy="590042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6018530" y="2844800"/>
            <a:ext cx="154305" cy="154305"/>
          </a:xfrm>
          <a:prstGeom prst="ellipse">
            <a:avLst/>
          </a:prstGeom>
          <a:solidFill>
            <a:srgbClr val="262626"/>
          </a:solidFill>
          <a:ln w="349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18530" y="4832985"/>
            <a:ext cx="154305" cy="154305"/>
          </a:xfrm>
          <a:prstGeom prst="ellipse">
            <a:avLst/>
          </a:prstGeom>
          <a:solidFill>
            <a:srgbClr val="262626"/>
          </a:solidFill>
          <a:ln w="349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>
            <a:off x="6262370" y="2847340"/>
            <a:ext cx="149860" cy="14986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9725" y="1994535"/>
            <a:ext cx="4064000" cy="240284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003415" y="2227580"/>
            <a:ext cx="3436620" cy="5886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7833360" y="2237105"/>
            <a:ext cx="177673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2800" b="1" dirty="0">
                <a:solidFill>
                  <a:srgbClr val="1F1F1F"/>
                </a:solidFill>
              </a:rPr>
              <a:t>TEXT HERE</a:t>
            </a:r>
            <a:endParaRPr lang="en-US" altLang="zh-CN" sz="2800" b="1" dirty="0">
              <a:solidFill>
                <a:srgbClr val="1F1F1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55915" y="3204845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34" name="Freeform 119"/>
          <p:cNvSpPr>
            <a:spLocks noEditPoints="1"/>
          </p:cNvSpPr>
          <p:nvPr/>
        </p:nvSpPr>
        <p:spPr bwMode="auto">
          <a:xfrm>
            <a:off x="7308215" y="3300095"/>
            <a:ext cx="525145" cy="490220"/>
          </a:xfrm>
          <a:custGeom>
            <a:avLst/>
            <a:gdLst>
              <a:gd name="T0" fmla="*/ 199 w 202"/>
              <a:gd name="T1" fmla="*/ 70 h 188"/>
              <a:gd name="T2" fmla="*/ 157 w 202"/>
              <a:gd name="T3" fmla="*/ 38 h 188"/>
              <a:gd name="T4" fmla="*/ 157 w 202"/>
              <a:gd name="T5" fmla="*/ 11 h 188"/>
              <a:gd name="T6" fmla="*/ 155 w 202"/>
              <a:gd name="T7" fmla="*/ 8 h 188"/>
              <a:gd name="T8" fmla="*/ 142 w 202"/>
              <a:gd name="T9" fmla="*/ 8 h 188"/>
              <a:gd name="T10" fmla="*/ 141 w 202"/>
              <a:gd name="T11" fmla="*/ 11 h 188"/>
              <a:gd name="T12" fmla="*/ 141 w 202"/>
              <a:gd name="T13" fmla="*/ 26 h 188"/>
              <a:gd name="T14" fmla="*/ 113 w 202"/>
              <a:gd name="T15" fmla="*/ 4 h 188"/>
              <a:gd name="T16" fmla="*/ 101 w 202"/>
              <a:gd name="T17" fmla="*/ 0 h 188"/>
              <a:gd name="T18" fmla="*/ 90 w 202"/>
              <a:gd name="T19" fmla="*/ 4 h 188"/>
              <a:gd name="T20" fmla="*/ 3 w 202"/>
              <a:gd name="T21" fmla="*/ 70 h 188"/>
              <a:gd name="T22" fmla="*/ 2 w 202"/>
              <a:gd name="T23" fmla="*/ 78 h 188"/>
              <a:gd name="T24" fmla="*/ 7 w 202"/>
              <a:gd name="T25" fmla="*/ 81 h 188"/>
              <a:gd name="T26" fmla="*/ 11 w 202"/>
              <a:gd name="T27" fmla="*/ 79 h 188"/>
              <a:gd name="T28" fmla="*/ 23 w 202"/>
              <a:gd name="T29" fmla="*/ 70 h 188"/>
              <a:gd name="T30" fmla="*/ 23 w 202"/>
              <a:gd name="T31" fmla="*/ 171 h 188"/>
              <a:gd name="T32" fmla="*/ 41 w 202"/>
              <a:gd name="T33" fmla="*/ 188 h 188"/>
              <a:gd name="T34" fmla="*/ 163 w 202"/>
              <a:gd name="T35" fmla="*/ 188 h 188"/>
              <a:gd name="T36" fmla="*/ 181 w 202"/>
              <a:gd name="T37" fmla="*/ 171 h 188"/>
              <a:gd name="T38" fmla="*/ 181 w 202"/>
              <a:gd name="T39" fmla="*/ 71 h 188"/>
              <a:gd name="T40" fmla="*/ 192 w 202"/>
              <a:gd name="T41" fmla="*/ 79 h 188"/>
              <a:gd name="T42" fmla="*/ 200 w 202"/>
              <a:gd name="T43" fmla="*/ 78 h 188"/>
              <a:gd name="T44" fmla="*/ 199 w 202"/>
              <a:gd name="T45" fmla="*/ 70 h 188"/>
              <a:gd name="T46" fmla="*/ 122 w 202"/>
              <a:gd name="T47" fmla="*/ 176 h 188"/>
              <a:gd name="T48" fmla="*/ 84 w 202"/>
              <a:gd name="T49" fmla="*/ 176 h 188"/>
              <a:gd name="T50" fmla="*/ 84 w 202"/>
              <a:gd name="T51" fmla="*/ 133 h 188"/>
              <a:gd name="T52" fmla="*/ 84 w 202"/>
              <a:gd name="T53" fmla="*/ 131 h 188"/>
              <a:gd name="T54" fmla="*/ 121 w 202"/>
              <a:gd name="T55" fmla="*/ 131 h 188"/>
              <a:gd name="T56" fmla="*/ 122 w 202"/>
              <a:gd name="T57" fmla="*/ 133 h 188"/>
              <a:gd name="T58" fmla="*/ 122 w 202"/>
              <a:gd name="T59" fmla="*/ 176 h 188"/>
              <a:gd name="T60" fmla="*/ 169 w 202"/>
              <a:gd name="T61" fmla="*/ 171 h 188"/>
              <a:gd name="T62" fmla="*/ 163 w 202"/>
              <a:gd name="T63" fmla="*/ 176 h 188"/>
              <a:gd name="T64" fmla="*/ 127 w 202"/>
              <a:gd name="T65" fmla="*/ 176 h 188"/>
              <a:gd name="T66" fmla="*/ 127 w 202"/>
              <a:gd name="T67" fmla="*/ 133 h 188"/>
              <a:gd name="T68" fmla="*/ 121 w 202"/>
              <a:gd name="T69" fmla="*/ 126 h 188"/>
              <a:gd name="T70" fmla="*/ 84 w 202"/>
              <a:gd name="T71" fmla="*/ 126 h 188"/>
              <a:gd name="T72" fmla="*/ 78 w 202"/>
              <a:gd name="T73" fmla="*/ 133 h 188"/>
              <a:gd name="T74" fmla="*/ 78 w 202"/>
              <a:gd name="T75" fmla="*/ 176 h 188"/>
              <a:gd name="T76" fmla="*/ 41 w 202"/>
              <a:gd name="T77" fmla="*/ 176 h 188"/>
              <a:gd name="T78" fmla="*/ 35 w 202"/>
              <a:gd name="T79" fmla="*/ 171 h 188"/>
              <a:gd name="T80" fmla="*/ 35 w 202"/>
              <a:gd name="T81" fmla="*/ 61 h 188"/>
              <a:gd name="T82" fmla="*/ 97 w 202"/>
              <a:gd name="T83" fmla="*/ 14 h 188"/>
              <a:gd name="T84" fmla="*/ 98 w 202"/>
              <a:gd name="T85" fmla="*/ 13 h 188"/>
              <a:gd name="T86" fmla="*/ 101 w 202"/>
              <a:gd name="T87" fmla="*/ 12 h 188"/>
              <a:gd name="T88" fmla="*/ 105 w 202"/>
              <a:gd name="T89" fmla="*/ 13 h 188"/>
              <a:gd name="T90" fmla="*/ 105 w 202"/>
              <a:gd name="T91" fmla="*/ 14 h 188"/>
              <a:gd name="T92" fmla="*/ 169 w 202"/>
              <a:gd name="T93" fmla="*/ 62 h 188"/>
              <a:gd name="T94" fmla="*/ 169 w 202"/>
              <a:gd name="T95" fmla="*/ 17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2" h="188">
                <a:moveTo>
                  <a:pt x="199" y="70"/>
                </a:moveTo>
                <a:cubicBezTo>
                  <a:pt x="157" y="38"/>
                  <a:pt x="157" y="38"/>
                  <a:pt x="157" y="38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7" y="9"/>
                  <a:pt x="156" y="8"/>
                  <a:pt x="155" y="8"/>
                </a:cubicBezTo>
                <a:cubicBezTo>
                  <a:pt x="142" y="8"/>
                  <a:pt x="142" y="8"/>
                  <a:pt x="142" y="8"/>
                </a:cubicBezTo>
                <a:cubicBezTo>
                  <a:pt x="142" y="8"/>
                  <a:pt x="141" y="9"/>
                  <a:pt x="141" y="11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13" y="4"/>
                  <a:pt x="113" y="4"/>
                  <a:pt x="113" y="4"/>
                </a:cubicBezTo>
                <a:cubicBezTo>
                  <a:pt x="110" y="1"/>
                  <a:pt x="106" y="0"/>
                  <a:pt x="101" y="0"/>
                </a:cubicBezTo>
                <a:cubicBezTo>
                  <a:pt x="97" y="0"/>
                  <a:pt x="93" y="1"/>
                  <a:pt x="90" y="4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2"/>
                  <a:pt x="0" y="76"/>
                  <a:pt x="2" y="78"/>
                </a:cubicBezTo>
                <a:cubicBezTo>
                  <a:pt x="4" y="80"/>
                  <a:pt x="5" y="81"/>
                  <a:pt x="7" y="81"/>
                </a:cubicBezTo>
                <a:cubicBezTo>
                  <a:pt x="8" y="81"/>
                  <a:pt x="10" y="80"/>
                  <a:pt x="11" y="7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80"/>
                  <a:pt x="31" y="188"/>
                  <a:pt x="41" y="188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73" y="188"/>
                  <a:pt x="181" y="180"/>
                  <a:pt x="181" y="17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94" y="81"/>
                  <a:pt x="198" y="81"/>
                  <a:pt x="200" y="78"/>
                </a:cubicBezTo>
                <a:cubicBezTo>
                  <a:pt x="202" y="76"/>
                  <a:pt x="202" y="72"/>
                  <a:pt x="199" y="70"/>
                </a:cubicBezTo>
                <a:close/>
                <a:moveTo>
                  <a:pt x="122" y="176"/>
                </a:moveTo>
                <a:cubicBezTo>
                  <a:pt x="84" y="176"/>
                  <a:pt x="84" y="176"/>
                  <a:pt x="84" y="176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84" y="132"/>
                  <a:pt x="84" y="131"/>
                  <a:pt x="84" y="131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21" y="131"/>
                  <a:pt x="122" y="132"/>
                  <a:pt x="122" y="133"/>
                </a:cubicBezTo>
                <a:lnTo>
                  <a:pt x="122" y="176"/>
                </a:lnTo>
                <a:close/>
                <a:moveTo>
                  <a:pt x="169" y="171"/>
                </a:moveTo>
                <a:cubicBezTo>
                  <a:pt x="169" y="173"/>
                  <a:pt x="166" y="176"/>
                  <a:pt x="163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29"/>
                  <a:pt x="124" y="126"/>
                  <a:pt x="121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1" y="126"/>
                  <a:pt x="78" y="129"/>
                  <a:pt x="78" y="133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41" y="176"/>
                  <a:pt x="41" y="176"/>
                  <a:pt x="41" y="176"/>
                </a:cubicBezTo>
                <a:cubicBezTo>
                  <a:pt x="38" y="176"/>
                  <a:pt x="35" y="173"/>
                  <a:pt x="35" y="171"/>
                </a:cubicBezTo>
                <a:cubicBezTo>
                  <a:pt x="35" y="61"/>
                  <a:pt x="35" y="61"/>
                  <a:pt x="35" y="61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3"/>
                  <a:pt x="98" y="13"/>
                  <a:pt x="98" y="13"/>
                </a:cubicBezTo>
                <a:cubicBezTo>
                  <a:pt x="99" y="12"/>
                  <a:pt x="100" y="12"/>
                  <a:pt x="101" y="12"/>
                </a:cubicBezTo>
                <a:cubicBezTo>
                  <a:pt x="103" y="12"/>
                  <a:pt x="104" y="12"/>
                  <a:pt x="105" y="13"/>
                </a:cubicBezTo>
                <a:cubicBezTo>
                  <a:pt x="105" y="13"/>
                  <a:pt x="105" y="13"/>
                  <a:pt x="105" y="14"/>
                </a:cubicBezTo>
                <a:cubicBezTo>
                  <a:pt x="169" y="62"/>
                  <a:pt x="169" y="62"/>
                  <a:pt x="169" y="62"/>
                </a:cubicBezTo>
                <a:lnTo>
                  <a:pt x="169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5425" y="3583940"/>
            <a:ext cx="4064000" cy="2527935"/>
          </a:xfrm>
          <a:prstGeom prst="rect">
            <a:avLst/>
          </a:prstGeom>
          <a:noFill/>
          <a:ln w="190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8100000" flipH="1">
            <a:off x="5768975" y="4835525"/>
            <a:ext cx="149860" cy="14986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809115" y="3790315"/>
            <a:ext cx="3436620" cy="588645"/>
          </a:xfrm>
          <a:prstGeom prst="round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PA_矩形 17"/>
          <p:cNvSpPr/>
          <p:nvPr>
            <p:custDataLst>
              <p:tags r:id="rId3"/>
            </p:custDataLst>
          </p:nvPr>
        </p:nvSpPr>
        <p:spPr>
          <a:xfrm>
            <a:off x="2639060" y="3818890"/>
            <a:ext cx="177673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2800" b="1" dirty="0">
                <a:solidFill>
                  <a:schemeClr val="bg1"/>
                </a:solidFill>
              </a:rPr>
              <a:t>TEXT HERE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39060" y="4804410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367" name="Freeform 152"/>
          <p:cNvSpPr>
            <a:spLocks noEditPoints="1"/>
          </p:cNvSpPr>
          <p:nvPr/>
        </p:nvSpPr>
        <p:spPr bwMode="auto">
          <a:xfrm>
            <a:off x="2000250" y="4919980"/>
            <a:ext cx="561975" cy="565785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9531985" y="3534410"/>
            <a:ext cx="1525270" cy="151574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096000" y="-34925"/>
            <a:ext cx="0" cy="590042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6017895" y="1870075"/>
            <a:ext cx="154305" cy="154305"/>
          </a:xfrm>
          <a:prstGeom prst="ellipse">
            <a:avLst/>
          </a:prstGeom>
          <a:solidFill>
            <a:srgbClr val="262626"/>
          </a:solidFill>
          <a:ln w="349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17895" y="3858260"/>
            <a:ext cx="154305" cy="154305"/>
          </a:xfrm>
          <a:prstGeom prst="ellipse">
            <a:avLst/>
          </a:prstGeom>
          <a:solidFill>
            <a:srgbClr val="262626"/>
          </a:solidFill>
          <a:ln w="349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>
            <a:off x="6290945" y="3860800"/>
            <a:ext cx="149860" cy="14986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8100000" flipH="1">
            <a:off x="5758815" y="1871980"/>
            <a:ext cx="149860" cy="14986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21835" y="1633855"/>
            <a:ext cx="700405" cy="819785"/>
            <a:chOff x="9873" y="6148"/>
            <a:chExt cx="388" cy="454"/>
          </a:xfrm>
          <a:solidFill>
            <a:srgbClr val="262626"/>
          </a:solidFill>
        </p:grpSpPr>
        <p:sp>
          <p:nvSpPr>
            <p:cNvPr id="161" name="Freeform 347"/>
            <p:cNvSpPr/>
            <p:nvPr/>
          </p:nvSpPr>
          <p:spPr bwMode="auto">
            <a:xfrm>
              <a:off x="9873" y="6380"/>
              <a:ext cx="178" cy="223"/>
            </a:xfrm>
            <a:custGeom>
              <a:avLst/>
              <a:gdLst>
                <a:gd name="T0" fmla="*/ 65 w 72"/>
                <a:gd name="T1" fmla="*/ 26 h 90"/>
                <a:gd name="T2" fmla="*/ 70 w 72"/>
                <a:gd name="T3" fmla="*/ 15 h 90"/>
                <a:gd name="T4" fmla="*/ 71 w 72"/>
                <a:gd name="T5" fmla="*/ 13 h 90"/>
                <a:gd name="T6" fmla="*/ 69 w 72"/>
                <a:gd name="T7" fmla="*/ 12 h 90"/>
                <a:gd name="T8" fmla="*/ 48 w 72"/>
                <a:gd name="T9" fmla="*/ 1 h 90"/>
                <a:gd name="T10" fmla="*/ 46 w 72"/>
                <a:gd name="T11" fmla="*/ 1 h 90"/>
                <a:gd name="T12" fmla="*/ 0 w 72"/>
                <a:gd name="T13" fmla="*/ 88 h 90"/>
                <a:gd name="T14" fmla="*/ 1 w 72"/>
                <a:gd name="T15" fmla="*/ 90 h 90"/>
                <a:gd name="T16" fmla="*/ 2 w 72"/>
                <a:gd name="T17" fmla="*/ 90 h 90"/>
                <a:gd name="T18" fmla="*/ 61 w 72"/>
                <a:gd name="T19" fmla="*/ 90 h 90"/>
                <a:gd name="T20" fmla="*/ 63 w 72"/>
                <a:gd name="T21" fmla="*/ 89 h 90"/>
                <a:gd name="T22" fmla="*/ 72 w 72"/>
                <a:gd name="T23" fmla="*/ 40 h 90"/>
                <a:gd name="T24" fmla="*/ 71 w 72"/>
                <a:gd name="T25" fmla="*/ 38 h 90"/>
                <a:gd name="T26" fmla="*/ 65 w 72"/>
                <a:gd name="T27" fmla="*/ 2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90">
                  <a:moveTo>
                    <a:pt x="65" y="26"/>
                  </a:moveTo>
                  <a:cubicBezTo>
                    <a:pt x="65" y="22"/>
                    <a:pt x="67" y="18"/>
                    <a:pt x="70" y="15"/>
                  </a:cubicBezTo>
                  <a:cubicBezTo>
                    <a:pt x="71" y="15"/>
                    <a:pt x="71" y="14"/>
                    <a:pt x="71" y="13"/>
                  </a:cubicBezTo>
                  <a:cubicBezTo>
                    <a:pt x="71" y="12"/>
                    <a:pt x="70" y="12"/>
                    <a:pt x="69" y="12"/>
                  </a:cubicBezTo>
                  <a:cubicBezTo>
                    <a:pt x="61" y="10"/>
                    <a:pt x="54" y="6"/>
                    <a:pt x="48" y="1"/>
                  </a:cubicBezTo>
                  <a:cubicBezTo>
                    <a:pt x="47" y="0"/>
                    <a:pt x="46" y="0"/>
                    <a:pt x="46" y="1"/>
                  </a:cubicBezTo>
                  <a:cubicBezTo>
                    <a:pt x="18" y="15"/>
                    <a:pt x="1" y="48"/>
                    <a:pt x="0" y="88"/>
                  </a:cubicBezTo>
                  <a:cubicBezTo>
                    <a:pt x="0" y="89"/>
                    <a:pt x="0" y="89"/>
                    <a:pt x="1" y="90"/>
                  </a:cubicBezTo>
                  <a:cubicBezTo>
                    <a:pt x="1" y="90"/>
                    <a:pt x="1" y="90"/>
                    <a:pt x="2" y="9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2" y="90"/>
                    <a:pt x="63" y="90"/>
                    <a:pt x="63" y="89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39"/>
                    <a:pt x="71" y="39"/>
                    <a:pt x="71" y="38"/>
                  </a:cubicBezTo>
                  <a:cubicBezTo>
                    <a:pt x="67" y="35"/>
                    <a:pt x="65" y="31"/>
                    <a:pt x="6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2" name="Freeform 348"/>
            <p:cNvSpPr/>
            <p:nvPr/>
          </p:nvSpPr>
          <p:spPr bwMode="auto">
            <a:xfrm>
              <a:off x="10083" y="6380"/>
              <a:ext cx="178" cy="223"/>
            </a:xfrm>
            <a:custGeom>
              <a:avLst/>
              <a:gdLst>
                <a:gd name="T0" fmla="*/ 26 w 72"/>
                <a:gd name="T1" fmla="*/ 1 h 90"/>
                <a:gd name="T2" fmla="*/ 24 w 72"/>
                <a:gd name="T3" fmla="*/ 1 h 90"/>
                <a:gd name="T4" fmla="*/ 3 w 72"/>
                <a:gd name="T5" fmla="*/ 12 h 90"/>
                <a:gd name="T6" fmla="*/ 1 w 72"/>
                <a:gd name="T7" fmla="*/ 13 h 90"/>
                <a:gd name="T8" fmla="*/ 2 w 72"/>
                <a:gd name="T9" fmla="*/ 15 h 90"/>
                <a:gd name="T10" fmla="*/ 7 w 72"/>
                <a:gd name="T11" fmla="*/ 26 h 90"/>
                <a:gd name="T12" fmla="*/ 1 w 72"/>
                <a:gd name="T13" fmla="*/ 38 h 90"/>
                <a:gd name="T14" fmla="*/ 0 w 72"/>
                <a:gd name="T15" fmla="*/ 40 h 90"/>
                <a:gd name="T16" fmla="*/ 9 w 72"/>
                <a:gd name="T17" fmla="*/ 89 h 90"/>
                <a:gd name="T18" fmla="*/ 11 w 72"/>
                <a:gd name="T19" fmla="*/ 90 h 90"/>
                <a:gd name="T20" fmla="*/ 70 w 72"/>
                <a:gd name="T21" fmla="*/ 90 h 90"/>
                <a:gd name="T22" fmla="*/ 71 w 72"/>
                <a:gd name="T23" fmla="*/ 90 h 90"/>
                <a:gd name="T24" fmla="*/ 72 w 72"/>
                <a:gd name="T25" fmla="*/ 88 h 90"/>
                <a:gd name="T26" fmla="*/ 26 w 72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90">
                  <a:moveTo>
                    <a:pt x="26" y="1"/>
                  </a:moveTo>
                  <a:cubicBezTo>
                    <a:pt x="26" y="0"/>
                    <a:pt x="25" y="0"/>
                    <a:pt x="24" y="1"/>
                  </a:cubicBezTo>
                  <a:cubicBezTo>
                    <a:pt x="18" y="6"/>
                    <a:pt x="11" y="10"/>
                    <a:pt x="3" y="12"/>
                  </a:cubicBezTo>
                  <a:cubicBezTo>
                    <a:pt x="2" y="12"/>
                    <a:pt x="1" y="12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5" y="18"/>
                    <a:pt x="7" y="22"/>
                    <a:pt x="7" y="26"/>
                  </a:cubicBezTo>
                  <a:cubicBezTo>
                    <a:pt x="7" y="31"/>
                    <a:pt x="5" y="35"/>
                    <a:pt x="1" y="38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90"/>
                    <a:pt x="10" y="90"/>
                    <a:pt x="11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8"/>
                  </a:cubicBezTo>
                  <a:cubicBezTo>
                    <a:pt x="71" y="48"/>
                    <a:pt x="54" y="15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3" name="Freeform 349"/>
            <p:cNvSpPr>
              <a:spLocks noEditPoints="1"/>
            </p:cNvSpPr>
            <p:nvPr/>
          </p:nvSpPr>
          <p:spPr bwMode="auto">
            <a:xfrm>
              <a:off x="9953" y="6148"/>
              <a:ext cx="228" cy="235"/>
            </a:xfrm>
            <a:custGeom>
              <a:avLst/>
              <a:gdLst>
                <a:gd name="T0" fmla="*/ 92 w 92"/>
                <a:gd name="T1" fmla="*/ 48 h 95"/>
                <a:gd name="T2" fmla="*/ 46 w 92"/>
                <a:gd name="T3" fmla="*/ 0 h 95"/>
                <a:gd name="T4" fmla="*/ 10 w 92"/>
                <a:gd name="T5" fmla="*/ 19 h 95"/>
                <a:gd name="T6" fmla="*/ 9 w 92"/>
                <a:gd name="T7" fmla="*/ 19 h 95"/>
                <a:gd name="T8" fmla="*/ 8 w 92"/>
                <a:gd name="T9" fmla="*/ 21 h 95"/>
                <a:gd name="T10" fmla="*/ 0 w 92"/>
                <a:gd name="T11" fmla="*/ 48 h 95"/>
                <a:gd name="T12" fmla="*/ 46 w 92"/>
                <a:gd name="T13" fmla="*/ 95 h 95"/>
                <a:gd name="T14" fmla="*/ 92 w 92"/>
                <a:gd name="T15" fmla="*/ 48 h 95"/>
                <a:gd name="T16" fmla="*/ 46 w 92"/>
                <a:gd name="T17" fmla="*/ 10 h 95"/>
                <a:gd name="T18" fmla="*/ 66 w 92"/>
                <a:gd name="T19" fmla="*/ 17 h 95"/>
                <a:gd name="T20" fmla="*/ 44 w 92"/>
                <a:gd name="T21" fmla="*/ 25 h 95"/>
                <a:gd name="T22" fmla="*/ 20 w 92"/>
                <a:gd name="T23" fmla="*/ 22 h 95"/>
                <a:gd name="T24" fmla="*/ 46 w 92"/>
                <a:gd name="T25" fmla="*/ 10 h 95"/>
                <a:gd name="T26" fmla="*/ 46 w 92"/>
                <a:gd name="T27" fmla="*/ 85 h 95"/>
                <a:gd name="T28" fmla="*/ 10 w 92"/>
                <a:gd name="T29" fmla="*/ 48 h 95"/>
                <a:gd name="T30" fmla="*/ 15 w 92"/>
                <a:gd name="T31" fmla="*/ 29 h 95"/>
                <a:gd name="T32" fmla="*/ 35 w 92"/>
                <a:gd name="T33" fmla="*/ 35 h 95"/>
                <a:gd name="T34" fmla="*/ 48 w 92"/>
                <a:gd name="T35" fmla="*/ 32 h 95"/>
                <a:gd name="T36" fmla="*/ 75 w 92"/>
                <a:gd name="T37" fmla="*/ 26 h 95"/>
                <a:gd name="T38" fmla="*/ 76 w 92"/>
                <a:gd name="T39" fmla="*/ 26 h 95"/>
                <a:gd name="T40" fmla="*/ 82 w 92"/>
                <a:gd name="T41" fmla="*/ 48 h 95"/>
                <a:gd name="T42" fmla="*/ 46 w 92"/>
                <a:gd name="T43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5">
                  <a:moveTo>
                    <a:pt x="92" y="48"/>
                  </a:moveTo>
                  <a:cubicBezTo>
                    <a:pt x="92" y="22"/>
                    <a:pt x="71" y="0"/>
                    <a:pt x="46" y="0"/>
                  </a:cubicBezTo>
                  <a:cubicBezTo>
                    <a:pt x="31" y="0"/>
                    <a:pt x="18" y="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3" y="28"/>
                    <a:pt x="0" y="38"/>
                    <a:pt x="0" y="48"/>
                  </a:cubicBezTo>
                  <a:cubicBezTo>
                    <a:pt x="0" y="73"/>
                    <a:pt x="21" y="95"/>
                    <a:pt x="46" y="95"/>
                  </a:cubicBezTo>
                  <a:cubicBezTo>
                    <a:pt x="71" y="95"/>
                    <a:pt x="92" y="73"/>
                    <a:pt x="92" y="48"/>
                  </a:cubicBezTo>
                  <a:close/>
                  <a:moveTo>
                    <a:pt x="46" y="10"/>
                  </a:moveTo>
                  <a:cubicBezTo>
                    <a:pt x="53" y="10"/>
                    <a:pt x="60" y="13"/>
                    <a:pt x="66" y="17"/>
                  </a:cubicBezTo>
                  <a:cubicBezTo>
                    <a:pt x="60" y="17"/>
                    <a:pt x="54" y="20"/>
                    <a:pt x="44" y="25"/>
                  </a:cubicBezTo>
                  <a:cubicBezTo>
                    <a:pt x="35" y="30"/>
                    <a:pt x="25" y="26"/>
                    <a:pt x="20" y="22"/>
                  </a:cubicBezTo>
                  <a:cubicBezTo>
                    <a:pt x="26" y="15"/>
                    <a:pt x="36" y="10"/>
                    <a:pt x="46" y="10"/>
                  </a:cubicBezTo>
                  <a:close/>
                  <a:moveTo>
                    <a:pt x="46" y="85"/>
                  </a:moveTo>
                  <a:cubicBezTo>
                    <a:pt x="26" y="85"/>
                    <a:pt x="10" y="68"/>
                    <a:pt x="10" y="48"/>
                  </a:cubicBezTo>
                  <a:cubicBezTo>
                    <a:pt x="10" y="41"/>
                    <a:pt x="12" y="34"/>
                    <a:pt x="15" y="29"/>
                  </a:cubicBezTo>
                  <a:cubicBezTo>
                    <a:pt x="20" y="32"/>
                    <a:pt x="27" y="35"/>
                    <a:pt x="35" y="35"/>
                  </a:cubicBezTo>
                  <a:cubicBezTo>
                    <a:pt x="39" y="35"/>
                    <a:pt x="44" y="34"/>
                    <a:pt x="48" y="32"/>
                  </a:cubicBezTo>
                  <a:cubicBezTo>
                    <a:pt x="65" y="23"/>
                    <a:pt x="68" y="23"/>
                    <a:pt x="75" y="26"/>
                  </a:cubicBezTo>
                  <a:cubicBezTo>
                    <a:pt x="75" y="26"/>
                    <a:pt x="75" y="26"/>
                    <a:pt x="76" y="26"/>
                  </a:cubicBezTo>
                  <a:cubicBezTo>
                    <a:pt x="80" y="32"/>
                    <a:pt x="82" y="40"/>
                    <a:pt x="82" y="48"/>
                  </a:cubicBezTo>
                  <a:cubicBezTo>
                    <a:pt x="82" y="68"/>
                    <a:pt x="66" y="85"/>
                    <a:pt x="46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7" name="矩形标注 6"/>
          <p:cNvSpPr/>
          <p:nvPr/>
        </p:nvSpPr>
        <p:spPr>
          <a:xfrm>
            <a:off x="906780" y="1388745"/>
            <a:ext cx="3157220" cy="1920875"/>
          </a:xfrm>
          <a:prstGeom prst="wedgeRectCallout">
            <a:avLst>
              <a:gd name="adj1" fmla="val 59271"/>
              <a:gd name="adj2" fmla="val -19421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217930" y="1713865"/>
            <a:ext cx="2535555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9435" y="3656330"/>
            <a:ext cx="262255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grpSp>
        <p:nvGrpSpPr>
          <p:cNvPr id="165" name="组合 164"/>
          <p:cNvGrpSpPr/>
          <p:nvPr/>
        </p:nvGrpSpPr>
        <p:grpSpPr>
          <a:xfrm rot="0">
            <a:off x="9836150" y="3829685"/>
            <a:ext cx="924560" cy="924560"/>
            <a:chOff x="8592754" y="764586"/>
            <a:chExt cx="677996" cy="677996"/>
          </a:xfrm>
          <a:solidFill>
            <a:schemeClr val="bg1"/>
          </a:solidFill>
        </p:grpSpPr>
        <p:sp>
          <p:nvSpPr>
            <p:cNvPr id="145" name="Freeform 152"/>
            <p:cNvSpPr>
              <a:spLocks noEditPoints="1"/>
            </p:cNvSpPr>
            <p:nvPr/>
          </p:nvSpPr>
          <p:spPr bwMode="auto">
            <a:xfrm>
              <a:off x="8592754" y="764586"/>
              <a:ext cx="677996" cy="677996"/>
            </a:xfrm>
            <a:custGeom>
              <a:avLst/>
              <a:gdLst>
                <a:gd name="T0" fmla="*/ 208 w 417"/>
                <a:gd name="T1" fmla="*/ 417 h 417"/>
                <a:gd name="T2" fmla="*/ 208 w 417"/>
                <a:gd name="T3" fmla="*/ 407 h 417"/>
                <a:gd name="T4" fmla="*/ 208 w 417"/>
                <a:gd name="T5" fmla="*/ 417 h 417"/>
                <a:gd name="T6" fmla="*/ 0 w 417"/>
                <a:gd name="T7" fmla="*/ 208 h 417"/>
                <a:gd name="T8" fmla="*/ 208 w 417"/>
                <a:gd name="T9" fmla="*/ 0 h 417"/>
                <a:gd name="T10" fmla="*/ 417 w 417"/>
                <a:gd name="T11" fmla="*/ 208 h 417"/>
                <a:gd name="T12" fmla="*/ 208 w 417"/>
                <a:gd name="T13" fmla="*/ 417 h 417"/>
                <a:gd name="T14" fmla="*/ 208 w 417"/>
                <a:gd name="T15" fmla="*/ 20 h 417"/>
                <a:gd name="T16" fmla="*/ 20 w 417"/>
                <a:gd name="T17" fmla="*/ 208 h 417"/>
                <a:gd name="T18" fmla="*/ 208 w 417"/>
                <a:gd name="T19" fmla="*/ 397 h 417"/>
                <a:gd name="T20" fmla="*/ 208 w 417"/>
                <a:gd name="T21" fmla="*/ 397 h 417"/>
                <a:gd name="T22" fmla="*/ 397 w 417"/>
                <a:gd name="T23" fmla="*/ 208 h 417"/>
                <a:gd name="T24" fmla="*/ 208 w 417"/>
                <a:gd name="T25" fmla="*/ 2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7" h="417">
                  <a:moveTo>
                    <a:pt x="208" y="417"/>
                  </a:moveTo>
                  <a:cubicBezTo>
                    <a:pt x="208" y="407"/>
                    <a:pt x="208" y="407"/>
                    <a:pt x="208" y="40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94" y="417"/>
                    <a:pt x="0" y="323"/>
                    <a:pt x="0" y="208"/>
                  </a:cubicBezTo>
                  <a:cubicBezTo>
                    <a:pt x="0" y="94"/>
                    <a:pt x="94" y="0"/>
                    <a:pt x="208" y="0"/>
                  </a:cubicBezTo>
                  <a:cubicBezTo>
                    <a:pt x="323" y="0"/>
                    <a:pt x="417" y="94"/>
                    <a:pt x="417" y="208"/>
                  </a:cubicBezTo>
                  <a:cubicBezTo>
                    <a:pt x="417" y="323"/>
                    <a:pt x="323" y="417"/>
                    <a:pt x="208" y="417"/>
                  </a:cubicBezTo>
                  <a:moveTo>
                    <a:pt x="208" y="20"/>
                  </a:moveTo>
                  <a:cubicBezTo>
                    <a:pt x="105" y="20"/>
                    <a:pt x="20" y="105"/>
                    <a:pt x="20" y="208"/>
                  </a:cubicBezTo>
                  <a:cubicBezTo>
                    <a:pt x="20" y="312"/>
                    <a:pt x="105" y="397"/>
                    <a:pt x="208" y="397"/>
                  </a:cubicBezTo>
                  <a:cubicBezTo>
                    <a:pt x="208" y="397"/>
                    <a:pt x="208" y="397"/>
                    <a:pt x="208" y="397"/>
                  </a:cubicBezTo>
                  <a:cubicBezTo>
                    <a:pt x="312" y="397"/>
                    <a:pt x="397" y="312"/>
                    <a:pt x="397" y="208"/>
                  </a:cubicBezTo>
                  <a:cubicBezTo>
                    <a:pt x="397" y="105"/>
                    <a:pt x="312" y="20"/>
                    <a:pt x="20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6" name="Freeform 153"/>
            <p:cNvSpPr/>
            <p:nvPr/>
          </p:nvSpPr>
          <p:spPr bwMode="auto">
            <a:xfrm>
              <a:off x="8819606" y="909413"/>
              <a:ext cx="223008" cy="388342"/>
            </a:xfrm>
            <a:custGeom>
              <a:avLst/>
              <a:gdLst>
                <a:gd name="T0" fmla="*/ 68 w 137"/>
                <a:gd name="T1" fmla="*/ 239 h 239"/>
                <a:gd name="T2" fmla="*/ 0 w 137"/>
                <a:gd name="T3" fmla="*/ 174 h 239"/>
                <a:gd name="T4" fmla="*/ 10 w 137"/>
                <a:gd name="T5" fmla="*/ 164 h 239"/>
                <a:gd name="T6" fmla="*/ 20 w 137"/>
                <a:gd name="T7" fmla="*/ 174 h 239"/>
                <a:gd name="T8" fmla="*/ 68 w 137"/>
                <a:gd name="T9" fmla="*/ 219 h 239"/>
                <a:gd name="T10" fmla="*/ 117 w 137"/>
                <a:gd name="T11" fmla="*/ 174 h 239"/>
                <a:gd name="T12" fmla="*/ 68 w 137"/>
                <a:gd name="T13" fmla="*/ 129 h 239"/>
                <a:gd name="T14" fmla="*/ 0 w 137"/>
                <a:gd name="T15" fmla="*/ 65 h 239"/>
                <a:gd name="T16" fmla="*/ 68 w 137"/>
                <a:gd name="T17" fmla="*/ 0 h 239"/>
                <a:gd name="T18" fmla="*/ 121 w 137"/>
                <a:gd name="T19" fmla="*/ 23 h 239"/>
                <a:gd name="T20" fmla="*/ 120 w 137"/>
                <a:gd name="T21" fmla="*/ 37 h 239"/>
                <a:gd name="T22" fmla="*/ 106 w 137"/>
                <a:gd name="T23" fmla="*/ 37 h 239"/>
                <a:gd name="T24" fmla="*/ 68 w 137"/>
                <a:gd name="T25" fmla="*/ 20 h 239"/>
                <a:gd name="T26" fmla="*/ 20 w 137"/>
                <a:gd name="T27" fmla="*/ 65 h 239"/>
                <a:gd name="T28" fmla="*/ 68 w 137"/>
                <a:gd name="T29" fmla="*/ 109 h 239"/>
                <a:gd name="T30" fmla="*/ 137 w 137"/>
                <a:gd name="T31" fmla="*/ 174 h 239"/>
                <a:gd name="T32" fmla="*/ 68 w 137"/>
                <a:gd name="T3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239">
                  <a:moveTo>
                    <a:pt x="68" y="239"/>
                  </a:moveTo>
                  <a:cubicBezTo>
                    <a:pt x="31" y="239"/>
                    <a:pt x="0" y="210"/>
                    <a:pt x="0" y="174"/>
                  </a:cubicBezTo>
                  <a:cubicBezTo>
                    <a:pt x="0" y="168"/>
                    <a:pt x="4" y="164"/>
                    <a:pt x="10" y="164"/>
                  </a:cubicBezTo>
                  <a:cubicBezTo>
                    <a:pt x="15" y="164"/>
                    <a:pt x="20" y="168"/>
                    <a:pt x="20" y="174"/>
                  </a:cubicBezTo>
                  <a:cubicBezTo>
                    <a:pt x="20" y="199"/>
                    <a:pt x="42" y="219"/>
                    <a:pt x="68" y="219"/>
                  </a:cubicBezTo>
                  <a:cubicBezTo>
                    <a:pt x="95" y="219"/>
                    <a:pt x="117" y="199"/>
                    <a:pt x="117" y="174"/>
                  </a:cubicBezTo>
                  <a:cubicBezTo>
                    <a:pt x="117" y="149"/>
                    <a:pt x="95" y="129"/>
                    <a:pt x="68" y="129"/>
                  </a:cubicBezTo>
                  <a:cubicBezTo>
                    <a:pt x="31" y="129"/>
                    <a:pt x="0" y="100"/>
                    <a:pt x="0" y="65"/>
                  </a:cubicBezTo>
                  <a:cubicBezTo>
                    <a:pt x="0" y="29"/>
                    <a:pt x="31" y="0"/>
                    <a:pt x="68" y="0"/>
                  </a:cubicBezTo>
                  <a:cubicBezTo>
                    <a:pt x="89" y="0"/>
                    <a:pt x="108" y="9"/>
                    <a:pt x="121" y="23"/>
                  </a:cubicBezTo>
                  <a:cubicBezTo>
                    <a:pt x="125" y="27"/>
                    <a:pt x="124" y="34"/>
                    <a:pt x="120" y="37"/>
                  </a:cubicBezTo>
                  <a:cubicBezTo>
                    <a:pt x="116" y="41"/>
                    <a:pt x="110" y="41"/>
                    <a:pt x="106" y="37"/>
                  </a:cubicBezTo>
                  <a:cubicBezTo>
                    <a:pt x="97" y="26"/>
                    <a:pt x="83" y="20"/>
                    <a:pt x="68" y="20"/>
                  </a:cubicBezTo>
                  <a:cubicBezTo>
                    <a:pt x="42" y="20"/>
                    <a:pt x="20" y="40"/>
                    <a:pt x="20" y="65"/>
                  </a:cubicBezTo>
                  <a:cubicBezTo>
                    <a:pt x="20" y="89"/>
                    <a:pt x="42" y="109"/>
                    <a:pt x="68" y="109"/>
                  </a:cubicBezTo>
                  <a:cubicBezTo>
                    <a:pt x="106" y="109"/>
                    <a:pt x="137" y="138"/>
                    <a:pt x="137" y="174"/>
                  </a:cubicBezTo>
                  <a:cubicBezTo>
                    <a:pt x="137" y="210"/>
                    <a:pt x="106" y="239"/>
                    <a:pt x="68" y="2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7" name="Freeform 154"/>
            <p:cNvSpPr/>
            <p:nvPr/>
          </p:nvSpPr>
          <p:spPr bwMode="auto">
            <a:xfrm>
              <a:off x="8913167" y="860710"/>
              <a:ext cx="32042" cy="485748"/>
            </a:xfrm>
            <a:custGeom>
              <a:avLst/>
              <a:gdLst>
                <a:gd name="T0" fmla="*/ 10 w 20"/>
                <a:gd name="T1" fmla="*/ 299 h 299"/>
                <a:gd name="T2" fmla="*/ 0 w 20"/>
                <a:gd name="T3" fmla="*/ 289 h 299"/>
                <a:gd name="T4" fmla="*/ 0 w 20"/>
                <a:gd name="T5" fmla="*/ 10 h 299"/>
                <a:gd name="T6" fmla="*/ 10 w 20"/>
                <a:gd name="T7" fmla="*/ 0 h 299"/>
                <a:gd name="T8" fmla="*/ 20 w 20"/>
                <a:gd name="T9" fmla="*/ 10 h 299"/>
                <a:gd name="T10" fmla="*/ 20 w 20"/>
                <a:gd name="T11" fmla="*/ 289 h 299"/>
                <a:gd name="T12" fmla="*/ 10 w 20"/>
                <a:gd name="T1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9">
                  <a:moveTo>
                    <a:pt x="10" y="299"/>
                  </a:moveTo>
                  <a:cubicBezTo>
                    <a:pt x="4" y="299"/>
                    <a:pt x="0" y="294"/>
                    <a:pt x="0" y="28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289"/>
                    <a:pt x="20" y="289"/>
                    <a:pt x="20" y="289"/>
                  </a:cubicBezTo>
                  <a:cubicBezTo>
                    <a:pt x="20" y="294"/>
                    <a:pt x="15" y="299"/>
                    <a:pt x="10" y="2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691630" y="3312160"/>
            <a:ext cx="4556125" cy="1959610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44880" y="4622800"/>
            <a:ext cx="4130675" cy="1052830"/>
            <a:chOff x="1525" y="7487"/>
            <a:chExt cx="6505" cy="1658"/>
          </a:xfrm>
        </p:grpSpPr>
        <p:sp>
          <p:nvSpPr>
            <p:cNvPr id="6299" name="Freeform 184"/>
            <p:cNvSpPr>
              <a:spLocks noEditPoints="1"/>
            </p:cNvSpPr>
            <p:nvPr/>
          </p:nvSpPr>
          <p:spPr bwMode="auto">
            <a:xfrm>
              <a:off x="1525" y="7487"/>
              <a:ext cx="3313" cy="1659"/>
            </a:xfrm>
            <a:custGeom>
              <a:avLst/>
              <a:gdLst>
                <a:gd name="T0" fmla="*/ 379 w 379"/>
                <a:gd name="T1" fmla="*/ 190 h 190"/>
                <a:gd name="T2" fmla="*/ 0 w 379"/>
                <a:gd name="T3" fmla="*/ 190 h 190"/>
                <a:gd name="T4" fmla="*/ 0 w 379"/>
                <a:gd name="T5" fmla="*/ 160 h 190"/>
                <a:gd name="T6" fmla="*/ 101 w 379"/>
                <a:gd name="T7" fmla="*/ 56 h 190"/>
                <a:gd name="T8" fmla="*/ 143 w 379"/>
                <a:gd name="T9" fmla="*/ 98 h 190"/>
                <a:gd name="T10" fmla="*/ 237 w 379"/>
                <a:gd name="T11" fmla="*/ 0 h 190"/>
                <a:gd name="T12" fmla="*/ 379 w 379"/>
                <a:gd name="T13" fmla="*/ 146 h 190"/>
                <a:gd name="T14" fmla="*/ 379 w 379"/>
                <a:gd name="T15" fmla="*/ 190 h 190"/>
                <a:gd name="T16" fmla="*/ 12 w 379"/>
                <a:gd name="T17" fmla="*/ 178 h 190"/>
                <a:gd name="T18" fmla="*/ 365 w 379"/>
                <a:gd name="T19" fmla="*/ 178 h 190"/>
                <a:gd name="T20" fmla="*/ 365 w 379"/>
                <a:gd name="T21" fmla="*/ 150 h 190"/>
                <a:gd name="T22" fmla="*/ 237 w 379"/>
                <a:gd name="T23" fmla="*/ 20 h 190"/>
                <a:gd name="T24" fmla="*/ 143 w 379"/>
                <a:gd name="T25" fmla="*/ 116 h 190"/>
                <a:gd name="T26" fmla="*/ 101 w 379"/>
                <a:gd name="T27" fmla="*/ 74 h 190"/>
                <a:gd name="T28" fmla="*/ 12 w 379"/>
                <a:gd name="T29" fmla="*/ 164 h 190"/>
                <a:gd name="T30" fmla="*/ 12 w 379"/>
                <a:gd name="T31" fmla="*/ 1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190">
                  <a:moveTo>
                    <a:pt x="379" y="190"/>
                  </a:moveTo>
                  <a:lnTo>
                    <a:pt x="0" y="190"/>
                  </a:lnTo>
                  <a:lnTo>
                    <a:pt x="0" y="160"/>
                  </a:lnTo>
                  <a:lnTo>
                    <a:pt x="101" y="56"/>
                  </a:lnTo>
                  <a:lnTo>
                    <a:pt x="143" y="98"/>
                  </a:lnTo>
                  <a:lnTo>
                    <a:pt x="237" y="0"/>
                  </a:lnTo>
                  <a:lnTo>
                    <a:pt x="379" y="146"/>
                  </a:lnTo>
                  <a:lnTo>
                    <a:pt x="379" y="190"/>
                  </a:lnTo>
                  <a:close/>
                  <a:moveTo>
                    <a:pt x="12" y="178"/>
                  </a:moveTo>
                  <a:lnTo>
                    <a:pt x="365" y="178"/>
                  </a:lnTo>
                  <a:lnTo>
                    <a:pt x="365" y="150"/>
                  </a:lnTo>
                  <a:lnTo>
                    <a:pt x="237" y="20"/>
                  </a:lnTo>
                  <a:lnTo>
                    <a:pt x="143" y="116"/>
                  </a:lnTo>
                  <a:lnTo>
                    <a:pt x="101" y="74"/>
                  </a:lnTo>
                  <a:lnTo>
                    <a:pt x="12" y="164"/>
                  </a:lnTo>
                  <a:lnTo>
                    <a:pt x="12" y="17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184"/>
            <p:cNvSpPr>
              <a:spLocks noEditPoints="1"/>
            </p:cNvSpPr>
            <p:nvPr/>
          </p:nvSpPr>
          <p:spPr bwMode="auto">
            <a:xfrm>
              <a:off x="4718" y="7487"/>
              <a:ext cx="3313" cy="1659"/>
            </a:xfrm>
            <a:custGeom>
              <a:avLst/>
              <a:gdLst>
                <a:gd name="T0" fmla="*/ 379 w 379"/>
                <a:gd name="T1" fmla="*/ 190 h 190"/>
                <a:gd name="T2" fmla="*/ 0 w 379"/>
                <a:gd name="T3" fmla="*/ 190 h 190"/>
                <a:gd name="T4" fmla="*/ 0 w 379"/>
                <a:gd name="T5" fmla="*/ 160 h 190"/>
                <a:gd name="T6" fmla="*/ 101 w 379"/>
                <a:gd name="T7" fmla="*/ 56 h 190"/>
                <a:gd name="T8" fmla="*/ 143 w 379"/>
                <a:gd name="T9" fmla="*/ 98 h 190"/>
                <a:gd name="T10" fmla="*/ 237 w 379"/>
                <a:gd name="T11" fmla="*/ 0 h 190"/>
                <a:gd name="T12" fmla="*/ 379 w 379"/>
                <a:gd name="T13" fmla="*/ 146 h 190"/>
                <a:gd name="T14" fmla="*/ 379 w 379"/>
                <a:gd name="T15" fmla="*/ 190 h 190"/>
                <a:gd name="T16" fmla="*/ 12 w 379"/>
                <a:gd name="T17" fmla="*/ 178 h 190"/>
                <a:gd name="T18" fmla="*/ 365 w 379"/>
                <a:gd name="T19" fmla="*/ 178 h 190"/>
                <a:gd name="T20" fmla="*/ 365 w 379"/>
                <a:gd name="T21" fmla="*/ 150 h 190"/>
                <a:gd name="T22" fmla="*/ 237 w 379"/>
                <a:gd name="T23" fmla="*/ 20 h 190"/>
                <a:gd name="T24" fmla="*/ 143 w 379"/>
                <a:gd name="T25" fmla="*/ 116 h 190"/>
                <a:gd name="T26" fmla="*/ 101 w 379"/>
                <a:gd name="T27" fmla="*/ 74 h 190"/>
                <a:gd name="T28" fmla="*/ 12 w 379"/>
                <a:gd name="T29" fmla="*/ 164 h 190"/>
                <a:gd name="T30" fmla="*/ 12 w 379"/>
                <a:gd name="T31" fmla="*/ 1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190">
                  <a:moveTo>
                    <a:pt x="379" y="190"/>
                  </a:moveTo>
                  <a:lnTo>
                    <a:pt x="0" y="190"/>
                  </a:lnTo>
                  <a:lnTo>
                    <a:pt x="0" y="160"/>
                  </a:lnTo>
                  <a:lnTo>
                    <a:pt x="101" y="56"/>
                  </a:lnTo>
                  <a:lnTo>
                    <a:pt x="143" y="98"/>
                  </a:lnTo>
                  <a:lnTo>
                    <a:pt x="237" y="0"/>
                  </a:lnTo>
                  <a:lnTo>
                    <a:pt x="379" y="146"/>
                  </a:lnTo>
                  <a:lnTo>
                    <a:pt x="379" y="190"/>
                  </a:lnTo>
                  <a:close/>
                  <a:moveTo>
                    <a:pt x="12" y="178"/>
                  </a:moveTo>
                  <a:lnTo>
                    <a:pt x="365" y="178"/>
                  </a:lnTo>
                  <a:lnTo>
                    <a:pt x="365" y="150"/>
                  </a:lnTo>
                  <a:lnTo>
                    <a:pt x="237" y="20"/>
                  </a:lnTo>
                  <a:lnTo>
                    <a:pt x="143" y="116"/>
                  </a:lnTo>
                  <a:lnTo>
                    <a:pt x="101" y="74"/>
                  </a:lnTo>
                  <a:lnTo>
                    <a:pt x="12" y="164"/>
                  </a:lnTo>
                  <a:lnTo>
                    <a:pt x="12" y="17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36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5"/>
          <p:cNvSpPr txBox="1"/>
          <p:nvPr>
            <p:custDataLst>
              <p:tags r:id="rId2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/>
        </p:nvGraphicFramePr>
        <p:xfrm>
          <a:off x="3679190" y="1858010"/>
          <a:ext cx="8028305" cy="4492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540385" y="3197860"/>
            <a:ext cx="27406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262626"/>
                </a:solidFill>
              </a:rPr>
              <a:t>For a moment, love, parting intolerable, I do not know its course</a:t>
            </a:r>
            <a:r>
              <a:rPr lang="zh-CN" altLang="en-US" sz="1600">
                <a:solidFill>
                  <a:srgbClr val="262626"/>
                </a:solidFill>
                <a:sym typeface="+mn-ea"/>
              </a:rPr>
              <a:t>For a moment, love, parting intolerable, I do not know its course</a:t>
            </a:r>
            <a:endParaRPr lang="zh-CN" altLang="en-US" sz="1600">
              <a:solidFill>
                <a:srgbClr val="26262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33" y="3514793"/>
            <a:ext cx="3456820" cy="232032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653" y="3514842"/>
            <a:ext cx="3460693" cy="2304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231" y="1208245"/>
            <a:ext cx="3450395" cy="2306898"/>
          </a:xfrm>
          <a:prstGeom prst="rect">
            <a:avLst/>
          </a:prstGeom>
        </p:spPr>
      </p:pic>
      <p:pic>
        <p:nvPicPr>
          <p:cNvPr id="7" name="图片 6" descr="C:\Users\Administrator\Desktop\pexels-photo-109049.jpegpexels-photo-10904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60268" y="1214210"/>
            <a:ext cx="3458210" cy="2306992"/>
          </a:xfrm>
          <a:prstGeom prst="rect">
            <a:avLst/>
          </a:prstGeom>
        </p:spPr>
      </p:pic>
      <p:pic>
        <p:nvPicPr>
          <p:cNvPr id="8" name="图片 7" descr="C:\Users\Administrator\Desktop\pexels-photo-109049.jpegpexels-photo-10904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67965" y="1214643"/>
            <a:ext cx="3451225" cy="2302242"/>
          </a:xfrm>
          <a:prstGeom prst="rect">
            <a:avLst/>
          </a:prstGeom>
        </p:spPr>
      </p:pic>
      <p:pic>
        <p:nvPicPr>
          <p:cNvPr id="11" name="图片 10" descr="C:\Users\Administrator\Desktop\pexels-photo-109049.jpegpexels-photo-10904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413729" y="3523097"/>
            <a:ext cx="3463952" cy="23101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8639" y="3521202"/>
            <a:ext cx="3463952" cy="231174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2669" y="1201253"/>
            <a:ext cx="3463952" cy="231174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67759" y="3517320"/>
            <a:ext cx="3463952" cy="231174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180869" y="1750774"/>
            <a:ext cx="2062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YOUR TITLE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1892" y="4086943"/>
            <a:ext cx="2062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YOUR TITLE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00503" y="3981025"/>
            <a:ext cx="2062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YOUR TITLE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2536240" y="3306920"/>
            <a:ext cx="288032" cy="21602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9438214" y="3307253"/>
            <a:ext cx="288032" cy="2160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6001882" y="3510781"/>
            <a:ext cx="288032" cy="216024"/>
          </a:xfrm>
          <a:prstGeom prst="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12875" y="4594860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6005" y="2268855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4690" y="4527550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8" grpId="0"/>
      <p:bldP spid="20" grpId="0"/>
      <p:bldP spid="22" grpId="0"/>
      <p:bldP spid="24" grpId="0" bldLvl="0" animBg="1"/>
      <p:bldP spid="25" grpId="0" bldLvl="0" animBg="1"/>
      <p:bldP spid="2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26440" y="3692525"/>
            <a:ext cx="10760710" cy="1997710"/>
            <a:chOff x="1945" y="6027"/>
            <a:chExt cx="15309" cy="2842"/>
          </a:xfrm>
          <a:blipFill rotWithShape="1">
            <a:blip r:embed="rId1"/>
            <a:stretch>
              <a:fillRect t="-53000"/>
            </a:stretch>
          </a:blipFill>
        </p:grpSpPr>
        <p:sp>
          <p:nvSpPr>
            <p:cNvPr id="38" name="任意多边形 37"/>
            <p:cNvSpPr/>
            <p:nvPr/>
          </p:nvSpPr>
          <p:spPr>
            <a:xfrm>
              <a:off x="1945" y="6027"/>
              <a:ext cx="4641" cy="2843"/>
            </a:xfrm>
            <a:custGeom>
              <a:avLst/>
              <a:gdLst>
                <a:gd name="connsiteX0" fmla="*/ 1118696 w 3303746"/>
                <a:gd name="connsiteY0" fmla="*/ 0 h 2023872"/>
                <a:gd name="connsiteX1" fmla="*/ 3303746 w 3303746"/>
                <a:gd name="connsiteY1" fmla="*/ 0 h 2023872"/>
                <a:gd name="connsiteX2" fmla="*/ 2185050 w 3303746"/>
                <a:gd name="connsiteY2" fmla="*/ 2023872 h 2023872"/>
                <a:gd name="connsiteX3" fmla="*/ 0 w 3303746"/>
                <a:gd name="connsiteY3" fmla="*/ 2023872 h 2023872"/>
                <a:gd name="connsiteX4" fmla="*/ 1118696 w 3303746"/>
                <a:gd name="connsiteY4" fmla="*/ 0 h 202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3746" h="2023872">
                  <a:moveTo>
                    <a:pt x="1118696" y="0"/>
                  </a:moveTo>
                  <a:lnTo>
                    <a:pt x="3303746" y="0"/>
                  </a:lnTo>
                  <a:lnTo>
                    <a:pt x="2185050" y="2023872"/>
                  </a:lnTo>
                  <a:lnTo>
                    <a:pt x="0" y="2023872"/>
                  </a:lnTo>
                  <a:lnTo>
                    <a:pt x="111869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501" y="6027"/>
              <a:ext cx="4641" cy="2843"/>
            </a:xfrm>
            <a:custGeom>
              <a:avLst/>
              <a:gdLst>
                <a:gd name="connsiteX0" fmla="*/ 1118696 w 3303746"/>
                <a:gd name="connsiteY0" fmla="*/ 0 h 2023872"/>
                <a:gd name="connsiteX1" fmla="*/ 3303746 w 3303746"/>
                <a:gd name="connsiteY1" fmla="*/ 0 h 2023872"/>
                <a:gd name="connsiteX2" fmla="*/ 2185050 w 3303746"/>
                <a:gd name="connsiteY2" fmla="*/ 2023872 h 2023872"/>
                <a:gd name="connsiteX3" fmla="*/ 0 w 3303746"/>
                <a:gd name="connsiteY3" fmla="*/ 2023872 h 2023872"/>
                <a:gd name="connsiteX4" fmla="*/ 1118696 w 3303746"/>
                <a:gd name="connsiteY4" fmla="*/ 0 h 202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3746" h="2023872">
                  <a:moveTo>
                    <a:pt x="1118696" y="0"/>
                  </a:moveTo>
                  <a:lnTo>
                    <a:pt x="3303746" y="0"/>
                  </a:lnTo>
                  <a:lnTo>
                    <a:pt x="2185050" y="2023872"/>
                  </a:lnTo>
                  <a:lnTo>
                    <a:pt x="0" y="2023872"/>
                  </a:lnTo>
                  <a:lnTo>
                    <a:pt x="111869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9058" y="6027"/>
              <a:ext cx="4641" cy="2843"/>
            </a:xfrm>
            <a:custGeom>
              <a:avLst/>
              <a:gdLst>
                <a:gd name="connsiteX0" fmla="*/ 1118696 w 3303746"/>
                <a:gd name="connsiteY0" fmla="*/ 0 h 2023872"/>
                <a:gd name="connsiteX1" fmla="*/ 3303746 w 3303746"/>
                <a:gd name="connsiteY1" fmla="*/ 0 h 2023872"/>
                <a:gd name="connsiteX2" fmla="*/ 2185050 w 3303746"/>
                <a:gd name="connsiteY2" fmla="*/ 2023872 h 2023872"/>
                <a:gd name="connsiteX3" fmla="*/ 0 w 3303746"/>
                <a:gd name="connsiteY3" fmla="*/ 2023872 h 2023872"/>
                <a:gd name="connsiteX4" fmla="*/ 1118696 w 3303746"/>
                <a:gd name="connsiteY4" fmla="*/ 0 h 202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3746" h="2023872">
                  <a:moveTo>
                    <a:pt x="1118696" y="0"/>
                  </a:moveTo>
                  <a:lnTo>
                    <a:pt x="3303746" y="0"/>
                  </a:lnTo>
                  <a:lnTo>
                    <a:pt x="2185050" y="2023872"/>
                  </a:lnTo>
                  <a:lnTo>
                    <a:pt x="0" y="2023872"/>
                  </a:lnTo>
                  <a:lnTo>
                    <a:pt x="111869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2614" y="6027"/>
              <a:ext cx="4641" cy="2843"/>
            </a:xfrm>
            <a:custGeom>
              <a:avLst/>
              <a:gdLst>
                <a:gd name="connsiteX0" fmla="*/ 1118696 w 3303746"/>
                <a:gd name="connsiteY0" fmla="*/ 0 h 2023872"/>
                <a:gd name="connsiteX1" fmla="*/ 3303746 w 3303746"/>
                <a:gd name="connsiteY1" fmla="*/ 0 h 2023872"/>
                <a:gd name="connsiteX2" fmla="*/ 2185050 w 3303746"/>
                <a:gd name="connsiteY2" fmla="*/ 2023872 h 2023872"/>
                <a:gd name="connsiteX3" fmla="*/ 0 w 3303746"/>
                <a:gd name="connsiteY3" fmla="*/ 2023872 h 2023872"/>
                <a:gd name="connsiteX4" fmla="*/ 1118696 w 3303746"/>
                <a:gd name="connsiteY4" fmla="*/ 0 h 202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3746" h="2023872">
                  <a:moveTo>
                    <a:pt x="1118696" y="0"/>
                  </a:moveTo>
                  <a:lnTo>
                    <a:pt x="3303746" y="0"/>
                  </a:lnTo>
                  <a:lnTo>
                    <a:pt x="2185050" y="2023872"/>
                  </a:lnTo>
                  <a:lnTo>
                    <a:pt x="0" y="2023872"/>
                  </a:lnTo>
                  <a:lnTo>
                    <a:pt x="111869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5207635" y="934085"/>
            <a:ext cx="177673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2800" b="1" dirty="0">
                <a:solidFill>
                  <a:srgbClr val="1F1F1F"/>
                </a:solidFill>
              </a:rPr>
              <a:t>TEXT HERE</a:t>
            </a:r>
            <a:endParaRPr lang="en-US" altLang="zh-CN" sz="2800" b="1" dirty="0">
              <a:solidFill>
                <a:srgbClr val="1F1F1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9255" y="1686560"/>
            <a:ext cx="9341485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</a:t>
            </a: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parting intolerableFor a moment  For a moment, love parting intolerableFor a momentFor a moment, love parting intolerableFor a moment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exels-photo-109049"/>
          <p:cNvPicPr>
            <a:picLocks noChangeAspect="1"/>
          </p:cNvPicPr>
          <p:nvPr/>
        </p:nvPicPr>
        <p:blipFill>
          <a:blip r:embed="rId1"/>
          <a:srcRect b="15614"/>
          <a:stretch>
            <a:fillRect/>
          </a:stretch>
        </p:blipFill>
        <p:spPr>
          <a:xfrm>
            <a:off x="-14605" y="-22225"/>
            <a:ext cx="12195175" cy="6863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4605" y="-22225"/>
            <a:ext cx="12192000" cy="688086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84630" y="2054225"/>
            <a:ext cx="1979930" cy="1979930"/>
          </a:xfrm>
          <a:prstGeom prst="ellipse">
            <a:avLst/>
          </a:prstGeom>
          <a:blipFill dpi="0" rotWithShape="1">
            <a:blip r:embed="rId2"/>
            <a:srcRect/>
            <a:stretch>
              <a:fillRect b="-3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10635" y="2054225"/>
            <a:ext cx="1979930" cy="1979930"/>
          </a:xfrm>
          <a:prstGeom prst="ellipse">
            <a:avLst/>
          </a:prstGeom>
          <a:blipFill dpi="0" rotWithShape="1">
            <a:blip r:embed="rId2"/>
            <a:srcRect/>
            <a:stretch>
              <a:fillRect b="-3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146165" y="2054225"/>
            <a:ext cx="1979930" cy="1979930"/>
          </a:xfrm>
          <a:prstGeom prst="ellipse">
            <a:avLst/>
          </a:prstGeom>
          <a:blipFill dpi="0" rotWithShape="1">
            <a:blip r:embed="rId2"/>
            <a:srcRect/>
            <a:stretch>
              <a:fillRect b="-3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8482330" y="2054225"/>
            <a:ext cx="1979930" cy="1979930"/>
          </a:xfrm>
          <a:prstGeom prst="ellipse">
            <a:avLst/>
          </a:prstGeom>
          <a:blipFill dpi="0" rotWithShape="1">
            <a:blip r:embed="rId2"/>
            <a:srcRect/>
            <a:stretch>
              <a:fillRect b="-3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矩形 17"/>
          <p:cNvSpPr/>
          <p:nvPr>
            <p:custDataLst>
              <p:tags r:id="rId3"/>
            </p:custDataLst>
          </p:nvPr>
        </p:nvSpPr>
        <p:spPr>
          <a:xfrm>
            <a:off x="4205605" y="752475"/>
            <a:ext cx="3754755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4000" b="1" dirty="0">
                <a:solidFill>
                  <a:schemeClr val="bg1"/>
                </a:solidFill>
              </a:rPr>
              <a:t>TEXT HERE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7010" y="4528185"/>
            <a:ext cx="1995170" cy="1209040"/>
            <a:chOff x="7738" y="7374"/>
            <a:chExt cx="3142" cy="1904"/>
          </a:xfrm>
        </p:grpSpPr>
        <p:sp>
          <p:nvSpPr>
            <p:cNvPr id="49" name="文本框 48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50" name="PA_矩形 17"/>
            <p:cNvSpPr/>
            <p:nvPr>
              <p:custDataLst>
                <p:tags r:id="rId4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03015" y="4528185"/>
            <a:ext cx="1995170" cy="1209040"/>
            <a:chOff x="7738" y="7374"/>
            <a:chExt cx="3142" cy="1904"/>
          </a:xfrm>
        </p:grpSpPr>
        <p:sp>
          <p:nvSpPr>
            <p:cNvPr id="4" name="文本框 3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9" name="PA_矩形 17"/>
            <p:cNvSpPr/>
            <p:nvPr>
              <p:custDataLst>
                <p:tags r:id="rId5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38545" y="4528185"/>
            <a:ext cx="1995170" cy="1209040"/>
            <a:chOff x="7738" y="7374"/>
            <a:chExt cx="3142" cy="1904"/>
          </a:xfrm>
        </p:grpSpPr>
        <p:sp>
          <p:nvSpPr>
            <p:cNvPr id="14" name="文本框 13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5" name="PA_矩形 17"/>
            <p:cNvSpPr/>
            <p:nvPr>
              <p:custDataLst>
                <p:tags r:id="rId6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74710" y="4528185"/>
            <a:ext cx="1995170" cy="1209040"/>
            <a:chOff x="7738" y="7374"/>
            <a:chExt cx="3142" cy="1904"/>
          </a:xfrm>
        </p:grpSpPr>
        <p:sp>
          <p:nvSpPr>
            <p:cNvPr id="17" name="文本框 16"/>
            <p:cNvSpPr txBox="1"/>
            <p:nvPr/>
          </p:nvSpPr>
          <p:spPr>
            <a:xfrm>
              <a:off x="7738" y="7972"/>
              <a:ext cx="314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9" name="PA_矩形 17"/>
            <p:cNvSpPr/>
            <p:nvPr>
              <p:custDataLst>
                <p:tags r:id="rId7"/>
              </p:custDataLst>
            </p:nvPr>
          </p:nvSpPr>
          <p:spPr>
            <a:xfrm>
              <a:off x="7993" y="7374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52695" y="1505585"/>
            <a:ext cx="207518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332095" y="1572895"/>
            <a:ext cx="15017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04763" y="-89596"/>
            <a:ext cx="2375535" cy="45078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sz="287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sz="287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3311" y="1621556"/>
            <a:ext cx="8752149" cy="42346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_文本框 5"/>
          <p:cNvSpPr txBox="1"/>
          <p:nvPr>
            <p:custDataLst>
              <p:tags r:id="rId1"/>
            </p:custDataLst>
          </p:nvPr>
        </p:nvSpPr>
        <p:spPr>
          <a:xfrm>
            <a:off x="2346006" y="1946618"/>
            <a:ext cx="2750820" cy="141986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4800" b="1" dirty="0">
                <a:solidFill>
                  <a:srgbClr val="26262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EA </a:t>
            </a:r>
            <a:endParaRPr lang="en-US" altLang="zh-CN" sz="4800" b="1" dirty="0">
              <a:solidFill>
                <a:srgbClr val="262626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90000"/>
              </a:lnSpc>
            </a:pPr>
            <a:r>
              <a:rPr lang="en-US" altLang="zh-CN" sz="4800" b="1" dirty="0">
                <a:solidFill>
                  <a:srgbClr val="26262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4800" b="1" dirty="0">
              <a:solidFill>
                <a:srgbClr val="262626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5690" y="3628390"/>
            <a:ext cx="42862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parting intolerableFor a moment For a moment, love parting intolerableFor a 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5415" y="556895"/>
            <a:ext cx="4987925" cy="4574540"/>
          </a:xfrm>
          <a:prstGeom prst="rect">
            <a:avLst/>
          </a:prstGeom>
          <a:noFill/>
          <a:ln w="190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C:\Users\Administrator\Desktop\pexels-photo-109049.jpegpexels-photo-1090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14210" y="1021080"/>
            <a:ext cx="4904105" cy="327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27"/>
          <p:cNvSpPr>
            <a:spLocks noChangeArrowheads="1"/>
          </p:cNvSpPr>
          <p:nvPr/>
        </p:nvSpPr>
        <p:spPr bwMode="auto">
          <a:xfrm rot="5400000">
            <a:off x="5406390" y="3320733"/>
            <a:ext cx="1935163" cy="3481387"/>
          </a:xfrm>
          <a:prstGeom prst="rect">
            <a:avLst/>
          </a:prstGeom>
          <a:solidFill>
            <a:srgbClr val="262626"/>
          </a:solidFill>
          <a:ln w="3175">
            <a:noFill/>
            <a:miter lim="800000"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矩形 18"/>
          <p:cNvSpPr>
            <a:spLocks noChangeArrowheads="1"/>
          </p:cNvSpPr>
          <p:nvPr/>
        </p:nvSpPr>
        <p:spPr bwMode="auto">
          <a:xfrm>
            <a:off x="958850" y="1817370"/>
            <a:ext cx="3617913" cy="4211638"/>
          </a:xfrm>
          <a:prstGeom prst="rect">
            <a:avLst/>
          </a:prstGeom>
          <a:blipFill dpi="0" rotWithShape="1">
            <a:blip r:embed="rId1"/>
            <a:srcRect/>
            <a:stretch>
              <a:fillRect l="-22000" r="-29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矩形 19"/>
          <p:cNvSpPr>
            <a:spLocks noChangeArrowheads="1"/>
          </p:cNvSpPr>
          <p:nvPr/>
        </p:nvSpPr>
        <p:spPr bwMode="auto">
          <a:xfrm>
            <a:off x="4646613" y="1817370"/>
            <a:ext cx="3489325" cy="220027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31" name="组合 21"/>
          <p:cNvGrpSpPr/>
          <p:nvPr/>
        </p:nvGrpSpPr>
        <p:grpSpPr bwMode="auto">
          <a:xfrm>
            <a:off x="5723890" y="4530725"/>
            <a:ext cx="1300480" cy="1176655"/>
            <a:chOff x="0" y="0"/>
            <a:chExt cx="2438400" cy="2212630"/>
          </a:xfrm>
          <a:solidFill>
            <a:srgbClr val="FFFFFF"/>
          </a:solidFill>
        </p:grpSpPr>
        <p:sp>
          <p:nvSpPr>
            <p:cNvPr id="5135" name="Freeform 25"/>
            <p:cNvSpPr>
              <a:spLocks noChangeArrowheads="1"/>
            </p:cNvSpPr>
            <p:nvPr/>
          </p:nvSpPr>
          <p:spPr bwMode="auto">
            <a:xfrm>
              <a:off x="894159" y="1676488"/>
              <a:ext cx="656034" cy="536142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5136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77580" y="2682875"/>
            <a:ext cx="2907030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parting intolerableFor a moment For a moment, love parting intolerableFor a 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8506460" y="1788795"/>
            <a:ext cx="3754755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4000" b="1" dirty="0">
                <a:solidFill>
                  <a:srgbClr val="262626"/>
                </a:solidFill>
              </a:rPr>
              <a:t>TEXT HERE</a:t>
            </a:r>
            <a:endParaRPr lang="en-US" altLang="zh-CN" sz="4000" b="1" dirty="0">
              <a:solidFill>
                <a:srgbClr val="262626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3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任意多边形 51"/>
          <p:cNvSpPr>
            <a:spLocks noChangeArrowheads="1"/>
          </p:cNvSpPr>
          <p:nvPr/>
        </p:nvSpPr>
        <p:spPr bwMode="auto">
          <a:xfrm flipH="1">
            <a:off x="5929313" y="4329113"/>
            <a:ext cx="2998787" cy="2509837"/>
          </a:xfrm>
          <a:custGeom>
            <a:avLst/>
            <a:gdLst>
              <a:gd name="T0" fmla="*/ 1499394 w 2999296"/>
              <a:gd name="T1" fmla="*/ 0 h 2511084"/>
              <a:gd name="T2" fmla="*/ 1499394 w 2999296"/>
              <a:gd name="T3" fmla="*/ 1 h 2511084"/>
              <a:gd name="T4" fmla="*/ 0 w 2999296"/>
              <a:gd name="T5" fmla="*/ 2509837 h 2511084"/>
              <a:gd name="T6" fmla="*/ 1499394 w 2999296"/>
              <a:gd name="T7" fmla="*/ 2509837 h 2511084"/>
              <a:gd name="T8" fmla="*/ 1499394 w 2999296"/>
              <a:gd name="T9" fmla="*/ 2509836 h 2511084"/>
              <a:gd name="T10" fmla="*/ 2998787 w 2999296"/>
              <a:gd name="T11" fmla="*/ 2509836 h 2511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9296"/>
              <a:gd name="T19" fmla="*/ 0 h 2511084"/>
              <a:gd name="T20" fmla="*/ 2999296 w 2999296"/>
              <a:gd name="T21" fmla="*/ 2511084 h 2511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9296" h="2511084">
                <a:moveTo>
                  <a:pt x="1499648" y="0"/>
                </a:moveTo>
                <a:lnTo>
                  <a:pt x="1499648" y="1"/>
                </a:lnTo>
                <a:lnTo>
                  <a:pt x="0" y="2511084"/>
                </a:lnTo>
                <a:lnTo>
                  <a:pt x="1499648" y="2511084"/>
                </a:lnTo>
                <a:lnTo>
                  <a:pt x="1499648" y="2511083"/>
                </a:lnTo>
                <a:lnTo>
                  <a:pt x="2999296" y="2511083"/>
                </a:lnTo>
                <a:lnTo>
                  <a:pt x="1499648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4339" name="任意多边形 50"/>
          <p:cNvSpPr>
            <a:spLocks noChangeArrowheads="1"/>
          </p:cNvSpPr>
          <p:nvPr/>
        </p:nvSpPr>
        <p:spPr bwMode="auto">
          <a:xfrm>
            <a:off x="1076325" y="5441950"/>
            <a:ext cx="2825750" cy="1398588"/>
          </a:xfrm>
          <a:custGeom>
            <a:avLst/>
            <a:gdLst>
              <a:gd name="T0" fmla="*/ 1412875 w 2827124"/>
              <a:gd name="T1" fmla="*/ 0 h 1397389"/>
              <a:gd name="T2" fmla="*/ 2825750 w 2827124"/>
              <a:gd name="T3" fmla="*/ 1398588 h 1397389"/>
              <a:gd name="T4" fmla="*/ 1412875 w 2827124"/>
              <a:gd name="T5" fmla="*/ 1398588 h 1397389"/>
              <a:gd name="T6" fmla="*/ 0 w 2827124"/>
              <a:gd name="T7" fmla="*/ 1398588 h 1397389"/>
              <a:gd name="T8" fmla="*/ 0 60000 65536"/>
              <a:gd name="T9" fmla="*/ 0 60000 65536"/>
              <a:gd name="T10" fmla="*/ 0 60000 65536"/>
              <a:gd name="T11" fmla="*/ 0 60000 65536"/>
              <a:gd name="T12" fmla="*/ 0 w 2827124"/>
              <a:gd name="T13" fmla="*/ 0 h 1397389"/>
              <a:gd name="T14" fmla="*/ 2827124 w 2827124"/>
              <a:gd name="T15" fmla="*/ 1397389 h 13973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27124" h="1397389">
                <a:moveTo>
                  <a:pt x="1413562" y="0"/>
                </a:moveTo>
                <a:lnTo>
                  <a:pt x="2827124" y="1397389"/>
                </a:lnTo>
                <a:lnTo>
                  <a:pt x="1413562" y="1397389"/>
                </a:lnTo>
                <a:lnTo>
                  <a:pt x="0" y="1397389"/>
                </a:lnTo>
                <a:lnTo>
                  <a:pt x="1413562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4340" name="直角三角形 22"/>
          <p:cNvSpPr>
            <a:spLocks noChangeArrowheads="1"/>
          </p:cNvSpPr>
          <p:nvPr/>
        </p:nvSpPr>
        <p:spPr bwMode="auto">
          <a:xfrm>
            <a:off x="2489200" y="5461000"/>
            <a:ext cx="1412875" cy="1397000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直角三角形 23"/>
          <p:cNvSpPr>
            <a:spLocks noChangeArrowheads="1"/>
          </p:cNvSpPr>
          <p:nvPr/>
        </p:nvSpPr>
        <p:spPr bwMode="auto">
          <a:xfrm flipH="1">
            <a:off x="1076325" y="5451475"/>
            <a:ext cx="1412875" cy="1397000"/>
          </a:xfrm>
          <a:prstGeom prst="rtTriangle">
            <a:avLst/>
          </a:prstGeom>
          <a:solidFill>
            <a:srgbClr val="262626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2" name="直角三角形 19"/>
          <p:cNvSpPr>
            <a:spLocks noChangeArrowheads="1"/>
          </p:cNvSpPr>
          <p:nvPr/>
        </p:nvSpPr>
        <p:spPr bwMode="auto">
          <a:xfrm flipH="1">
            <a:off x="5946775" y="4346575"/>
            <a:ext cx="1498600" cy="2511425"/>
          </a:xfrm>
          <a:prstGeom prst="rtTriangle">
            <a:avLst/>
          </a:prstGeom>
          <a:solidFill>
            <a:srgbClr val="262626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9" name="直角三角形 11"/>
          <p:cNvSpPr>
            <a:spLocks noChangeArrowheads="1"/>
          </p:cNvSpPr>
          <p:nvPr/>
        </p:nvSpPr>
        <p:spPr bwMode="auto">
          <a:xfrm>
            <a:off x="9864725" y="5613400"/>
            <a:ext cx="1265238" cy="1244600"/>
          </a:xfrm>
          <a:prstGeom prst="rtTriangle">
            <a:avLst/>
          </a:prstGeom>
          <a:solidFill>
            <a:srgbClr val="262626">
              <a:alpha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0" name="直角三角形 14"/>
          <p:cNvSpPr>
            <a:spLocks noChangeArrowheads="1"/>
          </p:cNvSpPr>
          <p:nvPr/>
        </p:nvSpPr>
        <p:spPr bwMode="auto">
          <a:xfrm flipH="1">
            <a:off x="8596313" y="5613400"/>
            <a:ext cx="1266825" cy="1244600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1" name="直角三角形 18"/>
          <p:cNvSpPr>
            <a:spLocks noChangeArrowheads="1"/>
          </p:cNvSpPr>
          <p:nvPr/>
        </p:nvSpPr>
        <p:spPr bwMode="auto">
          <a:xfrm>
            <a:off x="7427913" y="4346575"/>
            <a:ext cx="1500187" cy="2511425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2" name="直角三角形 20"/>
          <p:cNvSpPr>
            <a:spLocks noChangeArrowheads="1"/>
          </p:cNvSpPr>
          <p:nvPr/>
        </p:nvSpPr>
        <p:spPr bwMode="auto">
          <a:xfrm flipH="1">
            <a:off x="3425825" y="5151438"/>
            <a:ext cx="1412875" cy="1706562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3" name="直角三角形 21"/>
          <p:cNvSpPr>
            <a:spLocks noChangeArrowheads="1"/>
          </p:cNvSpPr>
          <p:nvPr/>
        </p:nvSpPr>
        <p:spPr bwMode="auto">
          <a:xfrm>
            <a:off x="4838700" y="5151438"/>
            <a:ext cx="1412875" cy="1706562"/>
          </a:xfrm>
          <a:prstGeom prst="rtTriangle">
            <a:avLst/>
          </a:prstGeom>
          <a:solidFill>
            <a:srgbClr val="262626">
              <a:alpha val="7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4" name="椭圆 24"/>
          <p:cNvSpPr>
            <a:spLocks noChangeAspect="1" noChangeArrowheads="1"/>
          </p:cNvSpPr>
          <p:nvPr/>
        </p:nvSpPr>
        <p:spPr bwMode="auto">
          <a:xfrm>
            <a:off x="2117725" y="4511675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5" name="椭圆 25"/>
          <p:cNvSpPr>
            <a:spLocks noChangeAspect="1" noChangeArrowheads="1"/>
          </p:cNvSpPr>
          <p:nvPr/>
        </p:nvSpPr>
        <p:spPr bwMode="auto">
          <a:xfrm>
            <a:off x="4459288" y="4152900"/>
            <a:ext cx="719137" cy="7207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6" name="椭圆 26"/>
          <p:cNvSpPr>
            <a:spLocks noChangeAspect="1" noChangeArrowheads="1"/>
          </p:cNvSpPr>
          <p:nvPr/>
        </p:nvSpPr>
        <p:spPr bwMode="auto">
          <a:xfrm>
            <a:off x="7045325" y="3405188"/>
            <a:ext cx="719138" cy="72072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7" name="椭圆 27"/>
          <p:cNvSpPr>
            <a:spLocks noChangeAspect="1" noChangeArrowheads="1"/>
          </p:cNvSpPr>
          <p:nvPr/>
        </p:nvSpPr>
        <p:spPr bwMode="auto">
          <a:xfrm>
            <a:off x="9488488" y="4648200"/>
            <a:ext cx="720725" cy="7207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58" name="组合 28"/>
          <p:cNvGrpSpPr/>
          <p:nvPr/>
        </p:nvGrpSpPr>
        <p:grpSpPr bwMode="auto">
          <a:xfrm>
            <a:off x="4576763" y="4329113"/>
            <a:ext cx="477837" cy="363537"/>
            <a:chOff x="0" y="0"/>
            <a:chExt cx="509646" cy="387231"/>
          </a:xfrm>
          <a:solidFill>
            <a:srgbClr val="FFFFFF"/>
          </a:solidFill>
        </p:grpSpPr>
        <p:sp>
          <p:nvSpPr>
            <p:cNvPr id="1437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7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59" name="组合 33"/>
          <p:cNvGrpSpPr/>
          <p:nvPr/>
        </p:nvGrpSpPr>
        <p:grpSpPr bwMode="auto">
          <a:xfrm>
            <a:off x="2301875" y="4718050"/>
            <a:ext cx="341313" cy="327025"/>
            <a:chOff x="0" y="0"/>
            <a:chExt cx="2438400" cy="2332038"/>
          </a:xfrm>
          <a:solidFill>
            <a:srgbClr val="262626"/>
          </a:solidFill>
        </p:grpSpPr>
        <p:sp>
          <p:nvSpPr>
            <p:cNvPr id="1437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75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60" name="组合 36"/>
          <p:cNvGrpSpPr/>
          <p:nvPr/>
        </p:nvGrpSpPr>
        <p:grpSpPr bwMode="auto">
          <a:xfrm>
            <a:off x="7237413" y="3516313"/>
            <a:ext cx="334962" cy="430212"/>
            <a:chOff x="0" y="0"/>
            <a:chExt cx="563562" cy="720725"/>
          </a:xfrm>
          <a:solidFill>
            <a:srgbClr val="262626"/>
          </a:solidFill>
        </p:grpSpPr>
        <p:sp>
          <p:nvSpPr>
            <p:cNvPr id="143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61" name="组合 40"/>
          <p:cNvGrpSpPr/>
          <p:nvPr/>
        </p:nvGrpSpPr>
        <p:grpSpPr bwMode="auto">
          <a:xfrm>
            <a:off x="9702800" y="4818063"/>
            <a:ext cx="331788" cy="371475"/>
            <a:chOff x="0" y="0"/>
            <a:chExt cx="402656" cy="450303"/>
          </a:xfrm>
          <a:solidFill>
            <a:srgbClr val="FFFFFF"/>
          </a:solidFill>
        </p:grpSpPr>
        <p:sp>
          <p:nvSpPr>
            <p:cNvPr id="1436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6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6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6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37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6" name="梯形 5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635125" y="2020570"/>
            <a:ext cx="8921750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parting intolerableFor a moment For a moment, love parting intolerableFor a 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椭圆 52"/>
          <p:cNvSpPr>
            <a:spLocks noChangeArrowheads="1"/>
          </p:cNvSpPr>
          <p:nvPr/>
        </p:nvSpPr>
        <p:spPr bwMode="auto">
          <a:xfrm>
            <a:off x="3976370" y="5409883"/>
            <a:ext cx="923925" cy="9239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0" name="椭圆 53"/>
          <p:cNvSpPr>
            <a:spLocks noChangeArrowheads="1"/>
          </p:cNvSpPr>
          <p:nvPr/>
        </p:nvSpPr>
        <p:spPr bwMode="auto">
          <a:xfrm>
            <a:off x="3605530" y="1146175"/>
            <a:ext cx="631825" cy="631825"/>
          </a:xfrm>
          <a:prstGeom prst="ellipse">
            <a:avLst/>
          </a:prstGeom>
          <a:solidFill>
            <a:srgbClr val="FFFFFF"/>
          </a:solidFill>
          <a:ln w="6350">
            <a:solidFill>
              <a:srgbClr val="262626">
                <a:alpha val="50195"/>
              </a:srgbClr>
            </a:solidFill>
            <a:miter lim="800000"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椭圆 58"/>
          <p:cNvSpPr>
            <a:spLocks noChangeArrowheads="1"/>
          </p:cNvSpPr>
          <p:nvPr/>
        </p:nvSpPr>
        <p:spPr bwMode="auto">
          <a:xfrm>
            <a:off x="5071110" y="1689418"/>
            <a:ext cx="1012825" cy="1012825"/>
          </a:xfrm>
          <a:prstGeom prst="ellipse">
            <a:avLst/>
          </a:prstGeom>
          <a:solidFill>
            <a:srgbClr val="262626"/>
          </a:solidFill>
          <a:ln w="6350">
            <a:noFill/>
            <a:miter lim="800000"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5" name="组合 59"/>
          <p:cNvGrpSpPr/>
          <p:nvPr/>
        </p:nvGrpSpPr>
        <p:grpSpPr bwMode="auto">
          <a:xfrm>
            <a:off x="5328285" y="2013903"/>
            <a:ext cx="498475" cy="477837"/>
            <a:chOff x="0" y="0"/>
            <a:chExt cx="2438400" cy="2332038"/>
          </a:xfrm>
          <a:solidFill>
            <a:schemeClr val="bg1"/>
          </a:solidFill>
        </p:grpSpPr>
        <p:sp>
          <p:nvSpPr>
            <p:cNvPr id="2151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1520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21517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FFFFFF">
                <a:alpha val="75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5125" y="3345180"/>
            <a:ext cx="5147310" cy="1812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parting intolerableFor a moment For a moment, love parting intolerableFor a 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6785610" y="2388235"/>
            <a:ext cx="3754755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4000" b="1" dirty="0">
                <a:solidFill>
                  <a:srgbClr val="262626"/>
                </a:solidFill>
              </a:rPr>
              <a:t>TEXT HERE</a:t>
            </a:r>
            <a:endParaRPr lang="en-US" altLang="zh-CN" sz="4000" b="1" dirty="0">
              <a:solidFill>
                <a:srgbClr val="26262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6" name="直接连接符 5"/>
          <p:cNvCxnSpPr/>
          <p:nvPr/>
        </p:nvCxnSpPr>
        <p:spPr>
          <a:xfrm>
            <a:off x="993775" y="1445260"/>
            <a:ext cx="5311140" cy="0"/>
          </a:xfrm>
          <a:prstGeom prst="line">
            <a:avLst/>
          </a:prstGeom>
          <a:ln w="254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270500" y="3925570"/>
            <a:ext cx="4921885" cy="2191385"/>
          </a:xfrm>
          <a:prstGeom prst="rect">
            <a:avLst/>
          </a:prstGeom>
          <a:noFill/>
          <a:ln w="190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4818" y="1700865"/>
            <a:ext cx="5506949" cy="3667874"/>
          </a:xfrm>
          <a:prstGeom prst="rect">
            <a:avLst/>
          </a:prstGeom>
          <a:solidFill>
            <a:srgbClr val="26262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0460" y="707975"/>
            <a:ext cx="4633646" cy="3483879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73860" y="3006090"/>
            <a:ext cx="3853815" cy="1812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For a moment, love parting intolerableFor a momentFor a moment, love parting intolerableFor a moment For a moment, love parting intolerableFor a momentFor a moment, love </a:t>
            </a:r>
            <a:endParaRPr lang="zh-CN" altLang="en-US" sz="16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1636395" y="2220595"/>
            <a:ext cx="3754755" cy="706755"/>
          </a:xfrm>
          <a:prstGeom prst="rect">
            <a:avLst/>
          </a:prstGeom>
        </p:spPr>
        <p:txBody>
          <a:bodyPr wrap="square">
            <a:spAutoFit/>
          </a:bodyPr>
          <a:p>
            <a:pPr lvl="0" algn="l"/>
            <a:r>
              <a:rPr lang="en-US" altLang="zh-CN" sz="4000" b="1" dirty="0">
                <a:solidFill>
                  <a:schemeClr val="bg1"/>
                </a:solidFill>
              </a:rPr>
              <a:t>TEXT HERE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8" name="PA_文本框 5"/>
          <p:cNvSpPr txBox="1"/>
          <p:nvPr>
            <p:custDataLst>
              <p:tags r:id="rId3"/>
            </p:custDataLst>
          </p:nvPr>
        </p:nvSpPr>
        <p:spPr>
          <a:xfrm>
            <a:off x="7445056" y="4533608"/>
            <a:ext cx="2569845" cy="141986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p>
            <a:pPr algn="r">
              <a:lnSpc>
                <a:spcPct val="90000"/>
              </a:lnSpc>
            </a:pPr>
            <a:r>
              <a:rPr lang="en-US" altLang="zh-CN" sz="4800" dirty="0">
                <a:solidFill>
                  <a:srgbClr val="262626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</a:t>
            </a:r>
            <a:endParaRPr lang="en-US" altLang="zh-CN" sz="4800" dirty="0">
              <a:solidFill>
                <a:srgbClr val="262626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altLang="zh-CN" sz="4800" dirty="0">
                <a:solidFill>
                  <a:srgbClr val="262626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 </a:t>
            </a:r>
            <a:endParaRPr lang="en-US" altLang="zh-CN" sz="4800" dirty="0">
              <a:solidFill>
                <a:srgbClr val="262626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93775" y="1445260"/>
            <a:ext cx="0" cy="4179570"/>
          </a:xfrm>
          <a:prstGeom prst="line">
            <a:avLst/>
          </a:prstGeom>
          <a:ln w="254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93775" y="5624830"/>
            <a:ext cx="4257040" cy="0"/>
          </a:xfrm>
          <a:prstGeom prst="line">
            <a:avLst/>
          </a:prstGeom>
          <a:ln w="254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10160" y="-1905"/>
            <a:ext cx="9382125" cy="6861810"/>
            <a:chOff x="-16" y="-3"/>
            <a:chExt cx="14775" cy="10806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-16" y="-3"/>
              <a:ext cx="4789" cy="108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985" y="-3"/>
              <a:ext cx="4789" cy="108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971" y="-3"/>
              <a:ext cx="4789" cy="108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871345" y="1536700"/>
            <a:ext cx="10319385" cy="3783965"/>
          </a:xfrm>
          <a:prstGeom prst="rect">
            <a:avLst/>
          </a:prstGeom>
          <a:solidFill>
            <a:srgbClr val="26262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0855" y="2183130"/>
            <a:ext cx="540385" cy="5403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1285" y="2183130"/>
            <a:ext cx="540385" cy="5403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571230" y="2128520"/>
            <a:ext cx="3002280" cy="2667635"/>
            <a:chOff x="13498" y="3352"/>
            <a:chExt cx="4728" cy="4201"/>
          </a:xfrm>
        </p:grpSpPr>
        <p:sp>
          <p:nvSpPr>
            <p:cNvPr id="18" name="PA_矩形 17"/>
            <p:cNvSpPr/>
            <p:nvPr>
              <p:custDataLst>
                <p:tags r:id="rId2"/>
              </p:custDataLst>
            </p:nvPr>
          </p:nvSpPr>
          <p:spPr>
            <a:xfrm>
              <a:off x="13498" y="3352"/>
              <a:ext cx="4729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/>
              <a:r>
                <a:rPr lang="en-US" altLang="zh-CN" sz="3600" b="1" dirty="0">
                  <a:solidFill>
                    <a:schemeClr val="bg1"/>
                  </a:solidFill>
                </a:rPr>
                <a:t>TEXT HERE</a:t>
              </a:r>
              <a:endParaRPr lang="en-US" altLang="zh-CN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587" y="4623"/>
              <a:ext cx="4378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momentFor a moment, love parting intolerableFor a moment For a moment, love parting intolerableFor a momentFor a 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30015" y="2129155"/>
            <a:ext cx="3002280" cy="2667635"/>
            <a:chOff x="13498" y="3352"/>
            <a:chExt cx="4728" cy="4201"/>
          </a:xfrm>
        </p:grpSpPr>
        <p:sp>
          <p:nvSpPr>
            <p:cNvPr id="13" name="PA_矩形 17"/>
            <p:cNvSpPr/>
            <p:nvPr>
              <p:custDataLst>
                <p:tags r:id="rId3"/>
              </p:custDataLst>
            </p:nvPr>
          </p:nvSpPr>
          <p:spPr>
            <a:xfrm>
              <a:off x="13498" y="3352"/>
              <a:ext cx="4729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/>
              <a:r>
                <a:rPr lang="en-US" altLang="zh-CN" sz="3600" b="1" dirty="0">
                  <a:solidFill>
                    <a:schemeClr val="bg1"/>
                  </a:solidFill>
                </a:rPr>
                <a:t>TEXT HERE</a:t>
              </a:r>
              <a:endParaRPr lang="en-US" altLang="zh-CN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87" y="4623"/>
              <a:ext cx="4378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 parting intolerableFor a momentFor a moment, love parting intolerableFor a moment For a moment, love parting intolerableFor a momentFor a 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348355" y="2503805"/>
            <a:ext cx="338455" cy="338455"/>
          </a:xfrm>
          <a:prstGeom prst="rect">
            <a:avLst/>
          </a:prstGeom>
          <a:solidFill>
            <a:srgbClr val="262626"/>
          </a:solidFill>
          <a:ln w="476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87995" y="2503805"/>
            <a:ext cx="338455" cy="338455"/>
          </a:xfrm>
          <a:prstGeom prst="rect">
            <a:avLst/>
          </a:prstGeom>
          <a:solidFill>
            <a:srgbClr val="262626"/>
          </a:solidFill>
          <a:ln w="476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图表 2"/>
          <p:cNvGraphicFramePr/>
          <p:nvPr/>
        </p:nvGraphicFramePr>
        <p:xfrm>
          <a:off x="980440" y="1722755"/>
          <a:ext cx="4429125" cy="3305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734810" y="1722755"/>
          <a:ext cx="4429125" cy="3305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PA_矩形 17"/>
          <p:cNvSpPr/>
          <p:nvPr>
            <p:custDataLst>
              <p:tags r:id="rId3"/>
            </p:custDataLst>
          </p:nvPr>
        </p:nvSpPr>
        <p:spPr>
          <a:xfrm>
            <a:off x="4594860" y="546100"/>
            <a:ext cx="3002915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en-US" altLang="zh-CN" sz="3600" b="1" dirty="0">
                <a:solidFill>
                  <a:srgbClr val="262626"/>
                </a:solidFill>
              </a:rPr>
              <a:t>TEXT HERE</a:t>
            </a:r>
            <a:endParaRPr lang="en-US" altLang="zh-CN" sz="3600" b="1" dirty="0">
              <a:solidFill>
                <a:srgbClr val="26262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0385" y="5474970"/>
            <a:ext cx="857123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 parting intolerableFor a momentFor a moment, love parting intolerableFor a moment For a moment, love parting intolerableFor a momentFor a 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86200" y="728980"/>
            <a:ext cx="7715250" cy="555307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7575" y="1124585"/>
            <a:ext cx="7715250" cy="476186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pexels-photo-109049"/>
          <p:cNvPicPr>
            <a:picLocks noChangeAspect="1"/>
          </p:cNvPicPr>
          <p:nvPr/>
        </p:nvPicPr>
        <p:blipFill>
          <a:blip r:embed="rId1"/>
          <a:srcRect t="14079" r="48672"/>
          <a:stretch>
            <a:fillRect/>
          </a:stretch>
        </p:blipFill>
        <p:spPr>
          <a:xfrm>
            <a:off x="-1270" y="0"/>
            <a:ext cx="6137275" cy="68529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09577" y="2102884"/>
            <a:ext cx="3351616" cy="2718940"/>
            <a:chOff x="7009577" y="2102884"/>
            <a:chExt cx="3351616" cy="2718940"/>
          </a:xfrm>
        </p:grpSpPr>
        <p:sp>
          <p:nvSpPr>
            <p:cNvPr id="6" name="文本框 5"/>
            <p:cNvSpPr txBox="1"/>
            <p:nvPr/>
          </p:nvSpPr>
          <p:spPr>
            <a:xfrm>
              <a:off x="7692124" y="2121980"/>
              <a:ext cx="266906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add your text description to the flying impression plane.</a:t>
              </a:r>
              <a:endParaRPr lang="en-US" altLang="zh-CN" sz="1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009577" y="2102884"/>
              <a:ext cx="610656" cy="6106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92124" y="3166620"/>
              <a:ext cx="266906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add your text description to the flying impression plane.</a:t>
              </a:r>
              <a:endParaRPr lang="en-US" altLang="zh-CN" sz="1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009577" y="3166574"/>
              <a:ext cx="610656" cy="6106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92124" y="4230264"/>
              <a:ext cx="2669069" cy="5724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add your text description to the flying impression plane.</a:t>
              </a:r>
              <a:endParaRPr lang="en-US" altLang="zh-CN" sz="1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7009577" y="4211168"/>
              <a:ext cx="610656" cy="6106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直角三角形 11"/>
          <p:cNvSpPr/>
          <p:nvPr/>
        </p:nvSpPr>
        <p:spPr>
          <a:xfrm flipH="1">
            <a:off x="9757410" y="4420870"/>
            <a:ext cx="2432050" cy="2432050"/>
          </a:xfrm>
          <a:prstGeom prst="rt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9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exels-photo-109049"/>
          <p:cNvPicPr>
            <a:picLocks noChangeAspect="1"/>
          </p:cNvPicPr>
          <p:nvPr/>
        </p:nvPicPr>
        <p:blipFill>
          <a:blip r:embed="rId1"/>
          <a:srcRect t="14079" b="1560"/>
          <a:stretch>
            <a:fillRect/>
          </a:stretch>
        </p:blipFill>
        <p:spPr>
          <a:xfrm>
            <a:off x="-7620" y="-10160"/>
            <a:ext cx="12205335" cy="68681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8870" y="1773555"/>
            <a:ext cx="7414260" cy="2470785"/>
          </a:xfrm>
          <a:prstGeom prst="rect">
            <a:avLst/>
          </a:prstGeom>
          <a:solidFill>
            <a:srgbClr val="26262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7360" y="2286635"/>
            <a:ext cx="61779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4909" y="4566285"/>
            <a:ext cx="4450715" cy="412750"/>
            <a:chOff x="3864909" y="4566285"/>
            <a:chExt cx="4450715" cy="412750"/>
          </a:xfrm>
        </p:grpSpPr>
        <p:sp>
          <p:nvSpPr>
            <p:cNvPr id="4" name="圆角矩形 3"/>
            <p:cNvSpPr/>
            <p:nvPr/>
          </p:nvSpPr>
          <p:spPr>
            <a:xfrm>
              <a:off x="3983990" y="4566285"/>
              <a:ext cx="4222115" cy="41275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64909" y="4572822"/>
              <a:ext cx="44507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Times New Roman" panose="02020603050405020304" charset="0"/>
                </a:rPr>
                <a:t>Whatever is worth doing is worth doing well.</a:t>
              </a:r>
              <a:endParaRPr lang="zh-CN" altLang="en-US" sz="1600" dirty="0">
                <a:latin typeface="Times New Roman" panose="020206030504050203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椭圆 4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436588" y="2128354"/>
            <a:ext cx="3508975" cy="3508975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2" name="PA_椭圆 5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826474" y="2518240"/>
            <a:ext cx="2729203" cy="2729203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3" name="PA_椭圆 6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216362" y="2908127"/>
            <a:ext cx="1949431" cy="1949431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4" name="PA_椭圆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2606246" y="3298012"/>
            <a:ext cx="1169659" cy="1169659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6" name="PA_饼形 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85949" y="1781285"/>
            <a:ext cx="4010257" cy="4010257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7" name="PA_饼形 9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687229" y="2378995"/>
            <a:ext cx="3007693" cy="3007693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28" name="PA_饼形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937870" y="2629636"/>
            <a:ext cx="2506411" cy="2506411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cxnSp>
        <p:nvCxnSpPr>
          <p:cNvPr id="37" name="PA_直线连接符 27"/>
          <p:cNvCxnSpPr/>
          <p:nvPr>
            <p:custDataLst>
              <p:tags r:id="rId8"/>
            </p:custDataLst>
          </p:nvPr>
        </p:nvCxnSpPr>
        <p:spPr>
          <a:xfrm>
            <a:off x="4278094" y="2784833"/>
            <a:ext cx="2362837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PA_直线连接符 28"/>
          <p:cNvCxnSpPr/>
          <p:nvPr>
            <p:custDataLst>
              <p:tags r:id="rId9"/>
            </p:custDataLst>
          </p:nvPr>
        </p:nvCxnSpPr>
        <p:spPr>
          <a:xfrm>
            <a:off x="4656187" y="3764381"/>
            <a:ext cx="1984744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PA_直线连接符 30"/>
          <p:cNvCxnSpPr/>
          <p:nvPr>
            <p:custDataLst>
              <p:tags r:id="rId10"/>
            </p:custDataLst>
          </p:nvPr>
        </p:nvCxnSpPr>
        <p:spPr>
          <a:xfrm>
            <a:off x="3775710" y="4915535"/>
            <a:ext cx="2818765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梯形 1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5"/>
          <p:cNvSpPr txBox="1"/>
          <p:nvPr>
            <p:custDataLst>
              <p:tags r:id="rId1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993255" y="2235835"/>
            <a:ext cx="4041140" cy="951230"/>
            <a:chOff x="11283" y="3851"/>
            <a:chExt cx="6364" cy="1498"/>
          </a:xfrm>
        </p:grpSpPr>
        <p:sp>
          <p:nvSpPr>
            <p:cNvPr id="4" name="文本框 3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32" name="PA_矩形 17"/>
            <p:cNvSpPr/>
            <p:nvPr>
              <p:custDataLst>
                <p:tags r:id="rId12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93255" y="3414395"/>
            <a:ext cx="4041140" cy="951230"/>
            <a:chOff x="11283" y="3851"/>
            <a:chExt cx="6364" cy="1498"/>
          </a:xfrm>
        </p:grpSpPr>
        <p:sp>
          <p:nvSpPr>
            <p:cNvPr id="7" name="文本框 6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8" name="PA_矩形 17"/>
            <p:cNvSpPr/>
            <p:nvPr>
              <p:custDataLst>
                <p:tags r:id="rId13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93255" y="4591050"/>
            <a:ext cx="4041140" cy="951230"/>
            <a:chOff x="11283" y="3851"/>
            <a:chExt cx="6364" cy="1498"/>
          </a:xfrm>
        </p:grpSpPr>
        <p:sp>
          <p:nvSpPr>
            <p:cNvPr id="10" name="文本框 9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dirty="0">
                  <a:solidFill>
                    <a:srgbClr val="262626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 dirty="0">
                <a:solidFill>
                  <a:srgbClr val="262626"/>
                </a:solidFill>
                <a:sym typeface="+mn-ea"/>
              </a:endParaRPr>
            </a:p>
          </p:txBody>
        </p:sp>
        <p:sp>
          <p:nvSpPr>
            <p:cNvPr id="11" name="PA_矩形 17"/>
            <p:cNvSpPr/>
            <p:nvPr>
              <p:custDataLst>
                <p:tags r:id="rId14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rgbClr val="1F1F1F"/>
                  </a:solidFill>
                </a:rPr>
                <a:t>TEXT HERE</a:t>
              </a:r>
              <a:endParaRPr lang="en-US" altLang="zh-CN" sz="1865" b="1" dirty="0">
                <a:solidFill>
                  <a:srgbClr val="1F1F1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5"/>
          <p:cNvSpPr txBox="1"/>
          <p:nvPr>
            <p:custDataLst>
              <p:tags r:id="rId1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40973" y="2383024"/>
            <a:ext cx="3517807" cy="320511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l="-47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3757" y="2383024"/>
            <a:ext cx="4397260" cy="320511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5994" y="2383024"/>
            <a:ext cx="2325662" cy="320511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9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51375" y="4166235"/>
            <a:ext cx="4041140" cy="951230"/>
            <a:chOff x="11283" y="3851"/>
            <a:chExt cx="6364" cy="1498"/>
          </a:xfrm>
        </p:grpSpPr>
        <p:sp>
          <p:nvSpPr>
            <p:cNvPr id="19" name="文本框 18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2" name="PA_矩形 17"/>
            <p:cNvSpPr/>
            <p:nvPr>
              <p:custDataLst>
                <p:tags r:id="rId3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51375" y="2894965"/>
            <a:ext cx="4041140" cy="951230"/>
            <a:chOff x="11283" y="3851"/>
            <a:chExt cx="6364" cy="1498"/>
          </a:xfrm>
        </p:grpSpPr>
        <p:sp>
          <p:nvSpPr>
            <p:cNvPr id="24" name="文本框 23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25" name="PA_矩形 17"/>
            <p:cNvSpPr/>
            <p:nvPr>
              <p:custDataLst>
                <p:tags r:id="rId4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194532" y="2943498"/>
            <a:ext cx="5005269" cy="439738"/>
          </a:xfrm>
          <a:prstGeom prst="rect">
            <a:avLst/>
          </a:prstGeom>
          <a:solidFill>
            <a:srgbClr val="26262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194532" y="3624536"/>
            <a:ext cx="5005269" cy="439738"/>
          </a:xfrm>
          <a:prstGeom prst="rect">
            <a:avLst/>
          </a:prstGeom>
          <a:solidFill>
            <a:srgbClr val="26262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194533" y="4305573"/>
            <a:ext cx="5005270" cy="438150"/>
          </a:xfrm>
          <a:prstGeom prst="rect">
            <a:avLst/>
          </a:prstGeom>
          <a:solidFill>
            <a:srgbClr val="26262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194532" y="4985023"/>
            <a:ext cx="5005269" cy="441325"/>
          </a:xfrm>
          <a:prstGeom prst="rect">
            <a:avLst/>
          </a:prstGeom>
          <a:solidFill>
            <a:srgbClr val="262626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194532" y="2943498"/>
            <a:ext cx="3451341" cy="4397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194532" y="3624536"/>
            <a:ext cx="4377086" cy="4397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194532" y="4305573"/>
            <a:ext cx="2494369" cy="4381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194532" y="4985023"/>
            <a:ext cx="2771726" cy="44132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10273924" y="297870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75%</a:t>
            </a: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0273924" y="365716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88%</a:t>
            </a: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0273924" y="433563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45%</a:t>
            </a: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0273924" y="5021405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65%</a:t>
            </a: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3170" y="2943225"/>
            <a:ext cx="3517900" cy="247142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 l="-47000" r="-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flipV="1">
            <a:off x="986155" y="-635"/>
            <a:ext cx="10220325" cy="940435"/>
          </a:xfrm>
          <a:prstGeom prst="trapezoid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5"/>
          <p:cNvSpPr txBox="1"/>
          <p:nvPr>
            <p:custDataLst>
              <p:tags r:id="rId2"/>
            </p:custDataLst>
          </p:nvPr>
        </p:nvSpPr>
        <p:spPr>
          <a:xfrm>
            <a:off x="2562225" y="113665"/>
            <a:ext cx="7067550" cy="7556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800" dirty="0">
                <a:solidFill>
                  <a:schemeClr val="bg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   DESIGN </a:t>
            </a:r>
            <a:endParaRPr lang="en-US" altLang="zh-CN" sz="4800" dirty="0">
              <a:solidFill>
                <a:schemeClr val="bg1"/>
              </a:solidFill>
              <a:effectLst/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9460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91665" y="491490"/>
            <a:ext cx="20554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540510" y="1758950"/>
            <a:ext cx="91109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>
                <a:solidFill>
                  <a:srgbClr val="262626"/>
                </a:solidFill>
                <a:sym typeface="+mn-ea"/>
              </a:rPr>
              <a:t>For a moment, love, parting intolerable, I do not know its courseFor a moment, love, For a moment, love, parting intolerable, I do not know its courseFor a moment, love,</a:t>
            </a:r>
            <a:endParaRPr lang="zh-CN" altLang="en-US" sz="1600" dirty="0">
              <a:solidFill>
                <a:srgbClr val="262626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/>
      <p:bldP spid="15" grpId="0"/>
      <p:bldP spid="16" grpId="0"/>
      <p:bldP spid="17" grpId="0"/>
      <p:bldP spid="2" grpId="0" bldLvl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pexels-photo-109049.jpegpexels-photo-10904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23179" y="1883825"/>
            <a:ext cx="6398503" cy="42678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1680" y="836930"/>
            <a:ext cx="6784975" cy="3499485"/>
          </a:xfrm>
          <a:prstGeom prst="rect">
            <a:avLst/>
          </a:prstGeom>
          <a:solidFill>
            <a:srgbClr val="262626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1273491" y="2979763"/>
            <a:ext cx="3465195" cy="252793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SEA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20000"/>
              </a:lnSpc>
            </a:pPr>
            <a:r>
              <a:rPr lang="en-US" altLang="zh-CN" sz="6600" dirty="0">
                <a:solidFill>
                  <a:srgbClr val="262626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DESIGN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2040" y="2990215"/>
            <a:ext cx="5492750" cy="2664460"/>
          </a:xfrm>
          <a:prstGeom prst="rect">
            <a:avLst/>
          </a:prstGeom>
          <a:noFill/>
          <a:ln w="317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82040" y="1341755"/>
            <a:ext cx="4041140" cy="951230"/>
            <a:chOff x="11283" y="3851"/>
            <a:chExt cx="6364" cy="1498"/>
          </a:xfrm>
        </p:grpSpPr>
        <p:sp>
          <p:nvSpPr>
            <p:cNvPr id="24" name="文本框 23"/>
            <p:cNvSpPr txBox="1"/>
            <p:nvPr/>
          </p:nvSpPr>
          <p:spPr>
            <a:xfrm>
              <a:off x="11283" y="4431"/>
              <a:ext cx="6364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sym typeface="+mn-ea"/>
                </a:rPr>
                <a:t>For a moment, love, parting intolerable, I do not know its courseFor a moment, love, </a:t>
              </a:r>
              <a:endParaRPr lang="zh-CN" altLang="en-US" sz="16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25" name="PA_矩形 17"/>
            <p:cNvSpPr/>
            <p:nvPr>
              <p:custDataLst>
                <p:tags r:id="rId3"/>
              </p:custDataLst>
            </p:nvPr>
          </p:nvSpPr>
          <p:spPr>
            <a:xfrm>
              <a:off x="11283" y="3851"/>
              <a:ext cx="2798" cy="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en-US" altLang="zh-CN" sz="186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/>
      <p:bldP spid="2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00.xml><?xml version="1.0" encoding="utf-8"?>
<p:tagLst xmlns:p="http://schemas.openxmlformats.org/presentationml/2006/main">
  <p:tag name="PA" val="v3.0.1"/>
</p:tagLst>
</file>

<file path=ppt/tags/tag101.xml><?xml version="1.0" encoding="utf-8"?>
<p:tagLst xmlns:p="http://schemas.openxmlformats.org/presentationml/2006/main">
  <p:tag name="PA" val="v3.0.1"/>
</p:tagLst>
</file>

<file path=ppt/tags/tag102.xml><?xml version="1.0" encoding="utf-8"?>
<p:tagLst xmlns:p="http://schemas.openxmlformats.org/presentationml/2006/main">
  <p:tag name="PA" val="v3.0.1"/>
</p:tagLst>
</file>

<file path=ppt/tags/tag103.xml><?xml version="1.0" encoding="utf-8"?>
<p:tagLst xmlns:p="http://schemas.openxmlformats.org/presentationml/2006/main">
  <p:tag name="PA" val="v3.0.1"/>
</p:tagLst>
</file>

<file path=ppt/tags/tag104.xml><?xml version="1.0" encoding="utf-8"?>
<p:tagLst xmlns:p="http://schemas.openxmlformats.org/presentationml/2006/main">
  <p:tag name="PA" val="v3.0.1"/>
</p:tagLst>
</file>

<file path=ppt/tags/tag105.xml><?xml version="1.0" encoding="utf-8"?>
<p:tagLst xmlns:p="http://schemas.openxmlformats.org/presentationml/2006/main">
  <p:tag name="PA" val="v3.0.1"/>
</p:tagLst>
</file>

<file path=ppt/tags/tag106.xml><?xml version="1.0" encoding="utf-8"?>
<p:tagLst xmlns:p="http://schemas.openxmlformats.org/presentationml/2006/main">
  <p:tag name="PA" val="v3.0.1"/>
</p:tagLst>
</file>

<file path=ppt/tags/tag107.xml><?xml version="1.0" encoding="utf-8"?>
<p:tagLst xmlns:p="http://schemas.openxmlformats.org/presentationml/2006/main">
  <p:tag name="PA" val="v3.0.1"/>
</p:tagLst>
</file>

<file path=ppt/tags/tag108.xml><?xml version="1.0" encoding="utf-8"?>
<p:tagLst xmlns:p="http://schemas.openxmlformats.org/presentationml/2006/main">
  <p:tag name="PA" val="v3.0.1"/>
</p:tagLst>
</file>

<file path=ppt/tags/tag109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10.xml><?xml version="1.0" encoding="utf-8"?>
<p:tagLst xmlns:p="http://schemas.openxmlformats.org/presentationml/2006/main">
  <p:tag name="PA" val="v3.0.1"/>
</p:tagLst>
</file>

<file path=ppt/tags/tag111.xml><?xml version="1.0" encoding="utf-8"?>
<p:tagLst xmlns:p="http://schemas.openxmlformats.org/presentationml/2006/main">
  <p:tag name="PA" val="v3.0.1"/>
</p:tagLst>
</file>

<file path=ppt/tags/tag112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PA" val="v3.0.1"/>
</p:tagLst>
</file>

<file path=ppt/tags/tag82.xml><?xml version="1.0" encoding="utf-8"?>
<p:tagLst xmlns:p="http://schemas.openxmlformats.org/presentationml/2006/main">
  <p:tag name="PA" val="v3.0.1"/>
</p:tagLst>
</file>

<file path=ppt/tags/tag83.xml><?xml version="1.0" encoding="utf-8"?>
<p:tagLst xmlns:p="http://schemas.openxmlformats.org/presentationml/2006/main">
  <p:tag name="PA" val="v3.0.1"/>
</p:tagLst>
</file>

<file path=ppt/tags/tag84.xml><?xml version="1.0" encoding="utf-8"?>
<p:tagLst xmlns:p="http://schemas.openxmlformats.org/presentationml/2006/main">
  <p:tag name="PA" val="v3.0.1"/>
</p:tagLst>
</file>

<file path=ppt/tags/tag85.xml><?xml version="1.0" encoding="utf-8"?>
<p:tagLst xmlns:p="http://schemas.openxmlformats.org/presentationml/2006/main">
  <p:tag name="PA" val="v3.0.1"/>
</p:tagLst>
</file>

<file path=ppt/tags/tag86.xml><?xml version="1.0" encoding="utf-8"?>
<p:tagLst xmlns:p="http://schemas.openxmlformats.org/presentationml/2006/main">
  <p:tag name="PA" val="v3.0.1"/>
</p:tagLst>
</file>

<file path=ppt/tags/tag87.xml><?xml version="1.0" encoding="utf-8"?>
<p:tagLst xmlns:p="http://schemas.openxmlformats.org/presentationml/2006/main">
  <p:tag name="PA" val="v3.0.1"/>
</p:tagLst>
</file>

<file path=ppt/tags/tag88.xml><?xml version="1.0" encoding="utf-8"?>
<p:tagLst xmlns:p="http://schemas.openxmlformats.org/presentationml/2006/main">
  <p:tag name="PA" val="v3.0.1"/>
</p:tagLst>
</file>

<file path=ppt/tags/tag89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ags/tag90.xml><?xml version="1.0" encoding="utf-8"?>
<p:tagLst xmlns:p="http://schemas.openxmlformats.org/presentationml/2006/main">
  <p:tag name="PA" val="v3.0.1"/>
</p:tagLst>
</file>

<file path=ppt/tags/tag91.xml><?xml version="1.0" encoding="utf-8"?>
<p:tagLst xmlns:p="http://schemas.openxmlformats.org/presentationml/2006/main">
  <p:tag name="PA" val="v3.0.1"/>
</p:tagLst>
</file>

<file path=ppt/tags/tag92.xml><?xml version="1.0" encoding="utf-8"?>
<p:tagLst xmlns:p="http://schemas.openxmlformats.org/presentationml/2006/main">
  <p:tag name="PA" val="v3.0.1"/>
</p:tagLst>
</file>

<file path=ppt/tags/tag93.xml><?xml version="1.0" encoding="utf-8"?>
<p:tagLst xmlns:p="http://schemas.openxmlformats.org/presentationml/2006/main">
  <p:tag name="PA" val="v3.0.1"/>
</p:tagLst>
</file>

<file path=ppt/tags/tag94.xml><?xml version="1.0" encoding="utf-8"?>
<p:tagLst xmlns:p="http://schemas.openxmlformats.org/presentationml/2006/main">
  <p:tag name="PA" val="v3.0.1"/>
</p:tagLst>
</file>

<file path=ppt/tags/tag95.xml><?xml version="1.0" encoding="utf-8"?>
<p:tagLst xmlns:p="http://schemas.openxmlformats.org/presentationml/2006/main">
  <p:tag name="PA" val="v3.0.1"/>
</p:tagLst>
</file>

<file path=ppt/tags/tag96.xml><?xml version="1.0" encoding="utf-8"?>
<p:tagLst xmlns:p="http://schemas.openxmlformats.org/presentationml/2006/main">
  <p:tag name="PA" val="v3.0.1"/>
</p:tagLst>
</file>

<file path=ppt/tags/tag97.xml><?xml version="1.0" encoding="utf-8"?>
<p:tagLst xmlns:p="http://schemas.openxmlformats.org/presentationml/2006/main">
  <p:tag name="PA" val="v3.0.1"/>
</p:tagLst>
</file>

<file path=ppt/tags/tag98.xml><?xml version="1.0" encoding="utf-8"?>
<p:tagLst xmlns:p="http://schemas.openxmlformats.org/presentationml/2006/main">
  <p:tag name="PA" val="v3.0.1"/>
</p:tagLst>
</file>

<file path=ppt/tags/tag9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10439</Words>
  <Application>WPS 演示</Application>
  <PresentationFormat>宽屏</PresentationFormat>
  <Paragraphs>490</Paragraphs>
  <Slides>50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9" baseType="lpstr">
      <vt:lpstr>Arial</vt:lpstr>
      <vt:lpstr>宋体</vt:lpstr>
      <vt:lpstr>Wingdings</vt:lpstr>
      <vt:lpstr>Times New Roman</vt:lpstr>
      <vt:lpstr>微软雅黑</vt:lpstr>
      <vt:lpstr>Gill Sans</vt:lpstr>
      <vt:lpstr>Calibri</vt:lpstr>
      <vt:lpstr>Calibri Light</vt:lpstr>
      <vt:lpstr>方正兰亭细黑_GBK_M</vt:lpstr>
      <vt:lpstr>华文行楷</vt:lpstr>
      <vt:lpstr>Gill Sans MT</vt:lpstr>
      <vt:lpstr>黑体</vt:lpstr>
      <vt:lpstr>Segoe UI</vt:lpstr>
      <vt:lpstr>Impact</vt:lpstr>
      <vt:lpstr>MS PGothic</vt:lpstr>
      <vt:lpstr>Abraham Lincoln</vt:lpstr>
      <vt:lpstr>Lato Light</vt:lpstr>
      <vt:lpstr>Roboto Light</vt:lpstr>
      <vt:lpstr>★日文毛笔</vt:lpstr>
      <vt:lpstr>Berlin Sans FB</vt:lpstr>
      <vt:lpstr>华文细黑</vt:lpstr>
      <vt:lpstr>Broken 15</vt:lpstr>
      <vt:lpstr>Arial Black</vt:lpstr>
      <vt:lpstr>Hand Of Sean</vt:lpstr>
      <vt:lpstr>Chekiang Sung</vt:lpstr>
      <vt:lpstr>禹卫书法行书繁体</vt:lpstr>
      <vt:lpstr>CentSchbkCyrill BT</vt:lpstr>
      <vt:lpstr>华文宋体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36</cp:revision>
  <dcterms:created xsi:type="dcterms:W3CDTF">2017-05-23T07:09:00Z</dcterms:created>
  <dcterms:modified xsi:type="dcterms:W3CDTF">2017-05-29T09:13:26Z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