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8"/>
  </p:handoutMasterIdLst>
  <p:sldIdLst>
    <p:sldId id="11824" r:id="rId3"/>
    <p:sldId id="258" r:id="rId4"/>
    <p:sldId id="11827" r:id="rId6"/>
    <p:sldId id="7166" r:id="rId7"/>
    <p:sldId id="12759" r:id="rId8"/>
    <p:sldId id="265" r:id="rId9"/>
    <p:sldId id="11823" r:id="rId10"/>
    <p:sldId id="11826" r:id="rId11"/>
    <p:sldId id="261" r:id="rId12"/>
    <p:sldId id="12798" r:id="rId13"/>
    <p:sldId id="264" r:id="rId14"/>
    <p:sldId id="275" r:id="rId15"/>
    <p:sldId id="276" r:id="rId16"/>
    <p:sldId id="11825" r:id="rId17"/>
    <p:sldId id="7216" r:id="rId18"/>
    <p:sldId id="12771" r:id="rId19"/>
    <p:sldId id="12732" r:id="rId20"/>
    <p:sldId id="4228" r:id="rId21"/>
    <p:sldId id="12755" r:id="rId22"/>
    <p:sldId id="281" r:id="rId23"/>
    <p:sldId id="12788" r:id="rId24"/>
    <p:sldId id="271" r:id="rId25"/>
    <p:sldId id="260" r:id="rId26"/>
    <p:sldId id="25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7355"/>
    <a:srgbClr val="70341B"/>
    <a:srgbClr val="E1BE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p:scale>
          <a:sx n="66" d="100"/>
          <a:sy n="66" d="100"/>
        </p:scale>
        <p:origin x="1536" y="1146"/>
      </p:cViewPr>
      <p:guideLst/>
    </p:cSldViewPr>
  </p:slideViewPr>
  <p:notesTextViewPr>
    <p:cViewPr>
      <p:scale>
        <a:sx n="1" d="1"/>
        <a:sy n="1" d="1"/>
      </p:scale>
      <p:origin x="0" y="0"/>
    </p:cViewPr>
  </p:notesTextViewPr>
  <p:sorterViewPr>
    <p:cViewPr varScale="1">
      <p:scale>
        <a:sx n="1" d="1"/>
        <a:sy n="1" d="1"/>
      </p:scale>
      <p:origin x="0" y="-964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53DDCE-43F6-488A-B12A-28A574BBBF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06F49A-4D65-41CD-ACA0-A3317CEE54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A6A46E32-0BC2-4D52-A001-8B2C471695CA}"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A6A46E32-0BC2-4D52-A001-8B2C471695CA}"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A4B15C-D3D8-40BB-B31C-B5DD5BC4AF0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A6A46E32-0BC2-4D52-A001-8B2C471695CA}"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5052976-3183-44DB-BF9E-CE9E16FC97F8}"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B0A737-08AC-4671-8A79-2C68F2CD859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A4B15C-D3D8-40BB-B31C-B5DD5BC4AF0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A4B15C-D3D8-40BB-B31C-B5DD5BC4AF0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A6A46E32-0BC2-4D52-A001-8B2C471695CA}"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D71B6C5A-AFE1-4864-9BE3-2E08BD823D3F}" type="slidenum">
              <a:rPr kumimoji="0" lang="en-US" sz="1200" b="0" i="0" u="none" strike="noStrike" kern="1200" cap="none" spc="0" normalizeH="0" baseline="0" noProof="0" smtClean="0">
                <a:ln>
                  <a:noFill/>
                </a:ln>
                <a:solidFill>
                  <a:prstClr val="black"/>
                </a:solidFill>
                <a:effectLst/>
                <a:uLnTx/>
                <a:uFillTx/>
                <a:latin typeface="等线" panose="02010600030101010101" charset="-122"/>
                <a:ea typeface="+mn-ea"/>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A4B15C-D3D8-40BB-B31C-B5DD5BC4AF0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A6A46E32-0BC2-4D52-A001-8B2C471695CA}"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10833" r="5833"/>
          <a:stretch>
            <a:fillRect/>
          </a:stretch>
        </p:blipFill>
        <p:spPr>
          <a:xfrm flipH="1">
            <a:off x="0" y="0"/>
            <a:ext cx="12192000" cy="6858000"/>
          </a:xfrm>
          <a:prstGeom prst="rect">
            <a:avLst/>
          </a:prstGeom>
        </p:spPr>
      </p:pic>
      <p:sp>
        <p:nvSpPr>
          <p:cNvPr id="3" name="PA-文本框 10"/>
          <p:cNvSpPr txBox="1"/>
          <p:nvPr userDrawn="1">
            <p:custDataLst>
              <p:tags r:id="rId3"/>
            </p:custDataLst>
          </p:nvPr>
        </p:nvSpPr>
        <p:spPr>
          <a:xfrm>
            <a:off x="3291305" y="99602"/>
            <a:ext cx="5609391" cy="606000"/>
          </a:xfrm>
          <a:prstGeom prst="rect">
            <a:avLst/>
          </a:prstGeom>
          <a:noFill/>
        </p:spPr>
        <p:txBody>
          <a:bodyPr wrap="square" rtlCol="0">
            <a:spAutoFit/>
          </a:bodyPr>
          <a:lstStyle/>
          <a:p>
            <a:pPr algn="ctr">
              <a:lnSpc>
                <a:spcPct val="130000"/>
              </a:lnSpc>
            </a:pPr>
            <a:r>
              <a:rPr lang="zh-CN" altLang="en-US" sz="2800" b="1" dirty="0">
                <a:solidFill>
                  <a:schemeClr val="accent2"/>
                </a:solidFill>
                <a:latin typeface="+mj-ea"/>
                <a:ea typeface="+mj-ea"/>
              </a:rPr>
              <a:t>标题文本复制到此处</a:t>
            </a:r>
            <a:endParaRPr lang="zh-CN" altLang="en-US" sz="2800" b="1" dirty="0">
              <a:solidFill>
                <a:schemeClr val="accent2"/>
              </a:solidFill>
              <a:latin typeface="+mj-ea"/>
              <a:ea typeface="+mj-ea"/>
            </a:endParaRPr>
          </a:p>
        </p:txBody>
      </p:sp>
      <p:sp>
        <p:nvSpPr>
          <p:cNvPr id="4" name="PA-文本框 11"/>
          <p:cNvSpPr txBox="1"/>
          <p:nvPr userDrawn="1">
            <p:custDataLst>
              <p:tags r:id="rId4"/>
            </p:custDataLst>
          </p:nvPr>
        </p:nvSpPr>
        <p:spPr>
          <a:xfrm>
            <a:off x="3462619" y="640577"/>
            <a:ext cx="5266762" cy="257827"/>
          </a:xfrm>
          <a:prstGeom prst="rect">
            <a:avLst/>
          </a:prstGeom>
          <a:noFill/>
        </p:spPr>
        <p:txBody>
          <a:bodyPr wrap="square" rtlCol="0">
            <a:spAutoFit/>
          </a:bodyPr>
          <a:lstStyle/>
          <a:p>
            <a:pPr algn="ctr">
              <a:lnSpc>
                <a:spcPct val="150000"/>
              </a:lnSpc>
            </a:pPr>
            <a:r>
              <a:rPr lang="zh-CN" altLang="en-US" sz="800" dirty="0">
                <a:solidFill>
                  <a:schemeClr val="tx2"/>
                </a:solidFill>
                <a:latin typeface="+mn-ea"/>
              </a:rPr>
              <a:t>您的内容打在这里，或者通过复制您的文本后，在此框中选择粘贴，并选择只保留文字。</a:t>
            </a:r>
            <a:endParaRPr lang="zh-CN" altLang="en-US" sz="800" dirty="0">
              <a:solidFill>
                <a:schemeClr val="tx2"/>
              </a:solidFill>
              <a:latin typeface="+mn-ea"/>
            </a:endParaRPr>
          </a:p>
        </p:txBody>
      </p:sp>
      <p:cxnSp>
        <p:nvCxnSpPr>
          <p:cNvPr id="5" name="直接连接符 4"/>
          <p:cNvCxnSpPr/>
          <p:nvPr userDrawn="1"/>
        </p:nvCxnSpPr>
        <p:spPr>
          <a:xfrm>
            <a:off x="5636903" y="1015714"/>
            <a:ext cx="91819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361011" y="1753996"/>
            <a:ext cx="3733708" cy="3731274"/>
          </a:xfrm>
          <a:custGeom>
            <a:avLst/>
            <a:gdLst>
              <a:gd name="connsiteX0" fmla="*/ 1866854 w 3733708"/>
              <a:gd name="connsiteY0" fmla="*/ 0 h 3731274"/>
              <a:gd name="connsiteX1" fmla="*/ 3733708 w 3733708"/>
              <a:gd name="connsiteY1" fmla="*/ 1865637 h 3731274"/>
              <a:gd name="connsiteX2" fmla="*/ 1866854 w 3733708"/>
              <a:gd name="connsiteY2" fmla="*/ 3731274 h 3731274"/>
              <a:gd name="connsiteX3" fmla="*/ 0 w 3733708"/>
              <a:gd name="connsiteY3" fmla="*/ 1865637 h 3731274"/>
              <a:gd name="connsiteX4" fmla="*/ 1866854 w 3733708"/>
              <a:gd name="connsiteY4" fmla="*/ 0 h 3731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708" h="3731274">
                <a:moveTo>
                  <a:pt x="1866854" y="0"/>
                </a:moveTo>
                <a:cubicBezTo>
                  <a:pt x="2897889" y="0"/>
                  <a:pt x="3733708" y="835274"/>
                  <a:pt x="3733708" y="1865637"/>
                </a:cubicBezTo>
                <a:cubicBezTo>
                  <a:pt x="3733708" y="2896000"/>
                  <a:pt x="2897889" y="3731274"/>
                  <a:pt x="1866854" y="3731274"/>
                </a:cubicBezTo>
                <a:cubicBezTo>
                  <a:pt x="835819" y="3731274"/>
                  <a:pt x="0" y="2896000"/>
                  <a:pt x="0" y="1865637"/>
                </a:cubicBezTo>
                <a:cubicBezTo>
                  <a:pt x="0" y="835274"/>
                  <a:pt x="835819" y="0"/>
                  <a:pt x="1866854"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fld>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Portfolio Three">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5470363" cy="6858000"/>
          </a:xfrm>
        </p:spPr>
        <p:txBody>
          <a:body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
    <p:spTree>
      <p:nvGrpSpPr>
        <p:cNvPr id="1" name=""/>
        <p:cNvGrpSpPr/>
        <p:nvPr/>
      </p:nvGrpSpPr>
      <p:grpSpPr>
        <a:xfrm>
          <a:off x="0" y="0"/>
          <a:ext cx="0" cy="0"/>
          <a:chOff x="0" y="0"/>
          <a:chExt cx="0" cy="0"/>
        </a:xfrm>
      </p:grpSpPr>
      <p:sp>
        <p:nvSpPr>
          <p:cNvPr id="25" name="Photo Placeholder 2.jpg"/>
          <p:cNvSpPr>
            <a:spLocks noGrp="1"/>
          </p:cNvSpPr>
          <p:nvPr>
            <p:ph type="pic" sz="half" idx="14"/>
          </p:nvPr>
        </p:nvSpPr>
        <p:spPr>
          <a:xfrm>
            <a:off x="451062" y="507074"/>
            <a:ext cx="4440741" cy="5176209"/>
          </a:xfrm>
          <a:prstGeom prst="rect">
            <a:avLst/>
          </a:prstGeom>
        </p:spPr>
        <p:txBody>
          <a:bodyPr lIns="91439" tIns="45719" rIns="91439" bIns="45719"/>
          <a:lstStyle/>
          <a:p>
            <a:r>
              <a:rPr lang="zh-CN" altLang="en-US"/>
              <a:t>单击图标添加图片</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59F8D6D-BFF1-4879-98A8-8CF40FC531ED}" type="datetimeFigureOut">
              <a:rPr lang="id-ID" smtClean="0"/>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AA3E32FE-656E-4B56-8A8A-07B3F6EC6979}" type="slidenum">
              <a:rPr lang="id-ID" smtClean="0"/>
            </a:fld>
            <a:endParaRPr lang="id-ID"/>
          </a:p>
        </p:txBody>
      </p:sp>
      <p:sp>
        <p:nvSpPr>
          <p:cNvPr id="7" name="Picture Placeholder 6"/>
          <p:cNvSpPr>
            <a:spLocks noGrp="1"/>
          </p:cNvSpPr>
          <p:nvPr>
            <p:ph type="pic" sz="quarter" idx="13"/>
          </p:nvPr>
        </p:nvSpPr>
        <p:spPr>
          <a:xfrm>
            <a:off x="0" y="0"/>
            <a:ext cx="12192000" cy="3588152"/>
          </a:xfrm>
        </p:spPr>
        <p:txBody>
          <a:bodyPr/>
          <a:lstStyle/>
          <a:p>
            <a:endParaRPr lang="id-ID"/>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1_Вертикальный заголовок и текст">
    <p:spTree>
      <p:nvGrpSpPr>
        <p:cNvPr id="1" name=""/>
        <p:cNvGrpSpPr/>
        <p:nvPr/>
      </p:nvGrpSpPr>
      <p:grpSpPr>
        <a:xfrm>
          <a:off x="0" y="0"/>
          <a:ext cx="0" cy="0"/>
          <a:chOff x="0" y="0"/>
          <a:chExt cx="0" cy="0"/>
        </a:xfrm>
      </p:grpSpPr>
      <p:sp>
        <p:nvSpPr>
          <p:cNvPr id="3" name="Рисунок 2"/>
          <p:cNvSpPr>
            <a:spLocks noGrp="1"/>
          </p:cNvSpPr>
          <p:nvPr>
            <p:ph type="pic" sz="quarter" idx="13"/>
          </p:nvPr>
        </p:nvSpPr>
        <p:spPr>
          <a:xfrm>
            <a:off x="0" y="0"/>
            <a:ext cx="3305908" cy="6858000"/>
          </a:xfrm>
        </p:spPr>
        <p:txBody>
          <a:bodyPr/>
          <a:lstStyle/>
          <a:p>
            <a:endParaRPr lang="ru-RU"/>
          </a:p>
        </p:txBody>
      </p:sp>
      <p:sp>
        <p:nvSpPr>
          <p:cNvPr id="4" name="Рисунок 2"/>
          <p:cNvSpPr>
            <a:spLocks noGrp="1"/>
          </p:cNvSpPr>
          <p:nvPr>
            <p:ph type="pic" sz="quarter" idx="14"/>
          </p:nvPr>
        </p:nvSpPr>
        <p:spPr>
          <a:xfrm>
            <a:off x="8886093" y="0"/>
            <a:ext cx="3305908" cy="6858000"/>
          </a:xfrm>
        </p:spPr>
        <p:txBody>
          <a:bodyPr/>
          <a:lstStyle/>
          <a:p>
            <a:endParaRPr lang="ru-RU"/>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Вертикальный заголовок и текст">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4443664" y="0"/>
            <a:ext cx="7748337" cy="6858000"/>
          </a:xfrm>
        </p:spPr>
        <p:txBody>
          <a:bodyPr/>
          <a:lstStyle/>
          <a:p>
            <a:endParaRPr lang="ru-RU"/>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6_Вертикальный заголовок и текст">
    <p:spTree>
      <p:nvGrpSpPr>
        <p:cNvPr id="1" name=""/>
        <p:cNvGrpSpPr/>
        <p:nvPr/>
      </p:nvGrpSpPr>
      <p:grpSpPr>
        <a:xfrm>
          <a:off x="0" y="0"/>
          <a:ext cx="0" cy="0"/>
          <a:chOff x="0" y="0"/>
          <a:chExt cx="0" cy="0"/>
        </a:xfrm>
      </p:grpSpPr>
      <p:sp>
        <p:nvSpPr>
          <p:cNvPr id="3" name="Рисунок 2"/>
          <p:cNvSpPr>
            <a:spLocks noGrp="1"/>
          </p:cNvSpPr>
          <p:nvPr>
            <p:ph type="pic" sz="quarter" idx="13"/>
          </p:nvPr>
        </p:nvSpPr>
        <p:spPr>
          <a:xfrm>
            <a:off x="1369616" y="2290220"/>
            <a:ext cx="1919288" cy="1796297"/>
          </a:xfrm>
        </p:spPr>
        <p:txBody>
          <a:bodyPr/>
          <a:lstStyle/>
          <a:p>
            <a:endParaRPr lang="ru-RU"/>
          </a:p>
        </p:txBody>
      </p:sp>
      <p:sp>
        <p:nvSpPr>
          <p:cNvPr id="8" name="Рисунок 2"/>
          <p:cNvSpPr>
            <a:spLocks noGrp="1"/>
          </p:cNvSpPr>
          <p:nvPr>
            <p:ph type="pic" sz="quarter" idx="14"/>
          </p:nvPr>
        </p:nvSpPr>
        <p:spPr>
          <a:xfrm>
            <a:off x="3885144" y="2290220"/>
            <a:ext cx="1919288" cy="1796296"/>
          </a:xfrm>
        </p:spPr>
        <p:txBody>
          <a:bodyPr/>
          <a:lstStyle/>
          <a:p>
            <a:endParaRPr lang="ru-RU"/>
          </a:p>
        </p:txBody>
      </p:sp>
      <p:sp>
        <p:nvSpPr>
          <p:cNvPr id="9" name="Рисунок 2"/>
          <p:cNvSpPr>
            <a:spLocks noGrp="1"/>
          </p:cNvSpPr>
          <p:nvPr>
            <p:ph type="pic" sz="quarter" idx="15"/>
          </p:nvPr>
        </p:nvSpPr>
        <p:spPr>
          <a:xfrm>
            <a:off x="6400670" y="2290220"/>
            <a:ext cx="1919288" cy="1796296"/>
          </a:xfrm>
        </p:spPr>
        <p:txBody>
          <a:bodyPr/>
          <a:lstStyle/>
          <a:p>
            <a:endParaRPr lang="ru-RU"/>
          </a:p>
        </p:txBody>
      </p:sp>
      <p:sp>
        <p:nvSpPr>
          <p:cNvPr id="10" name="Рисунок 2"/>
          <p:cNvSpPr>
            <a:spLocks noGrp="1"/>
          </p:cNvSpPr>
          <p:nvPr>
            <p:ph type="pic" sz="quarter" idx="16"/>
          </p:nvPr>
        </p:nvSpPr>
        <p:spPr>
          <a:xfrm>
            <a:off x="8916197" y="2290220"/>
            <a:ext cx="1919288" cy="1796296"/>
          </a:xfrm>
        </p:spPr>
        <p:txBody>
          <a:bodyPr/>
          <a:lstStyle/>
          <a:p>
            <a:endParaRPr lang="ru-RU"/>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6_Вертикальный заголовок и текст">
    <p:spTree>
      <p:nvGrpSpPr>
        <p:cNvPr id="1" name=""/>
        <p:cNvGrpSpPr/>
        <p:nvPr/>
      </p:nvGrpSpPr>
      <p:grpSpPr>
        <a:xfrm>
          <a:off x="0" y="0"/>
          <a:ext cx="0" cy="0"/>
          <a:chOff x="0" y="0"/>
          <a:chExt cx="0" cy="0"/>
        </a:xfrm>
      </p:grpSpPr>
      <p:sp>
        <p:nvSpPr>
          <p:cNvPr id="9" name="Рисунок 2"/>
          <p:cNvSpPr>
            <a:spLocks noGrp="1"/>
          </p:cNvSpPr>
          <p:nvPr>
            <p:ph type="pic" sz="quarter" idx="17"/>
          </p:nvPr>
        </p:nvSpPr>
        <p:spPr>
          <a:xfrm>
            <a:off x="8261685" y="721108"/>
            <a:ext cx="3160295" cy="2707893"/>
          </a:xfrm>
        </p:spPr>
        <p:txBody>
          <a:bodyPr/>
          <a:lstStyle/>
          <a:p>
            <a:endParaRPr lang="ru-RU"/>
          </a:p>
        </p:txBody>
      </p:sp>
      <p:sp>
        <p:nvSpPr>
          <p:cNvPr id="11" name="Рисунок 2"/>
          <p:cNvSpPr>
            <a:spLocks noGrp="1"/>
          </p:cNvSpPr>
          <p:nvPr>
            <p:ph type="pic" sz="quarter" idx="19"/>
          </p:nvPr>
        </p:nvSpPr>
        <p:spPr>
          <a:xfrm>
            <a:off x="771254" y="721108"/>
            <a:ext cx="7490430" cy="2707892"/>
          </a:xfrm>
        </p:spPr>
        <p:txBody>
          <a:bodyPr/>
          <a:lstStyle/>
          <a:p>
            <a:endParaRPr lang="ru-RU"/>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CC74246-DF9F-4E57-80DA-6963222809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B6F1A1-346B-49C9-9F8E-8621FA27DD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C74246-DF9F-4E57-80DA-69632228098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B6F1A1-346B-49C9-9F8E-8621FA27DD7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8.xml"/><Relationship Id="rId2" Type="http://schemas.microsoft.com/office/2007/relationships/hdphoto" Target="../media/hdphoto1.wdp"/><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9.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0.xml"/><Relationship Id="rId3" Type="http://schemas.openxmlformats.org/officeDocument/2006/relationships/image" Target="../media/image2.jpeg"/><Relationship Id="rId2" Type="http://schemas.microsoft.com/office/2007/relationships/hdphoto" Target="../media/hdphoto1.wdp"/><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0.xml"/><Relationship Id="rId3" Type="http://schemas.openxmlformats.org/officeDocument/2006/relationships/image" Target="../media/image2.jpeg"/><Relationship Id="rId2" Type="http://schemas.microsoft.com/office/2007/relationships/hdphoto" Target="../media/hdphoto1.wdp"/><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ags" Target="../tags/tag4.xml"/><Relationship Id="rId2" Type="http://schemas.microsoft.com/office/2007/relationships/hdphoto" Target="../media/hdphoto1.wdp"/><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1.xml"/><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7.xml"/><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microsoft.com/office/2007/relationships/hdphoto" Target="../media/hdphoto1.wdp"/><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4.xml"/><Relationship Id="rId2" Type="http://schemas.microsoft.com/office/2007/relationships/hdphoto" Target="../media/hdphoto1.wdp"/><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6.xml"/><Relationship Id="rId2" Type="http://schemas.microsoft.com/office/2007/relationships/hdphoto" Target="../media/hdphoto1.wdp"/><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Прямоугольник 10"/>
          <p:cNvSpPr/>
          <p:nvPr/>
        </p:nvSpPr>
        <p:spPr>
          <a:xfrm>
            <a:off x="760380" y="586897"/>
            <a:ext cx="10671240" cy="5742898"/>
          </a:xfrm>
          <a:prstGeom prst="rect">
            <a:avLst/>
          </a:prstGeom>
          <a:solidFill>
            <a:srgbClr val="9D735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dirty="0">
              <a:solidFill>
                <a:schemeClr val="bg1">
                  <a:lumMod val="75000"/>
                </a:schemeClr>
              </a:solidFill>
              <a:ea typeface="方正黑体简体" panose="02010601030101010101" pitchFamily="2" charset="-122"/>
              <a:sym typeface="方正黑体简体" panose="02010601030101010101" pitchFamily="2" charset="-122"/>
            </a:endParaRPr>
          </a:p>
        </p:txBody>
      </p:sp>
      <p:sp>
        <p:nvSpPr>
          <p:cNvPr id="8" name="文本框 7"/>
          <p:cNvSpPr txBox="1"/>
          <p:nvPr/>
        </p:nvSpPr>
        <p:spPr>
          <a:xfrm>
            <a:off x="9024768" y="1783003"/>
            <a:ext cx="553998" cy="3718326"/>
          </a:xfrm>
          <a:prstGeom prst="rect">
            <a:avLst/>
          </a:prstGeom>
          <a:noFill/>
          <a:effectLst>
            <a:outerShdw blurRad="50800" dist="38100" dir="2700000" algn="tl" rotWithShape="0">
              <a:prstClr val="black">
                <a:alpha val="40000"/>
              </a:prstClr>
            </a:outerShdw>
          </a:effectLst>
        </p:spPr>
        <p:txBody>
          <a:bodyPr vert="eaVert" wrap="none" rtlCol="0">
            <a:spAutoFit/>
          </a:bodyPr>
          <a:lstStyle/>
          <a:p>
            <a:r>
              <a:rPr lang="zh-CN" altLang="en-US"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汇报时间：</a:t>
            </a:r>
            <a:r>
              <a:rPr lang="en-US" altLang="zh-CN"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20XX</a:t>
            </a:r>
            <a:r>
              <a:rPr lang="zh-CN" altLang="en-US"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年</a:t>
            </a:r>
            <a:r>
              <a:rPr lang="en-US" altLang="zh-CN"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X</a:t>
            </a:r>
            <a:r>
              <a:rPr lang="zh-CN" altLang="en-US"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月</a:t>
            </a:r>
            <a:r>
              <a:rPr lang="en-US" altLang="zh-CN"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X</a:t>
            </a:r>
            <a:r>
              <a:rPr lang="zh-CN" altLang="en-US"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日</a:t>
            </a:r>
            <a:endParaRPr lang="zh-CN" altLang="en-US"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文本框 8"/>
          <p:cNvSpPr txBox="1"/>
          <p:nvPr/>
        </p:nvSpPr>
        <p:spPr>
          <a:xfrm>
            <a:off x="7961078" y="1061222"/>
            <a:ext cx="1107996" cy="5219597"/>
          </a:xfrm>
          <a:prstGeom prst="rect">
            <a:avLst/>
          </a:prstGeom>
          <a:noFill/>
          <a:effectLst>
            <a:outerShdw blurRad="50800" dist="38100" dir="2700000" algn="tl" rotWithShape="0">
              <a:prstClr val="black">
                <a:alpha val="40000"/>
              </a:prstClr>
            </a:outerShdw>
          </a:effectLst>
        </p:spPr>
        <p:txBody>
          <a:bodyPr vert="eaVert" wrap="square" rtlCol="0">
            <a:spAutoFit/>
          </a:bodyPr>
          <a:lstStyle/>
          <a:p>
            <a:r>
              <a:rPr lang="zh-CN" altLang="en-US" sz="60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故宫旅游相册</a:t>
            </a:r>
            <a:endParaRPr lang="zh-CN" altLang="en-US" sz="60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1" name="班得瑞乐团 - childhood memory - bandari 童年">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588363" y="-1193176"/>
            <a:ext cx="609600" cy="609600"/>
          </a:xfrm>
          <a:prstGeom prst="rect">
            <a:avLst/>
          </a:prstGeom>
        </p:spPr>
      </p:pic>
      <p:sp>
        <p:nvSpPr>
          <p:cNvPr id="12" name="文本框 11"/>
          <p:cNvSpPr txBox="1"/>
          <p:nvPr/>
        </p:nvSpPr>
        <p:spPr>
          <a:xfrm>
            <a:off x="4169340" y="1820868"/>
            <a:ext cx="2173403" cy="369332"/>
          </a:xfrm>
          <a:prstGeom prst="rect">
            <a:avLst/>
          </a:prstGeom>
          <a:noFill/>
        </p:spPr>
        <p:txBody>
          <a:bodyPr wrap="square" rtlCol="0">
            <a:spAutoFit/>
          </a:bodyPr>
          <a:lstStyle/>
          <a:p>
            <a:pPr algn="dist"/>
            <a:r>
              <a:rPr lang="zh-CN" altLang="en-US"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历史的痕迹</a:t>
            </a:r>
            <a:endParaRPr lang="zh-CN" altLang="en-US"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l="6306" t="12815" b="10543"/>
          <a:stretch>
            <a:fillRect/>
          </a:stretch>
        </p:blipFill>
        <p:spPr>
          <a:xfrm>
            <a:off x="943428" y="1202799"/>
            <a:ext cx="6917359" cy="458840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randombar(horizontal)">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11"/>
                </p:tgtEl>
              </p:cMediaNode>
            </p:audio>
          </p:childTnLst>
        </p:cTn>
      </p:par>
    </p:tnLst>
    <p:bldLst>
      <p:bldP spid="6" grpId="0" animBg="1"/>
      <p:bldP spid="8" grpId="0"/>
      <p:bldP spid="9"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3"/>
          <p:cNvGrpSpPr/>
          <p:nvPr/>
        </p:nvGrpSpPr>
        <p:grpSpPr bwMode="auto">
          <a:xfrm>
            <a:off x="4898846" y="2280921"/>
            <a:ext cx="2386164" cy="2643987"/>
            <a:chOff x="0" y="0"/>
            <a:chExt cx="3926934" cy="4352253"/>
          </a:xfrm>
        </p:grpSpPr>
        <p:sp>
          <p:nvSpPr>
            <p:cNvPr id="7" name="等腰三角形 4"/>
            <p:cNvSpPr>
              <a:spLocks noChangeArrowheads="1"/>
            </p:cNvSpPr>
            <p:nvPr/>
          </p:nvSpPr>
          <p:spPr bwMode="auto">
            <a:xfrm rot="-4373613">
              <a:off x="-268014" y="268014"/>
              <a:ext cx="3886200" cy="3350172"/>
            </a:xfrm>
            <a:prstGeom prst="triangle">
              <a:avLst>
                <a:gd name="adj" fmla="val 50000"/>
              </a:avLst>
            </a:prstGeom>
            <a:noFill/>
            <a:ln w="19050">
              <a:solidFill>
                <a:schemeClr val="accent6">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endParaRPr lang="zh-CN" altLang="en-US" sz="1800" kern="0">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等腰三角形 5"/>
            <p:cNvSpPr>
              <a:spLocks noChangeArrowheads="1"/>
            </p:cNvSpPr>
            <p:nvPr/>
          </p:nvSpPr>
          <p:spPr bwMode="auto">
            <a:xfrm rot="-5400000">
              <a:off x="-55590" y="665598"/>
              <a:ext cx="3565365" cy="3073590"/>
            </a:xfrm>
            <a:prstGeom prst="triangle">
              <a:avLst>
                <a:gd name="adj" fmla="val 50000"/>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endParaRPr lang="zh-CN" altLang="en-US" sz="1800" kern="0">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椭圆 6"/>
            <p:cNvSpPr>
              <a:spLocks noChangeArrowheads="1"/>
            </p:cNvSpPr>
            <p:nvPr/>
          </p:nvSpPr>
          <p:spPr bwMode="auto">
            <a:xfrm>
              <a:off x="25197" y="1363044"/>
              <a:ext cx="228600" cy="228600"/>
            </a:xfrm>
            <a:prstGeom prst="ellipse">
              <a:avLst/>
            </a:pr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endParaRPr lang="zh-CN" altLang="en-US" sz="1800" kern="0">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椭圆 7"/>
            <p:cNvSpPr>
              <a:spLocks noChangeArrowheads="1"/>
            </p:cNvSpPr>
            <p:nvPr/>
          </p:nvSpPr>
          <p:spPr bwMode="auto">
            <a:xfrm>
              <a:off x="2577897" y="4123653"/>
              <a:ext cx="228600" cy="228600"/>
            </a:xfrm>
            <a:prstGeom prst="ellipse">
              <a:avLst/>
            </a:pr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endParaRPr lang="zh-CN" altLang="en-US" sz="1800" kern="0">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椭圆 8"/>
            <p:cNvSpPr>
              <a:spLocks noChangeArrowheads="1"/>
            </p:cNvSpPr>
            <p:nvPr/>
          </p:nvSpPr>
          <p:spPr bwMode="auto">
            <a:xfrm>
              <a:off x="3698334" y="500199"/>
              <a:ext cx="228600" cy="228600"/>
            </a:xfrm>
            <a:prstGeom prst="ellipse">
              <a:avLst/>
            </a:pr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endParaRPr lang="zh-CN" altLang="en-US" sz="1800" kern="0">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18" name="TextBox 35"/>
          <p:cNvSpPr txBox="1"/>
          <p:nvPr/>
        </p:nvSpPr>
        <p:spPr>
          <a:xfrm>
            <a:off x="1799349" y="2029733"/>
            <a:ext cx="3072267" cy="526554"/>
          </a:xfrm>
          <a:prstGeom prst="rect">
            <a:avLst/>
          </a:prstGeom>
          <a:noFill/>
        </p:spPr>
        <p:txBody>
          <a:bodyPr wrap="square" rtlCol="0">
            <a:spAutoFit/>
          </a:bodyPr>
          <a:lstStyle/>
          <a:p>
            <a:pPr defTabSz="913765">
              <a:lnSpc>
                <a:spcPct val="150000"/>
              </a:lnSpc>
              <a:buClr>
                <a:schemeClr val="accent1">
                  <a:lumMod val="75000"/>
                </a:schemeClr>
              </a:buClr>
              <a:buSzPct val="145000"/>
              <a:buFont typeface="Arial" panose="020B0604020202020204"/>
            </a:pPr>
            <a:r>
              <a:rPr lang="zh-CN" altLang="en-US" sz="1000" dirty="0">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sz="1100" kern="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文本框 18"/>
          <p:cNvSpPr txBox="1"/>
          <p:nvPr/>
        </p:nvSpPr>
        <p:spPr>
          <a:xfrm>
            <a:off x="1795781" y="1696722"/>
            <a:ext cx="1927225" cy="338554"/>
          </a:xfrm>
          <a:prstGeom prst="rect">
            <a:avLst/>
          </a:prstGeom>
          <a:noFill/>
        </p:spPr>
        <p:txBody>
          <a:bodyPr wrap="square" rtlCol="0">
            <a:spAutoFit/>
          </a:bodyPr>
          <a:lstStyle/>
          <a:p>
            <a:pPr defTabSz="913765"/>
            <a:r>
              <a:rPr lang="zh-CN" altLang="en-US" sz="1600" b="1"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600" b="1" kern="0"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TextBox 35"/>
          <p:cNvSpPr txBox="1"/>
          <p:nvPr/>
        </p:nvSpPr>
        <p:spPr>
          <a:xfrm>
            <a:off x="1803160" y="3441973"/>
            <a:ext cx="3072267" cy="526554"/>
          </a:xfrm>
          <a:prstGeom prst="rect">
            <a:avLst/>
          </a:prstGeom>
          <a:noFill/>
        </p:spPr>
        <p:txBody>
          <a:bodyPr wrap="square" rtlCol="0">
            <a:spAutoFit/>
          </a:bodyPr>
          <a:lstStyle/>
          <a:p>
            <a:pPr defTabSz="913765">
              <a:lnSpc>
                <a:spcPct val="150000"/>
              </a:lnSpc>
              <a:buClr>
                <a:schemeClr val="accent1">
                  <a:lumMod val="75000"/>
                </a:schemeClr>
              </a:buClr>
              <a:buSzPct val="145000"/>
              <a:buFont typeface="Arial" panose="020B0604020202020204"/>
            </a:pPr>
            <a:r>
              <a:rPr lang="zh-CN" altLang="en-US" sz="1000" dirty="0">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sz="1100" kern="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文本框 22"/>
          <p:cNvSpPr txBox="1"/>
          <p:nvPr/>
        </p:nvSpPr>
        <p:spPr>
          <a:xfrm>
            <a:off x="1799592" y="3108962"/>
            <a:ext cx="1927225" cy="338554"/>
          </a:xfrm>
          <a:prstGeom prst="rect">
            <a:avLst/>
          </a:prstGeom>
          <a:noFill/>
        </p:spPr>
        <p:txBody>
          <a:bodyPr wrap="square" rtlCol="0">
            <a:spAutoFit/>
          </a:bodyPr>
          <a:lstStyle/>
          <a:p>
            <a:pPr defTabSz="913765"/>
            <a:r>
              <a:rPr lang="zh-CN" altLang="en-US" sz="1600" b="1"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600" b="1" kern="0"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TextBox 35"/>
          <p:cNvSpPr txBox="1"/>
          <p:nvPr/>
        </p:nvSpPr>
        <p:spPr>
          <a:xfrm>
            <a:off x="1806969" y="4858023"/>
            <a:ext cx="3072267" cy="526554"/>
          </a:xfrm>
          <a:prstGeom prst="rect">
            <a:avLst/>
          </a:prstGeom>
          <a:noFill/>
        </p:spPr>
        <p:txBody>
          <a:bodyPr wrap="square" rtlCol="0">
            <a:spAutoFit/>
          </a:bodyPr>
          <a:lstStyle/>
          <a:p>
            <a:pPr defTabSz="913765">
              <a:lnSpc>
                <a:spcPct val="150000"/>
              </a:lnSpc>
              <a:buClr>
                <a:schemeClr val="accent1">
                  <a:lumMod val="75000"/>
                </a:schemeClr>
              </a:buClr>
              <a:buSzPct val="145000"/>
              <a:buFont typeface="Arial" panose="020B0604020202020204"/>
            </a:pPr>
            <a:r>
              <a:rPr lang="zh-CN" altLang="en-US" sz="1000" dirty="0">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sz="1100" kern="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文本框 24"/>
          <p:cNvSpPr txBox="1"/>
          <p:nvPr/>
        </p:nvSpPr>
        <p:spPr>
          <a:xfrm>
            <a:off x="1803401" y="4525011"/>
            <a:ext cx="1927225" cy="338554"/>
          </a:xfrm>
          <a:prstGeom prst="rect">
            <a:avLst/>
          </a:prstGeom>
          <a:noFill/>
        </p:spPr>
        <p:txBody>
          <a:bodyPr wrap="square" rtlCol="0">
            <a:spAutoFit/>
          </a:bodyPr>
          <a:lstStyle/>
          <a:p>
            <a:pPr defTabSz="913765"/>
            <a:r>
              <a:rPr lang="zh-CN" altLang="en-US" sz="1600" b="1"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600" b="1" kern="0"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6" name="TextBox 35"/>
          <p:cNvSpPr txBox="1"/>
          <p:nvPr/>
        </p:nvSpPr>
        <p:spPr>
          <a:xfrm>
            <a:off x="7595629" y="2029734"/>
            <a:ext cx="3072267" cy="526811"/>
          </a:xfrm>
          <a:prstGeom prst="rect">
            <a:avLst/>
          </a:prstGeom>
          <a:noFill/>
        </p:spPr>
        <p:txBody>
          <a:bodyPr wrap="square" rtlCol="0">
            <a:spAutoFit/>
          </a:bodyPr>
          <a:lstStyle/>
          <a:p>
            <a:pPr defTabSz="913765">
              <a:lnSpc>
                <a:spcPct val="150000"/>
              </a:lnSpc>
              <a:buClr>
                <a:schemeClr val="accent1">
                  <a:lumMod val="75000"/>
                </a:schemeClr>
              </a:buClr>
              <a:buSzPct val="145000"/>
              <a:buFont typeface="Arial" panose="020B0604020202020204"/>
            </a:pPr>
            <a:r>
              <a:rPr lang="zh-CN" altLang="en-US" sz="1000" dirty="0">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lang="zh-CN" altLang="en-US" sz="1000" kern="0" dirty="0">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文本框 26"/>
          <p:cNvSpPr txBox="1"/>
          <p:nvPr/>
        </p:nvSpPr>
        <p:spPr>
          <a:xfrm>
            <a:off x="7592061" y="1696722"/>
            <a:ext cx="1927225" cy="338554"/>
          </a:xfrm>
          <a:prstGeom prst="rect">
            <a:avLst/>
          </a:prstGeom>
          <a:noFill/>
        </p:spPr>
        <p:txBody>
          <a:bodyPr wrap="square" rtlCol="0">
            <a:spAutoFit/>
          </a:bodyPr>
          <a:lstStyle/>
          <a:p>
            <a:pPr defTabSz="913765"/>
            <a:r>
              <a:rPr lang="zh-CN" altLang="en-US" sz="1600" b="1"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600" b="1" kern="0"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TextBox 35"/>
          <p:cNvSpPr txBox="1"/>
          <p:nvPr/>
        </p:nvSpPr>
        <p:spPr>
          <a:xfrm>
            <a:off x="7599440" y="3441973"/>
            <a:ext cx="3072267" cy="526554"/>
          </a:xfrm>
          <a:prstGeom prst="rect">
            <a:avLst/>
          </a:prstGeom>
          <a:noFill/>
        </p:spPr>
        <p:txBody>
          <a:bodyPr wrap="square" rtlCol="0">
            <a:spAutoFit/>
          </a:bodyPr>
          <a:lstStyle/>
          <a:p>
            <a:pPr defTabSz="913765">
              <a:lnSpc>
                <a:spcPct val="150000"/>
              </a:lnSpc>
              <a:buClr>
                <a:schemeClr val="accent1">
                  <a:lumMod val="75000"/>
                </a:schemeClr>
              </a:buClr>
              <a:buSzPct val="145000"/>
              <a:buFont typeface="Arial" panose="020B0604020202020204"/>
            </a:pPr>
            <a:r>
              <a:rPr lang="zh-CN" altLang="en-US" sz="1000" dirty="0">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sz="1100" kern="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 name="文本框 28"/>
          <p:cNvSpPr txBox="1"/>
          <p:nvPr/>
        </p:nvSpPr>
        <p:spPr>
          <a:xfrm>
            <a:off x="7595872" y="3108962"/>
            <a:ext cx="1927225" cy="338554"/>
          </a:xfrm>
          <a:prstGeom prst="rect">
            <a:avLst/>
          </a:prstGeom>
          <a:noFill/>
        </p:spPr>
        <p:txBody>
          <a:bodyPr wrap="square" rtlCol="0">
            <a:spAutoFit/>
          </a:bodyPr>
          <a:lstStyle/>
          <a:p>
            <a:pPr defTabSz="913765"/>
            <a:r>
              <a:rPr lang="zh-CN" altLang="en-US" sz="1600" b="1"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600" b="1" kern="0"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 name="TextBox 35"/>
          <p:cNvSpPr txBox="1"/>
          <p:nvPr/>
        </p:nvSpPr>
        <p:spPr>
          <a:xfrm>
            <a:off x="7603249" y="4858023"/>
            <a:ext cx="3072267" cy="526554"/>
          </a:xfrm>
          <a:prstGeom prst="rect">
            <a:avLst/>
          </a:prstGeom>
          <a:noFill/>
        </p:spPr>
        <p:txBody>
          <a:bodyPr wrap="square" rtlCol="0">
            <a:spAutoFit/>
          </a:bodyPr>
          <a:lstStyle/>
          <a:p>
            <a:pPr defTabSz="913765">
              <a:lnSpc>
                <a:spcPct val="150000"/>
              </a:lnSpc>
              <a:buClr>
                <a:schemeClr val="accent1">
                  <a:lumMod val="75000"/>
                </a:schemeClr>
              </a:buClr>
              <a:buSzPct val="145000"/>
              <a:buFont typeface="Arial" panose="020B0604020202020204"/>
            </a:pPr>
            <a:r>
              <a:rPr lang="zh-CN" altLang="en-US" sz="1000" dirty="0">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sz="1100" kern="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1" name="文本框 30"/>
          <p:cNvSpPr txBox="1"/>
          <p:nvPr/>
        </p:nvSpPr>
        <p:spPr>
          <a:xfrm>
            <a:off x="7599681" y="4525011"/>
            <a:ext cx="1927225" cy="338554"/>
          </a:xfrm>
          <a:prstGeom prst="rect">
            <a:avLst/>
          </a:prstGeom>
          <a:noFill/>
        </p:spPr>
        <p:txBody>
          <a:bodyPr wrap="square" rtlCol="0">
            <a:spAutoFit/>
          </a:bodyPr>
          <a:lstStyle/>
          <a:p>
            <a:pPr defTabSz="913765"/>
            <a:r>
              <a:rPr lang="zh-CN" altLang="en-US" sz="1600" b="1"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600" b="1" kern="0" dirty="0">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500"/>
                                        <p:tgtEl>
                                          <p:spTgt spid="1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500"/>
                                        <p:tgtEl>
                                          <p:spTgt spid="2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randombar(horizontal)">
                                      <p:cBhvr>
                                        <p:cTn id="31" dur="500"/>
                                        <p:tgtEl>
                                          <p:spTgt spid="25"/>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randombar(horizontal)">
                                      <p:cBhvr>
                                        <p:cTn id="35" dur="500"/>
                                        <p:tgtEl>
                                          <p:spTgt spid="26"/>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randombar(horizontal)">
                                      <p:cBhvr>
                                        <p:cTn id="43" dur="500"/>
                                        <p:tgtEl>
                                          <p:spTgt spid="28"/>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500"/>
                                        <p:tgtEl>
                                          <p:spTgt spid="29"/>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randombar(horizontal)">
                                      <p:cBhvr>
                                        <p:cTn id="51" dur="500"/>
                                        <p:tgtEl>
                                          <p:spTgt spid="30"/>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randombar(horizontal)">
                                      <p:cBhvr>
                                        <p:cTn id="55" dur="500"/>
                                        <p:tgtEl>
                                          <p:spTgt spid="31"/>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3" grpId="0"/>
      <p:bldP spid="24" grpId="0"/>
      <p:bldP spid="25" grpId="0"/>
      <p:bldP spid="26" grpId="0"/>
      <p:bldP spid="27" grpId="0"/>
      <p:bldP spid="28" grpId="0"/>
      <p:bldP spid="29" grpId="0"/>
      <p:bldP spid="30" grpId="0"/>
      <p:bldP spid="31"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a:extLst>
              <a:ext uri="{BEBA8EAE-BF5A-486C-A8C5-ECC9F3942E4B}">
                <a14:imgProps xmlns:a14="http://schemas.microsoft.com/office/drawing/2010/main">
                  <a14:imgLayer r:embed="rId2">
                    <a14:imgEffect>
                      <a14:colorTemperature colorTemp="7200"/>
                    </a14:imgEffect>
                    <a14:imgEffect>
                      <a14:saturation sat="66000"/>
                    </a14:imgEffect>
                  </a14:imgLayer>
                </a14:imgProps>
              </a:ext>
              <a:ext uri="{28A0092B-C50C-407E-A947-70E740481C1C}">
                <a14:useLocalDpi xmlns:a14="http://schemas.microsoft.com/office/drawing/2010/main" val="0"/>
              </a:ext>
            </a:extLst>
          </a:blip>
          <a:srcRect l="19311" r="19311"/>
          <a:stretch>
            <a:fillRect/>
          </a:stretch>
        </p:blipFill>
        <p:spPr/>
      </p:pic>
      <p:sp>
        <p:nvSpPr>
          <p:cNvPr id="33" name="Прямоугольник 32"/>
          <p:cNvSpPr/>
          <p:nvPr/>
        </p:nvSpPr>
        <p:spPr>
          <a:xfrm>
            <a:off x="4443714" y="105"/>
            <a:ext cx="3882072" cy="6857791"/>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ea typeface="方正黑体简体" panose="02010601030101010101" pitchFamily="2" charset="-122"/>
              <a:sym typeface="方正黑体简体" panose="02010601030101010101" pitchFamily="2" charset="-122"/>
            </a:endParaRPr>
          </a:p>
        </p:txBody>
      </p:sp>
      <p:sp>
        <p:nvSpPr>
          <p:cNvPr id="7" name="TextBox 19"/>
          <p:cNvSpPr txBox="1"/>
          <p:nvPr/>
        </p:nvSpPr>
        <p:spPr>
          <a:xfrm>
            <a:off x="778718" y="2011220"/>
            <a:ext cx="2916982" cy="611706"/>
          </a:xfrm>
          <a:prstGeom prst="rect">
            <a:avLst/>
          </a:prstGeom>
          <a:noFill/>
        </p:spPr>
        <p:txBody>
          <a:bodyPr wrap="square" rtlCol="0">
            <a:spAutoFit/>
          </a:bodyPr>
          <a:lstStyle/>
          <a:p>
            <a:pPr algn="r"/>
            <a:r>
              <a:rPr lang="zh-CN" altLang="en-US" sz="3375" dirty="0">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
        <p:nvSpPr>
          <p:cNvPr id="11" name="TextBox 9"/>
          <p:cNvSpPr txBox="1"/>
          <p:nvPr/>
        </p:nvSpPr>
        <p:spPr>
          <a:xfrm>
            <a:off x="4763945" y="2581620"/>
            <a:ext cx="3207538" cy="1969705"/>
          </a:xfrm>
          <a:prstGeom prst="rect">
            <a:avLst/>
          </a:prstGeom>
          <a:noFill/>
        </p:spPr>
        <p:txBody>
          <a:bodyPr wrap="square" lIns="121857" tIns="60928" rIns="121857" bIns="60928" rtlCol="0">
            <a:spAutoFit/>
          </a:bodyPr>
          <a:lstStyle/>
          <a:p>
            <a:pPr algn="just"/>
            <a:r>
              <a:rPr lang="zh-CN" altLang="en-US" sz="240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240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TextBox 9"/>
          <p:cNvSpPr txBox="1"/>
          <p:nvPr/>
        </p:nvSpPr>
        <p:spPr>
          <a:xfrm>
            <a:off x="625893" y="2862530"/>
            <a:ext cx="3463467" cy="954043"/>
          </a:xfrm>
          <a:prstGeom prst="rect">
            <a:avLst/>
          </a:prstGeom>
          <a:noFill/>
        </p:spPr>
        <p:txBody>
          <a:bodyPr wrap="square" lIns="121857" tIns="60928" rIns="121857" bIns="60928" rtlCol="0">
            <a:spAutoFit/>
          </a:bodyPr>
          <a:lstStyle/>
          <a:p>
            <a:pPr algn="just"/>
            <a:r>
              <a:rPr lang="zh-CN" altLang="en-US" dirty="0">
                <a:solidFill>
                  <a:schemeClr val="bg2">
                    <a:lumMod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dirty="0">
              <a:solidFill>
                <a:schemeClr val="bg2">
                  <a:lumMod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TextBox 9"/>
          <p:cNvSpPr txBox="1"/>
          <p:nvPr/>
        </p:nvSpPr>
        <p:spPr>
          <a:xfrm>
            <a:off x="625893" y="4295782"/>
            <a:ext cx="3463467" cy="954043"/>
          </a:xfrm>
          <a:prstGeom prst="rect">
            <a:avLst/>
          </a:prstGeom>
          <a:noFill/>
        </p:spPr>
        <p:txBody>
          <a:bodyPr wrap="square" lIns="121857" tIns="60928" rIns="121857" bIns="60928" rtlCol="0">
            <a:spAutoFit/>
          </a:bodyPr>
          <a:lstStyle/>
          <a:p>
            <a:pPr algn="just"/>
            <a:r>
              <a:rPr lang="zh-CN" altLang="en-US" dirty="0">
                <a:solidFill>
                  <a:schemeClr val="bg2">
                    <a:lumMod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dirty="0">
              <a:solidFill>
                <a:schemeClr val="bg2">
                  <a:lumMod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7"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Рамка 36"/>
          <p:cNvSpPr/>
          <p:nvPr/>
        </p:nvSpPr>
        <p:spPr>
          <a:xfrm>
            <a:off x="4018570" y="2415068"/>
            <a:ext cx="1652511" cy="1546614"/>
          </a:xfrm>
          <a:prstGeom prst="frame">
            <a:avLst>
              <a:gd name="adj1" fmla="val 5296"/>
            </a:avLst>
          </a:prstGeom>
          <a:solidFill>
            <a:srgbClr val="AC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ea typeface="方正黑体简体" panose="02010601030101010101" pitchFamily="2" charset="-122"/>
              <a:sym typeface="方正黑体简体" panose="02010601030101010101" pitchFamily="2" charset="-122"/>
            </a:endParaRPr>
          </a:p>
        </p:txBody>
      </p:sp>
      <p:sp>
        <p:nvSpPr>
          <p:cNvPr id="28" name="TextBox 9"/>
          <p:cNvSpPr txBox="1"/>
          <p:nvPr/>
        </p:nvSpPr>
        <p:spPr>
          <a:xfrm>
            <a:off x="1042764" y="4565837"/>
            <a:ext cx="2572992" cy="984307"/>
          </a:xfrm>
          <a:prstGeom prst="rect">
            <a:avLst/>
          </a:prstGeom>
          <a:noFill/>
        </p:spPr>
        <p:txBody>
          <a:bodyPr wrap="square" lIns="121857" tIns="60928" rIns="121857" bIns="60928" rtlCol="0">
            <a:spAutoFit/>
          </a:bodyPr>
          <a:lstStyle/>
          <a:p>
            <a:pPr algn="ct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 name="TextBox 9"/>
          <p:cNvSpPr txBox="1"/>
          <p:nvPr/>
        </p:nvSpPr>
        <p:spPr>
          <a:xfrm>
            <a:off x="3615756" y="4565837"/>
            <a:ext cx="2572992" cy="984307"/>
          </a:xfrm>
          <a:prstGeom prst="rect">
            <a:avLst/>
          </a:prstGeom>
          <a:noFill/>
        </p:spPr>
        <p:txBody>
          <a:bodyPr wrap="square" lIns="121857" tIns="60928" rIns="121857" bIns="60928" rtlCol="0">
            <a:spAutoFit/>
          </a:bodyPr>
          <a:lstStyle/>
          <a:p>
            <a:pPr algn="ct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1" name="TextBox 9"/>
          <p:cNvSpPr txBox="1"/>
          <p:nvPr/>
        </p:nvSpPr>
        <p:spPr>
          <a:xfrm>
            <a:off x="6114788" y="4508874"/>
            <a:ext cx="2572992" cy="984307"/>
          </a:xfrm>
          <a:prstGeom prst="rect">
            <a:avLst/>
          </a:prstGeom>
          <a:noFill/>
        </p:spPr>
        <p:txBody>
          <a:bodyPr wrap="square" lIns="121857" tIns="60928" rIns="121857" bIns="60928" rtlCol="0">
            <a:spAutoFit/>
          </a:bodyPr>
          <a:lstStyle/>
          <a:p>
            <a:pPr algn="ct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2" name="TextBox 9"/>
          <p:cNvSpPr txBox="1"/>
          <p:nvPr/>
        </p:nvSpPr>
        <p:spPr>
          <a:xfrm>
            <a:off x="8576244" y="4565836"/>
            <a:ext cx="2572992" cy="984307"/>
          </a:xfrm>
          <a:prstGeom prst="rect">
            <a:avLst/>
          </a:prstGeom>
          <a:noFill/>
        </p:spPr>
        <p:txBody>
          <a:bodyPr wrap="square" lIns="121857" tIns="60928" rIns="121857" bIns="60928" rtlCol="0">
            <a:spAutoFit/>
          </a:bodyPr>
          <a:lstStyle/>
          <a:p>
            <a:pPr algn="ct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5" name="图片占位符 14"/>
          <p:cNvPicPr>
            <a:picLocks noGrp="1" noChangeAspect="1"/>
          </p:cNvPicPr>
          <p:nvPr>
            <p:ph type="pic" sz="quarter" idx="16"/>
          </p:nvPr>
        </p:nvPicPr>
        <p:blipFill>
          <a:blip r:embed="rId1">
            <a:extLst>
              <a:ext uri="{28A0092B-C50C-407E-A947-70E740481C1C}">
                <a14:useLocalDpi xmlns:a14="http://schemas.microsoft.com/office/drawing/2010/main" val="0"/>
              </a:ext>
            </a:extLst>
          </a:blip>
          <a:srcRect l="14368" r="14368"/>
          <a:stretch>
            <a:fillRect/>
          </a:stretch>
        </p:blipFill>
        <p:spPr/>
      </p:pic>
      <p:pic>
        <p:nvPicPr>
          <p:cNvPr id="22" name="图片占位符 21"/>
          <p:cNvPicPr>
            <a:picLocks noGrp="1" noChangeAspect="1"/>
          </p:cNvPicPr>
          <p:nvPr>
            <p:ph type="pic" sz="quarter" idx="14"/>
          </p:nvPr>
        </p:nvPicPr>
        <p:blipFill>
          <a:blip r:embed="rId1">
            <a:extLst>
              <a:ext uri="{28A0092B-C50C-407E-A947-70E740481C1C}">
                <a14:useLocalDpi xmlns:a14="http://schemas.microsoft.com/office/drawing/2010/main" val="0"/>
              </a:ext>
            </a:extLst>
          </a:blip>
          <a:srcRect l="14368" r="14368"/>
          <a:stretch>
            <a:fillRect/>
          </a:stretch>
        </p:blipFill>
        <p:spPr/>
      </p:pic>
      <p:sp>
        <p:nvSpPr>
          <p:cNvPr id="35" name="Прямоугольник 32"/>
          <p:cNvSpPr/>
          <p:nvPr/>
        </p:nvSpPr>
        <p:spPr>
          <a:xfrm>
            <a:off x="7741101" y="2290219"/>
            <a:ext cx="1893357" cy="1796295"/>
          </a:xfrm>
          <a:prstGeom prst="rect">
            <a:avLst/>
          </a:prstGeom>
          <a:solidFill>
            <a:srgbClr val="9D735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dirty="0">
              <a:ea typeface="方正黑体简体" panose="02010601030101010101" pitchFamily="2" charset="-122"/>
              <a:sym typeface="方正黑体简体" panose="02010601030101010101" pitchFamily="2" charset="-122"/>
            </a:endParaRPr>
          </a:p>
        </p:txBody>
      </p:sp>
      <p:sp>
        <p:nvSpPr>
          <p:cNvPr id="34" name="Прямоугольник 32"/>
          <p:cNvSpPr/>
          <p:nvPr/>
        </p:nvSpPr>
        <p:spPr>
          <a:xfrm>
            <a:off x="2865723" y="2290220"/>
            <a:ext cx="1914689" cy="1796295"/>
          </a:xfrm>
          <a:prstGeom prst="rect">
            <a:avLst/>
          </a:prstGeom>
          <a:solidFill>
            <a:srgbClr val="9D735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dirty="0">
              <a:ea typeface="方正黑体简体" panose="02010601030101010101" pitchFamily="2" charset="-122"/>
              <a:sym typeface="方正黑体简体" panose="02010601030101010101" pitchFamily="2" charset="-122"/>
            </a:endParaRPr>
          </a:p>
        </p:txBody>
      </p:sp>
      <p:sp>
        <p:nvSpPr>
          <p:cNvPr id="33"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pic>
        <p:nvPicPr>
          <p:cNvPr id="38" name="图片占位符 37"/>
          <p:cNvPicPr>
            <a:picLocks noGrp="1" noChangeAspect="1"/>
          </p:cNvPicPr>
          <p:nvPr>
            <p:ph type="pic" sz="quarter" idx="15"/>
          </p:nvPr>
        </p:nvPicPr>
        <p:blipFill>
          <a:blip r:embed="rId1">
            <a:extLst>
              <a:ext uri="{28A0092B-C50C-407E-A947-70E740481C1C}">
                <a14:useLocalDpi xmlns:a14="http://schemas.microsoft.com/office/drawing/2010/main" val="0"/>
              </a:ext>
            </a:extLst>
          </a:blip>
          <a:srcRect l="14368" r="14368"/>
          <a:stretch>
            <a:fillRect/>
          </a:stretch>
        </p:blipFill>
        <p:spPr/>
      </p:pic>
      <p:pic>
        <p:nvPicPr>
          <p:cNvPr id="29" name="图片占位符 28"/>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14368" r="14368"/>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14" presetClass="entr" presetSubtype="10" fill="hold" grpId="1"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randombar(horizontal)">
                                      <p:cBhvr>
                                        <p:cTn id="11" dur="500"/>
                                        <p:tgtEl>
                                          <p:spTgt spid="2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500"/>
                            </p:stCondLst>
                            <p:childTnLst>
                              <p:par>
                                <p:cTn id="17" presetID="14" presetClass="entr" presetSubtype="10" fill="hold" grpId="1"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500"/>
                                        <p:tgtEl>
                                          <p:spTgt spid="31"/>
                                        </p:tgtEl>
                                      </p:cBhvr>
                                    </p:animEffect>
                                  </p:childTnLst>
                                </p:cTn>
                              </p:par>
                            </p:childTnLst>
                          </p:cTn>
                        </p:par>
                        <p:par>
                          <p:cTn id="24" fill="hold">
                            <p:stCondLst>
                              <p:cond delay="2500"/>
                            </p:stCondLst>
                            <p:childTnLst>
                              <p:par>
                                <p:cTn id="25" presetID="14" presetClass="entr" presetSubtype="10" fill="hold" grpId="1"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randombar(horizontal)">
                                      <p:cBhvr>
                                        <p:cTn id="27" dur="500"/>
                                        <p:tgtEl>
                                          <p:spTgt spid="31"/>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randombar(horizontal)">
                                      <p:cBhvr>
                                        <p:cTn id="31" dur="500"/>
                                        <p:tgtEl>
                                          <p:spTgt spid="32"/>
                                        </p:tgtEl>
                                      </p:cBhvr>
                                    </p:animEffect>
                                  </p:childTnLst>
                                </p:cTn>
                              </p:par>
                            </p:childTnLst>
                          </p:cTn>
                        </p:par>
                        <p:par>
                          <p:cTn id="32" fill="hold">
                            <p:stCondLst>
                              <p:cond delay="3500"/>
                            </p:stCondLst>
                            <p:childTnLst>
                              <p:par>
                                <p:cTn id="33" presetID="14" presetClass="entr" presetSubtype="10" fill="hold" grpId="1"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500"/>
                                        <p:tgtEl>
                                          <p:spTgt spid="32"/>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randombar(horizontal)">
                                      <p:cBhvr>
                                        <p:cTn id="39" dur="500"/>
                                        <p:tgtEl>
                                          <p:spTgt spid="34"/>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randombar(horizontal)">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30" grpId="0"/>
      <p:bldP spid="30" grpId="1"/>
      <p:bldP spid="31" grpId="0"/>
      <p:bldP spid="31" grpId="1"/>
      <p:bldP spid="32" grpId="0"/>
      <p:bldP spid="32" grpId="1"/>
      <p:bldP spid="35" grpId="0" animBg="1"/>
      <p:bldP spid="34" grpId="0" animBg="1"/>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9"/>
          <p:cNvSpPr txBox="1"/>
          <p:nvPr/>
        </p:nvSpPr>
        <p:spPr>
          <a:xfrm>
            <a:off x="707006" y="4910866"/>
            <a:ext cx="3493577" cy="611706"/>
          </a:xfrm>
          <a:prstGeom prst="rect">
            <a:avLst/>
          </a:prstGeom>
          <a:noFill/>
        </p:spPr>
        <p:txBody>
          <a:bodyPr wrap="square" rtlCol="0">
            <a:spAutoFit/>
          </a:bodyPr>
          <a:lstStyle/>
          <a:p>
            <a:pPr algn="ctr"/>
            <a:r>
              <a:rPr lang="zh-CN" altLang="en-US" sz="3375" dirty="0">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
        <p:nvSpPr>
          <p:cNvPr id="15" name="TextBox 9"/>
          <p:cNvSpPr txBox="1"/>
          <p:nvPr/>
        </p:nvSpPr>
        <p:spPr>
          <a:xfrm>
            <a:off x="4602026" y="4668428"/>
            <a:ext cx="4478473" cy="548291"/>
          </a:xfrm>
          <a:prstGeom prst="rect">
            <a:avLst/>
          </a:prstGeom>
          <a:noFill/>
        </p:spPr>
        <p:txBody>
          <a:bodyPr wrap="square" lIns="121857" tIns="60928" rIns="121857" bIns="60928" rtlCol="0">
            <a:spAutoFit/>
          </a:bodyPr>
          <a:lstStyle/>
          <a:p>
            <a:pP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9"/>
          <p:cNvSpPr txBox="1"/>
          <p:nvPr/>
        </p:nvSpPr>
        <p:spPr>
          <a:xfrm>
            <a:off x="4602026" y="4016512"/>
            <a:ext cx="4478473" cy="548291"/>
          </a:xfrm>
          <a:prstGeom prst="rect">
            <a:avLst/>
          </a:prstGeom>
          <a:noFill/>
        </p:spPr>
        <p:txBody>
          <a:bodyPr wrap="square" lIns="121857" tIns="60928" rIns="121857" bIns="60928" rtlCol="0">
            <a:spAutoFit/>
          </a:bodyPr>
          <a:lstStyle/>
          <a:p>
            <a:pP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TextBox 9"/>
          <p:cNvSpPr txBox="1"/>
          <p:nvPr/>
        </p:nvSpPr>
        <p:spPr>
          <a:xfrm>
            <a:off x="4602026" y="5505204"/>
            <a:ext cx="4478473" cy="548291"/>
          </a:xfrm>
          <a:prstGeom prst="rect">
            <a:avLst/>
          </a:prstGeom>
          <a:noFill/>
        </p:spPr>
        <p:txBody>
          <a:bodyPr wrap="square" lIns="121857" tIns="60928" rIns="121857" bIns="60928" rtlCol="0">
            <a:spAutoFit/>
          </a:bodyPr>
          <a:lstStyle/>
          <a:p>
            <a:pP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9" name="图片占位符 8"/>
          <p:cNvPicPr>
            <a:picLocks noGrp="1" noChangeAspect="1"/>
          </p:cNvPicPr>
          <p:nvPr>
            <p:ph type="pic" sz="quarter" idx="19"/>
          </p:nvPr>
        </p:nvPicPr>
        <p:blipFill>
          <a:blip r:embed="rId1">
            <a:extLst>
              <a:ext uri="{BEBA8EAE-BF5A-486C-A8C5-ECC9F3942E4B}">
                <a14:imgProps xmlns:a14="http://schemas.microsoft.com/office/drawing/2010/main">
                  <a14:imgLayer r:embed="rId2">
                    <a14:imgEffect>
                      <a14:colorTemperature colorTemp="8800"/>
                    </a14:imgEffect>
                    <a14:imgEffect>
                      <a14:saturation sat="33000"/>
                    </a14:imgEffect>
                  </a14:imgLayer>
                </a14:imgProps>
              </a:ext>
              <a:ext uri="{28A0092B-C50C-407E-A947-70E740481C1C}">
                <a14:useLocalDpi xmlns:a14="http://schemas.microsoft.com/office/drawing/2010/main" val="0"/>
              </a:ext>
            </a:extLst>
          </a:blip>
          <a:srcRect t="16718" b="16718"/>
          <a:stretch>
            <a:fillRect/>
          </a:stretch>
        </p:blipFill>
        <p:spPr/>
      </p:pic>
      <p:pic>
        <p:nvPicPr>
          <p:cNvPr id="11" name="图片占位符 10"/>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1098" r="11098"/>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27930" b="27930"/>
          <a:stretch>
            <a:fillRect/>
          </a:stretch>
        </p:blipFill>
        <p:spPr/>
      </p:pic>
      <p:sp>
        <p:nvSpPr>
          <p:cNvPr id="11" name="任意多边形: 形状 10"/>
          <p:cNvSpPr/>
          <p:nvPr/>
        </p:nvSpPr>
        <p:spPr>
          <a:xfrm>
            <a:off x="4051657" y="697435"/>
            <a:ext cx="4356100" cy="4356100"/>
          </a:xfrm>
          <a:custGeom>
            <a:avLst/>
            <a:gdLst>
              <a:gd name="connsiteX0" fmla="*/ 2178012 w 4356100"/>
              <a:gd name="connsiteY0" fmla="*/ 4356098 h 4356100"/>
              <a:gd name="connsiteX1" fmla="*/ 2178089 w 4356100"/>
              <a:gd name="connsiteY1" fmla="*/ 4356098 h 4356100"/>
              <a:gd name="connsiteX2" fmla="*/ 2178050 w 4356100"/>
              <a:gd name="connsiteY2" fmla="*/ 4356100 h 4356100"/>
              <a:gd name="connsiteX3" fmla="*/ 2178050 w 4356100"/>
              <a:gd name="connsiteY3" fmla="*/ 0 h 4356100"/>
              <a:gd name="connsiteX4" fmla="*/ 4356100 w 4356100"/>
              <a:gd name="connsiteY4" fmla="*/ 2178050 h 4356100"/>
              <a:gd name="connsiteX5" fmla="*/ 4184938 w 4356100"/>
              <a:gd name="connsiteY5" fmla="*/ 3025846 h 4356100"/>
              <a:gd name="connsiteX6" fmla="*/ 4128004 w 4356100"/>
              <a:gd name="connsiteY6" fmla="*/ 3144033 h 4356100"/>
              <a:gd name="connsiteX7" fmla="*/ 228096 w 4356100"/>
              <a:gd name="connsiteY7" fmla="*/ 3144033 h 4356100"/>
              <a:gd name="connsiteX8" fmla="*/ 171162 w 4356100"/>
              <a:gd name="connsiteY8" fmla="*/ 3025846 h 4356100"/>
              <a:gd name="connsiteX9" fmla="*/ 0 w 4356100"/>
              <a:gd name="connsiteY9" fmla="*/ 2178050 h 4356100"/>
              <a:gd name="connsiteX10" fmla="*/ 2178050 w 4356100"/>
              <a:gd name="connsiteY10" fmla="*/ 0 h 43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56100" h="4356100">
                <a:moveTo>
                  <a:pt x="2178012" y="4356098"/>
                </a:moveTo>
                <a:lnTo>
                  <a:pt x="2178089" y="4356098"/>
                </a:lnTo>
                <a:lnTo>
                  <a:pt x="2178050" y="4356100"/>
                </a:lnTo>
                <a:close/>
                <a:moveTo>
                  <a:pt x="2178050" y="0"/>
                </a:moveTo>
                <a:cubicBezTo>
                  <a:pt x="3380954" y="0"/>
                  <a:pt x="4356100" y="975146"/>
                  <a:pt x="4356100" y="2178050"/>
                </a:cubicBezTo>
                <a:cubicBezTo>
                  <a:pt x="4356100" y="2478776"/>
                  <a:pt x="4295154" y="2765267"/>
                  <a:pt x="4184938" y="3025846"/>
                </a:cubicBezTo>
                <a:lnTo>
                  <a:pt x="4128004" y="3144033"/>
                </a:lnTo>
                <a:lnTo>
                  <a:pt x="228096" y="3144033"/>
                </a:lnTo>
                <a:lnTo>
                  <a:pt x="171162" y="3025846"/>
                </a:lnTo>
                <a:cubicBezTo>
                  <a:pt x="60947" y="2765267"/>
                  <a:pt x="0" y="2478776"/>
                  <a:pt x="0" y="2178050"/>
                </a:cubicBezTo>
                <a:cubicBezTo>
                  <a:pt x="0" y="975146"/>
                  <a:pt x="975146" y="0"/>
                  <a:pt x="2178050" y="0"/>
                </a:cubicBezTo>
                <a:close/>
              </a:path>
            </a:pathLst>
          </a:custGeom>
          <a:solidFill>
            <a:srgbClr val="9D735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 name="文本框 3"/>
          <p:cNvSpPr txBox="1"/>
          <p:nvPr/>
        </p:nvSpPr>
        <p:spPr>
          <a:xfrm>
            <a:off x="4752379" y="4054524"/>
            <a:ext cx="2954655" cy="923330"/>
          </a:xfrm>
          <a:prstGeom prst="rect">
            <a:avLst/>
          </a:prstGeom>
          <a:noFill/>
        </p:spPr>
        <p:txBody>
          <a:bodyPr wrap="none" rtlCol="0">
            <a:spAutoFit/>
          </a:bodyPr>
          <a:lstStyle/>
          <a:p>
            <a:r>
              <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rPr>
              <a:t>故宫历史</a:t>
            </a:r>
            <a:endPar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文本框 4"/>
          <p:cNvSpPr txBox="1"/>
          <p:nvPr/>
        </p:nvSpPr>
        <p:spPr>
          <a:xfrm>
            <a:off x="4008115" y="2436343"/>
            <a:ext cx="4688664" cy="923330"/>
          </a:xfrm>
          <a:prstGeom prst="rect">
            <a:avLst/>
          </a:prstGeom>
          <a:noFill/>
        </p:spPr>
        <p:txBody>
          <a:bodyPr wrap="square" rtlCol="0">
            <a:spAutoFit/>
          </a:bodyPr>
          <a:lstStyle/>
          <a:p>
            <a:r>
              <a:rPr lang="en-US" altLang="zh-CN" sz="54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PART THREE</a:t>
            </a:r>
            <a:endParaRPr lang="zh-CN" altLang="en-US" sz="54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Content Placeholder 2"/>
          <p:cNvSpPr txBox="1"/>
          <p:nvPr/>
        </p:nvSpPr>
        <p:spPr>
          <a:xfrm>
            <a:off x="4223107" y="5016987"/>
            <a:ext cx="4013200" cy="808516"/>
          </a:xfrm>
          <a:prstGeom prst="rect">
            <a:avLst/>
          </a:prstGeom>
        </p:spPr>
        <p:txBody>
          <a:bodyPr vert="horz" lIns="91384" tIns="45693" rIns="91384" bIns="45693"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200000"/>
              </a:lnSpc>
              <a:buNone/>
            </a:pPr>
            <a:r>
              <a:rPr lang="zh-CN" alt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点击输入文本点击输入文本点击输入文本点击输入文本点击输入文本点击输入文本点击输入</a:t>
            </a:r>
            <a:endParaRPr 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32"/>
          <p:cNvSpPr/>
          <p:nvPr/>
        </p:nvSpPr>
        <p:spPr>
          <a:xfrm rot="5400000">
            <a:off x="5949129" y="288589"/>
            <a:ext cx="3882072" cy="6857791"/>
          </a:xfrm>
          <a:prstGeom prst="rect">
            <a:avLst/>
          </a:prstGeom>
          <a:solidFill>
            <a:srgbClr val="9D735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ea typeface="方正黑体简体" panose="02010601030101010101" pitchFamily="2" charset="-122"/>
              <a:sym typeface="方正黑体简体" panose="02010601030101010101" pitchFamily="2" charset="-122"/>
            </a:endParaRPr>
          </a:p>
        </p:txBody>
      </p:sp>
      <p:sp>
        <p:nvSpPr>
          <p:cNvPr id="6" name="TextBox 19"/>
          <p:cNvSpPr txBox="1"/>
          <p:nvPr/>
        </p:nvSpPr>
        <p:spPr>
          <a:xfrm>
            <a:off x="707006" y="4910866"/>
            <a:ext cx="3493577" cy="611706"/>
          </a:xfrm>
          <a:prstGeom prst="rect">
            <a:avLst/>
          </a:prstGeom>
          <a:noFill/>
        </p:spPr>
        <p:txBody>
          <a:bodyPr wrap="square" rtlCol="0">
            <a:spAutoFit/>
          </a:bodyPr>
          <a:lstStyle/>
          <a:p>
            <a:pPr algn="ctr"/>
            <a:r>
              <a:rPr lang="zh-CN" altLang="en-US" sz="3375" dirty="0">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
        <p:nvSpPr>
          <p:cNvPr id="15" name="TextBox 9"/>
          <p:cNvSpPr txBox="1"/>
          <p:nvPr/>
        </p:nvSpPr>
        <p:spPr>
          <a:xfrm>
            <a:off x="4652811" y="4878168"/>
            <a:ext cx="4478473" cy="548291"/>
          </a:xfrm>
          <a:prstGeom prst="rect">
            <a:avLst/>
          </a:prstGeom>
          <a:noFill/>
        </p:spPr>
        <p:txBody>
          <a:bodyPr wrap="square" lIns="121857" tIns="60928" rIns="121857" bIns="60928" rtlCol="0">
            <a:spAutoFit/>
          </a:bodyPr>
          <a:lstStyle/>
          <a:p>
            <a:pPr>
              <a:lnSpc>
                <a:spcPts val="1730"/>
              </a:lnSpc>
            </a:pPr>
            <a:r>
              <a:rPr lang="zh-CN" altLang="en-US" sz="135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9"/>
          <p:cNvSpPr txBox="1"/>
          <p:nvPr/>
        </p:nvSpPr>
        <p:spPr>
          <a:xfrm>
            <a:off x="4602026" y="4016512"/>
            <a:ext cx="4478473" cy="548291"/>
          </a:xfrm>
          <a:prstGeom prst="rect">
            <a:avLst/>
          </a:prstGeom>
          <a:noFill/>
        </p:spPr>
        <p:txBody>
          <a:bodyPr wrap="square" lIns="121857" tIns="60928" rIns="121857" bIns="60928" rtlCol="0">
            <a:spAutoFit/>
          </a:bodyPr>
          <a:lstStyle/>
          <a:p>
            <a:pPr>
              <a:lnSpc>
                <a:spcPts val="1730"/>
              </a:lnSpc>
            </a:pPr>
            <a:r>
              <a:rPr lang="zh-CN" altLang="en-US" sz="135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TextBox 9"/>
          <p:cNvSpPr txBox="1"/>
          <p:nvPr/>
        </p:nvSpPr>
        <p:spPr>
          <a:xfrm>
            <a:off x="4602026" y="5862746"/>
            <a:ext cx="4478473" cy="548291"/>
          </a:xfrm>
          <a:prstGeom prst="rect">
            <a:avLst/>
          </a:prstGeom>
          <a:noFill/>
        </p:spPr>
        <p:txBody>
          <a:bodyPr wrap="square" lIns="121857" tIns="60928" rIns="121857" bIns="60928" rtlCol="0">
            <a:spAutoFit/>
          </a:bodyPr>
          <a:lstStyle/>
          <a:p>
            <a:pPr>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5" name="图片占位符 4"/>
          <p:cNvPicPr>
            <a:picLocks noGrp="1" noChangeAspect="1"/>
          </p:cNvPicPr>
          <p:nvPr>
            <p:ph type="pic" sz="quarter" idx="19"/>
          </p:nvPr>
        </p:nvPicPr>
        <p:blipFill>
          <a:blip r:embed="rId1">
            <a:extLst>
              <a:ext uri="{BEBA8EAE-BF5A-486C-A8C5-ECC9F3942E4B}">
                <a14:imgProps xmlns:a14="http://schemas.microsoft.com/office/drawing/2010/main">
                  <a14:imgLayer r:embed="rId2">
                    <a14:imgEffect>
                      <a14:colorTemperature colorTemp="7200"/>
                    </a14:imgEffect>
                  </a14:imgLayer>
                </a14:imgProps>
              </a:ext>
              <a:ext uri="{28A0092B-C50C-407E-A947-70E740481C1C}">
                <a14:useLocalDpi xmlns:a14="http://schemas.microsoft.com/office/drawing/2010/main" val="0"/>
              </a:ext>
            </a:extLst>
          </a:blip>
          <a:srcRect t="16718" b="16718"/>
          <a:stretch>
            <a:fillRect/>
          </a:stretch>
        </p:blipFill>
        <p:spPr/>
      </p:pic>
      <p:pic>
        <p:nvPicPr>
          <p:cNvPr id="11" name="图片占位符 10"/>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1098" r="11098"/>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23"/>
          <p:cNvSpPr/>
          <p:nvPr/>
        </p:nvSpPr>
        <p:spPr bwMode="auto">
          <a:xfrm rot="18900000" flipV="1">
            <a:off x="4250179" y="2809167"/>
            <a:ext cx="1485900" cy="1485900"/>
          </a:xfrm>
          <a:prstGeom prst="roundRect">
            <a:avLst>
              <a:gd name="adj" fmla="val 9646"/>
            </a:avLst>
          </a:prstGeom>
          <a:solidFill>
            <a:schemeClr val="accent4"/>
          </a:solid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7" name="组合 6"/>
          <p:cNvGrpSpPr/>
          <p:nvPr/>
        </p:nvGrpSpPr>
        <p:grpSpPr>
          <a:xfrm>
            <a:off x="4071558" y="2203386"/>
            <a:ext cx="1652812" cy="884967"/>
            <a:chOff x="4071557" y="2203385"/>
            <a:chExt cx="1652812" cy="884966"/>
          </a:xfrm>
          <a:solidFill>
            <a:schemeClr val="accent3"/>
          </a:solidFill>
        </p:grpSpPr>
        <p:sp>
          <p:nvSpPr>
            <p:cNvPr id="8" name="Bent Arrow 5"/>
            <p:cNvSpPr/>
            <p:nvPr/>
          </p:nvSpPr>
          <p:spPr bwMode="auto">
            <a:xfrm rot="2700000">
              <a:off x="4747932" y="1527010"/>
              <a:ext cx="300061" cy="1652812"/>
            </a:xfrm>
            <a:prstGeom prst="bentArrow">
              <a:avLst>
                <a:gd name="adj1" fmla="val 13663"/>
                <a:gd name="adj2" fmla="val 25006"/>
                <a:gd name="adj3" fmla="val 43568"/>
                <a:gd name="adj4" fmla="val 0"/>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Rectangle 6"/>
            <p:cNvSpPr/>
            <p:nvPr/>
          </p:nvSpPr>
          <p:spPr bwMode="auto">
            <a:xfrm rot="2700000" flipV="1">
              <a:off x="4193338" y="2917661"/>
              <a:ext cx="300061" cy="41319"/>
            </a:xfrm>
            <a:prstGeom prst="rect">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0" name="组合 9"/>
          <p:cNvGrpSpPr/>
          <p:nvPr/>
        </p:nvGrpSpPr>
        <p:grpSpPr>
          <a:xfrm>
            <a:off x="4726191" y="3901342"/>
            <a:ext cx="884964" cy="1652812"/>
            <a:chOff x="4726190" y="3901341"/>
            <a:chExt cx="884964" cy="1652812"/>
          </a:xfrm>
          <a:solidFill>
            <a:schemeClr val="accent3"/>
          </a:solidFill>
        </p:grpSpPr>
        <p:sp>
          <p:nvSpPr>
            <p:cNvPr id="11" name="Bent Arrow 8"/>
            <p:cNvSpPr/>
            <p:nvPr/>
          </p:nvSpPr>
          <p:spPr bwMode="auto">
            <a:xfrm rot="18900000">
              <a:off x="4726190" y="3901341"/>
              <a:ext cx="300060" cy="1652812"/>
            </a:xfrm>
            <a:prstGeom prst="bentArrow">
              <a:avLst>
                <a:gd name="adj1" fmla="val 13663"/>
                <a:gd name="adj2" fmla="val 25006"/>
                <a:gd name="adj3" fmla="val 43568"/>
                <a:gd name="adj4" fmla="val 0"/>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Rectangle 9"/>
            <p:cNvSpPr/>
            <p:nvPr/>
          </p:nvSpPr>
          <p:spPr bwMode="auto">
            <a:xfrm rot="18900000" flipV="1">
              <a:off x="5311094" y="5261680"/>
              <a:ext cx="300060" cy="41319"/>
            </a:xfrm>
            <a:prstGeom prst="rect">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3" name="组合 12"/>
          <p:cNvGrpSpPr/>
          <p:nvPr/>
        </p:nvGrpSpPr>
        <p:grpSpPr>
          <a:xfrm>
            <a:off x="6526117" y="1516509"/>
            <a:ext cx="884964" cy="1652812"/>
            <a:chOff x="6526116" y="1516508"/>
            <a:chExt cx="884964" cy="1652812"/>
          </a:xfrm>
          <a:solidFill>
            <a:schemeClr val="accent3"/>
          </a:solidFill>
        </p:grpSpPr>
        <p:sp>
          <p:nvSpPr>
            <p:cNvPr id="14" name="Bent Arrow 11"/>
            <p:cNvSpPr/>
            <p:nvPr/>
          </p:nvSpPr>
          <p:spPr bwMode="auto">
            <a:xfrm rot="18900000" flipH="1" flipV="1">
              <a:off x="7111020" y="1516508"/>
              <a:ext cx="300060" cy="1652812"/>
            </a:xfrm>
            <a:prstGeom prst="bentArrow">
              <a:avLst>
                <a:gd name="adj1" fmla="val 13663"/>
                <a:gd name="adj2" fmla="val 25006"/>
                <a:gd name="adj3" fmla="val 43568"/>
                <a:gd name="adj4" fmla="val 0"/>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Rectangle 12"/>
            <p:cNvSpPr/>
            <p:nvPr/>
          </p:nvSpPr>
          <p:spPr bwMode="auto">
            <a:xfrm rot="18900000" flipH="1">
              <a:off x="6526116" y="1767661"/>
              <a:ext cx="300060" cy="41319"/>
            </a:xfrm>
            <a:prstGeom prst="rect">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6" name="组合 15"/>
          <p:cNvGrpSpPr/>
          <p:nvPr/>
        </p:nvGrpSpPr>
        <p:grpSpPr>
          <a:xfrm>
            <a:off x="6467631" y="4014556"/>
            <a:ext cx="1652812" cy="884965"/>
            <a:chOff x="6467631" y="4014555"/>
            <a:chExt cx="1652812" cy="884965"/>
          </a:xfrm>
          <a:solidFill>
            <a:schemeClr val="accent3"/>
          </a:solidFill>
        </p:grpSpPr>
        <p:sp>
          <p:nvSpPr>
            <p:cNvPr id="17" name="Bent Arrow 14"/>
            <p:cNvSpPr/>
            <p:nvPr/>
          </p:nvSpPr>
          <p:spPr bwMode="auto">
            <a:xfrm rot="2700000" flipH="1" flipV="1">
              <a:off x="7144006" y="3923084"/>
              <a:ext cx="300061" cy="1652812"/>
            </a:xfrm>
            <a:prstGeom prst="bentArrow">
              <a:avLst>
                <a:gd name="adj1" fmla="val 13663"/>
                <a:gd name="adj2" fmla="val 25006"/>
                <a:gd name="adj3" fmla="val 43568"/>
                <a:gd name="adj4" fmla="val 0"/>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Rectangle 15"/>
            <p:cNvSpPr/>
            <p:nvPr/>
          </p:nvSpPr>
          <p:spPr bwMode="auto">
            <a:xfrm rot="2700000" flipH="1">
              <a:off x="7698599" y="4143926"/>
              <a:ext cx="300061" cy="41319"/>
            </a:xfrm>
            <a:prstGeom prst="rect">
              <a:avLst/>
            </a:prstGeom>
            <a:grp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19" name="Rounded Rectangle 20"/>
          <p:cNvSpPr/>
          <p:nvPr/>
        </p:nvSpPr>
        <p:spPr bwMode="auto">
          <a:xfrm rot="18900000" flipV="1">
            <a:off x="6456011" y="2809962"/>
            <a:ext cx="1485900" cy="1484313"/>
          </a:xfrm>
          <a:prstGeom prst="roundRect">
            <a:avLst>
              <a:gd name="adj" fmla="val 9646"/>
            </a:avLst>
          </a:prstGeom>
          <a:solidFill>
            <a:schemeClr val="accent4"/>
          </a:solidFill>
          <a:ln w="9525">
            <a:noFill/>
            <a:round/>
          </a:ln>
        </p:spPr>
        <p:txBody>
          <a:bodyPr/>
          <a:lstStyle/>
          <a:p>
            <a:pPr algn="ctr" defTabSz="913765">
              <a:defRPr/>
            </a:pPr>
            <a:endParaRPr lang="en-US" sz="58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Rounded Rectangle 17"/>
          <p:cNvSpPr/>
          <p:nvPr/>
        </p:nvSpPr>
        <p:spPr bwMode="auto">
          <a:xfrm rot="18900000" flipV="1">
            <a:off x="5353491" y="3910893"/>
            <a:ext cx="1485900" cy="1485900"/>
          </a:xfrm>
          <a:prstGeom prst="roundRect">
            <a:avLst>
              <a:gd name="adj" fmla="val 9646"/>
            </a:avLst>
          </a:prstGeom>
          <a:solidFill>
            <a:schemeClr val="accent6">
              <a:lumMod val="60000"/>
              <a:lumOff val="40000"/>
            </a:schemeClr>
          </a:solidFill>
          <a:ln w="9525">
            <a:noFill/>
            <a:round/>
          </a:ln>
        </p:spPr>
        <p:txBody>
          <a:bodyPr/>
          <a:lstStyle/>
          <a:p>
            <a:pPr algn="ctr" defTabSz="913765">
              <a:defRPr/>
            </a:pPr>
            <a:endParaRPr lang="en-US" sz="58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Rounded Rectangle 26"/>
          <p:cNvSpPr/>
          <p:nvPr/>
        </p:nvSpPr>
        <p:spPr bwMode="auto">
          <a:xfrm rot="18900000" flipV="1">
            <a:off x="5353489" y="1705855"/>
            <a:ext cx="1485900" cy="1485900"/>
          </a:xfrm>
          <a:prstGeom prst="roundRect">
            <a:avLst>
              <a:gd name="adj" fmla="val 9646"/>
            </a:avLst>
          </a:prstGeom>
          <a:solidFill>
            <a:schemeClr val="accent6">
              <a:lumMod val="60000"/>
              <a:lumOff val="40000"/>
            </a:schemeClr>
          </a:solidFill>
          <a:ln w="9525">
            <a:noFill/>
            <a:round/>
          </a:ln>
        </p:spPr>
        <p:txBody>
          <a:bodyPr/>
          <a:lstStyle/>
          <a:p>
            <a:pPr algn="ctr" defTabSz="913765">
              <a:defRPr/>
            </a:pPr>
            <a:endParaRPr lang="en-US" sz="58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increase-rate_75869"/>
          <p:cNvSpPr>
            <a:spLocks noChangeAspect="1"/>
          </p:cNvSpPr>
          <p:nvPr/>
        </p:nvSpPr>
        <p:spPr bwMode="auto">
          <a:xfrm>
            <a:off x="4682648" y="3211897"/>
            <a:ext cx="609685" cy="575196"/>
          </a:xfrm>
          <a:custGeom>
            <a:avLst/>
            <a:gdLst>
              <a:gd name="connsiteX0" fmla="*/ 72358 w 604411"/>
              <a:gd name="connsiteY0" fmla="*/ 492915 h 570221"/>
              <a:gd name="connsiteX1" fmla="*/ 51100 w 604411"/>
              <a:gd name="connsiteY1" fmla="*/ 514134 h 570221"/>
              <a:gd name="connsiteX2" fmla="*/ 72358 w 604411"/>
              <a:gd name="connsiteY2" fmla="*/ 535354 h 570221"/>
              <a:gd name="connsiteX3" fmla="*/ 93616 w 604411"/>
              <a:gd name="connsiteY3" fmla="*/ 514134 h 570221"/>
              <a:gd name="connsiteX4" fmla="*/ 72358 w 604411"/>
              <a:gd name="connsiteY4" fmla="*/ 492915 h 570221"/>
              <a:gd name="connsiteX5" fmla="*/ 35790 w 604411"/>
              <a:gd name="connsiteY5" fmla="*/ 383657 h 570221"/>
              <a:gd name="connsiteX6" fmla="*/ 125123 w 604411"/>
              <a:gd name="connsiteY6" fmla="*/ 388078 h 570221"/>
              <a:gd name="connsiteX7" fmla="*/ 136005 w 604411"/>
              <a:gd name="connsiteY7" fmla="*/ 393257 h 570221"/>
              <a:gd name="connsiteX8" fmla="*/ 139928 w 604411"/>
              <a:gd name="connsiteY8" fmla="*/ 404877 h 570221"/>
              <a:gd name="connsiteX9" fmla="*/ 129046 w 604411"/>
              <a:gd name="connsiteY9" fmla="*/ 546596 h 570221"/>
              <a:gd name="connsiteX10" fmla="*/ 112596 w 604411"/>
              <a:gd name="connsiteY10" fmla="*/ 561753 h 570221"/>
              <a:gd name="connsiteX11" fmla="*/ 111964 w 604411"/>
              <a:gd name="connsiteY11" fmla="*/ 561753 h 570221"/>
              <a:gd name="connsiteX12" fmla="*/ 13140 w 604411"/>
              <a:gd name="connsiteY12" fmla="*/ 561753 h 570221"/>
              <a:gd name="connsiteX13" fmla="*/ 13013 w 604411"/>
              <a:gd name="connsiteY13" fmla="*/ 561753 h 570221"/>
              <a:gd name="connsiteX14" fmla="*/ 2511 w 604411"/>
              <a:gd name="connsiteY14" fmla="*/ 556448 h 570221"/>
              <a:gd name="connsiteX15" fmla="*/ 360 w 604411"/>
              <a:gd name="connsiteY15" fmla="*/ 545080 h 570221"/>
              <a:gd name="connsiteX16" fmla="*/ 16683 w 604411"/>
              <a:gd name="connsiteY16" fmla="*/ 397930 h 570221"/>
              <a:gd name="connsiteX17" fmla="*/ 16683 w 604411"/>
              <a:gd name="connsiteY17" fmla="*/ 397678 h 570221"/>
              <a:gd name="connsiteX18" fmla="*/ 35790 w 604411"/>
              <a:gd name="connsiteY18" fmla="*/ 383657 h 570221"/>
              <a:gd name="connsiteX19" fmla="*/ 275940 w 604411"/>
              <a:gd name="connsiteY19" fmla="*/ 378859 h 570221"/>
              <a:gd name="connsiteX20" fmla="*/ 403471 w 604411"/>
              <a:gd name="connsiteY20" fmla="*/ 410942 h 570221"/>
              <a:gd name="connsiteX21" fmla="*/ 430546 w 604411"/>
              <a:gd name="connsiteY21" fmla="*/ 419153 h 570221"/>
              <a:gd name="connsiteX22" fmla="*/ 446107 w 604411"/>
              <a:gd name="connsiteY22" fmla="*/ 439110 h 570221"/>
              <a:gd name="connsiteX23" fmla="*/ 421183 w 604411"/>
              <a:gd name="connsiteY23" fmla="*/ 466140 h 570221"/>
              <a:gd name="connsiteX24" fmla="*/ 395373 w 604411"/>
              <a:gd name="connsiteY24" fmla="*/ 469046 h 570221"/>
              <a:gd name="connsiteX25" fmla="*/ 337681 w 604411"/>
              <a:gd name="connsiteY25" fmla="*/ 461972 h 570221"/>
              <a:gd name="connsiteX26" fmla="*/ 319209 w 604411"/>
              <a:gd name="connsiteY26" fmla="*/ 459067 h 570221"/>
              <a:gd name="connsiteX27" fmla="*/ 347549 w 604411"/>
              <a:gd name="connsiteY27" fmla="*/ 473088 h 570221"/>
              <a:gd name="connsiteX28" fmla="*/ 408531 w 604411"/>
              <a:gd name="connsiteY28" fmla="*/ 481298 h 570221"/>
              <a:gd name="connsiteX29" fmla="*/ 429027 w 604411"/>
              <a:gd name="connsiteY29" fmla="*/ 479908 h 570221"/>
              <a:gd name="connsiteX30" fmla="*/ 549979 w 604411"/>
              <a:gd name="connsiteY30" fmla="*/ 438731 h 570221"/>
              <a:gd name="connsiteX31" fmla="*/ 563390 w 604411"/>
              <a:gd name="connsiteY31" fmla="*/ 435068 h 570221"/>
              <a:gd name="connsiteX32" fmla="*/ 584013 w 604411"/>
              <a:gd name="connsiteY32" fmla="*/ 448962 h 570221"/>
              <a:gd name="connsiteX33" fmla="*/ 571361 w 604411"/>
              <a:gd name="connsiteY33" fmla="*/ 486982 h 570221"/>
              <a:gd name="connsiteX34" fmla="*/ 422701 w 604411"/>
              <a:gd name="connsiteY34" fmla="*/ 569463 h 570221"/>
              <a:gd name="connsiteX35" fmla="*/ 413592 w 604411"/>
              <a:gd name="connsiteY35" fmla="*/ 570221 h 570221"/>
              <a:gd name="connsiteX36" fmla="*/ 207620 w 604411"/>
              <a:gd name="connsiteY36" fmla="*/ 539275 h 570221"/>
              <a:gd name="connsiteX37" fmla="*/ 174725 w 604411"/>
              <a:gd name="connsiteY37" fmla="*/ 553043 h 570221"/>
              <a:gd name="connsiteX38" fmla="*/ 167134 w 604411"/>
              <a:gd name="connsiteY38" fmla="*/ 556579 h 570221"/>
              <a:gd name="connsiteX39" fmla="*/ 162073 w 604411"/>
              <a:gd name="connsiteY39" fmla="*/ 554306 h 570221"/>
              <a:gd name="connsiteX40" fmla="*/ 159163 w 604411"/>
              <a:gd name="connsiteY40" fmla="*/ 546348 h 570221"/>
              <a:gd name="connsiteX41" fmla="*/ 164350 w 604411"/>
              <a:gd name="connsiteY41" fmla="*/ 465761 h 570221"/>
              <a:gd name="connsiteX42" fmla="*/ 168525 w 604411"/>
              <a:gd name="connsiteY42" fmla="*/ 401343 h 570221"/>
              <a:gd name="connsiteX43" fmla="*/ 182442 w 604411"/>
              <a:gd name="connsiteY43" fmla="*/ 389848 h 570221"/>
              <a:gd name="connsiteX44" fmla="*/ 184846 w 604411"/>
              <a:gd name="connsiteY44" fmla="*/ 389469 h 570221"/>
              <a:gd name="connsiteX45" fmla="*/ 275940 w 604411"/>
              <a:gd name="connsiteY45" fmla="*/ 378859 h 570221"/>
              <a:gd name="connsiteX46" fmla="*/ 584806 w 604411"/>
              <a:gd name="connsiteY46" fmla="*/ 1561 h 570221"/>
              <a:gd name="connsiteX47" fmla="*/ 601256 w 604411"/>
              <a:gd name="connsiteY47" fmla="*/ 3961 h 570221"/>
              <a:gd name="connsiteX48" fmla="*/ 604166 w 604411"/>
              <a:gd name="connsiteY48" fmla="*/ 16593 h 570221"/>
              <a:gd name="connsiteX49" fmla="*/ 587337 w 604411"/>
              <a:gd name="connsiteY49" fmla="*/ 132305 h 570221"/>
              <a:gd name="connsiteX50" fmla="*/ 574684 w 604411"/>
              <a:gd name="connsiteY50" fmla="*/ 145568 h 570221"/>
              <a:gd name="connsiteX51" fmla="*/ 564308 w 604411"/>
              <a:gd name="connsiteY51" fmla="*/ 141526 h 570221"/>
              <a:gd name="connsiteX52" fmla="*/ 537357 w 604411"/>
              <a:gd name="connsiteY52" fmla="*/ 120557 h 570221"/>
              <a:gd name="connsiteX53" fmla="*/ 432589 w 604411"/>
              <a:gd name="connsiteY53" fmla="*/ 277828 h 570221"/>
              <a:gd name="connsiteX54" fmla="*/ 408927 w 604411"/>
              <a:gd name="connsiteY54" fmla="*/ 291976 h 570221"/>
              <a:gd name="connsiteX55" fmla="*/ 383241 w 604411"/>
              <a:gd name="connsiteY55" fmla="*/ 281617 h 570221"/>
              <a:gd name="connsiteX56" fmla="*/ 335792 w 604411"/>
              <a:gd name="connsiteY56" fmla="*/ 230204 h 570221"/>
              <a:gd name="connsiteX57" fmla="*/ 266200 w 604411"/>
              <a:gd name="connsiteY57" fmla="*/ 338589 h 570221"/>
              <a:gd name="connsiteX58" fmla="*/ 243803 w 604411"/>
              <a:gd name="connsiteY58" fmla="*/ 353242 h 570221"/>
              <a:gd name="connsiteX59" fmla="*/ 218118 w 604411"/>
              <a:gd name="connsiteY59" fmla="*/ 345789 h 570221"/>
              <a:gd name="connsiteX60" fmla="*/ 182942 w 604411"/>
              <a:gd name="connsiteY60" fmla="*/ 316103 h 570221"/>
              <a:gd name="connsiteX61" fmla="*/ 136505 w 604411"/>
              <a:gd name="connsiteY61" fmla="*/ 352358 h 570221"/>
              <a:gd name="connsiteX62" fmla="*/ 121574 w 604411"/>
              <a:gd name="connsiteY62" fmla="*/ 357537 h 570221"/>
              <a:gd name="connsiteX63" fmla="*/ 102468 w 604411"/>
              <a:gd name="connsiteY63" fmla="*/ 348189 h 570221"/>
              <a:gd name="connsiteX64" fmla="*/ 106643 w 604411"/>
              <a:gd name="connsiteY64" fmla="*/ 314335 h 570221"/>
              <a:gd name="connsiteX65" fmla="*/ 161431 w 604411"/>
              <a:gd name="connsiteY65" fmla="*/ 271638 h 570221"/>
              <a:gd name="connsiteX66" fmla="*/ 206224 w 604411"/>
              <a:gd name="connsiteY66" fmla="*/ 272522 h 570221"/>
              <a:gd name="connsiteX67" fmla="*/ 235326 w 604411"/>
              <a:gd name="connsiteY67" fmla="*/ 297029 h 570221"/>
              <a:gd name="connsiteX68" fmla="*/ 306943 w 604411"/>
              <a:gd name="connsiteY68" fmla="*/ 185613 h 570221"/>
              <a:gd name="connsiteX69" fmla="*/ 330604 w 604411"/>
              <a:gd name="connsiteY69" fmla="*/ 171085 h 570221"/>
              <a:gd name="connsiteX70" fmla="*/ 356417 w 604411"/>
              <a:gd name="connsiteY70" fmla="*/ 181191 h 570221"/>
              <a:gd name="connsiteX71" fmla="*/ 404246 w 604411"/>
              <a:gd name="connsiteY71" fmla="*/ 233110 h 570221"/>
              <a:gd name="connsiteX72" fmla="*/ 499018 w 604411"/>
              <a:gd name="connsiteY72" fmla="*/ 90745 h 570221"/>
              <a:gd name="connsiteX73" fmla="*/ 473206 w 604411"/>
              <a:gd name="connsiteY73" fmla="*/ 70659 h 570221"/>
              <a:gd name="connsiteX74" fmla="*/ 466626 w 604411"/>
              <a:gd name="connsiteY74" fmla="*/ 57269 h 570221"/>
              <a:gd name="connsiteX75" fmla="*/ 476622 w 604411"/>
              <a:gd name="connsiteY75" fmla="*/ 46153 h 57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4411" h="570221">
                <a:moveTo>
                  <a:pt x="72358" y="492915"/>
                </a:moveTo>
                <a:cubicBezTo>
                  <a:pt x="60590" y="492915"/>
                  <a:pt x="51100" y="502514"/>
                  <a:pt x="51100" y="514134"/>
                </a:cubicBezTo>
                <a:cubicBezTo>
                  <a:pt x="51100" y="525881"/>
                  <a:pt x="60590" y="535354"/>
                  <a:pt x="72358" y="535354"/>
                </a:cubicBezTo>
                <a:cubicBezTo>
                  <a:pt x="84126" y="535354"/>
                  <a:pt x="93616" y="525881"/>
                  <a:pt x="93616" y="514134"/>
                </a:cubicBezTo>
                <a:cubicBezTo>
                  <a:pt x="93616" y="502514"/>
                  <a:pt x="84126" y="492915"/>
                  <a:pt x="72358" y="492915"/>
                </a:cubicBezTo>
                <a:close/>
                <a:moveTo>
                  <a:pt x="35790" y="383657"/>
                </a:moveTo>
                <a:lnTo>
                  <a:pt x="125123" y="388078"/>
                </a:lnTo>
                <a:cubicBezTo>
                  <a:pt x="129299" y="388204"/>
                  <a:pt x="133222" y="390099"/>
                  <a:pt x="136005" y="393257"/>
                </a:cubicBezTo>
                <a:cubicBezTo>
                  <a:pt x="138916" y="396541"/>
                  <a:pt x="140181" y="400583"/>
                  <a:pt x="139928" y="404877"/>
                </a:cubicBezTo>
                <a:lnTo>
                  <a:pt x="129046" y="546596"/>
                </a:lnTo>
                <a:cubicBezTo>
                  <a:pt x="128413" y="555059"/>
                  <a:pt x="121201" y="561753"/>
                  <a:pt x="112596" y="561753"/>
                </a:cubicBezTo>
                <a:cubicBezTo>
                  <a:pt x="112470" y="561753"/>
                  <a:pt x="112217" y="561753"/>
                  <a:pt x="111964" y="561753"/>
                </a:cubicBezTo>
                <a:lnTo>
                  <a:pt x="13140" y="561753"/>
                </a:lnTo>
                <a:lnTo>
                  <a:pt x="13013" y="561753"/>
                </a:lnTo>
                <a:cubicBezTo>
                  <a:pt x="8711" y="561500"/>
                  <a:pt x="4915" y="559606"/>
                  <a:pt x="2511" y="556448"/>
                </a:cubicBezTo>
                <a:cubicBezTo>
                  <a:pt x="233" y="553290"/>
                  <a:pt x="-526" y="549248"/>
                  <a:pt x="360" y="545080"/>
                </a:cubicBezTo>
                <a:lnTo>
                  <a:pt x="16683" y="397930"/>
                </a:lnTo>
                <a:lnTo>
                  <a:pt x="16683" y="397678"/>
                </a:lnTo>
                <a:cubicBezTo>
                  <a:pt x="18834" y="389594"/>
                  <a:pt x="27185" y="383152"/>
                  <a:pt x="35790" y="383657"/>
                </a:cubicBezTo>
                <a:close/>
                <a:moveTo>
                  <a:pt x="275940" y="378859"/>
                </a:moveTo>
                <a:cubicBezTo>
                  <a:pt x="306684" y="379870"/>
                  <a:pt x="367286" y="399322"/>
                  <a:pt x="403471" y="410942"/>
                </a:cubicBezTo>
                <a:cubicBezTo>
                  <a:pt x="416249" y="414984"/>
                  <a:pt x="426370" y="418268"/>
                  <a:pt x="430546" y="419153"/>
                </a:cubicBezTo>
                <a:cubicBezTo>
                  <a:pt x="439528" y="421174"/>
                  <a:pt x="445981" y="429384"/>
                  <a:pt x="446107" y="439110"/>
                </a:cubicBezTo>
                <a:cubicBezTo>
                  <a:pt x="446360" y="448962"/>
                  <a:pt x="439782" y="461088"/>
                  <a:pt x="421183" y="466140"/>
                </a:cubicBezTo>
                <a:cubicBezTo>
                  <a:pt x="413845" y="468035"/>
                  <a:pt x="405242" y="469046"/>
                  <a:pt x="395373" y="469046"/>
                </a:cubicBezTo>
                <a:cubicBezTo>
                  <a:pt x="375257" y="469046"/>
                  <a:pt x="353496" y="465004"/>
                  <a:pt x="337681" y="461972"/>
                </a:cubicBezTo>
                <a:cubicBezTo>
                  <a:pt x="329837" y="460456"/>
                  <a:pt x="323005" y="459193"/>
                  <a:pt x="319209" y="459067"/>
                </a:cubicBezTo>
                <a:cubicBezTo>
                  <a:pt x="321740" y="462983"/>
                  <a:pt x="330722" y="468414"/>
                  <a:pt x="347549" y="473088"/>
                </a:cubicBezTo>
                <a:cubicBezTo>
                  <a:pt x="366021" y="478266"/>
                  <a:pt x="388794" y="481298"/>
                  <a:pt x="408531" y="481298"/>
                </a:cubicBezTo>
                <a:cubicBezTo>
                  <a:pt x="416249" y="481298"/>
                  <a:pt x="423081" y="480919"/>
                  <a:pt x="429027" y="479908"/>
                </a:cubicBezTo>
                <a:cubicBezTo>
                  <a:pt x="469513" y="473593"/>
                  <a:pt x="514681" y="458183"/>
                  <a:pt x="549979" y="438731"/>
                </a:cubicBezTo>
                <a:cubicBezTo>
                  <a:pt x="554407" y="436331"/>
                  <a:pt x="558836" y="435068"/>
                  <a:pt x="563390" y="435068"/>
                </a:cubicBezTo>
                <a:cubicBezTo>
                  <a:pt x="572626" y="435068"/>
                  <a:pt x="580470" y="440373"/>
                  <a:pt x="584013" y="448962"/>
                </a:cubicBezTo>
                <a:cubicBezTo>
                  <a:pt x="588694" y="460583"/>
                  <a:pt x="584013" y="474856"/>
                  <a:pt x="571361" y="486982"/>
                </a:cubicBezTo>
                <a:cubicBezTo>
                  <a:pt x="551751" y="505802"/>
                  <a:pt x="456482" y="561632"/>
                  <a:pt x="422701" y="569463"/>
                </a:cubicBezTo>
                <a:cubicBezTo>
                  <a:pt x="420551" y="569968"/>
                  <a:pt x="417641" y="570221"/>
                  <a:pt x="413592" y="570221"/>
                </a:cubicBezTo>
                <a:cubicBezTo>
                  <a:pt x="371208" y="570221"/>
                  <a:pt x="225206" y="543317"/>
                  <a:pt x="207620" y="539275"/>
                </a:cubicBezTo>
                <a:cubicBezTo>
                  <a:pt x="198890" y="537254"/>
                  <a:pt x="187756" y="541927"/>
                  <a:pt x="174725" y="553043"/>
                </a:cubicBezTo>
                <a:cubicBezTo>
                  <a:pt x="171941" y="555443"/>
                  <a:pt x="169538" y="556579"/>
                  <a:pt x="167134" y="556579"/>
                </a:cubicBezTo>
                <a:cubicBezTo>
                  <a:pt x="165236" y="556579"/>
                  <a:pt x="163465" y="555822"/>
                  <a:pt x="162073" y="554306"/>
                </a:cubicBezTo>
                <a:cubicBezTo>
                  <a:pt x="159416" y="551527"/>
                  <a:pt x="159163" y="547106"/>
                  <a:pt x="159163" y="546348"/>
                </a:cubicBezTo>
                <a:cubicBezTo>
                  <a:pt x="160555" y="525759"/>
                  <a:pt x="162579" y="495192"/>
                  <a:pt x="164350" y="465761"/>
                </a:cubicBezTo>
                <a:cubicBezTo>
                  <a:pt x="165995" y="441131"/>
                  <a:pt x="167513" y="417384"/>
                  <a:pt x="168525" y="401343"/>
                </a:cubicBezTo>
                <a:cubicBezTo>
                  <a:pt x="169158" y="391869"/>
                  <a:pt x="175863" y="390859"/>
                  <a:pt x="182442" y="389848"/>
                </a:cubicBezTo>
                <a:cubicBezTo>
                  <a:pt x="183202" y="389722"/>
                  <a:pt x="183961" y="389596"/>
                  <a:pt x="184846" y="389469"/>
                </a:cubicBezTo>
                <a:cubicBezTo>
                  <a:pt x="210150" y="385301"/>
                  <a:pt x="256582" y="378354"/>
                  <a:pt x="275940" y="378859"/>
                </a:cubicBezTo>
                <a:close/>
                <a:moveTo>
                  <a:pt x="584806" y="1561"/>
                </a:moveTo>
                <a:cubicBezTo>
                  <a:pt x="591386" y="-1218"/>
                  <a:pt x="597713" y="-207"/>
                  <a:pt x="601256" y="3961"/>
                </a:cubicBezTo>
                <a:cubicBezTo>
                  <a:pt x="603913" y="6993"/>
                  <a:pt x="604925" y="11414"/>
                  <a:pt x="604166" y="16593"/>
                </a:cubicBezTo>
                <a:lnTo>
                  <a:pt x="587337" y="132305"/>
                </a:lnTo>
                <a:cubicBezTo>
                  <a:pt x="586198" y="140515"/>
                  <a:pt x="581264" y="145568"/>
                  <a:pt x="574684" y="145568"/>
                </a:cubicBezTo>
                <a:cubicBezTo>
                  <a:pt x="571268" y="145568"/>
                  <a:pt x="567725" y="144179"/>
                  <a:pt x="564308" y="141526"/>
                </a:cubicBezTo>
                <a:lnTo>
                  <a:pt x="537357" y="120557"/>
                </a:lnTo>
                <a:lnTo>
                  <a:pt x="432589" y="277828"/>
                </a:lnTo>
                <a:cubicBezTo>
                  <a:pt x="427148" y="286039"/>
                  <a:pt x="418544" y="291218"/>
                  <a:pt x="408927" y="291976"/>
                </a:cubicBezTo>
                <a:cubicBezTo>
                  <a:pt x="399311" y="292734"/>
                  <a:pt x="389948" y="288944"/>
                  <a:pt x="383241" y="281617"/>
                </a:cubicBezTo>
                <a:lnTo>
                  <a:pt x="335792" y="230204"/>
                </a:lnTo>
                <a:lnTo>
                  <a:pt x="266200" y="338589"/>
                </a:lnTo>
                <a:cubicBezTo>
                  <a:pt x="261138" y="346547"/>
                  <a:pt x="252914" y="351852"/>
                  <a:pt x="243803" y="353242"/>
                </a:cubicBezTo>
                <a:cubicBezTo>
                  <a:pt x="234693" y="354632"/>
                  <a:pt x="225330" y="351852"/>
                  <a:pt x="218118" y="345789"/>
                </a:cubicBezTo>
                <a:lnTo>
                  <a:pt x="182942" y="316103"/>
                </a:lnTo>
                <a:lnTo>
                  <a:pt x="136505" y="352358"/>
                </a:lnTo>
                <a:cubicBezTo>
                  <a:pt x="132076" y="355768"/>
                  <a:pt x="126762" y="357537"/>
                  <a:pt x="121574" y="357537"/>
                </a:cubicBezTo>
                <a:cubicBezTo>
                  <a:pt x="114362" y="357537"/>
                  <a:pt x="107276" y="354253"/>
                  <a:pt x="102468" y="348189"/>
                </a:cubicBezTo>
                <a:cubicBezTo>
                  <a:pt x="94243" y="337704"/>
                  <a:pt x="96141" y="322546"/>
                  <a:pt x="106643" y="314335"/>
                </a:cubicBezTo>
                <a:lnTo>
                  <a:pt x="161431" y="271638"/>
                </a:lnTo>
                <a:cubicBezTo>
                  <a:pt x="174338" y="261406"/>
                  <a:pt x="193697" y="261785"/>
                  <a:pt x="206224" y="272522"/>
                </a:cubicBezTo>
                <a:lnTo>
                  <a:pt x="235326" y="297029"/>
                </a:lnTo>
                <a:lnTo>
                  <a:pt x="306943" y="185613"/>
                </a:lnTo>
                <a:cubicBezTo>
                  <a:pt x="312384" y="177149"/>
                  <a:pt x="320988" y="171843"/>
                  <a:pt x="330604" y="171085"/>
                </a:cubicBezTo>
                <a:cubicBezTo>
                  <a:pt x="340221" y="170201"/>
                  <a:pt x="349584" y="173991"/>
                  <a:pt x="356417" y="181191"/>
                </a:cubicBezTo>
                <a:lnTo>
                  <a:pt x="404246" y="233110"/>
                </a:lnTo>
                <a:lnTo>
                  <a:pt x="499018" y="90745"/>
                </a:lnTo>
                <a:lnTo>
                  <a:pt x="473206" y="70659"/>
                </a:lnTo>
                <a:cubicBezTo>
                  <a:pt x="468271" y="66870"/>
                  <a:pt x="465867" y="62069"/>
                  <a:pt x="466626" y="57269"/>
                </a:cubicBezTo>
                <a:cubicBezTo>
                  <a:pt x="467258" y="52469"/>
                  <a:pt x="470801" y="48553"/>
                  <a:pt x="476622" y="46153"/>
                </a:cubicBezTo>
                <a:close/>
              </a:path>
            </a:pathLst>
          </a:custGeom>
          <a:solidFill>
            <a:schemeClr val="bg1"/>
          </a:solidFill>
          <a:ln>
            <a:noFill/>
          </a:ln>
        </p:spPr>
        <p:txBody>
          <a:bodyPr/>
          <a:lstStyle/>
          <a:p>
            <a:endParaRPr lang="zh-CN" altLang="en-US"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businessmen_150181"/>
          <p:cNvSpPr>
            <a:spLocks noChangeAspect="1"/>
          </p:cNvSpPr>
          <p:nvPr/>
        </p:nvSpPr>
        <p:spPr bwMode="auto">
          <a:xfrm>
            <a:off x="5784107" y="4367456"/>
            <a:ext cx="590320" cy="609685"/>
          </a:xfrm>
          <a:custGeom>
            <a:avLst/>
            <a:gdLst>
              <a:gd name="connsiteX0" fmla="*/ 58071 w 589023"/>
              <a:gd name="connsiteY0" fmla="*/ 116292 h 608345"/>
              <a:gd name="connsiteX1" fmla="*/ 83980 w 589023"/>
              <a:gd name="connsiteY1" fmla="*/ 116292 h 608345"/>
              <a:gd name="connsiteX2" fmla="*/ 112271 w 589023"/>
              <a:gd name="connsiteY2" fmla="*/ 194501 h 608345"/>
              <a:gd name="connsiteX3" fmla="*/ 106116 w 589023"/>
              <a:gd name="connsiteY3" fmla="*/ 161196 h 608345"/>
              <a:gd name="connsiteX4" fmla="*/ 107208 w 589023"/>
              <a:gd name="connsiteY4" fmla="*/ 154455 h 608345"/>
              <a:gd name="connsiteX5" fmla="*/ 116936 w 589023"/>
              <a:gd name="connsiteY5" fmla="*/ 136811 h 608345"/>
              <a:gd name="connsiteX6" fmla="*/ 108300 w 589023"/>
              <a:gd name="connsiteY6" fmla="*/ 121546 h 608345"/>
              <a:gd name="connsiteX7" fmla="*/ 108300 w 589023"/>
              <a:gd name="connsiteY7" fmla="*/ 118076 h 608345"/>
              <a:gd name="connsiteX8" fmla="*/ 111378 w 589023"/>
              <a:gd name="connsiteY8" fmla="*/ 116292 h 608345"/>
              <a:gd name="connsiteX9" fmla="*/ 135003 w 589023"/>
              <a:gd name="connsiteY9" fmla="*/ 116292 h 608345"/>
              <a:gd name="connsiteX10" fmla="*/ 138080 w 589023"/>
              <a:gd name="connsiteY10" fmla="*/ 118076 h 608345"/>
              <a:gd name="connsiteX11" fmla="*/ 138180 w 589023"/>
              <a:gd name="connsiteY11" fmla="*/ 121546 h 608345"/>
              <a:gd name="connsiteX12" fmla="*/ 129543 w 589023"/>
              <a:gd name="connsiteY12" fmla="*/ 136811 h 608345"/>
              <a:gd name="connsiteX13" fmla="*/ 139172 w 589023"/>
              <a:gd name="connsiteY13" fmla="*/ 154455 h 608345"/>
              <a:gd name="connsiteX14" fmla="*/ 140264 w 589023"/>
              <a:gd name="connsiteY14" fmla="*/ 161295 h 608345"/>
              <a:gd name="connsiteX15" fmla="*/ 133117 w 589023"/>
              <a:gd name="connsiteY15" fmla="*/ 194501 h 608345"/>
              <a:gd name="connsiteX16" fmla="*/ 162401 w 589023"/>
              <a:gd name="connsiteY16" fmla="*/ 116292 h 608345"/>
              <a:gd name="connsiteX17" fmla="*/ 187912 w 589023"/>
              <a:gd name="connsiteY17" fmla="*/ 116292 h 608345"/>
              <a:gd name="connsiteX18" fmla="*/ 245189 w 589023"/>
              <a:gd name="connsiteY18" fmla="*/ 173190 h 608345"/>
              <a:gd name="connsiteX19" fmla="*/ 246082 w 589023"/>
              <a:gd name="connsiteY19" fmla="*/ 350622 h 608345"/>
              <a:gd name="connsiteX20" fmla="*/ 236354 w 589023"/>
              <a:gd name="connsiteY20" fmla="*/ 369951 h 608345"/>
              <a:gd name="connsiteX21" fmla="*/ 236354 w 589023"/>
              <a:gd name="connsiteY21" fmla="*/ 391759 h 608345"/>
              <a:gd name="connsiteX22" fmla="*/ 240623 w 589023"/>
              <a:gd name="connsiteY22" fmla="*/ 391759 h 608345"/>
              <a:gd name="connsiteX23" fmla="*/ 250549 w 589023"/>
              <a:gd name="connsiteY23" fmla="*/ 401671 h 608345"/>
              <a:gd name="connsiteX24" fmla="*/ 250549 w 589023"/>
              <a:gd name="connsiteY24" fmla="*/ 497822 h 608345"/>
              <a:gd name="connsiteX25" fmla="*/ 240623 w 589023"/>
              <a:gd name="connsiteY25" fmla="*/ 507734 h 608345"/>
              <a:gd name="connsiteX26" fmla="*/ 204093 w 589023"/>
              <a:gd name="connsiteY26" fmla="*/ 507734 h 608345"/>
              <a:gd name="connsiteX27" fmla="*/ 194166 w 589023"/>
              <a:gd name="connsiteY27" fmla="*/ 497822 h 608345"/>
              <a:gd name="connsiteX28" fmla="*/ 194166 w 589023"/>
              <a:gd name="connsiteY28" fmla="*/ 401671 h 608345"/>
              <a:gd name="connsiteX29" fmla="*/ 204093 w 589023"/>
              <a:gd name="connsiteY29" fmla="*/ 391759 h 608345"/>
              <a:gd name="connsiteX30" fmla="*/ 208262 w 589023"/>
              <a:gd name="connsiteY30" fmla="*/ 391759 h 608345"/>
              <a:gd name="connsiteX31" fmla="*/ 208262 w 589023"/>
              <a:gd name="connsiteY31" fmla="*/ 370645 h 608345"/>
              <a:gd name="connsiteX32" fmla="*/ 197640 w 589023"/>
              <a:gd name="connsiteY32" fmla="*/ 350820 h 608345"/>
              <a:gd name="connsiteX33" fmla="*/ 196747 w 589023"/>
              <a:gd name="connsiteY33" fmla="*/ 173388 h 608345"/>
              <a:gd name="connsiteX34" fmla="*/ 191684 w 589023"/>
              <a:gd name="connsiteY34" fmla="*/ 168432 h 608345"/>
              <a:gd name="connsiteX35" fmla="*/ 186622 w 589023"/>
              <a:gd name="connsiteY35" fmla="*/ 173487 h 608345"/>
              <a:gd name="connsiteX36" fmla="*/ 187217 w 589023"/>
              <a:gd name="connsiteY36" fmla="*/ 369555 h 608345"/>
              <a:gd name="connsiteX37" fmla="*/ 167662 w 589023"/>
              <a:gd name="connsiteY37" fmla="*/ 401671 h 608345"/>
              <a:gd name="connsiteX38" fmla="*/ 167662 w 589023"/>
              <a:gd name="connsiteY38" fmla="*/ 497822 h 608345"/>
              <a:gd name="connsiteX39" fmla="*/ 187217 w 589023"/>
              <a:gd name="connsiteY39" fmla="*/ 530037 h 608345"/>
              <a:gd name="connsiteX40" fmla="*/ 187217 w 589023"/>
              <a:gd name="connsiteY40" fmla="*/ 579401 h 608345"/>
              <a:gd name="connsiteX41" fmla="*/ 158132 w 589023"/>
              <a:gd name="connsiteY41" fmla="*/ 608345 h 608345"/>
              <a:gd name="connsiteX42" fmla="*/ 129146 w 589023"/>
              <a:gd name="connsiteY42" fmla="*/ 579401 h 608345"/>
              <a:gd name="connsiteX43" fmla="*/ 129146 w 589023"/>
              <a:gd name="connsiteY43" fmla="*/ 353992 h 608345"/>
              <a:gd name="connsiteX44" fmla="*/ 122892 w 589023"/>
              <a:gd name="connsiteY44" fmla="*/ 347747 h 608345"/>
              <a:gd name="connsiteX45" fmla="*/ 116639 w 589023"/>
              <a:gd name="connsiteY45" fmla="*/ 353992 h 608345"/>
              <a:gd name="connsiteX46" fmla="*/ 116639 w 589023"/>
              <a:gd name="connsiteY46" fmla="*/ 579302 h 608345"/>
              <a:gd name="connsiteX47" fmla="*/ 87554 w 589023"/>
              <a:gd name="connsiteY47" fmla="*/ 608345 h 608345"/>
              <a:gd name="connsiteX48" fmla="*/ 58567 w 589023"/>
              <a:gd name="connsiteY48" fmla="*/ 579302 h 608345"/>
              <a:gd name="connsiteX49" fmla="*/ 58567 w 589023"/>
              <a:gd name="connsiteY49" fmla="*/ 173487 h 608345"/>
              <a:gd name="connsiteX50" fmla="*/ 53902 w 589023"/>
              <a:gd name="connsiteY50" fmla="*/ 168828 h 608345"/>
              <a:gd name="connsiteX51" fmla="*/ 49236 w 589023"/>
              <a:gd name="connsiteY51" fmla="*/ 173388 h 608345"/>
              <a:gd name="connsiteX52" fmla="*/ 48343 w 589023"/>
              <a:gd name="connsiteY52" fmla="*/ 350820 h 608345"/>
              <a:gd name="connsiteX53" fmla="*/ 24122 w 589023"/>
              <a:gd name="connsiteY53" fmla="*/ 374808 h 608345"/>
              <a:gd name="connsiteX54" fmla="*/ 24023 w 589023"/>
              <a:gd name="connsiteY54" fmla="*/ 374808 h 608345"/>
              <a:gd name="connsiteX55" fmla="*/ 0 w 589023"/>
              <a:gd name="connsiteY55" fmla="*/ 350622 h 608345"/>
              <a:gd name="connsiteX56" fmla="*/ 893 w 589023"/>
              <a:gd name="connsiteY56" fmla="*/ 173190 h 608345"/>
              <a:gd name="connsiteX57" fmla="*/ 58071 w 589023"/>
              <a:gd name="connsiteY57" fmla="*/ 116292 h 608345"/>
              <a:gd name="connsiteX58" fmla="*/ 268470 w 589023"/>
              <a:gd name="connsiteY58" fmla="*/ 107683 h 608345"/>
              <a:gd name="connsiteX59" fmla="*/ 328824 w 589023"/>
              <a:gd name="connsiteY59" fmla="*/ 107683 h 608345"/>
              <a:gd name="connsiteX60" fmla="*/ 388980 w 589023"/>
              <a:gd name="connsiteY60" fmla="*/ 107683 h 608345"/>
              <a:gd name="connsiteX61" fmla="*/ 442088 w 589023"/>
              <a:gd name="connsiteY61" fmla="*/ 160516 h 608345"/>
              <a:gd name="connsiteX62" fmla="*/ 442882 w 589023"/>
              <a:gd name="connsiteY62" fmla="*/ 325059 h 608345"/>
              <a:gd name="connsiteX63" fmla="*/ 420448 w 589023"/>
              <a:gd name="connsiteY63" fmla="*/ 347659 h 608345"/>
              <a:gd name="connsiteX64" fmla="*/ 398013 w 589023"/>
              <a:gd name="connsiteY64" fmla="*/ 325357 h 608345"/>
              <a:gd name="connsiteX65" fmla="*/ 397219 w 589023"/>
              <a:gd name="connsiteY65" fmla="*/ 160714 h 608345"/>
              <a:gd name="connsiteX66" fmla="*/ 392355 w 589023"/>
              <a:gd name="connsiteY66" fmla="*/ 156154 h 608345"/>
              <a:gd name="connsiteX67" fmla="*/ 387789 w 589023"/>
              <a:gd name="connsiteY67" fmla="*/ 160912 h 608345"/>
              <a:gd name="connsiteX68" fmla="*/ 388285 w 589023"/>
              <a:gd name="connsiteY68" fmla="*/ 537380 h 608345"/>
              <a:gd name="connsiteX69" fmla="*/ 361384 w 589023"/>
              <a:gd name="connsiteY69" fmla="*/ 564242 h 608345"/>
              <a:gd name="connsiteX70" fmla="*/ 334383 w 589023"/>
              <a:gd name="connsiteY70" fmla="*/ 537380 h 608345"/>
              <a:gd name="connsiteX71" fmla="*/ 334383 w 589023"/>
              <a:gd name="connsiteY71" fmla="*/ 328231 h 608345"/>
              <a:gd name="connsiteX72" fmla="*/ 328626 w 589023"/>
              <a:gd name="connsiteY72" fmla="*/ 322482 h 608345"/>
              <a:gd name="connsiteX73" fmla="*/ 322769 w 589023"/>
              <a:gd name="connsiteY73" fmla="*/ 328231 h 608345"/>
              <a:gd name="connsiteX74" fmla="*/ 322769 w 589023"/>
              <a:gd name="connsiteY74" fmla="*/ 537380 h 608345"/>
              <a:gd name="connsiteX75" fmla="*/ 295868 w 589023"/>
              <a:gd name="connsiteY75" fmla="*/ 564242 h 608345"/>
              <a:gd name="connsiteX76" fmla="*/ 268966 w 589023"/>
              <a:gd name="connsiteY76" fmla="*/ 537380 h 608345"/>
              <a:gd name="connsiteX77" fmla="*/ 268966 w 589023"/>
              <a:gd name="connsiteY77" fmla="*/ 520727 h 608345"/>
              <a:gd name="connsiteX78" fmla="*/ 277106 w 589023"/>
              <a:gd name="connsiteY78" fmla="*/ 497830 h 608345"/>
              <a:gd name="connsiteX79" fmla="*/ 277106 w 589023"/>
              <a:gd name="connsiteY79" fmla="*/ 401681 h 608345"/>
              <a:gd name="connsiteX80" fmla="*/ 268966 w 589023"/>
              <a:gd name="connsiteY80" fmla="*/ 378784 h 608345"/>
              <a:gd name="connsiteX81" fmla="*/ 268966 w 589023"/>
              <a:gd name="connsiteY81" fmla="*/ 369367 h 608345"/>
              <a:gd name="connsiteX82" fmla="*/ 272540 w 589023"/>
              <a:gd name="connsiteY82" fmla="*/ 350435 h 608345"/>
              <a:gd name="connsiteX83" fmla="*/ 271646 w 589023"/>
              <a:gd name="connsiteY83" fmla="*/ 173104 h 608345"/>
              <a:gd name="connsiteX84" fmla="*/ 245539 w 589023"/>
              <a:gd name="connsiteY84" fmla="*/ 112937 h 608345"/>
              <a:gd name="connsiteX85" fmla="*/ 268470 w 589023"/>
              <a:gd name="connsiteY85" fmla="*/ 107683 h 608345"/>
              <a:gd name="connsiteX86" fmla="*/ 439768 w 589023"/>
              <a:gd name="connsiteY86" fmla="*/ 99709 h 608345"/>
              <a:gd name="connsiteX87" fmla="*/ 485051 w 589023"/>
              <a:gd name="connsiteY87" fmla="*/ 99709 h 608345"/>
              <a:gd name="connsiteX88" fmla="*/ 485150 w 589023"/>
              <a:gd name="connsiteY88" fmla="*/ 99709 h 608345"/>
              <a:gd name="connsiteX89" fmla="*/ 539967 w 589023"/>
              <a:gd name="connsiteY89" fmla="*/ 99709 h 608345"/>
              <a:gd name="connsiteX90" fmla="*/ 588229 w 589023"/>
              <a:gd name="connsiteY90" fmla="*/ 147692 h 608345"/>
              <a:gd name="connsiteX91" fmla="*/ 589023 w 589023"/>
              <a:gd name="connsiteY91" fmla="*/ 297491 h 608345"/>
              <a:gd name="connsiteX92" fmla="*/ 568666 w 589023"/>
              <a:gd name="connsiteY92" fmla="*/ 318013 h 608345"/>
              <a:gd name="connsiteX93" fmla="*/ 568566 w 589023"/>
              <a:gd name="connsiteY93" fmla="*/ 318013 h 608345"/>
              <a:gd name="connsiteX94" fmla="*/ 548209 w 589023"/>
              <a:gd name="connsiteY94" fmla="*/ 297689 h 608345"/>
              <a:gd name="connsiteX95" fmla="*/ 547414 w 589023"/>
              <a:gd name="connsiteY95" fmla="*/ 147891 h 608345"/>
              <a:gd name="connsiteX96" fmla="*/ 539967 w 589023"/>
              <a:gd name="connsiteY96" fmla="*/ 140455 h 608345"/>
              <a:gd name="connsiteX97" fmla="*/ 538874 w 589023"/>
              <a:gd name="connsiteY97" fmla="*/ 140455 h 608345"/>
              <a:gd name="connsiteX98" fmla="*/ 539271 w 589023"/>
              <a:gd name="connsiteY98" fmla="*/ 490712 h 608345"/>
              <a:gd name="connsiteX99" fmla="*/ 514842 w 589023"/>
              <a:gd name="connsiteY99" fmla="*/ 515199 h 608345"/>
              <a:gd name="connsiteX100" fmla="*/ 490314 w 589023"/>
              <a:gd name="connsiteY100" fmla="*/ 490712 h 608345"/>
              <a:gd name="connsiteX101" fmla="*/ 490314 w 589023"/>
              <a:gd name="connsiteY101" fmla="*/ 300366 h 608345"/>
              <a:gd name="connsiteX102" fmla="*/ 484952 w 589023"/>
              <a:gd name="connsiteY102" fmla="*/ 295111 h 608345"/>
              <a:gd name="connsiteX103" fmla="*/ 479689 w 589023"/>
              <a:gd name="connsiteY103" fmla="*/ 300366 h 608345"/>
              <a:gd name="connsiteX104" fmla="*/ 479689 w 589023"/>
              <a:gd name="connsiteY104" fmla="*/ 490712 h 608345"/>
              <a:gd name="connsiteX105" fmla="*/ 455160 w 589023"/>
              <a:gd name="connsiteY105" fmla="*/ 515199 h 608345"/>
              <a:gd name="connsiteX106" fmla="*/ 430632 w 589023"/>
              <a:gd name="connsiteY106" fmla="*/ 490712 h 608345"/>
              <a:gd name="connsiteX107" fmla="*/ 430632 w 589023"/>
              <a:gd name="connsiteY107" fmla="*/ 372935 h 608345"/>
              <a:gd name="connsiteX108" fmla="*/ 469361 w 589023"/>
              <a:gd name="connsiteY108" fmla="*/ 324952 h 608345"/>
              <a:gd name="connsiteX109" fmla="*/ 468467 w 589023"/>
              <a:gd name="connsiteY109" fmla="*/ 160283 h 608345"/>
              <a:gd name="connsiteX110" fmla="*/ 439768 w 589023"/>
              <a:gd name="connsiteY110" fmla="*/ 99709 h 608345"/>
              <a:gd name="connsiteX111" fmla="*/ 485271 w 589023"/>
              <a:gd name="connsiteY111" fmla="*/ 423 h 608345"/>
              <a:gd name="connsiteX112" fmla="*/ 527659 w 589023"/>
              <a:gd name="connsiteY112" fmla="*/ 42657 h 608345"/>
              <a:gd name="connsiteX113" fmla="*/ 527560 w 589023"/>
              <a:gd name="connsiteY113" fmla="*/ 43351 h 608345"/>
              <a:gd name="connsiteX114" fmla="*/ 527659 w 589023"/>
              <a:gd name="connsiteY114" fmla="*/ 43946 h 608345"/>
              <a:gd name="connsiteX115" fmla="*/ 513265 w 589023"/>
              <a:gd name="connsiteY115" fmla="*/ 75670 h 608345"/>
              <a:gd name="connsiteX116" fmla="*/ 511677 w 589023"/>
              <a:gd name="connsiteY116" fmla="*/ 75670 h 608345"/>
              <a:gd name="connsiteX117" fmla="*/ 485271 w 589023"/>
              <a:gd name="connsiteY117" fmla="*/ 84890 h 608345"/>
              <a:gd name="connsiteX118" fmla="*/ 458865 w 589023"/>
              <a:gd name="connsiteY118" fmla="*/ 75670 h 608345"/>
              <a:gd name="connsiteX119" fmla="*/ 457276 w 589023"/>
              <a:gd name="connsiteY119" fmla="*/ 75670 h 608345"/>
              <a:gd name="connsiteX120" fmla="*/ 442981 w 589023"/>
              <a:gd name="connsiteY120" fmla="*/ 43946 h 608345"/>
              <a:gd name="connsiteX121" fmla="*/ 442981 w 589023"/>
              <a:gd name="connsiteY121" fmla="*/ 43351 h 608345"/>
              <a:gd name="connsiteX122" fmla="*/ 442981 w 589023"/>
              <a:gd name="connsiteY122" fmla="*/ 42657 h 608345"/>
              <a:gd name="connsiteX123" fmla="*/ 485271 w 589023"/>
              <a:gd name="connsiteY123" fmla="*/ 423 h 608345"/>
              <a:gd name="connsiteX124" fmla="*/ 328926 w 589023"/>
              <a:gd name="connsiteY124" fmla="*/ 0 h 608345"/>
              <a:gd name="connsiteX125" fmla="*/ 375379 w 589023"/>
              <a:gd name="connsiteY125" fmla="*/ 46482 h 608345"/>
              <a:gd name="connsiteX126" fmla="*/ 359696 w 589023"/>
              <a:gd name="connsiteY126" fmla="*/ 81269 h 608345"/>
              <a:gd name="connsiteX127" fmla="*/ 328926 w 589023"/>
              <a:gd name="connsiteY127" fmla="*/ 92864 h 608345"/>
              <a:gd name="connsiteX128" fmla="*/ 298156 w 589023"/>
              <a:gd name="connsiteY128" fmla="*/ 81269 h 608345"/>
              <a:gd name="connsiteX129" fmla="*/ 282374 w 589023"/>
              <a:gd name="connsiteY129" fmla="*/ 46482 h 608345"/>
              <a:gd name="connsiteX130" fmla="*/ 328926 w 589023"/>
              <a:gd name="connsiteY130" fmla="*/ 0 h 608345"/>
              <a:gd name="connsiteX131" fmla="*/ 123250 w 589023"/>
              <a:gd name="connsiteY131" fmla="*/ 0 h 608345"/>
              <a:gd name="connsiteX132" fmla="*/ 173634 w 589023"/>
              <a:gd name="connsiteY132" fmla="*/ 50313 h 608345"/>
              <a:gd name="connsiteX133" fmla="*/ 123250 w 589023"/>
              <a:gd name="connsiteY133" fmla="*/ 100626 h 608345"/>
              <a:gd name="connsiteX134" fmla="*/ 72866 w 589023"/>
              <a:gd name="connsiteY134" fmla="*/ 50313 h 608345"/>
              <a:gd name="connsiteX135" fmla="*/ 123250 w 589023"/>
              <a:gd name="connsiteY135"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589023" h="608345">
                <a:moveTo>
                  <a:pt x="58071" y="116292"/>
                </a:moveTo>
                <a:lnTo>
                  <a:pt x="83980" y="116292"/>
                </a:lnTo>
                <a:cubicBezTo>
                  <a:pt x="87355" y="124916"/>
                  <a:pt x="109194" y="186670"/>
                  <a:pt x="112271" y="194501"/>
                </a:cubicBezTo>
                <a:lnTo>
                  <a:pt x="106116" y="161196"/>
                </a:lnTo>
                <a:cubicBezTo>
                  <a:pt x="105719" y="158916"/>
                  <a:pt x="106017" y="156537"/>
                  <a:pt x="107208" y="154455"/>
                </a:cubicBezTo>
                <a:lnTo>
                  <a:pt x="116936" y="136811"/>
                </a:lnTo>
                <a:lnTo>
                  <a:pt x="108300" y="121546"/>
                </a:lnTo>
                <a:cubicBezTo>
                  <a:pt x="107705" y="120455"/>
                  <a:pt x="107705" y="119068"/>
                  <a:pt x="108300" y="118076"/>
                </a:cubicBezTo>
                <a:cubicBezTo>
                  <a:pt x="108995" y="116986"/>
                  <a:pt x="110087" y="116292"/>
                  <a:pt x="111378" y="116292"/>
                </a:cubicBezTo>
                <a:lnTo>
                  <a:pt x="135003" y="116292"/>
                </a:lnTo>
                <a:cubicBezTo>
                  <a:pt x="136293" y="116292"/>
                  <a:pt x="137485" y="116986"/>
                  <a:pt x="138080" y="118076"/>
                </a:cubicBezTo>
                <a:cubicBezTo>
                  <a:pt x="138676" y="119068"/>
                  <a:pt x="138775" y="120455"/>
                  <a:pt x="138180" y="121546"/>
                </a:cubicBezTo>
                <a:lnTo>
                  <a:pt x="129543" y="136811"/>
                </a:lnTo>
                <a:lnTo>
                  <a:pt x="139172" y="154455"/>
                </a:lnTo>
                <a:cubicBezTo>
                  <a:pt x="140363" y="156537"/>
                  <a:pt x="140760" y="158916"/>
                  <a:pt x="140264" y="161295"/>
                </a:cubicBezTo>
                <a:lnTo>
                  <a:pt x="133117" y="194501"/>
                </a:lnTo>
                <a:cubicBezTo>
                  <a:pt x="136591" y="185679"/>
                  <a:pt x="159323" y="124619"/>
                  <a:pt x="162401" y="116292"/>
                </a:cubicBezTo>
                <a:lnTo>
                  <a:pt x="187912" y="116292"/>
                </a:lnTo>
                <a:cubicBezTo>
                  <a:pt x="219280" y="116292"/>
                  <a:pt x="244990" y="141866"/>
                  <a:pt x="245189" y="173190"/>
                </a:cubicBezTo>
                <a:lnTo>
                  <a:pt x="246082" y="350622"/>
                </a:lnTo>
                <a:cubicBezTo>
                  <a:pt x="246082" y="358354"/>
                  <a:pt x="242409" y="365491"/>
                  <a:pt x="236354" y="369951"/>
                </a:cubicBezTo>
                <a:lnTo>
                  <a:pt x="236354" y="391759"/>
                </a:lnTo>
                <a:lnTo>
                  <a:pt x="240623" y="391759"/>
                </a:lnTo>
                <a:cubicBezTo>
                  <a:pt x="246082" y="391759"/>
                  <a:pt x="250549" y="396219"/>
                  <a:pt x="250549" y="401671"/>
                </a:cubicBezTo>
                <a:lnTo>
                  <a:pt x="250549" y="497822"/>
                </a:lnTo>
                <a:cubicBezTo>
                  <a:pt x="250549" y="503273"/>
                  <a:pt x="246082" y="507734"/>
                  <a:pt x="240623" y="507734"/>
                </a:cubicBezTo>
                <a:lnTo>
                  <a:pt x="204093" y="507734"/>
                </a:lnTo>
                <a:cubicBezTo>
                  <a:pt x="198633" y="507734"/>
                  <a:pt x="194166" y="503273"/>
                  <a:pt x="194166" y="497822"/>
                </a:cubicBezTo>
                <a:lnTo>
                  <a:pt x="194166" y="401671"/>
                </a:lnTo>
                <a:cubicBezTo>
                  <a:pt x="194166" y="396219"/>
                  <a:pt x="198633" y="391759"/>
                  <a:pt x="204093" y="391759"/>
                </a:cubicBezTo>
                <a:lnTo>
                  <a:pt x="208262" y="391759"/>
                </a:lnTo>
                <a:lnTo>
                  <a:pt x="208262" y="370645"/>
                </a:lnTo>
                <a:cubicBezTo>
                  <a:pt x="202008" y="366383"/>
                  <a:pt x="197739" y="359048"/>
                  <a:pt x="197640" y="350820"/>
                </a:cubicBezTo>
                <a:lnTo>
                  <a:pt x="196747" y="173388"/>
                </a:lnTo>
                <a:cubicBezTo>
                  <a:pt x="196747" y="170711"/>
                  <a:pt x="194464" y="168432"/>
                  <a:pt x="191684" y="168432"/>
                </a:cubicBezTo>
                <a:cubicBezTo>
                  <a:pt x="188905" y="168531"/>
                  <a:pt x="186622" y="170711"/>
                  <a:pt x="186622" y="173487"/>
                </a:cubicBezTo>
                <a:cubicBezTo>
                  <a:pt x="186721" y="370546"/>
                  <a:pt x="187217" y="324255"/>
                  <a:pt x="187217" y="369555"/>
                </a:cubicBezTo>
                <a:cubicBezTo>
                  <a:pt x="175603" y="375601"/>
                  <a:pt x="167662" y="387794"/>
                  <a:pt x="167662" y="401671"/>
                </a:cubicBezTo>
                <a:lnTo>
                  <a:pt x="167662" y="497822"/>
                </a:lnTo>
                <a:cubicBezTo>
                  <a:pt x="167662" y="511798"/>
                  <a:pt x="175603" y="523891"/>
                  <a:pt x="187217" y="530037"/>
                </a:cubicBezTo>
                <a:lnTo>
                  <a:pt x="187217" y="579401"/>
                </a:lnTo>
                <a:cubicBezTo>
                  <a:pt x="187217" y="595360"/>
                  <a:pt x="174213" y="608345"/>
                  <a:pt x="158132" y="608345"/>
                </a:cubicBezTo>
                <a:cubicBezTo>
                  <a:pt x="142150" y="608345"/>
                  <a:pt x="129146" y="595360"/>
                  <a:pt x="129146" y="579401"/>
                </a:cubicBezTo>
                <a:lnTo>
                  <a:pt x="129146" y="353992"/>
                </a:lnTo>
                <a:cubicBezTo>
                  <a:pt x="129146" y="350523"/>
                  <a:pt x="126367" y="347747"/>
                  <a:pt x="122892" y="347747"/>
                </a:cubicBezTo>
                <a:cubicBezTo>
                  <a:pt x="119418" y="347747"/>
                  <a:pt x="116639" y="350523"/>
                  <a:pt x="116639" y="353992"/>
                </a:cubicBezTo>
                <a:lnTo>
                  <a:pt x="116639" y="579302"/>
                </a:lnTo>
                <a:cubicBezTo>
                  <a:pt x="116639" y="595360"/>
                  <a:pt x="103635" y="608345"/>
                  <a:pt x="87554" y="608345"/>
                </a:cubicBezTo>
                <a:cubicBezTo>
                  <a:pt x="71571" y="608345"/>
                  <a:pt x="58567" y="595360"/>
                  <a:pt x="58567" y="579302"/>
                </a:cubicBezTo>
                <a:lnTo>
                  <a:pt x="58567" y="173487"/>
                </a:lnTo>
                <a:cubicBezTo>
                  <a:pt x="58567" y="170910"/>
                  <a:pt x="56483" y="168828"/>
                  <a:pt x="53902" y="168828"/>
                </a:cubicBezTo>
                <a:cubicBezTo>
                  <a:pt x="51321" y="168828"/>
                  <a:pt x="49236" y="170811"/>
                  <a:pt x="49236" y="173388"/>
                </a:cubicBezTo>
                <a:lnTo>
                  <a:pt x="48343" y="350820"/>
                </a:lnTo>
                <a:cubicBezTo>
                  <a:pt x="48244" y="364103"/>
                  <a:pt x="37424" y="374808"/>
                  <a:pt x="24122" y="374808"/>
                </a:cubicBezTo>
                <a:lnTo>
                  <a:pt x="24023" y="374808"/>
                </a:lnTo>
                <a:cubicBezTo>
                  <a:pt x="10721" y="374808"/>
                  <a:pt x="-99" y="363905"/>
                  <a:pt x="0" y="350622"/>
                </a:cubicBezTo>
                <a:lnTo>
                  <a:pt x="893" y="173190"/>
                </a:lnTo>
                <a:cubicBezTo>
                  <a:pt x="993" y="141866"/>
                  <a:pt x="26703" y="116292"/>
                  <a:pt x="58071" y="116292"/>
                </a:cubicBezTo>
                <a:close/>
                <a:moveTo>
                  <a:pt x="268470" y="107683"/>
                </a:moveTo>
                <a:lnTo>
                  <a:pt x="328824" y="107683"/>
                </a:lnTo>
                <a:lnTo>
                  <a:pt x="388980" y="107683"/>
                </a:lnTo>
                <a:cubicBezTo>
                  <a:pt x="418065" y="107683"/>
                  <a:pt x="441889" y="131374"/>
                  <a:pt x="442088" y="160516"/>
                </a:cubicBezTo>
                <a:lnTo>
                  <a:pt x="442882" y="325059"/>
                </a:lnTo>
                <a:cubicBezTo>
                  <a:pt x="442981" y="337549"/>
                  <a:pt x="432856" y="347659"/>
                  <a:pt x="420448" y="347659"/>
                </a:cubicBezTo>
                <a:cubicBezTo>
                  <a:pt x="408139" y="347659"/>
                  <a:pt x="398113" y="337648"/>
                  <a:pt x="398013" y="325357"/>
                </a:cubicBezTo>
                <a:lnTo>
                  <a:pt x="397219" y="160714"/>
                </a:lnTo>
                <a:cubicBezTo>
                  <a:pt x="397120" y="158137"/>
                  <a:pt x="394936" y="156154"/>
                  <a:pt x="392355" y="156154"/>
                </a:cubicBezTo>
                <a:cubicBezTo>
                  <a:pt x="389873" y="156253"/>
                  <a:pt x="387789" y="158335"/>
                  <a:pt x="387789" y="160912"/>
                </a:cubicBezTo>
                <a:lnTo>
                  <a:pt x="388285" y="537380"/>
                </a:lnTo>
                <a:cubicBezTo>
                  <a:pt x="388285" y="552248"/>
                  <a:pt x="376175" y="564242"/>
                  <a:pt x="361384" y="564242"/>
                </a:cubicBezTo>
                <a:cubicBezTo>
                  <a:pt x="346494" y="564242"/>
                  <a:pt x="334383" y="552248"/>
                  <a:pt x="334383" y="537380"/>
                </a:cubicBezTo>
                <a:lnTo>
                  <a:pt x="334383" y="328231"/>
                </a:lnTo>
                <a:cubicBezTo>
                  <a:pt x="334383" y="325059"/>
                  <a:pt x="331802" y="322482"/>
                  <a:pt x="328626" y="322482"/>
                </a:cubicBezTo>
                <a:cubicBezTo>
                  <a:pt x="325350" y="322482"/>
                  <a:pt x="322769" y="325059"/>
                  <a:pt x="322769" y="328231"/>
                </a:cubicBezTo>
                <a:lnTo>
                  <a:pt x="322769" y="537380"/>
                </a:lnTo>
                <a:cubicBezTo>
                  <a:pt x="322769" y="552248"/>
                  <a:pt x="310758" y="564242"/>
                  <a:pt x="295868" y="564242"/>
                </a:cubicBezTo>
                <a:cubicBezTo>
                  <a:pt x="280978" y="564242"/>
                  <a:pt x="268966" y="552248"/>
                  <a:pt x="268966" y="537380"/>
                </a:cubicBezTo>
                <a:lnTo>
                  <a:pt x="268966" y="520727"/>
                </a:lnTo>
                <a:cubicBezTo>
                  <a:pt x="274029" y="514483"/>
                  <a:pt x="277106" y="506454"/>
                  <a:pt x="277106" y="497830"/>
                </a:cubicBezTo>
                <a:lnTo>
                  <a:pt x="277106" y="401681"/>
                </a:lnTo>
                <a:cubicBezTo>
                  <a:pt x="277106" y="393057"/>
                  <a:pt x="274029" y="385028"/>
                  <a:pt x="268966" y="378784"/>
                </a:cubicBezTo>
                <a:lnTo>
                  <a:pt x="268966" y="369367"/>
                </a:lnTo>
                <a:cubicBezTo>
                  <a:pt x="271349" y="363420"/>
                  <a:pt x="272639" y="356977"/>
                  <a:pt x="272540" y="350435"/>
                </a:cubicBezTo>
                <a:lnTo>
                  <a:pt x="271646" y="173104"/>
                </a:lnTo>
                <a:cubicBezTo>
                  <a:pt x="271547" y="149414"/>
                  <a:pt x="261521" y="128103"/>
                  <a:pt x="245539" y="112937"/>
                </a:cubicBezTo>
                <a:cubicBezTo>
                  <a:pt x="252488" y="109567"/>
                  <a:pt x="260231" y="107683"/>
                  <a:pt x="268470" y="107683"/>
                </a:cubicBezTo>
                <a:close/>
                <a:moveTo>
                  <a:pt x="439768" y="99709"/>
                </a:moveTo>
                <a:lnTo>
                  <a:pt x="485051" y="99709"/>
                </a:lnTo>
                <a:lnTo>
                  <a:pt x="485150" y="99709"/>
                </a:lnTo>
                <a:lnTo>
                  <a:pt x="539967" y="99709"/>
                </a:lnTo>
                <a:cubicBezTo>
                  <a:pt x="566481" y="99709"/>
                  <a:pt x="588129" y="121222"/>
                  <a:pt x="588229" y="147692"/>
                </a:cubicBezTo>
                <a:lnTo>
                  <a:pt x="589023" y="297491"/>
                </a:lnTo>
                <a:cubicBezTo>
                  <a:pt x="589122" y="308793"/>
                  <a:pt x="579986" y="318013"/>
                  <a:pt x="568666" y="318013"/>
                </a:cubicBezTo>
                <a:lnTo>
                  <a:pt x="568566" y="318013"/>
                </a:lnTo>
                <a:cubicBezTo>
                  <a:pt x="557345" y="318013"/>
                  <a:pt x="548209" y="308991"/>
                  <a:pt x="548209" y="297689"/>
                </a:cubicBezTo>
                <a:lnTo>
                  <a:pt x="547414" y="147891"/>
                </a:lnTo>
                <a:cubicBezTo>
                  <a:pt x="547414" y="143826"/>
                  <a:pt x="544038" y="140455"/>
                  <a:pt x="539967" y="140455"/>
                </a:cubicBezTo>
                <a:lnTo>
                  <a:pt x="538874" y="140455"/>
                </a:lnTo>
                <a:lnTo>
                  <a:pt x="539271" y="490712"/>
                </a:lnTo>
                <a:cubicBezTo>
                  <a:pt x="539271" y="504294"/>
                  <a:pt x="528348" y="515199"/>
                  <a:pt x="514842" y="515199"/>
                </a:cubicBezTo>
                <a:cubicBezTo>
                  <a:pt x="501238" y="515199"/>
                  <a:pt x="490314" y="504294"/>
                  <a:pt x="490314" y="490712"/>
                </a:cubicBezTo>
                <a:lnTo>
                  <a:pt x="490314" y="300366"/>
                </a:lnTo>
                <a:cubicBezTo>
                  <a:pt x="490314" y="297491"/>
                  <a:pt x="487931" y="295111"/>
                  <a:pt x="484952" y="295111"/>
                </a:cubicBezTo>
                <a:cubicBezTo>
                  <a:pt x="482072" y="295111"/>
                  <a:pt x="479689" y="297491"/>
                  <a:pt x="479689" y="300366"/>
                </a:cubicBezTo>
                <a:lnTo>
                  <a:pt x="479689" y="490712"/>
                </a:lnTo>
                <a:cubicBezTo>
                  <a:pt x="479689" y="504294"/>
                  <a:pt x="468765" y="515199"/>
                  <a:pt x="455160" y="515199"/>
                </a:cubicBezTo>
                <a:cubicBezTo>
                  <a:pt x="441655" y="515199"/>
                  <a:pt x="430632" y="504294"/>
                  <a:pt x="430632" y="490712"/>
                </a:cubicBezTo>
                <a:lnTo>
                  <a:pt x="430632" y="372935"/>
                </a:lnTo>
                <a:cubicBezTo>
                  <a:pt x="452678" y="368276"/>
                  <a:pt x="469460" y="348745"/>
                  <a:pt x="469361" y="324952"/>
                </a:cubicBezTo>
                <a:lnTo>
                  <a:pt x="468467" y="160283"/>
                </a:lnTo>
                <a:cubicBezTo>
                  <a:pt x="468368" y="135994"/>
                  <a:pt x="457246" y="114183"/>
                  <a:pt x="439768" y="99709"/>
                </a:cubicBezTo>
                <a:close/>
                <a:moveTo>
                  <a:pt x="485271" y="423"/>
                </a:moveTo>
                <a:cubicBezTo>
                  <a:pt x="508699" y="423"/>
                  <a:pt x="527659" y="19359"/>
                  <a:pt x="527659" y="42657"/>
                </a:cubicBezTo>
                <a:cubicBezTo>
                  <a:pt x="527659" y="42855"/>
                  <a:pt x="527560" y="43053"/>
                  <a:pt x="527560" y="43351"/>
                </a:cubicBezTo>
                <a:cubicBezTo>
                  <a:pt x="527560" y="43549"/>
                  <a:pt x="527659" y="43747"/>
                  <a:pt x="527659" y="43946"/>
                </a:cubicBezTo>
                <a:cubicBezTo>
                  <a:pt x="527659" y="56635"/>
                  <a:pt x="522100" y="67937"/>
                  <a:pt x="513265" y="75670"/>
                </a:cubicBezTo>
                <a:lnTo>
                  <a:pt x="511677" y="75670"/>
                </a:lnTo>
                <a:cubicBezTo>
                  <a:pt x="504430" y="81420"/>
                  <a:pt x="495297" y="84890"/>
                  <a:pt x="485271" y="84890"/>
                </a:cubicBezTo>
                <a:cubicBezTo>
                  <a:pt x="475244" y="84890"/>
                  <a:pt x="466111" y="81420"/>
                  <a:pt x="458865" y="75670"/>
                </a:cubicBezTo>
                <a:lnTo>
                  <a:pt x="457276" y="75670"/>
                </a:lnTo>
                <a:cubicBezTo>
                  <a:pt x="448540" y="67937"/>
                  <a:pt x="442981" y="56635"/>
                  <a:pt x="442981" y="43946"/>
                </a:cubicBezTo>
                <a:cubicBezTo>
                  <a:pt x="442981" y="43747"/>
                  <a:pt x="442981" y="43549"/>
                  <a:pt x="442981" y="43351"/>
                </a:cubicBezTo>
                <a:cubicBezTo>
                  <a:pt x="442981" y="43053"/>
                  <a:pt x="442981" y="42855"/>
                  <a:pt x="442981" y="42657"/>
                </a:cubicBezTo>
                <a:cubicBezTo>
                  <a:pt x="442981" y="19359"/>
                  <a:pt x="461942" y="423"/>
                  <a:pt x="485271" y="423"/>
                </a:cubicBezTo>
                <a:close/>
                <a:moveTo>
                  <a:pt x="328926" y="0"/>
                </a:moveTo>
                <a:cubicBezTo>
                  <a:pt x="354634" y="0"/>
                  <a:pt x="375379" y="20813"/>
                  <a:pt x="375379" y="46482"/>
                </a:cubicBezTo>
                <a:cubicBezTo>
                  <a:pt x="375379" y="60258"/>
                  <a:pt x="369324" y="72745"/>
                  <a:pt x="359696" y="81269"/>
                </a:cubicBezTo>
                <a:cubicBezTo>
                  <a:pt x="351458" y="88504"/>
                  <a:pt x="340738" y="92864"/>
                  <a:pt x="328926" y="92864"/>
                </a:cubicBezTo>
                <a:cubicBezTo>
                  <a:pt x="317115" y="92864"/>
                  <a:pt x="306395" y="88504"/>
                  <a:pt x="298156" y="81269"/>
                </a:cubicBezTo>
                <a:cubicBezTo>
                  <a:pt x="288528" y="72745"/>
                  <a:pt x="282374" y="60258"/>
                  <a:pt x="282374" y="46482"/>
                </a:cubicBezTo>
                <a:cubicBezTo>
                  <a:pt x="282374" y="20813"/>
                  <a:pt x="303218" y="0"/>
                  <a:pt x="328926" y="0"/>
                </a:cubicBezTo>
                <a:close/>
                <a:moveTo>
                  <a:pt x="123250" y="0"/>
                </a:moveTo>
                <a:cubicBezTo>
                  <a:pt x="151076" y="0"/>
                  <a:pt x="173634" y="22526"/>
                  <a:pt x="173634" y="50313"/>
                </a:cubicBezTo>
                <a:cubicBezTo>
                  <a:pt x="173634" y="78100"/>
                  <a:pt x="151076" y="100626"/>
                  <a:pt x="123250" y="100626"/>
                </a:cubicBezTo>
                <a:cubicBezTo>
                  <a:pt x="95424" y="100626"/>
                  <a:pt x="72866" y="78100"/>
                  <a:pt x="72866" y="50313"/>
                </a:cubicBezTo>
                <a:cubicBezTo>
                  <a:pt x="72866" y="22526"/>
                  <a:pt x="95424" y="0"/>
                  <a:pt x="123250" y="0"/>
                </a:cubicBezTo>
                <a:close/>
              </a:path>
            </a:pathLst>
          </a:custGeom>
          <a:solidFill>
            <a:schemeClr val="bg1"/>
          </a:solidFill>
          <a:ln>
            <a:noFill/>
          </a:ln>
        </p:spPr>
        <p:txBody>
          <a:bodyPr/>
          <a:lstStyle/>
          <a:p>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database-settings-button-for-interface_30615"/>
          <p:cNvSpPr>
            <a:spLocks noChangeAspect="1"/>
          </p:cNvSpPr>
          <p:nvPr/>
        </p:nvSpPr>
        <p:spPr bwMode="auto">
          <a:xfrm>
            <a:off x="5865248" y="2101006"/>
            <a:ext cx="609685" cy="602951"/>
          </a:xfrm>
          <a:custGeom>
            <a:avLst/>
            <a:gdLst>
              <a:gd name="connsiteX0" fmla="*/ 466437 w 600511"/>
              <a:gd name="connsiteY0" fmla="*/ 421770 h 593879"/>
              <a:gd name="connsiteX1" fmla="*/ 504684 w 600511"/>
              <a:gd name="connsiteY1" fmla="*/ 459981 h 593879"/>
              <a:gd name="connsiteX2" fmla="*/ 466437 w 600511"/>
              <a:gd name="connsiteY2" fmla="*/ 498192 h 593879"/>
              <a:gd name="connsiteX3" fmla="*/ 428190 w 600511"/>
              <a:gd name="connsiteY3" fmla="*/ 459981 h 593879"/>
              <a:gd name="connsiteX4" fmla="*/ 466437 w 600511"/>
              <a:gd name="connsiteY4" fmla="*/ 421770 h 593879"/>
              <a:gd name="connsiteX5" fmla="*/ 453390 w 600511"/>
              <a:gd name="connsiteY5" fmla="*/ 375066 h 593879"/>
              <a:gd name="connsiteX6" fmla="*/ 421127 w 600511"/>
              <a:gd name="connsiteY6" fmla="*/ 386990 h 593879"/>
              <a:gd name="connsiteX7" fmla="*/ 418868 w 600511"/>
              <a:gd name="connsiteY7" fmla="*/ 392146 h 593879"/>
              <a:gd name="connsiteX8" fmla="*/ 424031 w 600511"/>
              <a:gd name="connsiteY8" fmla="*/ 406325 h 593879"/>
              <a:gd name="connsiteX9" fmla="*/ 423385 w 600511"/>
              <a:gd name="connsiteY9" fmla="*/ 411481 h 593879"/>
              <a:gd name="connsiteX10" fmla="*/ 416287 w 600511"/>
              <a:gd name="connsiteY10" fmla="*/ 413737 h 593879"/>
              <a:gd name="connsiteX11" fmla="*/ 402414 w 600511"/>
              <a:gd name="connsiteY11" fmla="*/ 407292 h 593879"/>
              <a:gd name="connsiteX12" fmla="*/ 397252 w 600511"/>
              <a:gd name="connsiteY12" fmla="*/ 409226 h 593879"/>
              <a:gd name="connsiteX13" fmla="*/ 383056 w 600511"/>
              <a:gd name="connsiteY13" fmla="*/ 440485 h 593879"/>
              <a:gd name="connsiteX14" fmla="*/ 384669 w 600511"/>
              <a:gd name="connsiteY14" fmla="*/ 445318 h 593879"/>
              <a:gd name="connsiteX15" fmla="*/ 398542 w 600511"/>
              <a:gd name="connsiteY15" fmla="*/ 451764 h 593879"/>
              <a:gd name="connsiteX16" fmla="*/ 401769 w 600511"/>
              <a:gd name="connsiteY16" fmla="*/ 455953 h 593879"/>
              <a:gd name="connsiteX17" fmla="*/ 398220 w 600511"/>
              <a:gd name="connsiteY17" fmla="*/ 462720 h 593879"/>
              <a:gd name="connsiteX18" fmla="*/ 384024 w 600511"/>
              <a:gd name="connsiteY18" fmla="*/ 467876 h 593879"/>
              <a:gd name="connsiteX19" fmla="*/ 381766 w 600511"/>
              <a:gd name="connsiteY19" fmla="*/ 472710 h 593879"/>
              <a:gd name="connsiteX20" fmla="*/ 393380 w 600511"/>
              <a:gd name="connsiteY20" fmla="*/ 504936 h 593879"/>
              <a:gd name="connsiteX21" fmla="*/ 398542 w 600511"/>
              <a:gd name="connsiteY21" fmla="*/ 507192 h 593879"/>
              <a:gd name="connsiteX22" fmla="*/ 412738 w 600511"/>
              <a:gd name="connsiteY22" fmla="*/ 502036 h 593879"/>
              <a:gd name="connsiteX23" fmla="*/ 417900 w 600511"/>
              <a:gd name="connsiteY23" fmla="*/ 502680 h 593879"/>
              <a:gd name="connsiteX24" fmla="*/ 420159 w 600511"/>
              <a:gd name="connsiteY24" fmla="*/ 510092 h 593879"/>
              <a:gd name="connsiteX25" fmla="*/ 413706 w 600511"/>
              <a:gd name="connsiteY25" fmla="*/ 523949 h 593879"/>
              <a:gd name="connsiteX26" fmla="*/ 415642 w 600511"/>
              <a:gd name="connsiteY26" fmla="*/ 528783 h 593879"/>
              <a:gd name="connsiteX27" fmla="*/ 446937 w 600511"/>
              <a:gd name="connsiteY27" fmla="*/ 543285 h 593879"/>
              <a:gd name="connsiteX28" fmla="*/ 451777 w 600511"/>
              <a:gd name="connsiteY28" fmla="*/ 541351 h 593879"/>
              <a:gd name="connsiteX29" fmla="*/ 458230 w 600511"/>
              <a:gd name="connsiteY29" fmla="*/ 527494 h 593879"/>
              <a:gd name="connsiteX30" fmla="*/ 462424 w 600511"/>
              <a:gd name="connsiteY30" fmla="*/ 524272 h 593879"/>
              <a:gd name="connsiteX31" fmla="*/ 469199 w 600511"/>
              <a:gd name="connsiteY31" fmla="*/ 528139 h 593879"/>
              <a:gd name="connsiteX32" fmla="*/ 474361 w 600511"/>
              <a:gd name="connsiteY32" fmla="*/ 542318 h 593879"/>
              <a:gd name="connsiteX33" fmla="*/ 479201 w 600511"/>
              <a:gd name="connsiteY33" fmla="*/ 544574 h 593879"/>
              <a:gd name="connsiteX34" fmla="*/ 511464 w 600511"/>
              <a:gd name="connsiteY34" fmla="*/ 532650 h 593879"/>
              <a:gd name="connsiteX35" fmla="*/ 513723 w 600511"/>
              <a:gd name="connsiteY35" fmla="*/ 527816 h 593879"/>
              <a:gd name="connsiteX36" fmla="*/ 508560 w 600511"/>
              <a:gd name="connsiteY36" fmla="*/ 513315 h 593879"/>
              <a:gd name="connsiteX37" fmla="*/ 509206 w 600511"/>
              <a:gd name="connsiteY37" fmla="*/ 508159 h 593879"/>
              <a:gd name="connsiteX38" fmla="*/ 516626 w 600511"/>
              <a:gd name="connsiteY38" fmla="*/ 506225 h 593879"/>
              <a:gd name="connsiteX39" fmla="*/ 530500 w 600511"/>
              <a:gd name="connsiteY39" fmla="*/ 512348 h 593879"/>
              <a:gd name="connsiteX40" fmla="*/ 535339 w 600511"/>
              <a:gd name="connsiteY40" fmla="*/ 510737 h 593879"/>
              <a:gd name="connsiteX41" fmla="*/ 549858 w 600511"/>
              <a:gd name="connsiteY41" fmla="*/ 479478 h 593879"/>
              <a:gd name="connsiteX42" fmla="*/ 547922 w 600511"/>
              <a:gd name="connsiteY42" fmla="*/ 474322 h 593879"/>
              <a:gd name="connsiteX43" fmla="*/ 534049 w 600511"/>
              <a:gd name="connsiteY43" fmla="*/ 467876 h 593879"/>
              <a:gd name="connsiteX44" fmla="*/ 531145 w 600511"/>
              <a:gd name="connsiteY44" fmla="*/ 461109 h 593879"/>
              <a:gd name="connsiteX45" fmla="*/ 534694 w 600511"/>
              <a:gd name="connsiteY45" fmla="*/ 457242 h 593879"/>
              <a:gd name="connsiteX46" fmla="*/ 548890 w 600511"/>
              <a:gd name="connsiteY46" fmla="*/ 451764 h 593879"/>
              <a:gd name="connsiteX47" fmla="*/ 551148 w 600511"/>
              <a:gd name="connsiteY47" fmla="*/ 446930 h 593879"/>
              <a:gd name="connsiteX48" fmla="*/ 539211 w 600511"/>
              <a:gd name="connsiteY48" fmla="*/ 414704 h 593879"/>
              <a:gd name="connsiteX49" fmla="*/ 534371 w 600511"/>
              <a:gd name="connsiteY49" fmla="*/ 412448 h 593879"/>
              <a:gd name="connsiteX50" fmla="*/ 520175 w 600511"/>
              <a:gd name="connsiteY50" fmla="*/ 417604 h 593879"/>
              <a:gd name="connsiteX51" fmla="*/ 514691 w 600511"/>
              <a:gd name="connsiteY51" fmla="*/ 416960 h 593879"/>
              <a:gd name="connsiteX52" fmla="*/ 512755 w 600511"/>
              <a:gd name="connsiteY52" fmla="*/ 409548 h 593879"/>
              <a:gd name="connsiteX53" fmla="*/ 518885 w 600511"/>
              <a:gd name="connsiteY53" fmla="*/ 396013 h 593879"/>
              <a:gd name="connsiteX54" fmla="*/ 516949 w 600511"/>
              <a:gd name="connsiteY54" fmla="*/ 390857 h 593879"/>
              <a:gd name="connsiteX55" fmla="*/ 485976 w 600511"/>
              <a:gd name="connsiteY55" fmla="*/ 376355 h 593879"/>
              <a:gd name="connsiteX56" fmla="*/ 480814 w 600511"/>
              <a:gd name="connsiteY56" fmla="*/ 378289 h 593879"/>
              <a:gd name="connsiteX57" fmla="*/ 474361 w 600511"/>
              <a:gd name="connsiteY57" fmla="*/ 392146 h 593879"/>
              <a:gd name="connsiteX58" fmla="*/ 470167 w 600511"/>
              <a:gd name="connsiteY58" fmla="*/ 395368 h 593879"/>
              <a:gd name="connsiteX59" fmla="*/ 463714 w 600511"/>
              <a:gd name="connsiteY59" fmla="*/ 391824 h 593879"/>
              <a:gd name="connsiteX60" fmla="*/ 458230 w 600511"/>
              <a:gd name="connsiteY60" fmla="*/ 377322 h 593879"/>
              <a:gd name="connsiteX61" fmla="*/ 453390 w 600511"/>
              <a:gd name="connsiteY61" fmla="*/ 375066 h 593879"/>
              <a:gd name="connsiteX62" fmla="*/ 0 w 600511"/>
              <a:gd name="connsiteY62" fmla="*/ 372515 h 593879"/>
              <a:gd name="connsiteX63" fmla="*/ 233292 w 600511"/>
              <a:gd name="connsiteY63" fmla="*/ 465626 h 593879"/>
              <a:gd name="connsiteX64" fmla="*/ 305248 w 600511"/>
              <a:gd name="connsiteY64" fmla="*/ 461116 h 593879"/>
              <a:gd name="connsiteX65" fmla="*/ 332998 w 600511"/>
              <a:gd name="connsiteY65" fmla="*/ 549716 h 593879"/>
              <a:gd name="connsiteX66" fmla="*/ 233292 w 600511"/>
              <a:gd name="connsiteY66" fmla="*/ 558737 h 593879"/>
              <a:gd name="connsiteX67" fmla="*/ 0 w 600511"/>
              <a:gd name="connsiteY67" fmla="*/ 465626 h 593879"/>
              <a:gd name="connsiteX68" fmla="*/ 466295 w 600511"/>
              <a:gd name="connsiteY68" fmla="*/ 326083 h 593879"/>
              <a:gd name="connsiteX69" fmla="*/ 600511 w 600511"/>
              <a:gd name="connsiteY69" fmla="*/ 459820 h 593879"/>
              <a:gd name="connsiteX70" fmla="*/ 466295 w 600511"/>
              <a:gd name="connsiteY70" fmla="*/ 593879 h 593879"/>
              <a:gd name="connsiteX71" fmla="*/ 332080 w 600511"/>
              <a:gd name="connsiteY71" fmla="*/ 459820 h 593879"/>
              <a:gd name="connsiteX72" fmla="*/ 466295 w 600511"/>
              <a:gd name="connsiteY72" fmla="*/ 326083 h 593879"/>
              <a:gd name="connsiteX73" fmla="*/ 0 w 600511"/>
              <a:gd name="connsiteY73" fmla="*/ 232654 h 593879"/>
              <a:gd name="connsiteX74" fmla="*/ 233309 w 600511"/>
              <a:gd name="connsiteY74" fmla="*/ 326103 h 593879"/>
              <a:gd name="connsiteX75" fmla="*/ 466296 w 600511"/>
              <a:gd name="connsiteY75" fmla="*/ 232654 h 593879"/>
              <a:gd name="connsiteX76" fmla="*/ 466296 w 600511"/>
              <a:gd name="connsiteY76" fmla="*/ 299035 h 593879"/>
              <a:gd name="connsiteX77" fmla="*/ 312370 w 600511"/>
              <a:gd name="connsiteY77" fmla="*/ 413429 h 593879"/>
              <a:gd name="connsiteX78" fmla="*/ 233309 w 600511"/>
              <a:gd name="connsiteY78" fmla="*/ 419229 h 593879"/>
              <a:gd name="connsiteX79" fmla="*/ 0 w 600511"/>
              <a:gd name="connsiteY79" fmla="*/ 326103 h 593879"/>
              <a:gd name="connsiteX80" fmla="*/ 233309 w 600511"/>
              <a:gd name="connsiteY80" fmla="*/ 23200 h 593879"/>
              <a:gd name="connsiteX81" fmla="*/ 23234 w 600511"/>
              <a:gd name="connsiteY81" fmla="*/ 93123 h 593879"/>
              <a:gd name="connsiteX82" fmla="*/ 233309 w 600511"/>
              <a:gd name="connsiteY82" fmla="*/ 163046 h 593879"/>
              <a:gd name="connsiteX83" fmla="*/ 443062 w 600511"/>
              <a:gd name="connsiteY83" fmla="*/ 93123 h 593879"/>
              <a:gd name="connsiteX84" fmla="*/ 233309 w 600511"/>
              <a:gd name="connsiteY84" fmla="*/ 23200 h 593879"/>
              <a:gd name="connsiteX85" fmla="*/ 233309 w 600511"/>
              <a:gd name="connsiteY85" fmla="*/ 0 h 593879"/>
              <a:gd name="connsiteX86" fmla="*/ 466296 w 600511"/>
              <a:gd name="connsiteY86" fmla="*/ 93123 h 593879"/>
              <a:gd name="connsiteX87" fmla="*/ 466296 w 600511"/>
              <a:gd name="connsiteY87" fmla="*/ 186246 h 593879"/>
              <a:gd name="connsiteX88" fmla="*/ 233309 w 600511"/>
              <a:gd name="connsiteY88" fmla="*/ 279369 h 593879"/>
              <a:gd name="connsiteX89" fmla="*/ 0 w 600511"/>
              <a:gd name="connsiteY89" fmla="*/ 186246 h 593879"/>
              <a:gd name="connsiteX90" fmla="*/ 0 w 600511"/>
              <a:gd name="connsiteY90" fmla="*/ 93123 h 593879"/>
              <a:gd name="connsiteX91" fmla="*/ 233309 w 600511"/>
              <a:gd name="connsiteY91"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0511" h="593879">
                <a:moveTo>
                  <a:pt x="466437" y="421770"/>
                </a:moveTo>
                <a:cubicBezTo>
                  <a:pt x="487560" y="421770"/>
                  <a:pt x="504684" y="438878"/>
                  <a:pt x="504684" y="459981"/>
                </a:cubicBezTo>
                <a:cubicBezTo>
                  <a:pt x="504684" y="481084"/>
                  <a:pt x="487560" y="498192"/>
                  <a:pt x="466437" y="498192"/>
                </a:cubicBezTo>
                <a:cubicBezTo>
                  <a:pt x="445314" y="498192"/>
                  <a:pt x="428190" y="481084"/>
                  <a:pt x="428190" y="459981"/>
                </a:cubicBezTo>
                <a:cubicBezTo>
                  <a:pt x="428190" y="438878"/>
                  <a:pt x="445314" y="421770"/>
                  <a:pt x="466437" y="421770"/>
                </a:cubicBezTo>
                <a:close/>
                <a:moveTo>
                  <a:pt x="453390" y="375066"/>
                </a:moveTo>
                <a:lnTo>
                  <a:pt x="421127" y="386990"/>
                </a:lnTo>
                <a:cubicBezTo>
                  <a:pt x="419191" y="387957"/>
                  <a:pt x="418223" y="389890"/>
                  <a:pt x="418868" y="392146"/>
                </a:cubicBezTo>
                <a:lnTo>
                  <a:pt x="424031" y="406325"/>
                </a:lnTo>
                <a:cubicBezTo>
                  <a:pt x="424998" y="408259"/>
                  <a:pt x="424676" y="410515"/>
                  <a:pt x="423385" y="411481"/>
                </a:cubicBezTo>
                <a:cubicBezTo>
                  <a:pt x="422417" y="412448"/>
                  <a:pt x="418223" y="414382"/>
                  <a:pt x="416287" y="413737"/>
                </a:cubicBezTo>
                <a:lnTo>
                  <a:pt x="402414" y="407292"/>
                </a:lnTo>
                <a:cubicBezTo>
                  <a:pt x="400478" y="406325"/>
                  <a:pt x="398220" y="407292"/>
                  <a:pt x="397252" y="409226"/>
                </a:cubicBezTo>
                <a:lnTo>
                  <a:pt x="383056" y="440485"/>
                </a:lnTo>
                <a:cubicBezTo>
                  <a:pt x="382088" y="442096"/>
                  <a:pt x="383056" y="444674"/>
                  <a:pt x="384669" y="445318"/>
                </a:cubicBezTo>
                <a:lnTo>
                  <a:pt x="398542" y="451764"/>
                </a:lnTo>
                <a:cubicBezTo>
                  <a:pt x="400478" y="452730"/>
                  <a:pt x="402091" y="454664"/>
                  <a:pt x="401769" y="455953"/>
                </a:cubicBezTo>
                <a:cubicBezTo>
                  <a:pt x="401769" y="457564"/>
                  <a:pt x="400156" y="462076"/>
                  <a:pt x="398220" y="462720"/>
                </a:cubicBezTo>
                <a:lnTo>
                  <a:pt x="384024" y="467876"/>
                </a:lnTo>
                <a:cubicBezTo>
                  <a:pt x="382088" y="468521"/>
                  <a:pt x="381120" y="470777"/>
                  <a:pt x="381766" y="472710"/>
                </a:cubicBezTo>
                <a:lnTo>
                  <a:pt x="393380" y="504936"/>
                </a:lnTo>
                <a:cubicBezTo>
                  <a:pt x="394348" y="506870"/>
                  <a:pt x="396607" y="507836"/>
                  <a:pt x="398542" y="507192"/>
                </a:cubicBezTo>
                <a:lnTo>
                  <a:pt x="412738" y="502036"/>
                </a:lnTo>
                <a:cubicBezTo>
                  <a:pt x="414674" y="501391"/>
                  <a:pt x="417255" y="501713"/>
                  <a:pt x="417900" y="502680"/>
                </a:cubicBezTo>
                <a:cubicBezTo>
                  <a:pt x="418868" y="503969"/>
                  <a:pt x="421127" y="508159"/>
                  <a:pt x="420159" y="510092"/>
                </a:cubicBezTo>
                <a:lnTo>
                  <a:pt x="413706" y="523949"/>
                </a:lnTo>
                <a:cubicBezTo>
                  <a:pt x="412738" y="525561"/>
                  <a:pt x="413706" y="527816"/>
                  <a:pt x="415642" y="528783"/>
                </a:cubicBezTo>
                <a:lnTo>
                  <a:pt x="446937" y="543285"/>
                </a:lnTo>
                <a:cubicBezTo>
                  <a:pt x="448873" y="544251"/>
                  <a:pt x="451132" y="543285"/>
                  <a:pt x="451777" y="541351"/>
                </a:cubicBezTo>
                <a:lnTo>
                  <a:pt x="458230" y="527494"/>
                </a:lnTo>
                <a:cubicBezTo>
                  <a:pt x="459198" y="525561"/>
                  <a:pt x="461133" y="524272"/>
                  <a:pt x="462424" y="524272"/>
                </a:cubicBezTo>
                <a:cubicBezTo>
                  <a:pt x="464037" y="524272"/>
                  <a:pt x="468554" y="525883"/>
                  <a:pt x="469199" y="528139"/>
                </a:cubicBezTo>
                <a:lnTo>
                  <a:pt x="474361" y="542318"/>
                </a:lnTo>
                <a:cubicBezTo>
                  <a:pt x="475007" y="544251"/>
                  <a:pt x="477265" y="545218"/>
                  <a:pt x="479201" y="544574"/>
                </a:cubicBezTo>
                <a:lnTo>
                  <a:pt x="511464" y="532650"/>
                </a:lnTo>
                <a:cubicBezTo>
                  <a:pt x="513400" y="532006"/>
                  <a:pt x="514368" y="529750"/>
                  <a:pt x="513723" y="527816"/>
                </a:cubicBezTo>
                <a:lnTo>
                  <a:pt x="508560" y="513315"/>
                </a:lnTo>
                <a:cubicBezTo>
                  <a:pt x="507915" y="511381"/>
                  <a:pt x="508238" y="509125"/>
                  <a:pt x="509206" y="508159"/>
                </a:cubicBezTo>
                <a:cubicBezTo>
                  <a:pt x="510496" y="507192"/>
                  <a:pt x="514691" y="505258"/>
                  <a:pt x="516626" y="506225"/>
                </a:cubicBezTo>
                <a:lnTo>
                  <a:pt x="530500" y="512348"/>
                </a:lnTo>
                <a:cubicBezTo>
                  <a:pt x="532435" y="513315"/>
                  <a:pt x="534694" y="512348"/>
                  <a:pt x="535339" y="510737"/>
                </a:cubicBezTo>
                <a:lnTo>
                  <a:pt x="549858" y="479478"/>
                </a:lnTo>
                <a:cubicBezTo>
                  <a:pt x="550825" y="477544"/>
                  <a:pt x="549858" y="475288"/>
                  <a:pt x="547922" y="474322"/>
                </a:cubicBezTo>
                <a:lnTo>
                  <a:pt x="534049" y="467876"/>
                </a:lnTo>
                <a:cubicBezTo>
                  <a:pt x="532113" y="467232"/>
                  <a:pt x="531145" y="462398"/>
                  <a:pt x="531145" y="461109"/>
                </a:cubicBezTo>
                <a:cubicBezTo>
                  <a:pt x="531145" y="459498"/>
                  <a:pt x="532435" y="457886"/>
                  <a:pt x="534694" y="457242"/>
                </a:cubicBezTo>
                <a:lnTo>
                  <a:pt x="548890" y="451764"/>
                </a:lnTo>
                <a:cubicBezTo>
                  <a:pt x="550825" y="451119"/>
                  <a:pt x="551793" y="448863"/>
                  <a:pt x="551148" y="446930"/>
                </a:cubicBezTo>
                <a:lnTo>
                  <a:pt x="539211" y="414704"/>
                </a:lnTo>
                <a:cubicBezTo>
                  <a:pt x="538565" y="412770"/>
                  <a:pt x="536307" y="411804"/>
                  <a:pt x="534371" y="412448"/>
                </a:cubicBezTo>
                <a:lnTo>
                  <a:pt x="520175" y="417604"/>
                </a:lnTo>
                <a:cubicBezTo>
                  <a:pt x="517917" y="418571"/>
                  <a:pt x="515658" y="418249"/>
                  <a:pt x="514691" y="416960"/>
                </a:cubicBezTo>
                <a:cubicBezTo>
                  <a:pt x="513723" y="415993"/>
                  <a:pt x="511787" y="411481"/>
                  <a:pt x="512755" y="409548"/>
                </a:cubicBezTo>
                <a:lnTo>
                  <a:pt x="518885" y="396013"/>
                </a:lnTo>
                <a:cubicBezTo>
                  <a:pt x="519853" y="394079"/>
                  <a:pt x="518885" y="391824"/>
                  <a:pt x="516949" y="390857"/>
                </a:cubicBezTo>
                <a:lnTo>
                  <a:pt x="485976" y="376355"/>
                </a:lnTo>
                <a:cubicBezTo>
                  <a:pt x="484040" y="375711"/>
                  <a:pt x="481782" y="376355"/>
                  <a:pt x="480814" y="378289"/>
                </a:cubicBezTo>
                <a:lnTo>
                  <a:pt x="474361" y="392146"/>
                </a:lnTo>
                <a:cubicBezTo>
                  <a:pt x="473716" y="394079"/>
                  <a:pt x="471780" y="395691"/>
                  <a:pt x="470167" y="395368"/>
                </a:cubicBezTo>
                <a:cubicBezTo>
                  <a:pt x="468877" y="395368"/>
                  <a:pt x="464360" y="393757"/>
                  <a:pt x="463714" y="391824"/>
                </a:cubicBezTo>
                <a:lnTo>
                  <a:pt x="458230" y="377322"/>
                </a:lnTo>
                <a:cubicBezTo>
                  <a:pt x="457584" y="375389"/>
                  <a:pt x="455326" y="374422"/>
                  <a:pt x="453390" y="375066"/>
                </a:cubicBezTo>
                <a:close/>
                <a:moveTo>
                  <a:pt x="0" y="372515"/>
                </a:moveTo>
                <a:cubicBezTo>
                  <a:pt x="0" y="424064"/>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5"/>
                  <a:pt x="0" y="465626"/>
                </a:cubicBezTo>
                <a:close/>
                <a:moveTo>
                  <a:pt x="466295" y="326083"/>
                </a:moveTo>
                <a:cubicBezTo>
                  <a:pt x="540501" y="326083"/>
                  <a:pt x="600511" y="386023"/>
                  <a:pt x="600511" y="459820"/>
                </a:cubicBezTo>
                <a:cubicBezTo>
                  <a:pt x="600511" y="533939"/>
                  <a:pt x="540501" y="593879"/>
                  <a:pt x="466295" y="593879"/>
                </a:cubicBezTo>
                <a:cubicBezTo>
                  <a:pt x="392412" y="593879"/>
                  <a:pt x="332080" y="533939"/>
                  <a:pt x="332080" y="459820"/>
                </a:cubicBezTo>
                <a:cubicBezTo>
                  <a:pt x="332080" y="386023"/>
                  <a:pt x="392412" y="326083"/>
                  <a:pt x="466295" y="326083"/>
                </a:cubicBezTo>
                <a:close/>
                <a:moveTo>
                  <a:pt x="0" y="232654"/>
                </a:moveTo>
                <a:cubicBezTo>
                  <a:pt x="0" y="284212"/>
                  <a:pt x="104554" y="326103"/>
                  <a:pt x="233309" y="326103"/>
                </a:cubicBezTo>
                <a:cubicBezTo>
                  <a:pt x="362065" y="326103"/>
                  <a:pt x="466296" y="284212"/>
                  <a:pt x="466296" y="232654"/>
                </a:cubicBezTo>
                <a:lnTo>
                  <a:pt x="466296" y="299035"/>
                </a:lnTo>
                <a:cubicBezTo>
                  <a:pt x="393689" y="299035"/>
                  <a:pt x="332377" y="347370"/>
                  <a:pt x="312370" y="413429"/>
                </a:cubicBezTo>
                <a:cubicBezTo>
                  <a:pt x="287522" y="416973"/>
                  <a:pt x="261061" y="419229"/>
                  <a:pt x="233309" y="419229"/>
                </a:cubicBezTo>
                <a:cubicBezTo>
                  <a:pt x="104231" y="419229"/>
                  <a:pt x="0" y="377338"/>
                  <a:pt x="0" y="326103"/>
                </a:cubicBezTo>
                <a:close/>
                <a:moveTo>
                  <a:pt x="233309" y="23200"/>
                </a:moveTo>
                <a:cubicBezTo>
                  <a:pt x="105199" y="23200"/>
                  <a:pt x="23234" y="64445"/>
                  <a:pt x="23234" y="93123"/>
                </a:cubicBezTo>
                <a:cubicBezTo>
                  <a:pt x="23234" y="121479"/>
                  <a:pt x="105199" y="163046"/>
                  <a:pt x="233309" y="163046"/>
                </a:cubicBezTo>
                <a:cubicBezTo>
                  <a:pt x="361420" y="163046"/>
                  <a:pt x="443062" y="121479"/>
                  <a:pt x="443062" y="93123"/>
                </a:cubicBezTo>
                <a:cubicBezTo>
                  <a:pt x="443062" y="64445"/>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chemeClr val="bg1"/>
          </a:solidFill>
          <a:ln>
            <a:noFill/>
          </a:ln>
        </p:spPr>
        <p:txBody>
          <a:bodyPr/>
          <a:lstStyle/>
          <a:p>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pin-tool_53079"/>
          <p:cNvSpPr>
            <a:spLocks noChangeAspect="1"/>
          </p:cNvSpPr>
          <p:nvPr/>
        </p:nvSpPr>
        <p:spPr bwMode="auto">
          <a:xfrm>
            <a:off x="6949624" y="3237118"/>
            <a:ext cx="599689" cy="609685"/>
          </a:xfrm>
          <a:custGeom>
            <a:avLst/>
            <a:gdLst>
              <a:gd name="connsiteX0" fmla="*/ 385027 w 596852"/>
              <a:gd name="connsiteY0" fmla="*/ 252940 h 606800"/>
              <a:gd name="connsiteX1" fmla="*/ 365547 w 596852"/>
              <a:gd name="connsiteY1" fmla="*/ 272390 h 606800"/>
              <a:gd name="connsiteX2" fmla="*/ 365547 w 596852"/>
              <a:gd name="connsiteY2" fmla="*/ 285947 h 606800"/>
              <a:gd name="connsiteX3" fmla="*/ 372312 w 596852"/>
              <a:gd name="connsiteY3" fmla="*/ 288725 h 606800"/>
              <a:gd name="connsiteX4" fmla="*/ 379125 w 596852"/>
              <a:gd name="connsiteY4" fmla="*/ 285947 h 606800"/>
              <a:gd name="connsiteX5" fmla="*/ 398606 w 596852"/>
              <a:gd name="connsiteY5" fmla="*/ 266497 h 606800"/>
              <a:gd name="connsiteX6" fmla="*/ 398606 w 596852"/>
              <a:gd name="connsiteY6" fmla="*/ 252940 h 606800"/>
              <a:gd name="connsiteX7" fmla="*/ 385027 w 596852"/>
              <a:gd name="connsiteY7" fmla="*/ 252940 h 606800"/>
              <a:gd name="connsiteX8" fmla="*/ 256602 w 596852"/>
              <a:gd name="connsiteY8" fmla="*/ 251001 h 606800"/>
              <a:gd name="connsiteX9" fmla="*/ 295311 w 596852"/>
              <a:gd name="connsiteY9" fmla="*/ 307103 h 606800"/>
              <a:gd name="connsiteX10" fmla="*/ 358005 w 596852"/>
              <a:gd name="connsiteY10" fmla="*/ 348640 h 606800"/>
              <a:gd name="connsiteX11" fmla="*/ 358053 w 596852"/>
              <a:gd name="connsiteY11" fmla="*/ 348688 h 606800"/>
              <a:gd name="connsiteX12" fmla="*/ 106176 w 596852"/>
              <a:gd name="connsiteY12" fmla="*/ 600261 h 606800"/>
              <a:gd name="connsiteX13" fmla="*/ 74613 w 596852"/>
              <a:gd name="connsiteY13" fmla="*/ 600261 h 606800"/>
              <a:gd name="connsiteX14" fmla="*/ 6547 w 596852"/>
              <a:gd name="connsiteY14" fmla="*/ 532277 h 606800"/>
              <a:gd name="connsiteX15" fmla="*/ 6547 w 596852"/>
              <a:gd name="connsiteY15" fmla="*/ 500753 h 606800"/>
              <a:gd name="connsiteX16" fmla="*/ 358733 w 596852"/>
              <a:gd name="connsiteY16" fmla="*/ 226688 h 606800"/>
              <a:gd name="connsiteX17" fmla="*/ 339253 w 596852"/>
              <a:gd name="connsiteY17" fmla="*/ 246137 h 606800"/>
              <a:gd name="connsiteX18" fmla="*/ 339253 w 596852"/>
              <a:gd name="connsiteY18" fmla="*/ 259695 h 606800"/>
              <a:gd name="connsiteX19" fmla="*/ 346018 w 596852"/>
              <a:gd name="connsiteY19" fmla="*/ 262473 h 606800"/>
              <a:gd name="connsiteX20" fmla="*/ 352832 w 596852"/>
              <a:gd name="connsiteY20" fmla="*/ 259695 h 606800"/>
              <a:gd name="connsiteX21" fmla="*/ 372312 w 596852"/>
              <a:gd name="connsiteY21" fmla="*/ 240245 h 606800"/>
              <a:gd name="connsiteX22" fmla="*/ 372312 w 596852"/>
              <a:gd name="connsiteY22" fmla="*/ 226688 h 606800"/>
              <a:gd name="connsiteX23" fmla="*/ 358733 w 596852"/>
              <a:gd name="connsiteY23" fmla="*/ 226688 h 606800"/>
              <a:gd name="connsiteX24" fmla="*/ 332440 w 596852"/>
              <a:gd name="connsiteY24" fmla="*/ 200436 h 606800"/>
              <a:gd name="connsiteX25" fmla="*/ 312959 w 596852"/>
              <a:gd name="connsiteY25" fmla="*/ 219885 h 606800"/>
              <a:gd name="connsiteX26" fmla="*/ 312959 w 596852"/>
              <a:gd name="connsiteY26" fmla="*/ 233443 h 606800"/>
              <a:gd name="connsiteX27" fmla="*/ 319773 w 596852"/>
              <a:gd name="connsiteY27" fmla="*/ 236269 h 606800"/>
              <a:gd name="connsiteX28" fmla="*/ 326538 w 596852"/>
              <a:gd name="connsiteY28" fmla="*/ 233443 h 606800"/>
              <a:gd name="connsiteX29" fmla="*/ 346018 w 596852"/>
              <a:gd name="connsiteY29" fmla="*/ 213993 h 606800"/>
              <a:gd name="connsiteX30" fmla="*/ 346018 w 596852"/>
              <a:gd name="connsiteY30" fmla="*/ 200436 h 606800"/>
              <a:gd name="connsiteX31" fmla="*/ 332440 w 596852"/>
              <a:gd name="connsiteY31" fmla="*/ 200436 h 606800"/>
              <a:gd name="connsiteX32" fmla="*/ 569108 w 596852"/>
              <a:gd name="connsiteY32" fmla="*/ 93394 h 606800"/>
              <a:gd name="connsiteX33" fmla="*/ 582458 w 596852"/>
              <a:gd name="connsiteY33" fmla="*/ 103921 h 606800"/>
              <a:gd name="connsiteX34" fmla="*/ 559525 w 596852"/>
              <a:gd name="connsiteY34" fmla="*/ 280639 h 606800"/>
              <a:gd name="connsiteX35" fmla="*/ 532369 w 596852"/>
              <a:gd name="connsiteY35" fmla="*/ 282076 h 606800"/>
              <a:gd name="connsiteX36" fmla="*/ 463570 w 596852"/>
              <a:gd name="connsiteY36" fmla="*/ 213382 h 606800"/>
              <a:gd name="connsiteX37" fmla="*/ 463570 w 596852"/>
              <a:gd name="connsiteY37" fmla="*/ 187609 h 606800"/>
              <a:gd name="connsiteX38" fmla="*/ 552808 w 596852"/>
              <a:gd name="connsiteY38" fmla="*/ 98460 h 606800"/>
              <a:gd name="connsiteX39" fmla="*/ 569108 w 596852"/>
              <a:gd name="connsiteY39" fmla="*/ 93394 h 606800"/>
              <a:gd name="connsiteX40" fmla="*/ 429313 w 596852"/>
              <a:gd name="connsiteY40" fmla="*/ 0 h 606800"/>
              <a:gd name="connsiteX41" fmla="*/ 500949 w 596852"/>
              <a:gd name="connsiteY41" fmla="*/ 15378 h 606800"/>
              <a:gd name="connsiteX42" fmla="*/ 505843 w 596852"/>
              <a:gd name="connsiteY42" fmla="*/ 42348 h 606800"/>
              <a:gd name="connsiteX43" fmla="*/ 398366 w 596852"/>
              <a:gd name="connsiteY43" fmla="*/ 149656 h 606800"/>
              <a:gd name="connsiteX44" fmla="*/ 398366 w 596852"/>
              <a:gd name="connsiteY44" fmla="*/ 196891 h 606800"/>
              <a:gd name="connsiteX45" fmla="*/ 505939 w 596852"/>
              <a:gd name="connsiteY45" fmla="*/ 304342 h 606800"/>
              <a:gd name="connsiteX46" fmla="*/ 501093 w 596852"/>
              <a:gd name="connsiteY46" fmla="*/ 331122 h 606800"/>
              <a:gd name="connsiteX47" fmla="*/ 429313 w 596852"/>
              <a:gd name="connsiteY47" fmla="*/ 346547 h 606800"/>
              <a:gd name="connsiteX48" fmla="*/ 370489 w 596852"/>
              <a:gd name="connsiteY48" fmla="*/ 336343 h 606800"/>
              <a:gd name="connsiteX49" fmla="*/ 306626 w 596852"/>
              <a:gd name="connsiteY49" fmla="*/ 295815 h 606800"/>
              <a:gd name="connsiteX50" fmla="*/ 268769 w 596852"/>
              <a:gd name="connsiteY50" fmla="*/ 238856 h 606800"/>
              <a:gd name="connsiteX51" fmla="*/ 306626 w 596852"/>
              <a:gd name="connsiteY51" fmla="*/ 50732 h 606800"/>
              <a:gd name="connsiteX52" fmla="*/ 429313 w 596852"/>
              <a:gd name="connsiteY52" fmla="*/ 0 h 60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6852" h="606800">
                <a:moveTo>
                  <a:pt x="385027" y="252940"/>
                </a:moveTo>
                <a:lnTo>
                  <a:pt x="365547" y="272390"/>
                </a:lnTo>
                <a:cubicBezTo>
                  <a:pt x="361804" y="276126"/>
                  <a:pt x="361804" y="282210"/>
                  <a:pt x="365547" y="285947"/>
                </a:cubicBezTo>
                <a:cubicBezTo>
                  <a:pt x="367418" y="287815"/>
                  <a:pt x="369865" y="288725"/>
                  <a:pt x="372312" y="288725"/>
                </a:cubicBezTo>
                <a:cubicBezTo>
                  <a:pt x="374759" y="288725"/>
                  <a:pt x="377254" y="287815"/>
                  <a:pt x="379125" y="285947"/>
                </a:cubicBezTo>
                <a:lnTo>
                  <a:pt x="398606" y="266497"/>
                </a:lnTo>
                <a:cubicBezTo>
                  <a:pt x="402348" y="262761"/>
                  <a:pt x="402348" y="256677"/>
                  <a:pt x="398606" y="252940"/>
                </a:cubicBezTo>
                <a:cubicBezTo>
                  <a:pt x="394863" y="249203"/>
                  <a:pt x="388770" y="249203"/>
                  <a:pt x="385027" y="252940"/>
                </a:cubicBezTo>
                <a:close/>
                <a:moveTo>
                  <a:pt x="256602" y="251001"/>
                </a:moveTo>
                <a:cubicBezTo>
                  <a:pt x="265955" y="271937"/>
                  <a:pt x="278955" y="290766"/>
                  <a:pt x="295311" y="307103"/>
                </a:cubicBezTo>
                <a:cubicBezTo>
                  <a:pt x="313395" y="325165"/>
                  <a:pt x="334501" y="339154"/>
                  <a:pt x="358005" y="348640"/>
                </a:cubicBezTo>
                <a:cubicBezTo>
                  <a:pt x="358005" y="348688"/>
                  <a:pt x="358053" y="348688"/>
                  <a:pt x="358053" y="348688"/>
                </a:cubicBezTo>
                <a:lnTo>
                  <a:pt x="106176" y="600261"/>
                </a:lnTo>
                <a:cubicBezTo>
                  <a:pt x="97446" y="608980"/>
                  <a:pt x="83295" y="608980"/>
                  <a:pt x="74613" y="600261"/>
                </a:cubicBezTo>
                <a:lnTo>
                  <a:pt x="6547" y="532277"/>
                </a:lnTo>
                <a:cubicBezTo>
                  <a:pt x="-2183" y="523605"/>
                  <a:pt x="-2183" y="509472"/>
                  <a:pt x="6547" y="500753"/>
                </a:cubicBezTo>
                <a:close/>
                <a:moveTo>
                  <a:pt x="358733" y="226688"/>
                </a:moveTo>
                <a:lnTo>
                  <a:pt x="339253" y="246137"/>
                </a:lnTo>
                <a:cubicBezTo>
                  <a:pt x="335511" y="249874"/>
                  <a:pt x="335511" y="255958"/>
                  <a:pt x="339253" y="259695"/>
                </a:cubicBezTo>
                <a:cubicBezTo>
                  <a:pt x="341124" y="261563"/>
                  <a:pt x="343571" y="262473"/>
                  <a:pt x="346018" y="262473"/>
                </a:cubicBezTo>
                <a:cubicBezTo>
                  <a:pt x="348513" y="262473"/>
                  <a:pt x="350960" y="261563"/>
                  <a:pt x="352832" y="259695"/>
                </a:cubicBezTo>
                <a:lnTo>
                  <a:pt x="372312" y="240245"/>
                </a:lnTo>
                <a:cubicBezTo>
                  <a:pt x="376055" y="236509"/>
                  <a:pt x="376055" y="230425"/>
                  <a:pt x="372312" y="226688"/>
                </a:cubicBezTo>
                <a:cubicBezTo>
                  <a:pt x="368569" y="222951"/>
                  <a:pt x="362476" y="222951"/>
                  <a:pt x="358733" y="226688"/>
                </a:cubicBezTo>
                <a:close/>
                <a:moveTo>
                  <a:pt x="332440" y="200436"/>
                </a:moveTo>
                <a:lnTo>
                  <a:pt x="312959" y="219885"/>
                </a:lnTo>
                <a:cubicBezTo>
                  <a:pt x="309217" y="223622"/>
                  <a:pt x="309217" y="229706"/>
                  <a:pt x="312959" y="233443"/>
                </a:cubicBezTo>
                <a:cubicBezTo>
                  <a:pt x="314831" y="235311"/>
                  <a:pt x="317278" y="236269"/>
                  <a:pt x="319773" y="236269"/>
                </a:cubicBezTo>
                <a:cubicBezTo>
                  <a:pt x="322220" y="236269"/>
                  <a:pt x="324667" y="235311"/>
                  <a:pt x="326538" y="233443"/>
                </a:cubicBezTo>
                <a:lnTo>
                  <a:pt x="346018" y="213993"/>
                </a:lnTo>
                <a:cubicBezTo>
                  <a:pt x="349761" y="210256"/>
                  <a:pt x="349761" y="204172"/>
                  <a:pt x="346018" y="200436"/>
                </a:cubicBezTo>
                <a:cubicBezTo>
                  <a:pt x="342276" y="196699"/>
                  <a:pt x="336182" y="196699"/>
                  <a:pt x="332440" y="200436"/>
                </a:cubicBezTo>
                <a:close/>
                <a:moveTo>
                  <a:pt x="569108" y="93394"/>
                </a:moveTo>
                <a:cubicBezTo>
                  <a:pt x="574745" y="94424"/>
                  <a:pt x="579891" y="98053"/>
                  <a:pt x="582458" y="103921"/>
                </a:cubicBezTo>
                <a:cubicBezTo>
                  <a:pt x="607502" y="161406"/>
                  <a:pt x="599874" y="229717"/>
                  <a:pt x="559525" y="280639"/>
                </a:cubicBezTo>
                <a:cubicBezTo>
                  <a:pt x="552760" y="289118"/>
                  <a:pt x="540046" y="289741"/>
                  <a:pt x="532369" y="282076"/>
                </a:cubicBezTo>
                <a:lnTo>
                  <a:pt x="463570" y="213382"/>
                </a:lnTo>
                <a:cubicBezTo>
                  <a:pt x="456421" y="206244"/>
                  <a:pt x="456421" y="194699"/>
                  <a:pt x="463570" y="187609"/>
                </a:cubicBezTo>
                <a:lnTo>
                  <a:pt x="552808" y="98460"/>
                </a:lnTo>
                <a:cubicBezTo>
                  <a:pt x="557341" y="93933"/>
                  <a:pt x="563470" y="92364"/>
                  <a:pt x="569108" y="93394"/>
                </a:cubicBezTo>
                <a:close/>
                <a:moveTo>
                  <a:pt x="429313" y="0"/>
                </a:moveTo>
                <a:cubicBezTo>
                  <a:pt x="453784" y="0"/>
                  <a:pt x="478254" y="5126"/>
                  <a:pt x="500949" y="15378"/>
                </a:cubicBezTo>
                <a:cubicBezTo>
                  <a:pt x="511553" y="20168"/>
                  <a:pt x="514096" y="34109"/>
                  <a:pt x="505843" y="42348"/>
                </a:cubicBezTo>
                <a:lnTo>
                  <a:pt x="398366" y="149656"/>
                </a:lnTo>
                <a:cubicBezTo>
                  <a:pt x="385267" y="162686"/>
                  <a:pt x="385267" y="183861"/>
                  <a:pt x="398366" y="196891"/>
                </a:cubicBezTo>
                <a:lnTo>
                  <a:pt x="505939" y="304342"/>
                </a:lnTo>
                <a:cubicBezTo>
                  <a:pt x="514144" y="312534"/>
                  <a:pt x="511601" y="326331"/>
                  <a:pt x="501093" y="331122"/>
                </a:cubicBezTo>
                <a:cubicBezTo>
                  <a:pt x="478350" y="341421"/>
                  <a:pt x="453832" y="346547"/>
                  <a:pt x="429313" y="346547"/>
                </a:cubicBezTo>
                <a:cubicBezTo>
                  <a:pt x="409401" y="346547"/>
                  <a:pt x="389441" y="343146"/>
                  <a:pt x="370489" y="336343"/>
                </a:cubicBezTo>
                <a:cubicBezTo>
                  <a:pt x="347170" y="327960"/>
                  <a:pt x="325291" y="314450"/>
                  <a:pt x="306626" y="295815"/>
                </a:cubicBezTo>
                <a:cubicBezTo>
                  <a:pt x="289833" y="279048"/>
                  <a:pt x="277214" y="259599"/>
                  <a:pt x="268769" y="238856"/>
                </a:cubicBezTo>
                <a:cubicBezTo>
                  <a:pt x="243243" y="176196"/>
                  <a:pt x="255862" y="101416"/>
                  <a:pt x="306626" y="50732"/>
                </a:cubicBezTo>
                <a:cubicBezTo>
                  <a:pt x="340501" y="16911"/>
                  <a:pt x="384931" y="0"/>
                  <a:pt x="429313" y="0"/>
                </a:cubicBezTo>
                <a:close/>
              </a:path>
            </a:pathLst>
          </a:custGeom>
          <a:solidFill>
            <a:schemeClr val="bg1"/>
          </a:solidFill>
          <a:ln>
            <a:noFill/>
          </a:ln>
        </p:spPr>
        <p:txBody>
          <a:bodyPr/>
          <a:lstStyle/>
          <a:p>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6" name="文本框 25"/>
          <p:cNvSpPr txBox="1"/>
          <p:nvPr/>
        </p:nvSpPr>
        <p:spPr>
          <a:xfrm>
            <a:off x="1570378" y="1789267"/>
            <a:ext cx="2630719" cy="1029000"/>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双击输入替换内容，轻松设计高效办公。请点击此处添加具体内容。</a:t>
            </a:r>
            <a:endPar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文本框 26"/>
          <p:cNvSpPr txBox="1"/>
          <p:nvPr/>
        </p:nvSpPr>
        <p:spPr>
          <a:xfrm>
            <a:off x="1570380" y="1438840"/>
            <a:ext cx="2080865"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文本框 27"/>
          <p:cNvSpPr txBox="1"/>
          <p:nvPr/>
        </p:nvSpPr>
        <p:spPr>
          <a:xfrm>
            <a:off x="1570378" y="4515012"/>
            <a:ext cx="2630719" cy="1029000"/>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双击输入替换内容，轻松设计高效办公。请点击此处添加具体内容。</a:t>
            </a:r>
            <a:endPar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 name="文本框 28"/>
          <p:cNvSpPr txBox="1"/>
          <p:nvPr/>
        </p:nvSpPr>
        <p:spPr>
          <a:xfrm>
            <a:off x="1570380" y="4164585"/>
            <a:ext cx="2080865"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0" name="文本框 29"/>
          <p:cNvSpPr txBox="1"/>
          <p:nvPr/>
        </p:nvSpPr>
        <p:spPr>
          <a:xfrm>
            <a:off x="8095319" y="1789267"/>
            <a:ext cx="2630719" cy="1029000"/>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双击输入替换内容，轻松设计高效办公。请点击此处添加具体内容。</a:t>
            </a:r>
            <a:endPar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1" name="文本框 30"/>
          <p:cNvSpPr txBox="1"/>
          <p:nvPr/>
        </p:nvSpPr>
        <p:spPr>
          <a:xfrm>
            <a:off x="8095321" y="1438840"/>
            <a:ext cx="2080865"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2" name="文本框 31"/>
          <p:cNvSpPr txBox="1"/>
          <p:nvPr/>
        </p:nvSpPr>
        <p:spPr>
          <a:xfrm>
            <a:off x="8095319" y="4515012"/>
            <a:ext cx="2630719" cy="1029000"/>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双击输入替换内容，轻松设计高效办公。请点击此处添加具体内容。</a:t>
            </a:r>
            <a:endParaRPr lang="zh-CN" altLang="en-US" sz="14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3" name="文本框 32"/>
          <p:cNvSpPr txBox="1"/>
          <p:nvPr/>
        </p:nvSpPr>
        <p:spPr>
          <a:xfrm>
            <a:off x="8095321" y="4164585"/>
            <a:ext cx="2080865"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添加标题</a:t>
            </a:r>
            <a:endParaRPr lang="zh-CN" altLang="en-US" sz="20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4"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childTnLst>
                          </p:cTn>
                        </p:par>
                        <p:par>
                          <p:cTn id="20" fill="hold">
                            <p:stCondLst>
                              <p:cond delay="2000"/>
                            </p:stCondLst>
                            <p:childTnLst>
                              <p:par>
                                <p:cTn id="21" presetID="14" presetClass="entr" presetSubtype="10" fill="hold" grpId="1"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par>
                          <p:cTn id="24" fill="hold">
                            <p:stCondLst>
                              <p:cond delay="2500"/>
                            </p:stCondLst>
                            <p:childTnLst>
                              <p:par>
                                <p:cTn id="25" presetID="14" presetClass="entr" presetSubtype="10" fill="hold" grpId="1"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3000"/>
                            </p:stCondLst>
                            <p:childTnLst>
                              <p:par>
                                <p:cTn id="29" presetID="14" presetClass="entr" presetSubtype="10" fill="hold" grpId="1"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childTnLst>
                          </p:cTn>
                        </p:par>
                        <p:par>
                          <p:cTn id="32" fill="hold">
                            <p:stCondLst>
                              <p:cond delay="3500"/>
                            </p:stCondLst>
                            <p:childTnLst>
                              <p:par>
                                <p:cTn id="33" presetID="14" presetClass="entr" presetSubtype="10" fill="hold" grpId="1"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500"/>
                                        <p:tgtEl>
                                          <p:spTgt spid="22"/>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randombar(horizontal)">
                                      <p:cBhvr>
                                        <p:cTn id="43" dur="500"/>
                                        <p:tgtEl>
                                          <p:spTgt spid="24"/>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500"/>
                                        <p:tgtEl>
                                          <p:spTgt spid="25"/>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randombar(horizontal)">
                                      <p:cBhvr>
                                        <p:cTn id="51" dur="500"/>
                                        <p:tgtEl>
                                          <p:spTgt spid="23"/>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randombar(horizontal)">
                                      <p:cBhvr>
                                        <p:cTn id="55" dur="500"/>
                                        <p:tgtEl>
                                          <p:spTgt spid="7"/>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randombar(horizontal)">
                                      <p:cBhvr>
                                        <p:cTn id="59" dur="500"/>
                                        <p:tgtEl>
                                          <p:spTgt spid="27"/>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randombar(horizontal)">
                                      <p:cBhvr>
                                        <p:cTn id="63" dur="500"/>
                                        <p:tgtEl>
                                          <p:spTgt spid="26"/>
                                        </p:tgtEl>
                                      </p:cBhvr>
                                    </p:animEffect>
                                  </p:childTnLst>
                                </p:cTn>
                              </p:par>
                            </p:childTnLst>
                          </p:cTn>
                        </p:par>
                        <p:par>
                          <p:cTn id="64" fill="hold">
                            <p:stCondLst>
                              <p:cond delay="7500"/>
                            </p:stCondLst>
                            <p:childTnLst>
                              <p:par>
                                <p:cTn id="65" presetID="14" presetClass="entr" presetSubtype="1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randombar(horizontal)">
                                      <p:cBhvr>
                                        <p:cTn id="67" dur="500"/>
                                        <p:tgtEl>
                                          <p:spTgt spid="13"/>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randombar(horizontal)">
                                      <p:cBhvr>
                                        <p:cTn id="71" dur="500"/>
                                        <p:tgtEl>
                                          <p:spTgt spid="31"/>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500"/>
                                        <p:tgtEl>
                                          <p:spTgt spid="30"/>
                                        </p:tgtEl>
                                      </p:cBhvr>
                                    </p:animEffect>
                                  </p:childTnLst>
                                </p:cTn>
                              </p:par>
                            </p:childTnLst>
                          </p:cTn>
                        </p:par>
                        <p:par>
                          <p:cTn id="76" fill="hold">
                            <p:stCondLst>
                              <p:cond delay="9000"/>
                            </p:stCondLst>
                            <p:childTnLst>
                              <p:par>
                                <p:cTn id="77" presetID="14" presetClass="entr" presetSubtype="10" fill="hold"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randombar(horizontal)">
                                      <p:cBhvr>
                                        <p:cTn id="79" dur="500"/>
                                        <p:tgtEl>
                                          <p:spTgt spid="16"/>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randombar(horizontal)">
                                      <p:cBhvr>
                                        <p:cTn id="83" dur="500"/>
                                        <p:tgtEl>
                                          <p:spTgt spid="33"/>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randombar(horizontal)">
                                      <p:cBhvr>
                                        <p:cTn id="87" dur="500"/>
                                        <p:tgtEl>
                                          <p:spTgt spid="32"/>
                                        </p:tgtEl>
                                      </p:cBhvr>
                                    </p:animEffect>
                                  </p:childTnLst>
                                </p:cTn>
                              </p:par>
                            </p:childTnLst>
                          </p:cTn>
                        </p:par>
                        <p:par>
                          <p:cTn id="88" fill="hold">
                            <p:stCondLst>
                              <p:cond delay="10500"/>
                            </p:stCondLst>
                            <p:childTnLst>
                              <p:par>
                                <p:cTn id="89" presetID="14" presetClass="entr" presetSubtype="10" fill="hold"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randombar(horizontal)">
                                      <p:cBhvr>
                                        <p:cTn id="91" dur="500"/>
                                        <p:tgtEl>
                                          <p:spTgt spid="10"/>
                                        </p:tgtEl>
                                      </p:cBhvr>
                                    </p:animEffect>
                                  </p:childTnLst>
                                </p:cTn>
                              </p:par>
                            </p:childTnLst>
                          </p:cTn>
                        </p:par>
                        <p:par>
                          <p:cTn id="92" fill="hold">
                            <p:stCondLst>
                              <p:cond delay="11000"/>
                            </p:stCondLst>
                            <p:childTnLst>
                              <p:par>
                                <p:cTn id="93" presetID="14" presetClass="entr" presetSubtype="1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randombar(horizontal)">
                                      <p:cBhvr>
                                        <p:cTn id="95" dur="500"/>
                                        <p:tgtEl>
                                          <p:spTgt spid="29"/>
                                        </p:tgtEl>
                                      </p:cBhvr>
                                    </p:animEffect>
                                  </p:childTnLst>
                                </p:cTn>
                              </p:par>
                            </p:childTnLst>
                          </p:cTn>
                        </p:par>
                        <p:par>
                          <p:cTn id="96" fill="hold">
                            <p:stCondLst>
                              <p:cond delay="11500"/>
                            </p:stCondLst>
                            <p:childTnLst>
                              <p:par>
                                <p:cTn id="97" presetID="14" presetClass="entr" presetSubtype="10"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randombar(horizontal)">
                                      <p:cBhvr>
                                        <p:cTn id="99" dur="500"/>
                                        <p:tgtEl>
                                          <p:spTgt spid="28"/>
                                        </p:tgtEl>
                                      </p:cBhvr>
                                    </p:animEffect>
                                  </p:childTnLst>
                                </p:cTn>
                              </p:par>
                            </p:childTnLst>
                          </p:cTn>
                        </p:par>
                        <p:par>
                          <p:cTn id="100" fill="hold">
                            <p:stCondLst>
                              <p:cond delay="12000"/>
                            </p:stCondLst>
                            <p:childTnLst>
                              <p:par>
                                <p:cTn id="101" presetID="14" presetClass="entr" presetSubtype="10"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randombar(horizontal)">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9" grpId="0" animBg="1"/>
      <p:bldP spid="19" grpId="1" animBg="1"/>
      <p:bldP spid="20" grpId="0" animBg="1"/>
      <p:bldP spid="20" grpId="1" animBg="1"/>
      <p:bldP spid="21" grpId="0" animBg="1"/>
      <p:bldP spid="21" grpId="1" animBg="1"/>
      <p:bldP spid="22" grpId="0" animBg="1"/>
      <p:bldP spid="26" grpId="0"/>
      <p:bldP spid="27" grpId="0"/>
      <p:bldP spid="28" grpId="0"/>
      <p:bldP spid="29" grpId="0"/>
      <p:bldP spid="30"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5"/>
          <p:cNvSpPr txBox="1"/>
          <p:nvPr/>
        </p:nvSpPr>
        <p:spPr>
          <a:xfrm>
            <a:off x="6503228" y="2822868"/>
            <a:ext cx="4128483" cy="70583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Open Sans" pitchFamily="34" charset="0"/>
                <a:sym typeface="方正黑体简体" panose="02010601030101010101" pitchFamily="2" charset="-122"/>
              </a:rPr>
              <a:t>您</a:t>
            </a:r>
            <a:r>
              <a:rPr lang="zh-CN" altLang="en-US" sz="1400">
                <a:solidFill>
                  <a:schemeClr val="tx1">
                    <a:lumMod val="65000"/>
                    <a:lumOff val="35000"/>
                  </a:schemeClr>
                </a:solidFill>
                <a:latin typeface="方正黑体简体" panose="02010601030101010101" pitchFamily="2" charset="-122"/>
                <a:ea typeface="方正黑体简体" panose="02010601030101010101" pitchFamily="2" charset="-122"/>
                <a:cs typeface="Open Sans" pitchFamily="34" charset="0"/>
                <a:sym typeface="方正黑体简体" panose="02010601030101010101" pitchFamily="2" charset="-122"/>
              </a:rPr>
              <a:t>的内容写在</a:t>
            </a: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Open Sans" pitchFamily="34" charset="0"/>
                <a:sym typeface="方正黑体简体" panose="02010601030101010101" pitchFamily="2" charset="-122"/>
              </a:rPr>
              <a:t>这里，或者通过复制您的文本后，在此框中选择</a:t>
            </a:r>
            <a:r>
              <a:rPr lang="zh-CN" altLang="en-US" sz="1400">
                <a:solidFill>
                  <a:schemeClr val="tx1">
                    <a:lumMod val="65000"/>
                    <a:lumOff val="35000"/>
                  </a:schemeClr>
                </a:solidFill>
                <a:latin typeface="方正黑体简体" panose="02010601030101010101" pitchFamily="2" charset="-122"/>
                <a:ea typeface="方正黑体简体" panose="02010601030101010101" pitchFamily="2" charset="-122"/>
                <a:cs typeface="Open Sans" pitchFamily="34" charset="0"/>
                <a:sym typeface="方正黑体简体" panose="02010601030101010101" pitchFamily="2" charset="-122"/>
              </a:rPr>
              <a:t>粘贴。</a:t>
            </a:r>
            <a:endParaRPr lang="en-US" altLang="zh-CN" sz="1400" dirty="0">
              <a:solidFill>
                <a:schemeClr val="tx1">
                  <a:lumMod val="65000"/>
                  <a:lumOff val="35000"/>
                </a:schemeClr>
              </a:solidFill>
              <a:latin typeface="方正黑体简体" panose="02010601030101010101" pitchFamily="2" charset="-122"/>
              <a:ea typeface="方正黑体简体" panose="02010601030101010101" pitchFamily="2" charset="-122"/>
              <a:cs typeface="Open Sans" pitchFamily="34" charset="0"/>
              <a:sym typeface="方正黑体简体" panose="02010601030101010101" pitchFamily="2" charset="-122"/>
            </a:endParaRPr>
          </a:p>
        </p:txBody>
      </p:sp>
      <p:sp>
        <p:nvSpPr>
          <p:cNvPr id="14" name="TextBox 7"/>
          <p:cNvSpPr txBox="1"/>
          <p:nvPr/>
        </p:nvSpPr>
        <p:spPr>
          <a:xfrm>
            <a:off x="6411591" y="2276873"/>
            <a:ext cx="1985084" cy="461631"/>
          </a:xfrm>
          <a:prstGeom prst="rect">
            <a:avLst/>
          </a:prstGeom>
          <a:noFill/>
        </p:spPr>
        <p:txBody>
          <a:bodyPr wrap="none" lIns="182843" tIns="91423" rIns="182843" bIns="91423" rtlCol="0">
            <a:spAutoFit/>
          </a:bodyPr>
          <a:lstStyle/>
          <a:p>
            <a:pPr algn="ctr"/>
            <a:r>
              <a:rPr lang="zh-CN" altLang="en-US" dirty="0">
                <a:solidFill>
                  <a:schemeClr val="tx1">
                    <a:lumMod val="75000"/>
                    <a:lumOff val="25000"/>
                  </a:schemeClr>
                </a:solidFill>
                <a:latin typeface="方正黑体简体" panose="02010601030101010101" pitchFamily="2" charset="-122"/>
                <a:ea typeface="方正黑体简体" panose="02010601030101010101" pitchFamily="2" charset="-122"/>
                <a:cs typeface="Aparajita" panose="020B0604020202020204" pitchFamily="34" charset="0"/>
                <a:sym typeface="方正黑体简体" panose="02010601030101010101" pitchFamily="2" charset="-122"/>
              </a:rPr>
              <a:t>请输入你的标题</a:t>
            </a:r>
            <a:endParaRPr lang="id-ID" dirty="0">
              <a:solidFill>
                <a:schemeClr val="tx1">
                  <a:lumMod val="75000"/>
                  <a:lumOff val="25000"/>
                </a:schemeClr>
              </a:solidFill>
              <a:latin typeface="方正黑体简体" panose="02010601030101010101" pitchFamily="2" charset="-122"/>
              <a:ea typeface="方正黑体简体" panose="02010601030101010101" pitchFamily="2" charset="-122"/>
              <a:cs typeface="Aparajita" panose="020B0604020202020204" pitchFamily="34" charset="0"/>
              <a:sym typeface="方正黑体简体" panose="02010601030101010101" pitchFamily="2" charset="-122"/>
            </a:endParaRPr>
          </a:p>
        </p:txBody>
      </p:sp>
      <p:sp>
        <p:nvSpPr>
          <p:cNvPr id="15" name="TextBox 5"/>
          <p:cNvSpPr txBox="1"/>
          <p:nvPr/>
        </p:nvSpPr>
        <p:spPr>
          <a:xfrm>
            <a:off x="6609144" y="3805146"/>
            <a:ext cx="4128483" cy="1172180"/>
          </a:xfrm>
          <a:prstGeom prst="rect">
            <a:avLst/>
          </a:prstGeom>
          <a:noFill/>
          <a:ln>
            <a:solidFill>
              <a:schemeClr val="accent5"/>
            </a:solidFill>
          </a:ln>
        </p:spPr>
        <p:txBody>
          <a:bodyPr wrap="square" rtlCol="0">
            <a:spAutoFit/>
          </a:bodyPr>
          <a:lstStyle/>
          <a:p>
            <a:pPr>
              <a:lnSpc>
                <a:spcPct val="150000"/>
              </a:lnSpc>
            </a:pPr>
            <a:r>
              <a:rPr lang="zh-CN" altLang="en-US" sz="1200">
                <a:solidFill>
                  <a:schemeClr val="tx1">
                    <a:lumMod val="65000"/>
                    <a:lumOff val="35000"/>
                  </a:schemeClr>
                </a:solidFill>
                <a:latin typeface="方正黑体简体" panose="02010601030101010101" pitchFamily="2" charset="-122"/>
                <a:ea typeface="方正黑体简体" panose="02010601030101010101" pitchFamily="2" charset="-122"/>
                <a:cs typeface="Open Sans" pitchFamily="34" charset="0"/>
                <a:sym typeface="方正黑体简体" panose="02010601030101010101" pitchFamily="2" charset="-122"/>
              </a:rPr>
              <a:t>您的内容写在这里，或者通过复制您的文本后，在此框中选择粘贴。您的内容写在这里，或者通过复制您的文本后，在此框中选择粘贴。您的内容写在这里，或者通过复制您的文本后，在此框中选择粘贴。</a:t>
            </a:r>
            <a:endParaRPr lang="en-US" altLang="zh-CN" sz="1200" dirty="0">
              <a:solidFill>
                <a:schemeClr val="tx1">
                  <a:lumMod val="65000"/>
                  <a:lumOff val="35000"/>
                </a:schemeClr>
              </a:solidFill>
              <a:latin typeface="方正黑体简体" panose="02010601030101010101" pitchFamily="2" charset="-122"/>
              <a:ea typeface="方正黑体简体" panose="02010601030101010101" pitchFamily="2" charset="-122"/>
              <a:cs typeface="Open Sans" pitchFamily="34" charset="0"/>
              <a:sym typeface="方正黑体简体" panose="02010601030101010101" pitchFamily="2" charset="-122"/>
            </a:endParaRPr>
          </a:p>
        </p:txBody>
      </p:sp>
      <p:cxnSp>
        <p:nvCxnSpPr>
          <p:cNvPr id="7" name="直接连接符 6"/>
          <p:cNvCxnSpPr/>
          <p:nvPr/>
        </p:nvCxnSpPr>
        <p:spPr>
          <a:xfrm>
            <a:off x="6609144" y="2754923"/>
            <a:ext cx="670496"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0" y="1625600"/>
            <a:ext cx="6255657" cy="3555995"/>
          </a:xfrm>
          <a:prstGeom prst="rect">
            <a:avLst/>
          </a:prstGeom>
          <a:blipFill>
            <a:blip r:embed="rId1">
              <a:extLst>
                <a:ext uri="{BEBA8EAE-BF5A-486C-A8C5-ECC9F3942E4B}">
                  <a14:imgProps xmlns:a14="http://schemas.microsoft.com/office/drawing/2010/main">
                    <a14:imgLayer r:embed="rId2">
                      <a14:imgEffect>
                        <a14:colorTemperature colorTemp="11200"/>
                      </a14:imgEffect>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186319" y="1059299"/>
            <a:ext cx="3819367" cy="2740743"/>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5">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矩形 15"/>
          <p:cNvSpPr/>
          <p:nvPr/>
        </p:nvSpPr>
        <p:spPr>
          <a:xfrm>
            <a:off x="279275" y="3871277"/>
            <a:ext cx="3819367" cy="2740743"/>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5"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矩形 17"/>
          <p:cNvSpPr/>
          <p:nvPr/>
        </p:nvSpPr>
        <p:spPr>
          <a:xfrm>
            <a:off x="8093362" y="3871275"/>
            <a:ext cx="3819367" cy="2740743"/>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5">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TextBox 3"/>
          <p:cNvSpPr>
            <a:spLocks noChangeArrowheads="1"/>
          </p:cNvSpPr>
          <p:nvPr/>
        </p:nvSpPr>
        <p:spPr bwMode="auto">
          <a:xfrm>
            <a:off x="883459" y="4256761"/>
            <a:ext cx="2610999" cy="194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5"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点击请替换文字内容</a:t>
            </a:r>
            <a:endParaRPr lang="zh-CN" altLang="en-US" sz="1705"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just">
              <a:lnSpc>
                <a:spcPct val="150000"/>
              </a:lnSpc>
            </a:pPr>
            <a:r>
              <a:rPr lang="zh-CN" altLang="en-US" sz="114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114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TextBox 3"/>
          <p:cNvSpPr>
            <a:spLocks noChangeArrowheads="1"/>
          </p:cNvSpPr>
          <p:nvPr/>
        </p:nvSpPr>
        <p:spPr bwMode="auto">
          <a:xfrm>
            <a:off x="4790503" y="1444785"/>
            <a:ext cx="2610999" cy="194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5"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点击请替换文字内容</a:t>
            </a:r>
            <a:endParaRPr lang="zh-CN" altLang="en-US" sz="1705"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just">
              <a:lnSpc>
                <a:spcPct val="150000"/>
              </a:lnSpc>
            </a:pPr>
            <a:r>
              <a:rPr lang="zh-CN" altLang="en-US" sz="114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114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TextBox 3"/>
          <p:cNvSpPr>
            <a:spLocks noChangeArrowheads="1"/>
          </p:cNvSpPr>
          <p:nvPr/>
        </p:nvSpPr>
        <p:spPr bwMode="auto">
          <a:xfrm>
            <a:off x="8697547" y="4256761"/>
            <a:ext cx="2610999" cy="194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5"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点击请替换文字内容</a:t>
            </a:r>
            <a:endParaRPr lang="zh-CN" altLang="en-US" sz="1705"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a:p>
            <a:pPr algn="just">
              <a:lnSpc>
                <a:spcPct val="150000"/>
              </a:lnSpc>
            </a:pPr>
            <a:r>
              <a:rPr lang="zh-CN" altLang="en-US" sz="114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1140"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 name="矩形 1"/>
          <p:cNvSpPr/>
          <p:nvPr/>
        </p:nvSpPr>
        <p:spPr>
          <a:xfrm>
            <a:off x="279274" y="1093761"/>
            <a:ext cx="3819367" cy="27407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矩形 18"/>
          <p:cNvSpPr/>
          <p:nvPr/>
        </p:nvSpPr>
        <p:spPr>
          <a:xfrm>
            <a:off x="8093362" y="1059298"/>
            <a:ext cx="3819367" cy="27407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
        <p:nvSpPr>
          <p:cNvPr id="12" name="矩形 11"/>
          <p:cNvSpPr/>
          <p:nvPr/>
        </p:nvSpPr>
        <p:spPr>
          <a:xfrm>
            <a:off x="4131163" y="3955388"/>
            <a:ext cx="3875113" cy="2598574"/>
          </a:xfrm>
          <a:prstGeom prst="rect">
            <a:avLst/>
          </a:prstGeom>
          <a:blipFill>
            <a:blip r:embed="rId2">
              <a:extLst>
                <a:ext uri="{BEBA8EAE-BF5A-486C-A8C5-ECC9F3942E4B}">
                  <a14:imgProps xmlns:a14="http://schemas.microsoft.com/office/drawing/2010/main">
                    <a14:imgLayer r:embed="rId3">
                      <a14:imgEffect>
                        <a14:colorTemperature colorTemp="8800"/>
                      </a14:imgEffect>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500"/>
                                        <p:tgtEl>
                                          <p:spTgt spid="2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randombar(horizontal)">
                                      <p:cBhvr>
                                        <p:cTn id="27" dur="500"/>
                                        <p:tgtEl>
                                          <p:spTgt spid="28"/>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randombar(horizontal)">
                                      <p:cBhvr>
                                        <p:cTn id="35" dur="500"/>
                                        <p:tgtEl>
                                          <p:spTgt spid="2"/>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P spid="20" grpId="0"/>
      <p:bldP spid="27" grpId="0"/>
      <p:bldP spid="28" grpId="0"/>
      <p:bldP spid="2" grpId="0" animBg="1"/>
      <p:bldP spid="19" grpId="0" animBg="1"/>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a:off x="8702354" y="2566393"/>
            <a:ext cx="2217007" cy="8502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用户可以在投影仪或者计算机上进行演示也可以将演示文稿打印出来</a:t>
            </a:r>
            <a:endPar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nvGrpSpPr>
          <p:cNvPr id="91" name="组合 90"/>
          <p:cNvGrpSpPr/>
          <p:nvPr/>
        </p:nvGrpSpPr>
        <p:grpSpPr>
          <a:xfrm>
            <a:off x="3442158" y="2277691"/>
            <a:ext cx="5395911" cy="3023344"/>
            <a:chOff x="3442158" y="2277691"/>
            <a:chExt cx="5395910" cy="3023344"/>
          </a:xfrm>
          <a:solidFill>
            <a:schemeClr val="accent3"/>
          </a:solidFill>
          <a:effectLst>
            <a:outerShdw blurRad="254000" dist="63500" dir="2700000" algn="tl" rotWithShape="0">
              <a:prstClr val="black">
                <a:alpha val="30000"/>
              </a:prstClr>
            </a:outerShdw>
          </a:effectLst>
        </p:grpSpPr>
        <p:grpSp>
          <p:nvGrpSpPr>
            <p:cNvPr id="24" name="Group 2"/>
            <p:cNvGrpSpPr>
              <a:grpSpLocks noChangeAspect="1"/>
            </p:cNvGrpSpPr>
            <p:nvPr/>
          </p:nvGrpSpPr>
          <p:grpSpPr bwMode="auto">
            <a:xfrm rot="5400000">
              <a:off x="4628441" y="1091408"/>
              <a:ext cx="3023344" cy="5395910"/>
              <a:chOff x="2689" y="825"/>
              <a:chExt cx="2311" cy="3300"/>
            </a:xfrm>
            <a:grpFill/>
          </p:grpSpPr>
          <p:sp>
            <p:nvSpPr>
              <p:cNvPr id="29" name="Freeform: Shape 7"/>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0" name="Freeform: Shape 8"/>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1" name="Freeform: Shape 9"/>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2" name="Freeform: Shape 10"/>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3" name="Freeform: Shape 11"/>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4" name="Freeform: Shape 12"/>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5" name="Freeform: Shape 13"/>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6" name="Freeform: Shape 14"/>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7" name="Freeform: Shape 15"/>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8" name="Freeform: Shape 16"/>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9" name="Freeform: Shape 17"/>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0" name="Freeform: Shape 18"/>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1" name="Freeform: Shape 19"/>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2" name="Freeform: Shape 20"/>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3" name="Freeform: Shape 21"/>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4" name="Freeform: Shape 22"/>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5" name="Freeform: Shape 23"/>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6" name="Freeform: Shape 24"/>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7" name="Freeform: Shape 25"/>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8" name="Freeform: Shape 26"/>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9" name="Freeform: Shape 27"/>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0" name="Freeform: Shape 28"/>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1" name="Freeform: Shape 29"/>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2" name="Freeform: Shape 30"/>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3" name="Freeform: Shape 31"/>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4" name="Freeform: Shape 32"/>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5" name="Freeform: Shape 33"/>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6" name="Freeform: Shape 34"/>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7" name="Freeform: Shape 35"/>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8" name="Freeform: Shape 36"/>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59" name="Freeform: Shape 37"/>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0" name="Freeform: Shape 38"/>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1" name="Freeform: Shape 39"/>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2" name="Freeform: Shape 40"/>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3" name="Freeform: Shape 41"/>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4" name="Freeform: Shape 42"/>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5" name="Freeform: Shape 43"/>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6" name="Freeform: Shape 44"/>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7" name="Freeform: Shape 45"/>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8" name="Freeform: Shape 46"/>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sp>
          <p:nvSpPr>
            <p:cNvPr id="84" name="矩形 83"/>
            <p:cNvSpPr/>
            <p:nvPr/>
          </p:nvSpPr>
          <p:spPr>
            <a:xfrm>
              <a:off x="4173814" y="2672962"/>
              <a:ext cx="2241974" cy="402033"/>
            </a:xfrm>
            <a:prstGeom prst="rect">
              <a:avLst/>
            </a:prstGeom>
            <a:grpFill/>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标题文字添加</a:t>
              </a:r>
              <a:endPar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85" name="矩形 84"/>
            <p:cNvSpPr/>
            <p:nvPr/>
          </p:nvSpPr>
          <p:spPr>
            <a:xfrm>
              <a:off x="4173814" y="3849907"/>
              <a:ext cx="2241974" cy="402033"/>
            </a:xfrm>
            <a:prstGeom prst="rect">
              <a:avLst/>
            </a:prstGeom>
            <a:grpFill/>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标题文字添加</a:t>
              </a:r>
              <a:endPar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86" name="矩形 85"/>
            <p:cNvSpPr/>
            <p:nvPr/>
          </p:nvSpPr>
          <p:spPr>
            <a:xfrm>
              <a:off x="5579047" y="3277650"/>
              <a:ext cx="2241974" cy="402033"/>
            </a:xfrm>
            <a:prstGeom prst="rect">
              <a:avLst/>
            </a:prstGeom>
            <a:grpFill/>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标题文字添加</a:t>
              </a:r>
              <a:endPar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87" name="矩形 86"/>
            <p:cNvSpPr/>
            <p:nvPr/>
          </p:nvSpPr>
          <p:spPr>
            <a:xfrm>
              <a:off x="5579047" y="4496754"/>
              <a:ext cx="2241974" cy="402033"/>
            </a:xfrm>
            <a:prstGeom prst="rect">
              <a:avLst/>
            </a:prstGeom>
            <a:grpFill/>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标题文字添加</a:t>
              </a:r>
              <a:endPar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sp>
        <p:nvSpPr>
          <p:cNvPr id="88" name="矩形 87"/>
          <p:cNvSpPr/>
          <p:nvPr/>
        </p:nvSpPr>
        <p:spPr>
          <a:xfrm>
            <a:off x="8702354" y="5045972"/>
            <a:ext cx="2217007" cy="8502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用户可以在投影仪或者计算机上进行演示也可以将演示文稿打印出来</a:t>
            </a:r>
            <a:endPar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89" name="矩形 88"/>
          <p:cNvSpPr/>
          <p:nvPr/>
        </p:nvSpPr>
        <p:spPr>
          <a:xfrm>
            <a:off x="1298797" y="1661854"/>
            <a:ext cx="2217007" cy="8502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用户可以在投影仪或者计算机上进行演示也可以将演示文稿打印出来</a:t>
            </a:r>
            <a:endPar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90" name="矩形 89"/>
          <p:cNvSpPr/>
          <p:nvPr/>
        </p:nvSpPr>
        <p:spPr>
          <a:xfrm>
            <a:off x="1298797" y="4141433"/>
            <a:ext cx="2217007" cy="8502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用户可以在投影仪或者计算机上进行演示也可以将演示文稿打印出来</a:t>
            </a:r>
            <a:endPar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9"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randombar(horizontal)">
                                      <p:cBhvr>
                                        <p:cTn id="7" dur="500"/>
                                        <p:tgtEl>
                                          <p:spTgt spid="9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randombar(horizontal)">
                                      <p:cBhvr>
                                        <p:cTn id="11" dur="500"/>
                                        <p:tgtEl>
                                          <p:spTgt spid="89"/>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randombar(horizontal)">
                                      <p:cBhvr>
                                        <p:cTn id="15" dur="500"/>
                                        <p:tgtEl>
                                          <p:spTgt spid="9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randombar(horizontal)">
                                      <p:cBhvr>
                                        <p:cTn id="19" dur="500"/>
                                        <p:tgtEl>
                                          <p:spTgt spid="8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randombar(horizontal)">
                                      <p:cBhvr>
                                        <p:cTn id="23" dur="500"/>
                                        <p:tgtEl>
                                          <p:spTgt spid="8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randombar(horizontal)">
                                      <p:cBhvr>
                                        <p:cTn id="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8" grpId="0"/>
      <p:bldP spid="89" grpId="0"/>
      <p:bldP spid="90" grpId="0"/>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471559" y="1168836"/>
            <a:ext cx="2089483" cy="3058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algn="ctr" defTabSz="410210" hangingPunct="0"/>
            <a:r>
              <a:rPr lang="zh-CN" altLang="en-US" sz="9705" b="1" dirty="0">
                <a:solidFill>
                  <a:srgbClr val="70341B"/>
                </a:solidFill>
                <a:latin typeface="方正黑体简体" panose="02010601030101010101" pitchFamily="2" charset="-122"/>
                <a:ea typeface="方正黑体简体" panose="02010601030101010101" pitchFamily="2" charset="-122"/>
                <a:sym typeface="方正黑体简体" panose="02010601030101010101" pitchFamily="2" charset="-122"/>
              </a:rPr>
              <a:t>目录</a:t>
            </a:r>
            <a:endParaRPr lang="zh-CN" altLang="en-US" sz="9705" b="1" dirty="0">
              <a:solidFill>
                <a:srgbClr val="70341B"/>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6" name="组合 39"/>
          <p:cNvGrpSpPr/>
          <p:nvPr/>
        </p:nvGrpSpPr>
        <p:grpSpPr>
          <a:xfrm>
            <a:off x="5694588" y="1515792"/>
            <a:ext cx="738664" cy="3014130"/>
            <a:chOff x="5780706" y="1478323"/>
            <a:chExt cx="493853" cy="3015060"/>
          </a:xfrm>
        </p:grpSpPr>
        <p:sp>
          <p:nvSpPr>
            <p:cNvPr id="7" name="Rectangle 6"/>
            <p:cNvSpPr>
              <a:spLocks noChangeArrowheads="1"/>
            </p:cNvSpPr>
            <p:nvPr/>
          </p:nvSpPr>
          <p:spPr bwMode="auto">
            <a:xfrm>
              <a:off x="5800177" y="1478323"/>
              <a:ext cx="450684" cy="3015060"/>
            </a:xfrm>
            <a:prstGeom prst="rect">
              <a:avLst/>
            </a:prstGeom>
            <a:noFill/>
            <a:ln w="12700">
              <a:solidFill>
                <a:schemeClr val="tx1">
                  <a:lumMod val="50000"/>
                  <a:lumOff val="50000"/>
                </a:schemeClr>
              </a:solidFill>
              <a:miter lim="800000"/>
            </a:ln>
          </p:spPr>
          <p:txBody>
            <a:bodyPr vert="eaVert" wrap="square" lIns="121845" tIns="60923" rIns="121845" bIns="60923" numCol="1" anchor="t" anchorCtr="0" compatLnSpc="1"/>
            <a:lstStyle/>
            <a:p>
              <a:pPr algn="ctr"/>
              <a:endParaRPr lang="zh-CN" altLang="en-US" sz="36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8" name="文本框 7"/>
            <p:cNvSpPr txBox="1"/>
            <p:nvPr/>
          </p:nvSpPr>
          <p:spPr>
            <a:xfrm>
              <a:off x="5780706" y="1508840"/>
              <a:ext cx="493853" cy="631137"/>
            </a:xfrm>
            <a:prstGeom prst="rect">
              <a:avLst/>
            </a:prstGeom>
            <a:noFill/>
          </p:spPr>
          <p:txBody>
            <a:bodyPr vert="eaVert" wrap="none" rtlCol="0">
              <a:spAutoFit/>
            </a:bodyPr>
            <a:lstStyle/>
            <a:p>
              <a:pPr algn="ctr"/>
              <a:r>
                <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壹</a:t>
              </a:r>
              <a:endPar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文本框 8"/>
            <p:cNvSpPr txBox="1"/>
            <p:nvPr/>
          </p:nvSpPr>
          <p:spPr>
            <a:xfrm>
              <a:off x="5835964" y="2092638"/>
              <a:ext cx="370390" cy="2267844"/>
            </a:xfrm>
            <a:prstGeom prst="rect">
              <a:avLst/>
            </a:prstGeom>
            <a:noFill/>
          </p:spPr>
          <p:txBody>
            <a:bodyPr vert="eaVert" wrap="square" rtlCol="0">
              <a:spAutoFit/>
            </a:bodyPr>
            <a:lstStyle/>
            <a:p>
              <a:pPr algn="ctr"/>
              <a:r>
                <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rPr>
                <a:t>走遍故宫</a:t>
              </a:r>
              <a:endPar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cxnSp>
          <p:nvCxnSpPr>
            <p:cNvPr id="10" name="直接连接符 9"/>
            <p:cNvCxnSpPr/>
            <p:nvPr/>
          </p:nvCxnSpPr>
          <p:spPr>
            <a:xfrm>
              <a:off x="5800177" y="2024007"/>
              <a:ext cx="450684" cy="0"/>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12" name="组合 56"/>
          <p:cNvGrpSpPr/>
          <p:nvPr/>
        </p:nvGrpSpPr>
        <p:grpSpPr>
          <a:xfrm>
            <a:off x="6611006" y="2081849"/>
            <a:ext cx="738664" cy="3014130"/>
            <a:chOff x="5799253" y="1478323"/>
            <a:chExt cx="493853" cy="3015060"/>
          </a:xfrm>
        </p:grpSpPr>
        <p:sp>
          <p:nvSpPr>
            <p:cNvPr id="13" name="Rectangle 6"/>
            <p:cNvSpPr>
              <a:spLocks noChangeArrowheads="1"/>
            </p:cNvSpPr>
            <p:nvPr/>
          </p:nvSpPr>
          <p:spPr bwMode="auto">
            <a:xfrm>
              <a:off x="5800177" y="1478323"/>
              <a:ext cx="450684" cy="3015060"/>
            </a:xfrm>
            <a:prstGeom prst="rect">
              <a:avLst/>
            </a:prstGeom>
            <a:noFill/>
            <a:ln w="12700">
              <a:solidFill>
                <a:schemeClr val="tx1">
                  <a:lumMod val="50000"/>
                  <a:lumOff val="50000"/>
                </a:schemeClr>
              </a:solidFill>
              <a:miter lim="800000"/>
            </a:ln>
          </p:spPr>
          <p:txBody>
            <a:bodyPr vert="eaVert" wrap="square" lIns="121845" tIns="60923" rIns="121845" bIns="60923" numCol="1" anchor="t" anchorCtr="0" compatLnSpc="1"/>
            <a:lstStyle/>
            <a:p>
              <a:pPr algn="ctr"/>
              <a:endParaRPr lang="zh-CN" altLang="en-US" sz="36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4" name="文本框 13"/>
            <p:cNvSpPr txBox="1"/>
            <p:nvPr/>
          </p:nvSpPr>
          <p:spPr>
            <a:xfrm>
              <a:off x="5799253" y="1508840"/>
              <a:ext cx="493853" cy="631137"/>
            </a:xfrm>
            <a:prstGeom prst="rect">
              <a:avLst/>
            </a:prstGeom>
            <a:noFill/>
          </p:spPr>
          <p:txBody>
            <a:bodyPr vert="eaVert" wrap="none" rtlCol="0">
              <a:spAutoFit/>
            </a:bodyPr>
            <a:lstStyle/>
            <a:p>
              <a:pPr algn="ctr"/>
              <a:r>
                <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贰</a:t>
              </a:r>
              <a:endPar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文本框 14"/>
            <p:cNvSpPr txBox="1"/>
            <p:nvPr/>
          </p:nvSpPr>
          <p:spPr>
            <a:xfrm>
              <a:off x="5894631" y="2092638"/>
              <a:ext cx="370390" cy="2267844"/>
            </a:xfrm>
            <a:prstGeom prst="rect">
              <a:avLst/>
            </a:prstGeom>
            <a:noFill/>
          </p:spPr>
          <p:txBody>
            <a:bodyPr vert="eaVert" wrap="square" rtlCol="0">
              <a:spAutoFit/>
            </a:bodyPr>
            <a:lstStyle/>
            <a:p>
              <a:pPr algn="ctr"/>
              <a:r>
                <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rPr>
                <a:t>历经朝代</a:t>
              </a:r>
              <a:endPar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cxnSp>
          <p:nvCxnSpPr>
            <p:cNvPr id="16" name="直接连接符 15"/>
            <p:cNvCxnSpPr/>
            <p:nvPr/>
          </p:nvCxnSpPr>
          <p:spPr>
            <a:xfrm>
              <a:off x="5800177" y="2024007"/>
              <a:ext cx="450684" cy="0"/>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17" name="组合 61"/>
          <p:cNvGrpSpPr/>
          <p:nvPr/>
        </p:nvGrpSpPr>
        <p:grpSpPr>
          <a:xfrm>
            <a:off x="7471903" y="1756425"/>
            <a:ext cx="738664" cy="3014130"/>
            <a:chOff x="5789604" y="1478323"/>
            <a:chExt cx="493853" cy="3015060"/>
          </a:xfrm>
        </p:grpSpPr>
        <p:sp>
          <p:nvSpPr>
            <p:cNvPr id="18" name="Rectangle 6"/>
            <p:cNvSpPr>
              <a:spLocks noChangeArrowheads="1"/>
            </p:cNvSpPr>
            <p:nvPr/>
          </p:nvSpPr>
          <p:spPr bwMode="auto">
            <a:xfrm>
              <a:off x="5800177" y="1478323"/>
              <a:ext cx="450684" cy="3015060"/>
            </a:xfrm>
            <a:prstGeom prst="rect">
              <a:avLst/>
            </a:prstGeom>
            <a:noFill/>
            <a:ln w="12700">
              <a:solidFill>
                <a:schemeClr val="tx1">
                  <a:lumMod val="50000"/>
                  <a:lumOff val="50000"/>
                </a:schemeClr>
              </a:solidFill>
              <a:miter lim="800000"/>
            </a:ln>
          </p:spPr>
          <p:txBody>
            <a:bodyPr vert="eaVert" wrap="square" lIns="121845" tIns="60923" rIns="121845" bIns="60923" numCol="1" anchor="t" anchorCtr="0" compatLnSpc="1"/>
            <a:lstStyle/>
            <a:p>
              <a:pPr algn="ctr"/>
              <a:endParaRPr lang="zh-CN" altLang="en-US" sz="36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文本框 18"/>
            <p:cNvSpPr txBox="1"/>
            <p:nvPr/>
          </p:nvSpPr>
          <p:spPr>
            <a:xfrm>
              <a:off x="5789604" y="1508840"/>
              <a:ext cx="493853" cy="631137"/>
            </a:xfrm>
            <a:prstGeom prst="rect">
              <a:avLst/>
            </a:prstGeom>
            <a:noFill/>
          </p:spPr>
          <p:txBody>
            <a:bodyPr vert="eaVert" wrap="none" rtlCol="0">
              <a:spAutoFit/>
            </a:bodyPr>
            <a:lstStyle/>
            <a:p>
              <a:pPr algn="ctr"/>
              <a:r>
                <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叁</a:t>
              </a:r>
              <a:endPar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文本框 19"/>
            <p:cNvSpPr txBox="1"/>
            <p:nvPr/>
          </p:nvSpPr>
          <p:spPr>
            <a:xfrm>
              <a:off x="5894631" y="2092638"/>
              <a:ext cx="370390" cy="2267844"/>
            </a:xfrm>
            <a:prstGeom prst="rect">
              <a:avLst/>
            </a:prstGeom>
            <a:noFill/>
          </p:spPr>
          <p:txBody>
            <a:bodyPr vert="eaVert" wrap="square" rtlCol="0">
              <a:spAutoFit/>
            </a:bodyPr>
            <a:lstStyle/>
            <a:p>
              <a:pPr algn="ctr"/>
              <a:r>
                <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rPr>
                <a:t>故宫历史</a:t>
              </a:r>
              <a:endPar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cxnSp>
          <p:nvCxnSpPr>
            <p:cNvPr id="21" name="直接连接符 20"/>
            <p:cNvCxnSpPr/>
            <p:nvPr/>
          </p:nvCxnSpPr>
          <p:spPr>
            <a:xfrm>
              <a:off x="5800177" y="2024007"/>
              <a:ext cx="450684" cy="0"/>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22" name="组合 66"/>
          <p:cNvGrpSpPr/>
          <p:nvPr/>
        </p:nvGrpSpPr>
        <p:grpSpPr>
          <a:xfrm>
            <a:off x="8346313" y="2370551"/>
            <a:ext cx="738664" cy="3014130"/>
            <a:chOff x="5780911" y="1478323"/>
            <a:chExt cx="493852" cy="3015060"/>
          </a:xfrm>
        </p:grpSpPr>
        <p:sp>
          <p:nvSpPr>
            <p:cNvPr id="23" name="Rectangle 6"/>
            <p:cNvSpPr>
              <a:spLocks noChangeArrowheads="1"/>
            </p:cNvSpPr>
            <p:nvPr/>
          </p:nvSpPr>
          <p:spPr bwMode="auto">
            <a:xfrm>
              <a:off x="5800177" y="1478323"/>
              <a:ext cx="450684" cy="3015060"/>
            </a:xfrm>
            <a:prstGeom prst="rect">
              <a:avLst/>
            </a:prstGeom>
            <a:noFill/>
            <a:ln w="12700">
              <a:solidFill>
                <a:schemeClr val="tx1">
                  <a:lumMod val="50000"/>
                  <a:lumOff val="50000"/>
                </a:schemeClr>
              </a:solidFill>
              <a:miter lim="800000"/>
            </a:ln>
          </p:spPr>
          <p:txBody>
            <a:bodyPr vert="eaVert" wrap="square" lIns="121845" tIns="60923" rIns="121845" bIns="60923" numCol="1" anchor="t" anchorCtr="0" compatLnSpc="1"/>
            <a:lstStyle/>
            <a:p>
              <a:pPr algn="ctr"/>
              <a:endParaRPr lang="zh-CN" altLang="en-US" sz="3600"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文本框 23"/>
            <p:cNvSpPr txBox="1"/>
            <p:nvPr/>
          </p:nvSpPr>
          <p:spPr>
            <a:xfrm>
              <a:off x="5780911" y="1508840"/>
              <a:ext cx="493852" cy="631137"/>
            </a:xfrm>
            <a:prstGeom prst="rect">
              <a:avLst/>
            </a:prstGeom>
            <a:noFill/>
          </p:spPr>
          <p:txBody>
            <a:bodyPr vert="eaVert" wrap="none" rtlCol="0">
              <a:spAutoFit/>
            </a:bodyPr>
            <a:lstStyle/>
            <a:p>
              <a:pPr algn="ctr"/>
              <a:r>
                <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肆</a:t>
              </a:r>
              <a:endParaRPr lang="zh-CN" altLang="en-US" sz="3600" spc="600"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文本框 24"/>
            <p:cNvSpPr txBox="1"/>
            <p:nvPr/>
          </p:nvSpPr>
          <p:spPr>
            <a:xfrm>
              <a:off x="5894631" y="2092638"/>
              <a:ext cx="370389" cy="2267844"/>
            </a:xfrm>
            <a:prstGeom prst="rect">
              <a:avLst/>
            </a:prstGeom>
            <a:noFill/>
          </p:spPr>
          <p:txBody>
            <a:bodyPr vert="eaVert" wrap="square" rtlCol="0">
              <a:spAutoFit/>
            </a:bodyPr>
            <a:lstStyle/>
            <a:p>
              <a:pPr algn="ctr"/>
              <a:r>
                <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rPr>
                <a:t>文化传承</a:t>
              </a:r>
              <a:endParaRPr lang="zh-CN" altLang="en-US" sz="2400" spc="3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cxnSp>
          <p:nvCxnSpPr>
            <p:cNvPr id="26" name="直接连接符 25"/>
            <p:cNvCxnSpPr/>
            <p:nvPr/>
          </p:nvCxnSpPr>
          <p:spPr>
            <a:xfrm>
              <a:off x="5800177" y="2024007"/>
              <a:ext cx="450684" cy="0"/>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5" name="矩形 4"/>
          <p:cNvSpPr/>
          <p:nvPr/>
        </p:nvSpPr>
        <p:spPr>
          <a:xfrm>
            <a:off x="1194477" y="1571581"/>
            <a:ext cx="1842808" cy="1988404"/>
          </a:xfrm>
          <a:prstGeom prst="rect">
            <a:avLst/>
          </a:prstGeom>
          <a:solidFill>
            <a:srgbClr val="9D735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043961" y="2753221"/>
            <a:ext cx="1842808" cy="1988404"/>
          </a:xfrm>
          <a:prstGeom prst="rect">
            <a:avLst/>
          </a:prstGeom>
          <a:solidFill>
            <a:srgbClr val="9D735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27930" b="27930"/>
          <a:stretch>
            <a:fillRect/>
          </a:stretch>
        </p:blipFill>
        <p:spPr/>
      </p:pic>
      <p:sp>
        <p:nvSpPr>
          <p:cNvPr id="11" name="任意多边形: 形状 10"/>
          <p:cNvSpPr/>
          <p:nvPr/>
        </p:nvSpPr>
        <p:spPr>
          <a:xfrm>
            <a:off x="4051657" y="697435"/>
            <a:ext cx="4356100" cy="4356100"/>
          </a:xfrm>
          <a:custGeom>
            <a:avLst/>
            <a:gdLst>
              <a:gd name="connsiteX0" fmla="*/ 2178012 w 4356100"/>
              <a:gd name="connsiteY0" fmla="*/ 4356098 h 4356100"/>
              <a:gd name="connsiteX1" fmla="*/ 2178089 w 4356100"/>
              <a:gd name="connsiteY1" fmla="*/ 4356098 h 4356100"/>
              <a:gd name="connsiteX2" fmla="*/ 2178050 w 4356100"/>
              <a:gd name="connsiteY2" fmla="*/ 4356100 h 4356100"/>
              <a:gd name="connsiteX3" fmla="*/ 2178050 w 4356100"/>
              <a:gd name="connsiteY3" fmla="*/ 0 h 4356100"/>
              <a:gd name="connsiteX4" fmla="*/ 4356100 w 4356100"/>
              <a:gd name="connsiteY4" fmla="*/ 2178050 h 4356100"/>
              <a:gd name="connsiteX5" fmla="*/ 4184938 w 4356100"/>
              <a:gd name="connsiteY5" fmla="*/ 3025846 h 4356100"/>
              <a:gd name="connsiteX6" fmla="*/ 4128004 w 4356100"/>
              <a:gd name="connsiteY6" fmla="*/ 3144033 h 4356100"/>
              <a:gd name="connsiteX7" fmla="*/ 228096 w 4356100"/>
              <a:gd name="connsiteY7" fmla="*/ 3144033 h 4356100"/>
              <a:gd name="connsiteX8" fmla="*/ 171162 w 4356100"/>
              <a:gd name="connsiteY8" fmla="*/ 3025846 h 4356100"/>
              <a:gd name="connsiteX9" fmla="*/ 0 w 4356100"/>
              <a:gd name="connsiteY9" fmla="*/ 2178050 h 4356100"/>
              <a:gd name="connsiteX10" fmla="*/ 2178050 w 4356100"/>
              <a:gd name="connsiteY10" fmla="*/ 0 h 43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56100" h="4356100">
                <a:moveTo>
                  <a:pt x="2178012" y="4356098"/>
                </a:moveTo>
                <a:lnTo>
                  <a:pt x="2178089" y="4356098"/>
                </a:lnTo>
                <a:lnTo>
                  <a:pt x="2178050" y="4356100"/>
                </a:lnTo>
                <a:close/>
                <a:moveTo>
                  <a:pt x="2178050" y="0"/>
                </a:moveTo>
                <a:cubicBezTo>
                  <a:pt x="3380954" y="0"/>
                  <a:pt x="4356100" y="975146"/>
                  <a:pt x="4356100" y="2178050"/>
                </a:cubicBezTo>
                <a:cubicBezTo>
                  <a:pt x="4356100" y="2478776"/>
                  <a:pt x="4295154" y="2765267"/>
                  <a:pt x="4184938" y="3025846"/>
                </a:cubicBezTo>
                <a:lnTo>
                  <a:pt x="4128004" y="3144033"/>
                </a:lnTo>
                <a:lnTo>
                  <a:pt x="228096" y="3144033"/>
                </a:lnTo>
                <a:lnTo>
                  <a:pt x="171162" y="3025846"/>
                </a:lnTo>
                <a:cubicBezTo>
                  <a:pt x="60947" y="2765267"/>
                  <a:pt x="0" y="2478776"/>
                  <a:pt x="0" y="2178050"/>
                </a:cubicBezTo>
                <a:cubicBezTo>
                  <a:pt x="0" y="975146"/>
                  <a:pt x="975146" y="0"/>
                  <a:pt x="2178050" y="0"/>
                </a:cubicBezTo>
                <a:close/>
              </a:path>
            </a:pathLst>
          </a:custGeom>
          <a:solidFill>
            <a:srgbClr val="9D735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 name="文本框 3"/>
          <p:cNvSpPr txBox="1"/>
          <p:nvPr/>
        </p:nvSpPr>
        <p:spPr>
          <a:xfrm>
            <a:off x="4752379" y="4054524"/>
            <a:ext cx="2954655" cy="923330"/>
          </a:xfrm>
          <a:prstGeom prst="rect">
            <a:avLst/>
          </a:prstGeom>
          <a:noFill/>
        </p:spPr>
        <p:txBody>
          <a:bodyPr wrap="none" rtlCol="0">
            <a:spAutoFit/>
          </a:bodyPr>
          <a:lstStyle/>
          <a:p>
            <a:r>
              <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rPr>
              <a:t>文化传承</a:t>
            </a:r>
            <a:endPar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文本框 4"/>
          <p:cNvSpPr txBox="1"/>
          <p:nvPr/>
        </p:nvSpPr>
        <p:spPr>
          <a:xfrm>
            <a:off x="4135970" y="2505670"/>
            <a:ext cx="4627886" cy="923330"/>
          </a:xfrm>
          <a:prstGeom prst="rect">
            <a:avLst/>
          </a:prstGeom>
          <a:noFill/>
        </p:spPr>
        <p:txBody>
          <a:bodyPr wrap="square" rtlCol="0">
            <a:spAutoFit/>
          </a:bodyPr>
          <a:lstStyle/>
          <a:p>
            <a:r>
              <a:rPr lang="en-US" altLang="zh-CN" sz="54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PART FOUR</a:t>
            </a:r>
            <a:endParaRPr lang="zh-CN" altLang="en-US" sz="54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Content Placeholder 2"/>
          <p:cNvSpPr txBox="1"/>
          <p:nvPr/>
        </p:nvSpPr>
        <p:spPr>
          <a:xfrm>
            <a:off x="4223107" y="5016987"/>
            <a:ext cx="4013200" cy="808516"/>
          </a:xfrm>
          <a:prstGeom prst="rect">
            <a:avLst/>
          </a:prstGeom>
        </p:spPr>
        <p:txBody>
          <a:bodyPr vert="horz" lIns="91384" tIns="45693" rIns="91384" bIns="45693"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200000"/>
              </a:lnSpc>
              <a:buNone/>
            </a:pPr>
            <a:r>
              <a:rPr lang="zh-CN" alt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点击输入文本点击输入文本点击输入文本点击输入文本点击输入文本点击输入文本点击输入</a:t>
            </a:r>
            <a:endParaRPr 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156317" y="4119880"/>
            <a:ext cx="1604755" cy="1370013"/>
            <a:chOff x="6155524" y="4470398"/>
            <a:chExt cx="1604754" cy="1370013"/>
          </a:xfrm>
        </p:grpSpPr>
        <p:sp>
          <p:nvSpPr>
            <p:cNvPr id="314" name="AutoShape 4"/>
            <p:cNvSpPr/>
            <p:nvPr/>
          </p:nvSpPr>
          <p:spPr bwMode="auto">
            <a:xfrm>
              <a:off x="6155524" y="4470398"/>
              <a:ext cx="1604754" cy="1370013"/>
            </a:xfrm>
            <a:custGeom>
              <a:avLst/>
              <a:gdLst>
                <a:gd name="T0" fmla="*/ 264410771 w 21600"/>
                <a:gd name="T1" fmla="*/ 0 h 21600"/>
                <a:gd name="T2" fmla="*/ 477491173 w 21600"/>
                <a:gd name="T3" fmla="*/ 111564062 h 21600"/>
                <a:gd name="T4" fmla="*/ 15562749 w 21600"/>
                <a:gd name="T5" fmla="*/ 347983165 h 21600"/>
                <a:gd name="T6" fmla="*/ 0 w 21600"/>
                <a:gd name="T7" fmla="*/ 136808977 h 21600"/>
                <a:gd name="T8" fmla="*/ 264410771 w 21600"/>
                <a:gd name="T9" fmla="*/ 0 h 21600"/>
                <a:gd name="T10" fmla="*/ 26441077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15" name="AutoShape 5"/>
            <p:cNvSpPr/>
            <p:nvPr/>
          </p:nvSpPr>
          <p:spPr bwMode="auto">
            <a:xfrm>
              <a:off x="6649172" y="4932360"/>
              <a:ext cx="474600" cy="501650"/>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7" name="组合 6"/>
          <p:cNvGrpSpPr/>
          <p:nvPr/>
        </p:nvGrpSpPr>
        <p:grpSpPr>
          <a:xfrm>
            <a:off x="4413472" y="1578293"/>
            <a:ext cx="1601579" cy="1368425"/>
            <a:chOff x="4412676" y="1928811"/>
            <a:chExt cx="1601579" cy="1368425"/>
          </a:xfrm>
        </p:grpSpPr>
        <p:sp>
          <p:nvSpPr>
            <p:cNvPr id="312" name="AutoShape 2"/>
            <p:cNvSpPr/>
            <p:nvPr/>
          </p:nvSpPr>
          <p:spPr bwMode="auto">
            <a:xfrm>
              <a:off x="4412676" y="1928811"/>
              <a:ext cx="1601579" cy="1368425"/>
            </a:xfrm>
            <a:custGeom>
              <a:avLst/>
              <a:gdLst>
                <a:gd name="T0" fmla="*/ 211170617 w 21600"/>
                <a:gd name="T1" fmla="*/ 346775367 h 21600"/>
                <a:gd name="T2" fmla="*/ 0 w 21600"/>
                <a:gd name="T3" fmla="*/ 235598565 h 21600"/>
                <a:gd name="T4" fmla="*/ 459604150 w 21600"/>
                <a:gd name="T5" fmla="*/ 0 h 21600"/>
                <a:gd name="T6" fmla="*/ 475133925 w 21600"/>
                <a:gd name="T7" fmla="*/ 211773779 h 21600"/>
                <a:gd name="T8" fmla="*/ 211170617 w 21600"/>
                <a:gd name="T9" fmla="*/ 346775367 h 21600"/>
                <a:gd name="T10" fmla="*/ 211170617 w 21600"/>
                <a:gd name="T11" fmla="*/ 34677536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18" name="AutoShape 8"/>
            <p:cNvSpPr/>
            <p:nvPr/>
          </p:nvSpPr>
          <p:spPr bwMode="auto">
            <a:xfrm>
              <a:off x="5065054" y="2351085"/>
              <a:ext cx="434918" cy="43180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8" name="组合 7"/>
          <p:cNvGrpSpPr/>
          <p:nvPr/>
        </p:nvGrpSpPr>
        <p:grpSpPr>
          <a:xfrm>
            <a:off x="4122995" y="2651440"/>
            <a:ext cx="969836" cy="1808163"/>
            <a:chOff x="4122201" y="3001960"/>
            <a:chExt cx="969836" cy="1808162"/>
          </a:xfrm>
        </p:grpSpPr>
        <p:sp>
          <p:nvSpPr>
            <p:cNvPr id="319" name="AutoShape 9"/>
            <p:cNvSpPr/>
            <p:nvPr/>
          </p:nvSpPr>
          <p:spPr bwMode="auto">
            <a:xfrm>
              <a:off x="4122201" y="3001960"/>
              <a:ext cx="969836" cy="1808162"/>
            </a:xfrm>
            <a:custGeom>
              <a:avLst/>
              <a:gdLst>
                <a:gd name="T0" fmla="*/ 187949309 w 20023"/>
                <a:gd name="T1" fmla="*/ 472450259 h 21600"/>
                <a:gd name="T2" fmla="*/ 45009108 w 20023"/>
                <a:gd name="T3" fmla="*/ 605454005 h 21600"/>
                <a:gd name="T4" fmla="*/ 40954091 w 20023"/>
                <a:gd name="T5" fmla="*/ 0 h 21600"/>
                <a:gd name="T6" fmla="*/ 185921800 w 20023"/>
                <a:gd name="T7" fmla="*/ 125996111 h 21600"/>
                <a:gd name="T8" fmla="*/ 162605302 w 20023"/>
                <a:gd name="T9" fmla="*/ 295719452 h 21600"/>
                <a:gd name="T10" fmla="*/ 187949309 w 20023"/>
                <a:gd name="T11" fmla="*/ 472450259 h 21600"/>
                <a:gd name="T12" fmla="*/ 187949309 w 20023"/>
                <a:gd name="T13" fmla="*/ 47245025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chemeClr val="accent6">
                <a:lumMod val="75000"/>
              </a:schemeClr>
            </a:solidFill>
            <a:ln>
              <a:noFill/>
            </a:ln>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21" name="AutoShape 11"/>
            <p:cNvSpPr/>
            <p:nvPr/>
          </p:nvSpPr>
          <p:spPr bwMode="auto">
            <a:xfrm>
              <a:off x="4361882" y="3771897"/>
              <a:ext cx="357142" cy="29845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15" name="组合 14"/>
          <p:cNvGrpSpPr/>
          <p:nvPr/>
        </p:nvGrpSpPr>
        <p:grpSpPr>
          <a:xfrm>
            <a:off x="6145209" y="1578294"/>
            <a:ext cx="1604753" cy="1360487"/>
            <a:chOff x="6144413" y="1928811"/>
            <a:chExt cx="1604753" cy="1360487"/>
          </a:xfrm>
        </p:grpSpPr>
        <p:sp>
          <p:nvSpPr>
            <p:cNvPr id="316" name="AutoShape 6"/>
            <p:cNvSpPr/>
            <p:nvPr/>
          </p:nvSpPr>
          <p:spPr bwMode="auto">
            <a:xfrm>
              <a:off x="6144413" y="1928811"/>
              <a:ext cx="1604753" cy="1360487"/>
            </a:xfrm>
            <a:custGeom>
              <a:avLst/>
              <a:gdLst>
                <a:gd name="T0" fmla="*/ 0 w 21600"/>
                <a:gd name="T1" fmla="*/ 210680934 h 21600"/>
                <a:gd name="T2" fmla="*/ 12445650 w 21600"/>
                <a:gd name="T3" fmla="*/ 0 h 21600"/>
                <a:gd name="T4" fmla="*/ 477491173 w 21600"/>
                <a:gd name="T5" fmla="*/ 230430238 h 21600"/>
                <a:gd name="T6" fmla="*/ 265958095 w 21600"/>
                <a:gd name="T7" fmla="*/ 342364403 h 21600"/>
                <a:gd name="T8" fmla="*/ 0 w 21600"/>
                <a:gd name="T9" fmla="*/ 210680934 h 21600"/>
                <a:gd name="T10" fmla="*/ 0 w 21600"/>
                <a:gd name="T11" fmla="*/ 210680934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chemeClr val="accent6">
                <a:lumMod val="75000"/>
              </a:schemeClr>
            </a:solidFill>
            <a:ln>
              <a:noFill/>
            </a:ln>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22" name="AutoShape 12"/>
            <p:cNvSpPr/>
            <p:nvPr/>
          </p:nvSpPr>
          <p:spPr bwMode="auto">
            <a:xfrm>
              <a:off x="6725363" y="2451098"/>
              <a:ext cx="357141" cy="296863"/>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16" name="组合 15"/>
          <p:cNvGrpSpPr/>
          <p:nvPr/>
        </p:nvGrpSpPr>
        <p:grpSpPr>
          <a:xfrm>
            <a:off x="7081709" y="2630805"/>
            <a:ext cx="965075" cy="1808163"/>
            <a:chOff x="7080916" y="2981323"/>
            <a:chExt cx="965074" cy="1808163"/>
          </a:xfrm>
        </p:grpSpPr>
        <p:sp>
          <p:nvSpPr>
            <p:cNvPr id="313" name="AutoShape 3"/>
            <p:cNvSpPr/>
            <p:nvPr/>
          </p:nvSpPr>
          <p:spPr bwMode="auto">
            <a:xfrm>
              <a:off x="7080916" y="2981323"/>
              <a:ext cx="965074" cy="1808163"/>
            </a:xfrm>
            <a:custGeom>
              <a:avLst/>
              <a:gdLst>
                <a:gd name="T0" fmla="*/ 0 w 20053"/>
                <a:gd name="T1" fmla="*/ 129499929 h 21600"/>
                <a:gd name="T2" fmla="*/ 143066176 w 20053"/>
                <a:gd name="T3" fmla="*/ 0 h 21600"/>
                <a:gd name="T4" fmla="*/ 143066176 w 20053"/>
                <a:gd name="T5" fmla="*/ 605454005 h 21600"/>
                <a:gd name="T6" fmla="*/ 0 w 20053"/>
                <a:gd name="T7" fmla="*/ 475954076 h 21600"/>
                <a:gd name="T8" fmla="*/ 24180041 w 20053"/>
                <a:gd name="T9" fmla="*/ 302727086 h 21600"/>
                <a:gd name="T10" fmla="*/ 0 w 20053"/>
                <a:gd name="T11" fmla="*/ 129499929 h 21600"/>
                <a:gd name="T12" fmla="*/ 0 w 20053"/>
                <a:gd name="T13" fmla="*/ 12949992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chemeClr val="accent6">
                <a:lumMod val="75000"/>
              </a:schemeClr>
            </a:solidFill>
            <a:ln>
              <a:noFill/>
            </a:ln>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23" name="AutoShape 13"/>
            <p:cNvSpPr/>
            <p:nvPr/>
          </p:nvSpPr>
          <p:spPr bwMode="auto">
            <a:xfrm>
              <a:off x="7455518" y="3716336"/>
              <a:ext cx="357141" cy="358775"/>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17" name="组合 16"/>
          <p:cNvGrpSpPr/>
          <p:nvPr/>
        </p:nvGrpSpPr>
        <p:grpSpPr>
          <a:xfrm>
            <a:off x="4451565" y="4151630"/>
            <a:ext cx="1604755" cy="1344613"/>
            <a:chOff x="4450771" y="4502148"/>
            <a:chExt cx="1604754" cy="1344613"/>
          </a:xfrm>
        </p:grpSpPr>
        <p:sp>
          <p:nvSpPr>
            <p:cNvPr id="317" name="AutoShape 7"/>
            <p:cNvSpPr/>
            <p:nvPr/>
          </p:nvSpPr>
          <p:spPr bwMode="auto">
            <a:xfrm>
              <a:off x="4450771" y="4502148"/>
              <a:ext cx="1604754" cy="1344613"/>
            </a:xfrm>
            <a:custGeom>
              <a:avLst/>
              <a:gdLst>
                <a:gd name="T0" fmla="*/ 477491173 w 21600"/>
                <a:gd name="T1" fmla="*/ 126525095 h 21600"/>
                <a:gd name="T2" fmla="*/ 469709798 w 21600"/>
                <a:gd name="T3" fmla="*/ 335206908 h 21600"/>
                <a:gd name="T4" fmla="*/ 0 w 21600"/>
                <a:gd name="T5" fmla="*/ 116080882 h 21600"/>
                <a:gd name="T6" fmla="*/ 206868653 w 21600"/>
                <a:gd name="T7" fmla="*/ 0 h 21600"/>
                <a:gd name="T8" fmla="*/ 477491173 w 21600"/>
                <a:gd name="T9" fmla="*/ 126525095 h 21600"/>
                <a:gd name="T10" fmla="*/ 477491173 w 21600"/>
                <a:gd name="T11" fmla="*/ 126525095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chemeClr val="accent6">
                <a:lumMod val="75000"/>
              </a:schemeClr>
            </a:solidFill>
            <a:ln>
              <a:noFill/>
            </a:ln>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24" name="AutoShape 14"/>
            <p:cNvSpPr/>
            <p:nvPr/>
          </p:nvSpPr>
          <p:spPr bwMode="auto">
            <a:xfrm>
              <a:off x="5201561" y="5060947"/>
              <a:ext cx="355554" cy="355600"/>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sp>
        <p:nvSpPr>
          <p:cNvPr id="325" name="AutoShape 25"/>
          <p:cNvSpPr/>
          <p:nvPr/>
        </p:nvSpPr>
        <p:spPr bwMode="auto">
          <a:xfrm>
            <a:off x="5715052" y="3230877"/>
            <a:ext cx="761901" cy="635000"/>
          </a:xfrm>
          <a:custGeom>
            <a:avLst/>
            <a:gdLst>
              <a:gd name="T0" fmla="*/ 107526667 w 21600"/>
              <a:gd name="T1" fmla="*/ 5593409 h 21600"/>
              <a:gd name="T2" fmla="*/ 100870949 w 21600"/>
              <a:gd name="T3" fmla="*/ 74671296 h 21600"/>
              <a:gd name="T4" fmla="*/ 0 w 21600"/>
              <a:gd name="T5" fmla="*/ 69077887 h 21600"/>
              <a:gd name="T6" fmla="*/ 6700520 w 21600"/>
              <a:gd name="T7" fmla="*/ 0 h 21600"/>
              <a:gd name="T8" fmla="*/ 19534011 w 21600"/>
              <a:gd name="T9" fmla="*/ 6163851 h 21600"/>
              <a:gd name="T10" fmla="*/ 7372562 w 21600"/>
              <a:gd name="T11" fmla="*/ 6143096 h 21600"/>
              <a:gd name="T12" fmla="*/ 7337707 w 21600"/>
              <a:gd name="T13" fmla="*/ 16275579 h 21600"/>
              <a:gd name="T14" fmla="*/ 19499157 w 21600"/>
              <a:gd name="T15" fmla="*/ 16306682 h 21600"/>
              <a:gd name="T16" fmla="*/ 20171198 w 21600"/>
              <a:gd name="T17" fmla="*/ 24897350 h 21600"/>
              <a:gd name="T18" fmla="*/ 8970504 w 21600"/>
              <a:gd name="T19" fmla="*/ 23009813 h 21600"/>
              <a:gd name="T20" fmla="*/ 6690572 w 21600"/>
              <a:gd name="T21" fmla="*/ 32392114 h 21600"/>
              <a:gd name="T22" fmla="*/ 17891266 w 21600"/>
              <a:gd name="T23" fmla="*/ 34279652 h 21600"/>
              <a:gd name="T24" fmla="*/ 20171198 w 21600"/>
              <a:gd name="T25" fmla="*/ 24897350 h 21600"/>
              <a:gd name="T26" fmla="*/ 17891266 w 21600"/>
              <a:gd name="T27" fmla="*/ 40401993 h 21600"/>
              <a:gd name="T28" fmla="*/ 6690572 w 21600"/>
              <a:gd name="T29" fmla="*/ 42289530 h 21600"/>
              <a:gd name="T30" fmla="*/ 8970504 w 21600"/>
              <a:gd name="T31" fmla="*/ 51671831 h 21600"/>
              <a:gd name="T32" fmla="*/ 20171198 w 21600"/>
              <a:gd name="T33" fmla="*/ 49784294 h 21600"/>
              <a:gd name="T34" fmla="*/ 19534011 w 21600"/>
              <a:gd name="T35" fmla="*/ 58416472 h 21600"/>
              <a:gd name="T36" fmla="*/ 7372562 w 21600"/>
              <a:gd name="T37" fmla="*/ 58395717 h 21600"/>
              <a:gd name="T38" fmla="*/ 7337707 w 21600"/>
              <a:gd name="T39" fmla="*/ 68528200 h 21600"/>
              <a:gd name="T40" fmla="*/ 19499157 w 21600"/>
              <a:gd name="T41" fmla="*/ 68548956 h 21600"/>
              <a:gd name="T42" fmla="*/ 80615155 w 21600"/>
              <a:gd name="T43" fmla="*/ 7505171 h 21600"/>
              <a:gd name="T44" fmla="*/ 29161599 w 21600"/>
              <a:gd name="T45" fmla="*/ 5603816 h 21600"/>
              <a:gd name="T46" fmla="*/ 26886676 w 21600"/>
              <a:gd name="T47" fmla="*/ 32392114 h 21600"/>
              <a:gd name="T48" fmla="*/ 78340162 w 21600"/>
              <a:gd name="T49" fmla="*/ 34279652 h 21600"/>
              <a:gd name="T50" fmla="*/ 80615155 w 21600"/>
              <a:gd name="T51" fmla="*/ 7505171 h 21600"/>
              <a:gd name="T52" fmla="*/ 78340162 w 21600"/>
              <a:gd name="T53" fmla="*/ 40401993 h 21600"/>
              <a:gd name="T54" fmla="*/ 26886676 w 21600"/>
              <a:gd name="T55" fmla="*/ 42289530 h 21600"/>
              <a:gd name="T56" fmla="*/ 29161599 w 21600"/>
              <a:gd name="T57" fmla="*/ 69077887 h 21600"/>
              <a:gd name="T58" fmla="*/ 80615155 w 21600"/>
              <a:gd name="T59" fmla="*/ 67176532 h 21600"/>
              <a:gd name="T60" fmla="*/ 100203917 w 21600"/>
              <a:gd name="T61" fmla="*/ 6163851 h 21600"/>
              <a:gd name="T62" fmla="*/ 88002604 w 21600"/>
              <a:gd name="T63" fmla="*/ 6143096 h 21600"/>
              <a:gd name="T64" fmla="*/ 88002604 w 21600"/>
              <a:gd name="T65" fmla="*/ 16275579 h 21600"/>
              <a:gd name="T66" fmla="*/ 100203917 w 21600"/>
              <a:gd name="T67" fmla="*/ 16306682 h 21600"/>
              <a:gd name="T68" fmla="*/ 100870949 w 21600"/>
              <a:gd name="T69" fmla="*/ 24897350 h 21600"/>
              <a:gd name="T70" fmla="*/ 89610565 w 21600"/>
              <a:gd name="T71" fmla="*/ 23009813 h 21600"/>
              <a:gd name="T72" fmla="*/ 87345520 w 21600"/>
              <a:gd name="T73" fmla="*/ 32392114 h 21600"/>
              <a:gd name="T74" fmla="*/ 98595956 w 21600"/>
              <a:gd name="T75" fmla="*/ 34279652 h 21600"/>
              <a:gd name="T76" fmla="*/ 100870949 w 21600"/>
              <a:gd name="T77" fmla="*/ 24897350 h 21600"/>
              <a:gd name="T78" fmla="*/ 98595956 w 21600"/>
              <a:gd name="T79" fmla="*/ 40401993 h 21600"/>
              <a:gd name="T80" fmla="*/ 87345520 w 21600"/>
              <a:gd name="T81" fmla="*/ 42289530 h 21600"/>
              <a:gd name="T82" fmla="*/ 89610565 w 21600"/>
              <a:gd name="T83" fmla="*/ 51671831 h 21600"/>
              <a:gd name="T84" fmla="*/ 100870949 w 21600"/>
              <a:gd name="T85" fmla="*/ 49784294 h 21600"/>
              <a:gd name="T86" fmla="*/ 100203917 w 21600"/>
              <a:gd name="T87" fmla="*/ 58416472 h 21600"/>
              <a:gd name="T88" fmla="*/ 88002604 w 21600"/>
              <a:gd name="T89" fmla="*/ 58395717 h 21600"/>
              <a:gd name="T90" fmla="*/ 88002604 w 21600"/>
              <a:gd name="T91" fmla="*/ 68528200 h 21600"/>
              <a:gd name="T92" fmla="*/ 100203917 w 21600"/>
              <a:gd name="T93" fmla="*/ 68548956 h 21600"/>
              <a:gd name="T94" fmla="*/ 100870949 w 21600"/>
              <a:gd name="T95" fmla="*/ 59754323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chemeClr val="accent6">
              <a:lumMod val="75000"/>
            </a:schemeClr>
          </a:solidFill>
          <a:ln>
            <a:noFill/>
          </a:ln>
        </p:spPr>
        <p:txBody>
          <a:bodyPr lIns="0" tIns="0" rIns="0" bIns="0"/>
          <a:lstStyle/>
          <a:p>
            <a:pPr algn="ctr">
              <a:defRPr/>
            </a:pPr>
            <a:endParaRPr lang="zh-CN" altLang="en-US" sz="145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nvGrpSpPr>
          <p:cNvPr id="326" name="组合 19"/>
          <p:cNvGrpSpPr/>
          <p:nvPr/>
        </p:nvGrpSpPr>
        <p:grpSpPr bwMode="auto">
          <a:xfrm>
            <a:off x="8104830" y="2014856"/>
            <a:ext cx="2338084" cy="489394"/>
            <a:chOff x="8251485" y="2060817"/>
            <a:chExt cx="2338080" cy="489094"/>
          </a:xfrm>
        </p:grpSpPr>
        <p:sp>
          <p:nvSpPr>
            <p:cNvPr id="327" name="TextBox 13@|17FFC:16777215|FBC:16777215|LFC:16777215|LBC:16777215"/>
            <p:cNvSpPr txBox="1"/>
            <p:nvPr/>
          </p:nvSpPr>
          <p:spPr>
            <a:xfrm>
              <a:off x="8251485" y="2060817"/>
              <a:ext cx="1952369" cy="215312"/>
            </a:xfrm>
            <a:prstGeom prst="rect">
              <a:avLst/>
            </a:prstGeom>
            <a:noFill/>
          </p:spPr>
          <p:txBody>
            <a:bodyPr lIns="0" tIns="0" rIns="0" bIns="0">
              <a:spAutoFit/>
            </a:bodyPr>
            <a:lstStyle/>
            <a:p>
              <a:pPr defTabSz="1216025">
                <a:spcBef>
                  <a:spcPct val="20000"/>
                </a:spcBef>
                <a:defRPr/>
              </a:pPr>
              <a:r>
                <a:rPr lang="zh-CN" altLang="en-US" sz="1400" b="1">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400" b="1" dirty="0">
                <a:solidFill>
                  <a:schemeClr val="accent6">
                    <a:lumMod val="7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28" name="TextBox 13@|17FFC:16777215|FBC:16777215|LFC:16777215|LBC:16777215"/>
            <p:cNvSpPr txBox="1"/>
            <p:nvPr/>
          </p:nvSpPr>
          <p:spPr>
            <a:xfrm>
              <a:off x="8256248" y="2346391"/>
              <a:ext cx="2333317" cy="203520"/>
            </a:xfrm>
            <a:prstGeom prst="rect">
              <a:avLst/>
            </a:prstGeom>
            <a:noFill/>
          </p:spPr>
          <p:txBody>
            <a:bodyPr lIns="0" tIns="0" rIns="0" bIns="0">
              <a:spAutoFit/>
            </a:bodyPr>
            <a:lstStyle/>
            <a:p>
              <a:pPr defTabSz="913765">
                <a:lnSpc>
                  <a:spcPct val="150000"/>
                </a:lnSpc>
                <a:spcBef>
                  <a:spcPts val="1000"/>
                </a:spcBef>
                <a:buFont typeface="Arial" panose="020B0604020202020204" pitchFamily="34" charset="0"/>
              </a:pPr>
              <a:r>
                <a:rPr sz="1000" dirty="0" err="1">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a:t>
              </a:r>
              <a:endPar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329" name="组合 22"/>
          <p:cNvGrpSpPr/>
          <p:nvPr/>
        </p:nvGrpSpPr>
        <p:grpSpPr bwMode="auto">
          <a:xfrm>
            <a:off x="8798479" y="3286440"/>
            <a:ext cx="2338083" cy="489395"/>
            <a:chOff x="8251485" y="2060817"/>
            <a:chExt cx="2338080" cy="490283"/>
          </a:xfrm>
        </p:grpSpPr>
        <p:sp>
          <p:nvSpPr>
            <p:cNvPr id="330" name="TextBox 13@|17FFC:16777215|FBC:16777215|LFC:16777215|LBC:16777215"/>
            <p:cNvSpPr txBox="1"/>
            <p:nvPr/>
          </p:nvSpPr>
          <p:spPr>
            <a:xfrm>
              <a:off x="8251485" y="2060817"/>
              <a:ext cx="1952368" cy="215835"/>
            </a:xfrm>
            <a:prstGeom prst="rect">
              <a:avLst/>
            </a:prstGeom>
            <a:noFill/>
          </p:spPr>
          <p:txBody>
            <a:bodyPr lIns="0" tIns="0" rIns="0" bIns="0">
              <a:spAutoFit/>
            </a:bodyPr>
            <a:lstStyle/>
            <a:p>
              <a:pPr defTabSz="1216025">
                <a:spcBef>
                  <a:spcPct val="20000"/>
                </a:spcBef>
                <a:defRPr/>
              </a:pPr>
              <a:r>
                <a:rPr lang="zh-CN" altLang="en-US" sz="1400" b="1">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400" b="1" dirty="0">
                <a:solidFill>
                  <a:schemeClr val="accent6">
                    <a:lumMod val="7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31" name="TextBox 13@|17FFC:16777215|FBC:16777215|LFC:16777215|LBC:16777215"/>
            <p:cNvSpPr txBox="1"/>
            <p:nvPr/>
          </p:nvSpPr>
          <p:spPr>
            <a:xfrm>
              <a:off x="8256246" y="2347086"/>
              <a:ext cx="2333319" cy="204014"/>
            </a:xfrm>
            <a:prstGeom prst="rect">
              <a:avLst/>
            </a:prstGeom>
            <a:noFill/>
          </p:spPr>
          <p:txBody>
            <a:bodyPr lIns="0" tIns="0" rIns="0" bIns="0">
              <a:spAutoFit/>
            </a:bodyPr>
            <a:lstStyle/>
            <a:p>
              <a:pPr defTabSz="913765">
                <a:lnSpc>
                  <a:spcPct val="150000"/>
                </a:lnSpc>
                <a:spcBef>
                  <a:spcPts val="1000"/>
                </a:spcBef>
                <a:buFont typeface="Arial" panose="020B0604020202020204" pitchFamily="34" charset="0"/>
              </a:pPr>
              <a:r>
                <a:rPr sz="1000" dirty="0" err="1">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a:t>
              </a:r>
              <a:endPar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332" name="组合 25"/>
          <p:cNvGrpSpPr/>
          <p:nvPr/>
        </p:nvGrpSpPr>
        <p:grpSpPr bwMode="auto">
          <a:xfrm>
            <a:off x="8104830" y="4581840"/>
            <a:ext cx="2338084" cy="489396"/>
            <a:chOff x="8251485" y="2060817"/>
            <a:chExt cx="2338080" cy="489098"/>
          </a:xfrm>
        </p:grpSpPr>
        <p:sp>
          <p:nvSpPr>
            <p:cNvPr id="333" name="TextBox 13@|17FFC:16777215|FBC:16777215|LFC:16777215|LBC:16777215"/>
            <p:cNvSpPr txBox="1"/>
            <p:nvPr/>
          </p:nvSpPr>
          <p:spPr>
            <a:xfrm>
              <a:off x="8251485" y="2060817"/>
              <a:ext cx="1952369" cy="215313"/>
            </a:xfrm>
            <a:prstGeom prst="rect">
              <a:avLst/>
            </a:prstGeom>
            <a:noFill/>
          </p:spPr>
          <p:txBody>
            <a:bodyPr lIns="0" tIns="0" rIns="0" bIns="0">
              <a:spAutoFit/>
            </a:bodyPr>
            <a:lstStyle/>
            <a:p>
              <a:pPr defTabSz="1216025">
                <a:spcBef>
                  <a:spcPct val="20000"/>
                </a:spcBef>
                <a:defRPr/>
              </a:pPr>
              <a:r>
                <a:rPr lang="zh-CN" altLang="en-US" sz="1400" b="1">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400" b="1" dirty="0">
                <a:solidFill>
                  <a:schemeClr val="accent6">
                    <a:lumMod val="7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34" name="TextBox 13@|17FFC:16777215|FBC:16777215|LFC:16777215|LBC:16777215"/>
            <p:cNvSpPr txBox="1"/>
            <p:nvPr/>
          </p:nvSpPr>
          <p:spPr>
            <a:xfrm>
              <a:off x="8256248" y="2346394"/>
              <a:ext cx="2333317" cy="203521"/>
            </a:xfrm>
            <a:prstGeom prst="rect">
              <a:avLst/>
            </a:prstGeom>
            <a:noFill/>
          </p:spPr>
          <p:txBody>
            <a:bodyPr lIns="0" tIns="0" rIns="0" bIns="0">
              <a:spAutoFit/>
            </a:bodyPr>
            <a:lstStyle/>
            <a:p>
              <a:pPr defTabSz="913765">
                <a:lnSpc>
                  <a:spcPct val="150000"/>
                </a:lnSpc>
                <a:spcBef>
                  <a:spcPts val="1000"/>
                </a:spcBef>
                <a:buFont typeface="Arial" panose="020B0604020202020204" pitchFamily="34" charset="0"/>
              </a:pPr>
              <a:r>
                <a:rPr sz="1000" dirty="0" err="1">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a:t>
              </a:r>
              <a:endPar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335" name="组合 28"/>
          <p:cNvGrpSpPr/>
          <p:nvPr/>
        </p:nvGrpSpPr>
        <p:grpSpPr bwMode="auto">
          <a:xfrm>
            <a:off x="1814319" y="2014856"/>
            <a:ext cx="2338084" cy="489394"/>
            <a:chOff x="8251485" y="2060817"/>
            <a:chExt cx="2338080" cy="489094"/>
          </a:xfrm>
        </p:grpSpPr>
        <p:sp>
          <p:nvSpPr>
            <p:cNvPr id="336" name="TextBox 13@|17FFC:16777215|FBC:16777215|LFC:16777215|LBC:16777215"/>
            <p:cNvSpPr txBox="1"/>
            <p:nvPr/>
          </p:nvSpPr>
          <p:spPr>
            <a:xfrm>
              <a:off x="8251485" y="2060817"/>
              <a:ext cx="1952369" cy="215312"/>
            </a:xfrm>
            <a:prstGeom prst="rect">
              <a:avLst/>
            </a:prstGeom>
            <a:noFill/>
          </p:spPr>
          <p:txBody>
            <a:bodyPr lIns="0" tIns="0" rIns="0" bIns="0">
              <a:spAutoFit/>
            </a:bodyPr>
            <a:lstStyle/>
            <a:p>
              <a:pPr defTabSz="1216025">
                <a:spcBef>
                  <a:spcPct val="20000"/>
                </a:spcBef>
                <a:defRPr/>
              </a:pPr>
              <a:r>
                <a:rPr lang="zh-CN" altLang="en-US" sz="1400" b="1">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400" b="1" dirty="0">
                <a:solidFill>
                  <a:schemeClr val="accent6">
                    <a:lumMod val="7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37" name="TextBox 13@|17FFC:16777215|FBC:16777215|LFC:16777215|LBC:16777215"/>
            <p:cNvSpPr txBox="1"/>
            <p:nvPr/>
          </p:nvSpPr>
          <p:spPr>
            <a:xfrm>
              <a:off x="8256248" y="2346391"/>
              <a:ext cx="2333317" cy="203520"/>
            </a:xfrm>
            <a:prstGeom prst="rect">
              <a:avLst/>
            </a:prstGeom>
            <a:noFill/>
          </p:spPr>
          <p:txBody>
            <a:bodyPr lIns="0" tIns="0" rIns="0" bIns="0">
              <a:spAutoFit/>
            </a:bodyPr>
            <a:lstStyle/>
            <a:p>
              <a:pPr defTabSz="913765">
                <a:lnSpc>
                  <a:spcPct val="150000"/>
                </a:lnSpc>
                <a:spcBef>
                  <a:spcPts val="1000"/>
                </a:spcBef>
                <a:buFont typeface="Arial" panose="020B0604020202020204" pitchFamily="34" charset="0"/>
              </a:pPr>
              <a:r>
                <a:rPr sz="1000" dirty="0" err="1">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a:t>
              </a:r>
              <a:endPar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338" name="组合 31"/>
          <p:cNvGrpSpPr/>
          <p:nvPr/>
        </p:nvGrpSpPr>
        <p:grpSpPr bwMode="auto">
          <a:xfrm>
            <a:off x="1271465" y="3286440"/>
            <a:ext cx="2338084" cy="489395"/>
            <a:chOff x="8251485" y="2060817"/>
            <a:chExt cx="2338080" cy="490283"/>
          </a:xfrm>
        </p:grpSpPr>
        <p:sp>
          <p:nvSpPr>
            <p:cNvPr id="339" name="TextBox 13@|17FFC:16777215|FBC:16777215|LFC:16777215|LBC:16777215"/>
            <p:cNvSpPr txBox="1"/>
            <p:nvPr/>
          </p:nvSpPr>
          <p:spPr>
            <a:xfrm>
              <a:off x="8251485" y="2060817"/>
              <a:ext cx="1952369" cy="215835"/>
            </a:xfrm>
            <a:prstGeom prst="rect">
              <a:avLst/>
            </a:prstGeom>
            <a:noFill/>
          </p:spPr>
          <p:txBody>
            <a:bodyPr lIns="0" tIns="0" rIns="0" bIns="0">
              <a:spAutoFit/>
            </a:bodyPr>
            <a:lstStyle/>
            <a:p>
              <a:pPr defTabSz="1216025">
                <a:spcBef>
                  <a:spcPct val="20000"/>
                </a:spcBef>
                <a:defRPr/>
              </a:pPr>
              <a:r>
                <a:rPr lang="zh-CN" altLang="en-US" sz="1400" b="1">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400" b="1" dirty="0">
                <a:solidFill>
                  <a:schemeClr val="accent6">
                    <a:lumMod val="7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40" name="TextBox 13@|17FFC:16777215|FBC:16777215|LFC:16777215|LBC:16777215"/>
            <p:cNvSpPr txBox="1"/>
            <p:nvPr/>
          </p:nvSpPr>
          <p:spPr>
            <a:xfrm>
              <a:off x="8256248" y="2347086"/>
              <a:ext cx="2333317" cy="204014"/>
            </a:xfrm>
            <a:prstGeom prst="rect">
              <a:avLst/>
            </a:prstGeom>
            <a:noFill/>
          </p:spPr>
          <p:txBody>
            <a:bodyPr lIns="0" tIns="0" rIns="0" bIns="0">
              <a:spAutoFit/>
            </a:bodyPr>
            <a:lstStyle/>
            <a:p>
              <a:pPr defTabSz="913765">
                <a:lnSpc>
                  <a:spcPct val="150000"/>
                </a:lnSpc>
                <a:spcBef>
                  <a:spcPts val="1000"/>
                </a:spcBef>
                <a:buFont typeface="Arial" panose="020B0604020202020204" pitchFamily="34" charset="0"/>
              </a:pPr>
              <a:r>
                <a:rPr sz="1000" dirty="0" err="1">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a:t>
              </a:r>
              <a:endPar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341" name="组合 34"/>
          <p:cNvGrpSpPr/>
          <p:nvPr/>
        </p:nvGrpSpPr>
        <p:grpSpPr bwMode="auto">
          <a:xfrm>
            <a:off x="1819399" y="4581840"/>
            <a:ext cx="2338084" cy="489396"/>
            <a:chOff x="8251485" y="2060817"/>
            <a:chExt cx="2338080" cy="489098"/>
          </a:xfrm>
        </p:grpSpPr>
        <p:sp>
          <p:nvSpPr>
            <p:cNvPr id="342" name="TextBox 13@|17FFC:16777215|FBC:16777215|LFC:16777215|LBC:16777215"/>
            <p:cNvSpPr txBox="1"/>
            <p:nvPr/>
          </p:nvSpPr>
          <p:spPr>
            <a:xfrm>
              <a:off x="8251485" y="2060817"/>
              <a:ext cx="1952369" cy="215313"/>
            </a:xfrm>
            <a:prstGeom prst="rect">
              <a:avLst/>
            </a:prstGeom>
            <a:noFill/>
          </p:spPr>
          <p:txBody>
            <a:bodyPr lIns="0" tIns="0" rIns="0" bIns="0">
              <a:spAutoFit/>
            </a:bodyPr>
            <a:lstStyle/>
            <a:p>
              <a:pPr defTabSz="1216025">
                <a:spcBef>
                  <a:spcPct val="20000"/>
                </a:spcBef>
                <a:defRPr/>
              </a:pPr>
              <a:r>
                <a:rPr lang="zh-CN" altLang="en-US" sz="1400" b="1">
                  <a:solidFill>
                    <a:schemeClr val="accent6">
                      <a:lumMod val="7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单击此处输入标题</a:t>
              </a:r>
              <a:endParaRPr lang="zh-CN" altLang="en-US" sz="1400" b="1" dirty="0">
                <a:solidFill>
                  <a:schemeClr val="accent6">
                    <a:lumMod val="7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43" name="TextBox 13@|17FFC:16777215|FBC:16777215|LFC:16777215|LBC:16777215"/>
            <p:cNvSpPr txBox="1"/>
            <p:nvPr/>
          </p:nvSpPr>
          <p:spPr>
            <a:xfrm>
              <a:off x="8256248" y="2346394"/>
              <a:ext cx="2333317" cy="203521"/>
            </a:xfrm>
            <a:prstGeom prst="rect">
              <a:avLst/>
            </a:prstGeom>
            <a:noFill/>
          </p:spPr>
          <p:txBody>
            <a:bodyPr lIns="0" tIns="0" rIns="0" bIns="0">
              <a:spAutoFit/>
            </a:bodyPr>
            <a:lstStyle/>
            <a:p>
              <a:pPr defTabSz="913765">
                <a:lnSpc>
                  <a:spcPct val="150000"/>
                </a:lnSpc>
                <a:spcBef>
                  <a:spcPts val="1000"/>
                </a:spcBef>
                <a:buFont typeface="Arial" panose="020B0604020202020204" pitchFamily="34" charset="0"/>
              </a:pPr>
              <a:r>
                <a:rPr sz="1000" dirty="0" err="1">
                  <a:solidFill>
                    <a:schemeClr val="tx1">
                      <a:lumMod val="65000"/>
                      <a:lumOff val="3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a:t>
              </a:r>
              <a:endPar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sp>
        <p:nvSpPr>
          <p:cNvPr id="42"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25"/>
                                        </p:tgtEl>
                                        <p:attrNameLst>
                                          <p:attrName>style.visibility</p:attrName>
                                        </p:attrNameLst>
                                      </p:cBhvr>
                                      <p:to>
                                        <p:strVal val="visible"/>
                                      </p:to>
                                    </p:set>
                                    <p:animEffect transition="in" filter="randombar(horizontal)">
                                      <p:cBhvr>
                                        <p:cTn id="7" dur="500"/>
                                        <p:tgtEl>
                                          <p:spTgt spid="32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335"/>
                                        </p:tgtEl>
                                        <p:attrNameLst>
                                          <p:attrName>style.visibility</p:attrName>
                                        </p:attrNameLst>
                                      </p:cBhvr>
                                      <p:to>
                                        <p:strVal val="visible"/>
                                      </p:to>
                                    </p:set>
                                    <p:animEffect transition="in" filter="randombar(horizontal)">
                                      <p:cBhvr>
                                        <p:cTn id="35" dur="500"/>
                                        <p:tgtEl>
                                          <p:spTgt spid="335"/>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326"/>
                                        </p:tgtEl>
                                        <p:attrNameLst>
                                          <p:attrName>style.visibility</p:attrName>
                                        </p:attrNameLst>
                                      </p:cBhvr>
                                      <p:to>
                                        <p:strVal val="visible"/>
                                      </p:to>
                                    </p:set>
                                    <p:animEffect transition="in" filter="randombar(horizontal)">
                                      <p:cBhvr>
                                        <p:cTn id="39" dur="500"/>
                                        <p:tgtEl>
                                          <p:spTgt spid="326"/>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329"/>
                                        </p:tgtEl>
                                        <p:attrNameLst>
                                          <p:attrName>style.visibility</p:attrName>
                                        </p:attrNameLst>
                                      </p:cBhvr>
                                      <p:to>
                                        <p:strVal val="visible"/>
                                      </p:to>
                                    </p:set>
                                    <p:animEffect transition="in" filter="randombar(horizontal)">
                                      <p:cBhvr>
                                        <p:cTn id="43" dur="500"/>
                                        <p:tgtEl>
                                          <p:spTgt spid="329"/>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332"/>
                                        </p:tgtEl>
                                        <p:attrNameLst>
                                          <p:attrName>style.visibility</p:attrName>
                                        </p:attrNameLst>
                                      </p:cBhvr>
                                      <p:to>
                                        <p:strVal val="visible"/>
                                      </p:to>
                                    </p:set>
                                    <p:animEffect transition="in" filter="randombar(horizontal)">
                                      <p:cBhvr>
                                        <p:cTn id="47" dur="500"/>
                                        <p:tgtEl>
                                          <p:spTgt spid="332"/>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341"/>
                                        </p:tgtEl>
                                        <p:attrNameLst>
                                          <p:attrName>style.visibility</p:attrName>
                                        </p:attrNameLst>
                                      </p:cBhvr>
                                      <p:to>
                                        <p:strVal val="visible"/>
                                      </p:to>
                                    </p:set>
                                    <p:animEffect transition="in" filter="randombar(horizontal)">
                                      <p:cBhvr>
                                        <p:cTn id="51" dur="500"/>
                                        <p:tgtEl>
                                          <p:spTgt spid="341"/>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338"/>
                                        </p:tgtEl>
                                        <p:attrNameLst>
                                          <p:attrName>style.visibility</p:attrName>
                                        </p:attrNameLst>
                                      </p:cBhvr>
                                      <p:to>
                                        <p:strVal val="visible"/>
                                      </p:to>
                                    </p:set>
                                    <p:animEffect transition="in" filter="randombar(horizontal)">
                                      <p:cBhvr>
                                        <p:cTn id="55" dur="500"/>
                                        <p:tgtEl>
                                          <p:spTgt spid="338"/>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randombar(horizontal)">
                                      <p:cBhvr>
                                        <p:cTn id="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animBg="1"/>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9"/>
          <p:cNvSpPr txBox="1"/>
          <p:nvPr/>
        </p:nvSpPr>
        <p:spPr>
          <a:xfrm>
            <a:off x="3929012" y="3156137"/>
            <a:ext cx="4333977" cy="545726"/>
          </a:xfrm>
          <a:prstGeom prst="rect">
            <a:avLst/>
          </a:prstGeom>
          <a:noFill/>
        </p:spPr>
        <p:txBody>
          <a:bodyPr wrap="square" lIns="121857" tIns="60928" rIns="121857" bIns="60928" rtlCol="0">
            <a:spAutoFit/>
          </a:bodyPr>
          <a:lstStyle/>
          <a:p>
            <a:pPr algn="just">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5" name="TextBox 9"/>
          <p:cNvSpPr txBox="1"/>
          <p:nvPr/>
        </p:nvSpPr>
        <p:spPr>
          <a:xfrm>
            <a:off x="3929012" y="3730099"/>
            <a:ext cx="4333977" cy="545726"/>
          </a:xfrm>
          <a:prstGeom prst="rect">
            <a:avLst/>
          </a:prstGeom>
          <a:noFill/>
        </p:spPr>
        <p:txBody>
          <a:bodyPr wrap="square" lIns="121857" tIns="60928" rIns="121857" bIns="60928" rtlCol="0">
            <a:spAutoFit/>
          </a:bodyPr>
          <a:lstStyle/>
          <a:p>
            <a:pPr algn="just">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TextBox 9"/>
          <p:cNvSpPr txBox="1"/>
          <p:nvPr/>
        </p:nvSpPr>
        <p:spPr>
          <a:xfrm>
            <a:off x="4030612" y="4451537"/>
            <a:ext cx="4333977" cy="545726"/>
          </a:xfrm>
          <a:prstGeom prst="rect">
            <a:avLst/>
          </a:prstGeom>
          <a:noFill/>
        </p:spPr>
        <p:txBody>
          <a:bodyPr wrap="square" lIns="121857" tIns="60928" rIns="121857" bIns="60928" rtlCol="0">
            <a:spAutoFit/>
          </a:bodyPr>
          <a:lstStyle/>
          <a:p>
            <a:pPr algn="just">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TextBox 9"/>
          <p:cNvSpPr txBox="1"/>
          <p:nvPr/>
        </p:nvSpPr>
        <p:spPr>
          <a:xfrm>
            <a:off x="4030612" y="5025499"/>
            <a:ext cx="4333977" cy="545726"/>
          </a:xfrm>
          <a:prstGeom prst="rect">
            <a:avLst/>
          </a:prstGeom>
          <a:noFill/>
        </p:spPr>
        <p:txBody>
          <a:bodyPr wrap="square" lIns="121857" tIns="60928" rIns="121857" bIns="60928" rtlCol="0">
            <a:spAutoFit/>
          </a:bodyPr>
          <a:lstStyle/>
          <a:p>
            <a:pPr algn="just">
              <a:lnSpc>
                <a:spcPts val="1730"/>
              </a:lnSpc>
            </a:pPr>
            <a:r>
              <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点击输入简要文字内容，文字内容需概括精炼，不用多余的文字修饰，言简意赅的说明分项内容。</a:t>
            </a:r>
            <a:endParaRPr lang="zh-CN" altLang="en-US" sz="1350" dirty="0">
              <a:solidFill>
                <a:schemeClr val="bg1">
                  <a:lumMod val="6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文本框 17"/>
          <p:cNvSpPr txBox="1"/>
          <p:nvPr/>
        </p:nvSpPr>
        <p:spPr>
          <a:xfrm>
            <a:off x="3870224" y="504125"/>
            <a:ext cx="2089483" cy="15652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algn="ctr" defTabSz="410210" hangingPunct="0"/>
            <a:r>
              <a:rPr lang="zh-CN" altLang="en-US" sz="9705"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故</a:t>
            </a:r>
            <a:endParaRPr lang="zh-CN" altLang="en-US" sz="9705"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矩形 12"/>
          <p:cNvSpPr/>
          <p:nvPr/>
        </p:nvSpPr>
        <p:spPr>
          <a:xfrm>
            <a:off x="6450883" y="1435229"/>
            <a:ext cx="1415772" cy="1569660"/>
          </a:xfrm>
          <a:prstGeom prst="rect">
            <a:avLst/>
          </a:prstGeom>
        </p:spPr>
        <p:txBody>
          <a:bodyPr wrap="none">
            <a:spAutoFit/>
          </a:bodyPr>
          <a:lstStyle/>
          <a:p>
            <a:r>
              <a:rPr lang="zh-CN" altLang="en-US" sz="9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宫</a:t>
            </a:r>
            <a:endParaRPr lang="zh-CN" altLang="en-US"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0" name="图片占位符 9"/>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33935" r="33935"/>
          <a:stretch>
            <a:fillRect/>
          </a:stretch>
        </p:blipFill>
        <p:spPr/>
      </p:pic>
      <p:pic>
        <p:nvPicPr>
          <p:cNvPr id="5" name="图片占位符 4"/>
          <p:cNvPicPr>
            <a:picLocks noGrp="1" noChangeAspect="1"/>
          </p:cNvPicPr>
          <p:nvPr>
            <p:ph type="pic" sz="quarter" idx="14"/>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36910" r="36910"/>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500"/>
                                        <p:tgtEl>
                                          <p:spTgt spid="1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1143" y="0"/>
            <a:ext cx="5950857" cy="6858000"/>
          </a:xfrm>
          <a:prstGeom prst="rect">
            <a:avLst/>
          </a:pr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7"/>
          <p:cNvSpPr txBox="1"/>
          <p:nvPr/>
        </p:nvSpPr>
        <p:spPr>
          <a:xfrm>
            <a:off x="1285240" y="1525978"/>
            <a:ext cx="1829347" cy="420564"/>
          </a:xfrm>
          <a:prstGeom prst="rect">
            <a:avLst/>
          </a:prstGeom>
          <a:noFill/>
        </p:spPr>
        <p:txBody>
          <a:bodyPr wrap="none" lIns="91440" tIns="45720" rIns="91440" bIns="45720" rtlCol="0">
            <a:spAutoFit/>
          </a:bodyPr>
          <a:lstStyle/>
          <a:p>
            <a:r>
              <a:rPr lang="zh-CN" altLang="en-US" sz="2135" b="1" dirty="0">
                <a:solidFill>
                  <a:schemeClr val="tx2"/>
                </a:solidFill>
                <a:latin typeface="方正黑体简体" panose="02010601030101010101" pitchFamily="2" charset="-122"/>
                <a:ea typeface="方正黑体简体" panose="02010601030101010101" pitchFamily="2" charset="-122"/>
                <a:cs typeface="Lato Regular"/>
                <a:sym typeface="方正黑体简体" panose="02010601030101010101" pitchFamily="2" charset="-122"/>
              </a:rPr>
              <a:t>标题内容预设</a:t>
            </a:r>
            <a:endParaRPr lang="id-ID" sz="2135" b="1" dirty="0">
              <a:solidFill>
                <a:schemeClr val="tx2"/>
              </a:solidFill>
              <a:latin typeface="方正黑体简体" panose="02010601030101010101" pitchFamily="2" charset="-122"/>
              <a:ea typeface="方正黑体简体" panose="02010601030101010101" pitchFamily="2" charset="-122"/>
              <a:cs typeface="Lato Regular"/>
              <a:sym typeface="方正黑体简体" panose="02010601030101010101" pitchFamily="2" charset="-122"/>
            </a:endParaRPr>
          </a:p>
        </p:txBody>
      </p:sp>
      <p:sp>
        <p:nvSpPr>
          <p:cNvPr id="12" name="TextBox 18"/>
          <p:cNvSpPr txBox="1"/>
          <p:nvPr/>
        </p:nvSpPr>
        <p:spPr>
          <a:xfrm>
            <a:off x="1285241" y="1867724"/>
            <a:ext cx="4207819" cy="658963"/>
          </a:xfrm>
          <a:prstGeom prst="rect">
            <a:avLst/>
          </a:prstGeom>
          <a:noFill/>
        </p:spPr>
        <p:txBody>
          <a:bodyPr wrap="square" lIns="91440" tIns="45720" rIns="91440" bIns="45720" rtlCol="0">
            <a:spAutoFit/>
          </a:bodyPr>
          <a:lstStyle/>
          <a:p>
            <a:pPr>
              <a:lnSpc>
                <a:spcPct val="120000"/>
              </a:lnSpc>
            </a:pPr>
            <a:r>
              <a:rPr lang="zh-CN" altLang="en-US" sz="16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lang="en-US" altLang="zh-CN" sz="1600" b="1" dirty="0">
              <a:solidFill>
                <a:schemeClr val="tx2"/>
              </a:solidFill>
              <a:latin typeface="方正黑体简体" panose="02010601030101010101" pitchFamily="2" charset="-122"/>
              <a:ea typeface="方正黑体简体" panose="02010601030101010101" pitchFamily="2" charset="-122"/>
              <a:cs typeface="Lato Light"/>
              <a:sym typeface="方正黑体简体" panose="02010601030101010101" pitchFamily="2" charset="-122"/>
            </a:endParaRPr>
          </a:p>
        </p:txBody>
      </p:sp>
      <p:sp>
        <p:nvSpPr>
          <p:cNvPr id="13" name="TextBox 19"/>
          <p:cNvSpPr txBox="1"/>
          <p:nvPr/>
        </p:nvSpPr>
        <p:spPr>
          <a:xfrm>
            <a:off x="1285240" y="2793843"/>
            <a:ext cx="1829347" cy="420564"/>
          </a:xfrm>
          <a:prstGeom prst="rect">
            <a:avLst/>
          </a:prstGeom>
          <a:noFill/>
        </p:spPr>
        <p:txBody>
          <a:bodyPr wrap="none" lIns="91440" tIns="45720" rIns="91440" bIns="45720" rtlCol="0">
            <a:spAutoFit/>
          </a:bodyPr>
          <a:lstStyle/>
          <a:p>
            <a:r>
              <a:rPr lang="zh-CN" altLang="en-US" sz="2135" b="1" dirty="0">
                <a:solidFill>
                  <a:schemeClr val="tx2"/>
                </a:solidFill>
                <a:latin typeface="方正黑体简体" panose="02010601030101010101" pitchFamily="2" charset="-122"/>
                <a:ea typeface="方正黑体简体" panose="02010601030101010101" pitchFamily="2" charset="-122"/>
                <a:cs typeface="Lato Regular"/>
                <a:sym typeface="方正黑体简体" panose="02010601030101010101" pitchFamily="2" charset="-122"/>
              </a:rPr>
              <a:t>标题内容预设</a:t>
            </a:r>
            <a:endParaRPr lang="id-ID" altLang="zh-CN" sz="2135" b="1" dirty="0">
              <a:solidFill>
                <a:schemeClr val="tx2"/>
              </a:solidFill>
              <a:latin typeface="方正黑体简体" panose="02010601030101010101" pitchFamily="2" charset="-122"/>
              <a:ea typeface="方正黑体简体" panose="02010601030101010101" pitchFamily="2" charset="-122"/>
              <a:cs typeface="Lato Regular"/>
              <a:sym typeface="方正黑体简体" panose="02010601030101010101" pitchFamily="2" charset="-122"/>
            </a:endParaRPr>
          </a:p>
        </p:txBody>
      </p:sp>
      <p:sp>
        <p:nvSpPr>
          <p:cNvPr id="14" name="TextBox 20"/>
          <p:cNvSpPr txBox="1"/>
          <p:nvPr/>
        </p:nvSpPr>
        <p:spPr>
          <a:xfrm>
            <a:off x="1285241" y="3138753"/>
            <a:ext cx="4055419" cy="658963"/>
          </a:xfrm>
          <a:prstGeom prst="rect">
            <a:avLst/>
          </a:prstGeom>
          <a:noFill/>
        </p:spPr>
        <p:txBody>
          <a:bodyPr wrap="square" lIns="91440" tIns="45720" rIns="91440" bIns="45720" rtlCol="0">
            <a:spAutoFit/>
          </a:bodyPr>
          <a:lstStyle/>
          <a:p>
            <a:pPr>
              <a:lnSpc>
                <a:spcPct val="120000"/>
              </a:lnSpc>
            </a:pPr>
            <a:r>
              <a:rPr lang="zh-CN" altLang="en-US" sz="16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lang="en-US" altLang="zh-CN" sz="1600" b="1" dirty="0">
              <a:solidFill>
                <a:schemeClr val="tx2"/>
              </a:solidFill>
              <a:latin typeface="方正黑体简体" panose="02010601030101010101" pitchFamily="2" charset="-122"/>
              <a:ea typeface="方正黑体简体" panose="02010601030101010101" pitchFamily="2" charset="-122"/>
              <a:cs typeface="Lato Light"/>
              <a:sym typeface="方正黑体简体" panose="02010601030101010101" pitchFamily="2" charset="-122"/>
            </a:endParaRPr>
          </a:p>
        </p:txBody>
      </p:sp>
      <p:sp>
        <p:nvSpPr>
          <p:cNvPr id="15" name="TextBox 21"/>
          <p:cNvSpPr txBox="1"/>
          <p:nvPr/>
        </p:nvSpPr>
        <p:spPr>
          <a:xfrm>
            <a:off x="1285240" y="4044355"/>
            <a:ext cx="1829347" cy="420564"/>
          </a:xfrm>
          <a:prstGeom prst="rect">
            <a:avLst/>
          </a:prstGeom>
          <a:noFill/>
        </p:spPr>
        <p:txBody>
          <a:bodyPr wrap="none" lIns="91440" tIns="45720" rIns="91440" bIns="45720" rtlCol="0">
            <a:spAutoFit/>
          </a:bodyPr>
          <a:lstStyle/>
          <a:p>
            <a:r>
              <a:rPr lang="zh-CN" altLang="en-US" sz="2135" b="1" dirty="0">
                <a:solidFill>
                  <a:schemeClr val="tx2"/>
                </a:solidFill>
                <a:latin typeface="方正黑体简体" panose="02010601030101010101" pitchFamily="2" charset="-122"/>
                <a:ea typeface="方正黑体简体" panose="02010601030101010101" pitchFamily="2" charset="-122"/>
                <a:cs typeface="Lato Regular"/>
                <a:sym typeface="方正黑体简体" panose="02010601030101010101" pitchFamily="2" charset="-122"/>
              </a:rPr>
              <a:t>标题内容预设</a:t>
            </a:r>
            <a:endParaRPr lang="id-ID" altLang="zh-CN" sz="2135" b="1" dirty="0">
              <a:solidFill>
                <a:schemeClr val="tx2"/>
              </a:solidFill>
              <a:latin typeface="方正黑体简体" panose="02010601030101010101" pitchFamily="2" charset="-122"/>
              <a:ea typeface="方正黑体简体" panose="02010601030101010101" pitchFamily="2" charset="-122"/>
              <a:cs typeface="Lato Regular"/>
              <a:sym typeface="方正黑体简体" panose="02010601030101010101" pitchFamily="2" charset="-122"/>
            </a:endParaRPr>
          </a:p>
        </p:txBody>
      </p:sp>
      <p:sp>
        <p:nvSpPr>
          <p:cNvPr id="16" name="TextBox 22"/>
          <p:cNvSpPr txBox="1"/>
          <p:nvPr/>
        </p:nvSpPr>
        <p:spPr>
          <a:xfrm>
            <a:off x="1285241" y="4412941"/>
            <a:ext cx="4055419" cy="658963"/>
          </a:xfrm>
          <a:prstGeom prst="rect">
            <a:avLst/>
          </a:prstGeom>
          <a:noFill/>
        </p:spPr>
        <p:txBody>
          <a:bodyPr wrap="square" lIns="91440" tIns="45720" rIns="91440" bIns="45720" rtlCol="0">
            <a:spAutoFit/>
          </a:bodyPr>
          <a:lstStyle/>
          <a:p>
            <a:pPr>
              <a:lnSpc>
                <a:spcPct val="120000"/>
              </a:lnSpc>
            </a:pPr>
            <a:r>
              <a:rPr lang="zh-CN" altLang="en-US" sz="16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点击此处更换文本点击此处更换文本点击此处更换文本点击此处更换文本</a:t>
            </a:r>
            <a:endParaRPr lang="en-US" altLang="zh-CN" sz="1600" b="1" dirty="0">
              <a:solidFill>
                <a:schemeClr val="tx2"/>
              </a:solidFill>
              <a:latin typeface="方正黑体简体" panose="02010601030101010101" pitchFamily="2" charset="-122"/>
              <a:ea typeface="方正黑体简体" panose="02010601030101010101" pitchFamily="2" charset="-122"/>
              <a:cs typeface="Lato Light"/>
              <a:sym typeface="方正黑体简体" panose="02010601030101010101" pitchFamily="2" charset="-122"/>
            </a:endParaRPr>
          </a:p>
        </p:txBody>
      </p:sp>
      <p:sp>
        <p:nvSpPr>
          <p:cNvPr id="18"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15" grpId="0"/>
      <p:bldP spid="16"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Прямоугольник 10"/>
          <p:cNvSpPr/>
          <p:nvPr/>
        </p:nvSpPr>
        <p:spPr>
          <a:xfrm>
            <a:off x="760380" y="586897"/>
            <a:ext cx="10671240" cy="5742898"/>
          </a:xfrm>
          <a:prstGeom prst="rect">
            <a:avLst/>
          </a:prstGeom>
          <a:solidFill>
            <a:srgbClr val="9D735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dirty="0">
              <a:solidFill>
                <a:schemeClr val="bg1">
                  <a:lumMod val="75000"/>
                </a:schemeClr>
              </a:solidFill>
              <a:ea typeface="方正黑体简体" panose="02010601030101010101" pitchFamily="2" charset="-122"/>
              <a:sym typeface="方正黑体简体" panose="02010601030101010101" pitchFamily="2" charset="-122"/>
            </a:endParaRPr>
          </a:p>
        </p:txBody>
      </p:sp>
      <p:sp>
        <p:nvSpPr>
          <p:cNvPr id="8" name="文本框 7"/>
          <p:cNvSpPr txBox="1"/>
          <p:nvPr/>
        </p:nvSpPr>
        <p:spPr>
          <a:xfrm>
            <a:off x="9024768" y="1202799"/>
            <a:ext cx="553998" cy="3441772"/>
          </a:xfrm>
          <a:prstGeom prst="rect">
            <a:avLst/>
          </a:prstGeom>
          <a:noFill/>
          <a:effectLst>
            <a:outerShdw blurRad="50800" dist="38100" dir="2700000" algn="tl" rotWithShape="0">
              <a:prstClr val="black">
                <a:alpha val="40000"/>
              </a:prstClr>
            </a:outerShdw>
          </a:effectLst>
        </p:spPr>
        <p:txBody>
          <a:bodyPr vert="eaVert" wrap="square" rtlCol="0">
            <a:spAutoFit/>
          </a:bodyPr>
          <a:lstStyle/>
          <a:p>
            <a:pPr algn="dist"/>
            <a:r>
              <a:rPr lang="en-US" altLang="zh-CN"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THANKS</a:t>
            </a:r>
            <a:endParaRPr lang="zh-CN" altLang="en-US" sz="2400"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9" name="文本框 8"/>
          <p:cNvSpPr txBox="1"/>
          <p:nvPr/>
        </p:nvSpPr>
        <p:spPr>
          <a:xfrm>
            <a:off x="7961078" y="1061222"/>
            <a:ext cx="1107996" cy="5219597"/>
          </a:xfrm>
          <a:prstGeom prst="rect">
            <a:avLst/>
          </a:prstGeom>
          <a:noFill/>
          <a:effectLst>
            <a:outerShdw blurRad="50800" dist="38100" dir="2700000" algn="tl" rotWithShape="0">
              <a:prstClr val="black">
                <a:alpha val="40000"/>
              </a:prstClr>
            </a:outerShdw>
          </a:effectLst>
        </p:spPr>
        <p:txBody>
          <a:bodyPr vert="eaVert" wrap="square" rtlCol="0">
            <a:spAutoFit/>
          </a:bodyPr>
          <a:lstStyle/>
          <a:p>
            <a:r>
              <a:rPr lang="zh-CN" altLang="en-US" sz="60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rPr>
              <a:t>谢谢大家观看</a:t>
            </a:r>
            <a:endParaRPr lang="zh-CN" altLang="en-US" sz="6000" b="1" dirty="0">
              <a:solidFill>
                <a:schemeClr val="bg1"/>
              </a:soli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文本框 11"/>
          <p:cNvSpPr txBox="1"/>
          <p:nvPr/>
        </p:nvSpPr>
        <p:spPr>
          <a:xfrm>
            <a:off x="4169340" y="1820868"/>
            <a:ext cx="2173403" cy="369332"/>
          </a:xfrm>
          <a:prstGeom prst="rect">
            <a:avLst/>
          </a:prstGeom>
          <a:noFill/>
        </p:spPr>
        <p:txBody>
          <a:bodyPr wrap="square" rtlCol="0">
            <a:spAutoFit/>
          </a:bodyPr>
          <a:lstStyle/>
          <a:p>
            <a:pPr algn="dist"/>
            <a:r>
              <a:rPr lang="zh-CN" altLang="en-US"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历史的痕迹</a:t>
            </a:r>
            <a:endParaRPr lang="zh-CN" altLang="en-US"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l="6306" t="12815" b="10543"/>
          <a:stretch>
            <a:fillRect/>
          </a:stretch>
        </p:blipFill>
        <p:spPr>
          <a:xfrm>
            <a:off x="943428" y="1202799"/>
            <a:ext cx="6917359" cy="458840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27930" b="27930"/>
          <a:stretch>
            <a:fillRect/>
          </a:stretch>
        </p:blipFill>
        <p:spPr/>
      </p:pic>
      <p:sp>
        <p:nvSpPr>
          <p:cNvPr id="11" name="任意多边形: 形状 10"/>
          <p:cNvSpPr/>
          <p:nvPr/>
        </p:nvSpPr>
        <p:spPr>
          <a:xfrm>
            <a:off x="4051657" y="697435"/>
            <a:ext cx="4356100" cy="4356100"/>
          </a:xfrm>
          <a:custGeom>
            <a:avLst/>
            <a:gdLst>
              <a:gd name="connsiteX0" fmla="*/ 2178012 w 4356100"/>
              <a:gd name="connsiteY0" fmla="*/ 4356098 h 4356100"/>
              <a:gd name="connsiteX1" fmla="*/ 2178089 w 4356100"/>
              <a:gd name="connsiteY1" fmla="*/ 4356098 h 4356100"/>
              <a:gd name="connsiteX2" fmla="*/ 2178050 w 4356100"/>
              <a:gd name="connsiteY2" fmla="*/ 4356100 h 4356100"/>
              <a:gd name="connsiteX3" fmla="*/ 2178050 w 4356100"/>
              <a:gd name="connsiteY3" fmla="*/ 0 h 4356100"/>
              <a:gd name="connsiteX4" fmla="*/ 4356100 w 4356100"/>
              <a:gd name="connsiteY4" fmla="*/ 2178050 h 4356100"/>
              <a:gd name="connsiteX5" fmla="*/ 4184938 w 4356100"/>
              <a:gd name="connsiteY5" fmla="*/ 3025846 h 4356100"/>
              <a:gd name="connsiteX6" fmla="*/ 4128004 w 4356100"/>
              <a:gd name="connsiteY6" fmla="*/ 3144033 h 4356100"/>
              <a:gd name="connsiteX7" fmla="*/ 228096 w 4356100"/>
              <a:gd name="connsiteY7" fmla="*/ 3144033 h 4356100"/>
              <a:gd name="connsiteX8" fmla="*/ 171162 w 4356100"/>
              <a:gd name="connsiteY8" fmla="*/ 3025846 h 4356100"/>
              <a:gd name="connsiteX9" fmla="*/ 0 w 4356100"/>
              <a:gd name="connsiteY9" fmla="*/ 2178050 h 4356100"/>
              <a:gd name="connsiteX10" fmla="*/ 2178050 w 4356100"/>
              <a:gd name="connsiteY10" fmla="*/ 0 h 43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56100" h="4356100">
                <a:moveTo>
                  <a:pt x="2178012" y="4356098"/>
                </a:moveTo>
                <a:lnTo>
                  <a:pt x="2178089" y="4356098"/>
                </a:lnTo>
                <a:lnTo>
                  <a:pt x="2178050" y="4356100"/>
                </a:lnTo>
                <a:close/>
                <a:moveTo>
                  <a:pt x="2178050" y="0"/>
                </a:moveTo>
                <a:cubicBezTo>
                  <a:pt x="3380954" y="0"/>
                  <a:pt x="4356100" y="975146"/>
                  <a:pt x="4356100" y="2178050"/>
                </a:cubicBezTo>
                <a:cubicBezTo>
                  <a:pt x="4356100" y="2478776"/>
                  <a:pt x="4295154" y="2765267"/>
                  <a:pt x="4184938" y="3025846"/>
                </a:cubicBezTo>
                <a:lnTo>
                  <a:pt x="4128004" y="3144033"/>
                </a:lnTo>
                <a:lnTo>
                  <a:pt x="228096" y="3144033"/>
                </a:lnTo>
                <a:lnTo>
                  <a:pt x="171162" y="3025846"/>
                </a:lnTo>
                <a:cubicBezTo>
                  <a:pt x="60947" y="2765267"/>
                  <a:pt x="0" y="2478776"/>
                  <a:pt x="0" y="2178050"/>
                </a:cubicBezTo>
                <a:cubicBezTo>
                  <a:pt x="0" y="975146"/>
                  <a:pt x="975146" y="0"/>
                  <a:pt x="2178050" y="0"/>
                </a:cubicBezTo>
                <a:close/>
              </a:path>
            </a:pathLst>
          </a:custGeom>
          <a:solidFill>
            <a:srgbClr val="9D735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 name="文本框 3"/>
          <p:cNvSpPr txBox="1"/>
          <p:nvPr/>
        </p:nvSpPr>
        <p:spPr>
          <a:xfrm>
            <a:off x="4752379" y="4054524"/>
            <a:ext cx="2954655" cy="923330"/>
          </a:xfrm>
          <a:prstGeom prst="rect">
            <a:avLst/>
          </a:prstGeom>
          <a:noFill/>
        </p:spPr>
        <p:txBody>
          <a:bodyPr wrap="none" rtlCol="0">
            <a:spAutoFit/>
          </a:bodyPr>
          <a:lstStyle/>
          <a:p>
            <a:r>
              <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rPr>
              <a:t>走遍故宫</a:t>
            </a:r>
            <a:endPar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文本框 4"/>
          <p:cNvSpPr txBox="1"/>
          <p:nvPr/>
        </p:nvSpPr>
        <p:spPr>
          <a:xfrm>
            <a:off x="4223107" y="2018952"/>
            <a:ext cx="4356099" cy="1015663"/>
          </a:xfrm>
          <a:prstGeom prst="rect">
            <a:avLst/>
          </a:prstGeom>
          <a:noFill/>
        </p:spPr>
        <p:txBody>
          <a:bodyPr wrap="square" rtlCol="0">
            <a:spAutoFit/>
          </a:bodyPr>
          <a:lstStyle/>
          <a:p>
            <a:r>
              <a:rPr lang="en-US" altLang="zh-CN" sz="60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PART </a:t>
            </a:r>
            <a:r>
              <a:rPr lang="en-US" altLang="zh-CN" sz="54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ONE</a:t>
            </a:r>
            <a:endParaRPr lang="zh-CN" altLang="en-US" sz="60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Content Placeholder 2"/>
          <p:cNvSpPr txBox="1"/>
          <p:nvPr/>
        </p:nvSpPr>
        <p:spPr>
          <a:xfrm>
            <a:off x="4223107" y="5016987"/>
            <a:ext cx="4013200" cy="808516"/>
          </a:xfrm>
          <a:prstGeom prst="rect">
            <a:avLst/>
          </a:prstGeom>
        </p:spPr>
        <p:txBody>
          <a:bodyPr vert="horz" lIns="91384" tIns="45693" rIns="91384" bIns="45693"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200000"/>
              </a:lnSpc>
              <a:buNone/>
            </a:pPr>
            <a:r>
              <a:rPr lang="zh-CN" alt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点击输入文本点击输入文本点击输入文本点击输入文本点击输入文本点击输入文本点击输入</a:t>
            </a:r>
            <a:endParaRPr 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p:bldP spid="5"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19"/>
          <p:cNvGrpSpPr/>
          <p:nvPr/>
        </p:nvGrpSpPr>
        <p:grpSpPr>
          <a:xfrm>
            <a:off x="1864656" y="1957503"/>
            <a:ext cx="374477" cy="281039"/>
            <a:chOff x="789999" y="2242985"/>
            <a:chExt cx="504229" cy="378415"/>
          </a:xfrm>
        </p:grpSpPr>
        <p:sp>
          <p:nvSpPr>
            <p:cNvPr id="28"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sp>
          <p:nvSpPr>
            <p:cNvPr id="29"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grpSp>
      <p:sp>
        <p:nvSpPr>
          <p:cNvPr id="30" name="矩形 29"/>
          <p:cNvSpPr>
            <a:spLocks noChangeArrowheads="1"/>
          </p:cNvSpPr>
          <p:nvPr/>
        </p:nvSpPr>
        <p:spPr bwMode="auto">
          <a:xfrm>
            <a:off x="2350877" y="1811218"/>
            <a:ext cx="3299568" cy="465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双击输入替换内容编辑文字双击输入替换内容编辑文字双击输入替换内容编辑文字</a:t>
            </a:r>
            <a:endParaRPr lang="en-US" altLang="zh-CN"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31" name="Group 23"/>
          <p:cNvGrpSpPr/>
          <p:nvPr/>
        </p:nvGrpSpPr>
        <p:grpSpPr>
          <a:xfrm>
            <a:off x="1864652" y="2813075"/>
            <a:ext cx="374477" cy="281039"/>
            <a:chOff x="789999" y="2242985"/>
            <a:chExt cx="504229" cy="378415"/>
          </a:xfrm>
        </p:grpSpPr>
        <p:sp>
          <p:nvSpPr>
            <p:cNvPr id="32"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sp>
          <p:nvSpPr>
            <p:cNvPr id="33"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grpSp>
      <p:grpSp>
        <p:nvGrpSpPr>
          <p:cNvPr id="34" name="Group 27"/>
          <p:cNvGrpSpPr/>
          <p:nvPr/>
        </p:nvGrpSpPr>
        <p:grpSpPr>
          <a:xfrm>
            <a:off x="1864652" y="3689486"/>
            <a:ext cx="374477" cy="281039"/>
            <a:chOff x="789999" y="2242985"/>
            <a:chExt cx="504229" cy="378415"/>
          </a:xfrm>
        </p:grpSpPr>
        <p:sp>
          <p:nvSpPr>
            <p:cNvPr id="35"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sp>
          <p:nvSpPr>
            <p:cNvPr id="36"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grpSp>
      <p:grpSp>
        <p:nvGrpSpPr>
          <p:cNvPr id="37" name="Group 31"/>
          <p:cNvGrpSpPr/>
          <p:nvPr/>
        </p:nvGrpSpPr>
        <p:grpSpPr>
          <a:xfrm>
            <a:off x="1864652" y="4527913"/>
            <a:ext cx="374477" cy="281039"/>
            <a:chOff x="789999" y="2242985"/>
            <a:chExt cx="504229" cy="378415"/>
          </a:xfrm>
        </p:grpSpPr>
        <p:sp>
          <p:nvSpPr>
            <p:cNvPr id="38"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sp>
          <p:nvSpPr>
            <p:cNvPr id="39"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方正黑体简体" panose="02010601030101010101" pitchFamily="2" charset="-122"/>
                <a:ea typeface="方正黑体简体" panose="02010601030101010101" pitchFamily="2" charset="-122"/>
                <a:cs typeface="Arial" panose="020B0604020202020204" pitchFamily="34" charset="0"/>
                <a:sym typeface="方正黑体简体" panose="02010601030101010101" pitchFamily="2" charset="-122"/>
              </a:endParaRPr>
            </a:p>
          </p:txBody>
        </p:sp>
      </p:grpSp>
      <p:sp>
        <p:nvSpPr>
          <p:cNvPr id="40" name="矩形 39"/>
          <p:cNvSpPr>
            <a:spLocks noChangeArrowheads="1"/>
          </p:cNvSpPr>
          <p:nvPr/>
        </p:nvSpPr>
        <p:spPr bwMode="auto">
          <a:xfrm>
            <a:off x="2289269" y="2700322"/>
            <a:ext cx="3299568" cy="465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双击输入替换内容编辑文字双击输入替换内容编辑文字双击输入替换内容编辑文字</a:t>
            </a:r>
            <a:endParaRPr lang="en-US" altLang="zh-CN"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1" name="矩形 40"/>
          <p:cNvSpPr>
            <a:spLocks noChangeArrowheads="1"/>
          </p:cNvSpPr>
          <p:nvPr/>
        </p:nvSpPr>
        <p:spPr bwMode="auto">
          <a:xfrm>
            <a:off x="2257675" y="3584426"/>
            <a:ext cx="3299568" cy="465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双击输入替换内容编辑文字双击输入替换内容编辑文字双击输入替换内容编辑文字</a:t>
            </a:r>
            <a:endParaRPr lang="en-US" altLang="zh-CN"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2" name="矩形 41"/>
          <p:cNvSpPr>
            <a:spLocks noChangeArrowheads="1"/>
          </p:cNvSpPr>
          <p:nvPr/>
        </p:nvSpPr>
        <p:spPr bwMode="auto">
          <a:xfrm>
            <a:off x="2331129" y="4501174"/>
            <a:ext cx="3299568" cy="465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rPr>
              <a:t>双击输入替换内容编辑文字双击输入替换内容编辑文字双击输入替换内容编辑文字</a:t>
            </a:r>
            <a:endParaRPr lang="en-US" altLang="zh-CN" sz="1200"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 name="矩形 1"/>
          <p:cNvSpPr/>
          <p:nvPr/>
        </p:nvSpPr>
        <p:spPr>
          <a:xfrm>
            <a:off x="6212114" y="1654629"/>
            <a:ext cx="5979886" cy="3570514"/>
          </a:xfrm>
          <a:prstGeom prst="rect">
            <a:avLst/>
          </a:prstGeom>
          <a:blipFill>
            <a:blip r:embed="rId1">
              <a:extLst>
                <a:ext uri="{BEBA8EAE-BF5A-486C-A8C5-ECC9F3942E4B}">
                  <a14:imgProps xmlns:a14="http://schemas.microsoft.com/office/drawing/2010/main">
                    <a14:imgLayer r:embed="rId2">
                      <a14:imgEffect>
                        <a14:colorTemperature colorTemp="8800"/>
                      </a14:imgEffect>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randombar(horizontal)">
                                      <p:cBhvr>
                                        <p:cTn id="11" dur="500"/>
                                        <p:tgtEl>
                                          <p:spTgt spid="4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randombar(horizontal)">
                                      <p:cBhvr>
                                        <p:cTn id="15" dur="500"/>
                                        <p:tgtEl>
                                          <p:spTgt spid="3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randombar(horizontal)">
                                      <p:cBhvr>
                                        <p:cTn id="19" dur="500"/>
                                        <p:tgtEl>
                                          <p:spTgt spid="41"/>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500"/>
                                        <p:tgtEl>
                                          <p:spTgt spid="3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randombar(horizontal)">
                                      <p:cBhvr>
                                        <p:cTn id="27" dur="500"/>
                                        <p:tgtEl>
                                          <p:spTgt spid="40"/>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randombar(horizontal)">
                                      <p:cBhvr>
                                        <p:cTn id="35" dur="500"/>
                                        <p:tgtEl>
                                          <p:spTgt spid="3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randombar(horizontal)">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0" grpId="0"/>
      <p:bldP spid="41" grpId="0"/>
      <p:bldP spid="4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435103" y="1903703"/>
            <a:ext cx="2800231" cy="3800314"/>
            <a:chOff x="1435102" y="1903702"/>
            <a:chExt cx="2800231" cy="3800313"/>
          </a:xfrm>
          <a:effectLst>
            <a:outerShdw blurRad="254000" dist="63500" dir="2700000" algn="tl" rotWithShape="0">
              <a:prstClr val="black">
                <a:alpha val="30000"/>
              </a:prstClr>
            </a:outerShdw>
          </a:effectLst>
        </p:grpSpPr>
        <p:sp>
          <p:nvSpPr>
            <p:cNvPr id="5" name="Arrow: Pentagon 2"/>
            <p:cNvSpPr/>
            <p:nvPr/>
          </p:nvSpPr>
          <p:spPr>
            <a:xfrm rot="5400000">
              <a:off x="1755128" y="1583677"/>
              <a:ext cx="2160180" cy="2800231"/>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11" name="Freeform: Shape 20"/>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4" name="Rectangle 1"/>
            <p:cNvSpPr/>
            <p:nvPr/>
          </p:nvSpPr>
          <p:spPr>
            <a:xfrm>
              <a:off x="1435102" y="1903702"/>
              <a:ext cx="2800231" cy="3800313"/>
            </a:xfrm>
            <a:prstGeom prst="rect">
              <a:avLst/>
            </a:prstGeom>
            <a:ln w="3175">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26" name="矩形 25"/>
            <p:cNvSpPr/>
            <p:nvPr/>
          </p:nvSpPr>
          <p:spPr>
            <a:xfrm>
              <a:off x="1713183" y="4372199"/>
              <a:ext cx="2243022" cy="850233"/>
            </a:xfrm>
            <a:prstGeom prst="rect">
              <a:avLst/>
            </a:prstGeom>
            <a:effectLst/>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用户可以在投影仪或者计算机上进行演示也可以将演示文稿打印出来</a:t>
              </a:r>
              <a:endPar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27" name="矩形 26"/>
            <p:cNvSpPr/>
            <p:nvPr/>
          </p:nvSpPr>
          <p:spPr>
            <a:xfrm>
              <a:off x="1714230" y="2121897"/>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标题文字添加</a:t>
              </a:r>
              <a:endPar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33" name="组合 32"/>
          <p:cNvGrpSpPr/>
          <p:nvPr/>
        </p:nvGrpSpPr>
        <p:grpSpPr>
          <a:xfrm>
            <a:off x="4695886" y="1903703"/>
            <a:ext cx="2800231" cy="3800314"/>
            <a:chOff x="4695885" y="1903702"/>
            <a:chExt cx="2800231" cy="3800313"/>
          </a:xfrm>
        </p:grpSpPr>
        <p:sp>
          <p:nvSpPr>
            <p:cNvPr id="7" name="Arrow: Pentagon 7"/>
            <p:cNvSpPr/>
            <p:nvPr/>
          </p:nvSpPr>
          <p:spPr>
            <a:xfrm rot="5400000">
              <a:off x="5015911" y="1583677"/>
              <a:ext cx="2160180" cy="2800231"/>
            </a:xfrm>
            <a:prstGeom prst="homePlate">
              <a:avLst/>
            </a:prstGeom>
            <a:solidFill>
              <a:schemeClr val="accent3"/>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12" name="Freeform: Shape 21"/>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6" name="Rectangle 6"/>
            <p:cNvSpPr/>
            <p:nvPr/>
          </p:nvSpPr>
          <p:spPr>
            <a:xfrm>
              <a:off x="4695885" y="1903702"/>
              <a:ext cx="2800231" cy="3800313"/>
            </a:xfrm>
            <a:prstGeom prst="rect">
              <a:avLst/>
            </a:prstGeom>
            <a:ln w="3175">
              <a:solidFill>
                <a:schemeClr val="accent2"/>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28" name="矩形 27"/>
            <p:cNvSpPr/>
            <p:nvPr/>
          </p:nvSpPr>
          <p:spPr>
            <a:xfrm>
              <a:off x="4975010" y="2121897"/>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标题文字添加</a:t>
              </a:r>
              <a:endPar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0" name="矩形 29"/>
            <p:cNvSpPr/>
            <p:nvPr/>
          </p:nvSpPr>
          <p:spPr>
            <a:xfrm>
              <a:off x="4975010" y="4372199"/>
              <a:ext cx="2243022"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用户可以在投影仪或者计算机上进行演示也可以将演示文稿打印出来</a:t>
              </a:r>
              <a:endPar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grpSp>
        <p:nvGrpSpPr>
          <p:cNvPr id="34" name="组合 33"/>
          <p:cNvGrpSpPr/>
          <p:nvPr/>
        </p:nvGrpSpPr>
        <p:grpSpPr>
          <a:xfrm>
            <a:off x="7956670" y="1903703"/>
            <a:ext cx="2800231" cy="3800314"/>
            <a:chOff x="7956669" y="1903702"/>
            <a:chExt cx="2800231" cy="3800313"/>
          </a:xfrm>
        </p:grpSpPr>
        <p:sp>
          <p:nvSpPr>
            <p:cNvPr id="9" name="Arrow: Pentagon 12"/>
            <p:cNvSpPr/>
            <p:nvPr/>
          </p:nvSpPr>
          <p:spPr>
            <a:xfrm rot="5400000">
              <a:off x="8276695" y="1583677"/>
              <a:ext cx="2160180" cy="2800231"/>
            </a:xfrm>
            <a:prstGeom prst="homePlate">
              <a:avLst/>
            </a:prstGeom>
            <a:solidFill>
              <a:schemeClr val="accent6">
                <a:lumMod val="60000"/>
                <a:lumOff val="40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10" name="Freeform: Shape 19"/>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8" name="Rectangle 11"/>
            <p:cNvSpPr/>
            <p:nvPr/>
          </p:nvSpPr>
          <p:spPr>
            <a:xfrm>
              <a:off x="7956669" y="1903702"/>
              <a:ext cx="2800231" cy="3800313"/>
            </a:xfrm>
            <a:prstGeom prst="rect">
              <a:avLst/>
            </a:prstGeom>
            <a:ln w="3175">
              <a:solidFill>
                <a:schemeClr val="accent3"/>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29" name="矩形 28"/>
            <p:cNvSpPr/>
            <p:nvPr/>
          </p:nvSpPr>
          <p:spPr>
            <a:xfrm>
              <a:off x="8235797" y="2121897"/>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标题文字添加</a:t>
              </a:r>
              <a:endParaRPr lang="zh-CN" altLang="en-US" b="1" dirty="0">
                <a:solidFill>
                  <a:schemeClr val="bg1"/>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sp>
          <p:nvSpPr>
            <p:cNvPr id="31" name="矩形 30"/>
            <p:cNvSpPr/>
            <p:nvPr/>
          </p:nvSpPr>
          <p:spPr>
            <a:xfrm>
              <a:off x="8273761" y="4372199"/>
              <a:ext cx="2243022"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rPr>
                <a:t>用户可以在投影仪或者计算机上进行演示也可以将演示文稿打印出来</a:t>
              </a:r>
              <a:endParaRPr lang="zh-CN" altLang="en-US" sz="14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方正黑体简体" panose="02010601030101010101" pitchFamily="2" charset="-122"/>
              </a:endParaRPr>
            </a:p>
          </p:txBody>
        </p:sp>
      </p:grpSp>
      <p:sp>
        <p:nvSpPr>
          <p:cNvPr id="20"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randombar(horizontal)">
                                      <p:cBhvr>
                                        <p:cTn id="11" dur="500"/>
                                        <p:tgtEl>
                                          <p:spTgt spid="3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randombar(horizontal)">
                                      <p:cBhvr>
                                        <p:cTn id="15" dur="500"/>
                                        <p:tgtEl>
                                          <p:spTgt spid="3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p:cNvSpPr/>
          <p:nvPr/>
        </p:nvSpPr>
        <p:spPr>
          <a:xfrm>
            <a:off x="1361011" y="1753996"/>
            <a:ext cx="3733708" cy="3717889"/>
          </a:xfrm>
          <a:custGeom>
            <a:avLst/>
            <a:gdLst>
              <a:gd name="connsiteX0" fmla="*/ 1866854 w 3733708"/>
              <a:gd name="connsiteY0" fmla="*/ 0 h 3717889"/>
              <a:gd name="connsiteX1" fmla="*/ 3733708 w 3733708"/>
              <a:gd name="connsiteY1" fmla="*/ 1865637 h 3717889"/>
              <a:gd name="connsiteX2" fmla="*/ 2243090 w 3733708"/>
              <a:gd name="connsiteY2" fmla="*/ 3693371 h 3717889"/>
              <a:gd name="connsiteX3" fmla="*/ 2082335 w 3733708"/>
              <a:gd name="connsiteY3" fmla="*/ 3717889 h 3717889"/>
              <a:gd name="connsiteX4" fmla="*/ 1651373 w 3733708"/>
              <a:gd name="connsiteY4" fmla="*/ 3717889 h 3717889"/>
              <a:gd name="connsiteX5" fmla="*/ 1490618 w 3733708"/>
              <a:gd name="connsiteY5" fmla="*/ 3693371 h 3717889"/>
              <a:gd name="connsiteX6" fmla="*/ 0 w 3733708"/>
              <a:gd name="connsiteY6" fmla="*/ 1865637 h 3717889"/>
              <a:gd name="connsiteX7" fmla="*/ 1866854 w 3733708"/>
              <a:gd name="connsiteY7" fmla="*/ 0 h 371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3708" h="3717889">
                <a:moveTo>
                  <a:pt x="1866854" y="0"/>
                </a:moveTo>
                <a:cubicBezTo>
                  <a:pt x="2897889" y="0"/>
                  <a:pt x="3733708" y="835274"/>
                  <a:pt x="3733708" y="1865637"/>
                </a:cubicBezTo>
                <a:cubicBezTo>
                  <a:pt x="3733708" y="2767205"/>
                  <a:pt x="3093784" y="3519407"/>
                  <a:pt x="2243090" y="3693371"/>
                </a:cubicBezTo>
                <a:lnTo>
                  <a:pt x="2082335" y="3717889"/>
                </a:lnTo>
                <a:lnTo>
                  <a:pt x="1651373" y="3717889"/>
                </a:lnTo>
                <a:lnTo>
                  <a:pt x="1490618" y="3693371"/>
                </a:lnTo>
                <a:cubicBezTo>
                  <a:pt x="639924" y="3519407"/>
                  <a:pt x="0" y="2767205"/>
                  <a:pt x="0" y="1865637"/>
                </a:cubicBezTo>
                <a:cubicBezTo>
                  <a:pt x="0" y="835274"/>
                  <a:pt x="835819" y="0"/>
                  <a:pt x="1866854" y="0"/>
                </a:cubicBezTo>
                <a:close/>
              </a:path>
            </a:pathLst>
          </a:custGeom>
          <a:blipFill>
            <a:blip r:embed="rId1">
              <a:extLst>
                <a:ext uri="{BEBA8EAE-BF5A-486C-A8C5-ECC9F3942E4B}">
                  <a14:imgProps xmlns:a14="http://schemas.microsoft.com/office/drawing/2010/main">
                    <a14:imgLayer r:embed="rId2">
                      <a14:imgEffect>
                        <a14:colorTemperature colorTemp="8800"/>
                      </a14:imgEffect>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6" name="椭圆 5"/>
          <p:cNvSpPr/>
          <p:nvPr/>
        </p:nvSpPr>
        <p:spPr>
          <a:xfrm>
            <a:off x="4180197" y="3696264"/>
            <a:ext cx="1161708" cy="116170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7" name="椭圆 6"/>
          <p:cNvSpPr/>
          <p:nvPr/>
        </p:nvSpPr>
        <p:spPr>
          <a:xfrm>
            <a:off x="3987672" y="5100221"/>
            <a:ext cx="385049" cy="38504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椭圆 23"/>
          <p:cNvSpPr/>
          <p:nvPr/>
        </p:nvSpPr>
        <p:spPr>
          <a:xfrm>
            <a:off x="5851698" y="2082801"/>
            <a:ext cx="488142" cy="488140"/>
          </a:xfrm>
          <a:prstGeom prst="ellipse">
            <a:avLst/>
          </a:prstGeom>
          <a:solidFill>
            <a:srgbClr val="9D73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rPr>
              <a:t>1</a:t>
            </a:r>
            <a:endPar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椭圆 19"/>
          <p:cNvSpPr/>
          <p:nvPr/>
        </p:nvSpPr>
        <p:spPr>
          <a:xfrm>
            <a:off x="5851698" y="3011409"/>
            <a:ext cx="488142" cy="488140"/>
          </a:xfrm>
          <a:prstGeom prst="ellipse">
            <a:avLst/>
          </a:prstGeom>
          <a:solidFill>
            <a:srgbClr val="9D73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rPr>
              <a:t>2</a:t>
            </a:r>
            <a:endPar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6" name="椭圆 15"/>
          <p:cNvSpPr/>
          <p:nvPr/>
        </p:nvSpPr>
        <p:spPr>
          <a:xfrm>
            <a:off x="5851698" y="3940016"/>
            <a:ext cx="488142" cy="488140"/>
          </a:xfrm>
          <a:prstGeom prst="ellipse">
            <a:avLst/>
          </a:prstGeom>
          <a:solidFill>
            <a:srgbClr val="9D73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rPr>
              <a:t>3</a:t>
            </a:r>
            <a:endPar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椭圆 11"/>
          <p:cNvSpPr/>
          <p:nvPr/>
        </p:nvSpPr>
        <p:spPr>
          <a:xfrm>
            <a:off x="5851698" y="4868623"/>
            <a:ext cx="488142" cy="488140"/>
          </a:xfrm>
          <a:prstGeom prst="ellipse">
            <a:avLst/>
          </a:prstGeom>
          <a:solidFill>
            <a:srgbClr val="9D73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rPr>
              <a:t>4</a:t>
            </a:r>
            <a:endParaRPr lang="en-US" altLang="zh-CN" sz="2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33" name="组合 32"/>
          <p:cNvGrpSpPr/>
          <p:nvPr/>
        </p:nvGrpSpPr>
        <p:grpSpPr>
          <a:xfrm>
            <a:off x="6464300" y="2024888"/>
            <a:ext cx="4791529" cy="589666"/>
            <a:chOff x="874712" y="3387780"/>
            <a:chExt cx="4791529" cy="589666"/>
          </a:xfrm>
        </p:grpSpPr>
        <p:sp>
          <p:nvSpPr>
            <p:cNvPr id="34" name="矩形 33"/>
            <p:cNvSpPr/>
            <p:nvPr/>
          </p:nvSpPr>
          <p:spPr>
            <a:xfrm>
              <a:off x="874712" y="3677812"/>
              <a:ext cx="4791529" cy="29963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用户可以在投影仪或者计算机上进行演示也可以将演示文稿出来</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5" name="矩形 34"/>
            <p:cNvSpPr/>
            <p:nvPr/>
          </p:nvSpPr>
          <p:spPr>
            <a:xfrm>
              <a:off x="874712" y="3387780"/>
              <a:ext cx="2241974" cy="36875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36" name="组合 35"/>
          <p:cNvGrpSpPr/>
          <p:nvPr/>
        </p:nvGrpSpPr>
        <p:grpSpPr>
          <a:xfrm>
            <a:off x="6464300" y="2953496"/>
            <a:ext cx="4791529" cy="589666"/>
            <a:chOff x="874712" y="3387780"/>
            <a:chExt cx="4791529" cy="589666"/>
          </a:xfrm>
        </p:grpSpPr>
        <p:sp>
          <p:nvSpPr>
            <p:cNvPr id="37" name="矩形 36"/>
            <p:cNvSpPr/>
            <p:nvPr/>
          </p:nvSpPr>
          <p:spPr>
            <a:xfrm>
              <a:off x="874712" y="3677812"/>
              <a:ext cx="4791529" cy="29963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用户可以在投影仪或者计算机上进行演示也可以将演示文稿出来</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8" name="矩形 37"/>
            <p:cNvSpPr/>
            <p:nvPr/>
          </p:nvSpPr>
          <p:spPr>
            <a:xfrm>
              <a:off x="874712" y="3387780"/>
              <a:ext cx="2241974" cy="36875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39" name="组合 38"/>
          <p:cNvGrpSpPr/>
          <p:nvPr/>
        </p:nvGrpSpPr>
        <p:grpSpPr>
          <a:xfrm>
            <a:off x="6464300" y="3882103"/>
            <a:ext cx="4791529" cy="589666"/>
            <a:chOff x="874712" y="3387780"/>
            <a:chExt cx="4791529" cy="589666"/>
          </a:xfrm>
        </p:grpSpPr>
        <p:sp>
          <p:nvSpPr>
            <p:cNvPr id="40" name="矩形 39"/>
            <p:cNvSpPr/>
            <p:nvPr/>
          </p:nvSpPr>
          <p:spPr>
            <a:xfrm>
              <a:off x="874712" y="3677812"/>
              <a:ext cx="4791529" cy="29963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用户可以在投影仪或者计算机上进行演示也可以将演示文稿出来</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1" name="矩形 40"/>
            <p:cNvSpPr/>
            <p:nvPr/>
          </p:nvSpPr>
          <p:spPr>
            <a:xfrm>
              <a:off x="874712" y="3387780"/>
              <a:ext cx="2241974" cy="36875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42" name="组合 41"/>
          <p:cNvGrpSpPr/>
          <p:nvPr/>
        </p:nvGrpSpPr>
        <p:grpSpPr>
          <a:xfrm>
            <a:off x="6464300" y="4810710"/>
            <a:ext cx="4791529" cy="589666"/>
            <a:chOff x="874712" y="3387780"/>
            <a:chExt cx="4791529" cy="589666"/>
          </a:xfrm>
        </p:grpSpPr>
        <p:sp>
          <p:nvSpPr>
            <p:cNvPr id="43" name="矩形 42"/>
            <p:cNvSpPr/>
            <p:nvPr/>
          </p:nvSpPr>
          <p:spPr>
            <a:xfrm>
              <a:off x="874712" y="3677812"/>
              <a:ext cx="4791529" cy="29963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用户可以在投影仪或者计算机上进行演示也可以将演示文稿出来</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4" name="矩形 43"/>
            <p:cNvSpPr/>
            <p:nvPr/>
          </p:nvSpPr>
          <p:spPr>
            <a:xfrm>
              <a:off x="874712" y="3387780"/>
              <a:ext cx="2241974" cy="36875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标题文字添加</a:t>
              </a:r>
              <a:endParaRPr lang="zh-CN" altLang="en-US" sz="1600" b="1"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7"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randombar(horizontal)">
                                      <p:cBhvr>
                                        <p:cTn id="35" dur="500"/>
                                        <p:tgtEl>
                                          <p:spTgt spid="36"/>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randombar(horizontal)">
                                      <p:cBhvr>
                                        <p:cTn id="39" dur="500"/>
                                        <p:tgtEl>
                                          <p:spTgt spid="39"/>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randombar(horizontal)">
                                      <p:cBhvr>
                                        <p:cTn id="43" dur="500"/>
                                        <p:tgtEl>
                                          <p:spTgt spid="4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4" grpId="0" animBg="1"/>
      <p:bldP spid="20" grpId="0" animBg="1"/>
      <p:bldP spid="16" grpId="0" animBg="1"/>
      <p:bldP spid="12" grpId="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629647"/>
            <a:ext cx="6560457" cy="4679964"/>
          </a:xfrm>
          <a:prstGeom prst="rect">
            <a:avLst/>
          </a:prstGeom>
          <a:blipFill>
            <a:blip r:embed="rId1">
              <a:extLst>
                <a:ext uri="{BEBA8EAE-BF5A-486C-A8C5-ECC9F3942E4B}">
                  <a14:imgProps xmlns:a14="http://schemas.microsoft.com/office/drawing/2010/main">
                    <a14:imgLayer r:embed="rId2">
                      <a14:imgEffect>
                        <a14:colorTemperature colorTemp="8800"/>
                      </a14:imgEffect>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TextBox 9"/>
          <p:cNvSpPr txBox="1"/>
          <p:nvPr/>
        </p:nvSpPr>
        <p:spPr>
          <a:xfrm>
            <a:off x="6720440" y="1740286"/>
            <a:ext cx="4373253" cy="1168269"/>
          </a:xfrm>
          <a:prstGeom prst="rect">
            <a:avLst/>
          </a:prstGeom>
          <a:noFill/>
        </p:spPr>
        <p:txBody>
          <a:bodyPr wrap="square" rtlCol="0">
            <a:spAutoFit/>
          </a:bodyPr>
          <a:lstStyle/>
          <a:p>
            <a:pPr defTabSz="913765">
              <a:lnSpc>
                <a:spcPct val="150000"/>
              </a:lnSpc>
            </a:pPr>
            <a:r>
              <a:rPr lang="zh-CN" altLang="en-US" sz="1200" dirty="0">
                <a:solidFill>
                  <a:srgbClr val="7F7F7F"/>
                </a:solidFill>
                <a:latin typeface="方正黑体简体" panose="02010601030101010101" pitchFamily="2" charset="-122"/>
                <a:ea typeface="方正黑体简体" panose="02010601030101010101" pitchFamily="2" charset="-122"/>
                <a:cs typeface="Montserrat Light" charset="0"/>
                <a:sym typeface="方正黑体简体" panose="02010601030101010101" pitchFamily="2" charset="-122"/>
              </a:rPr>
              <a:t>点击添加标题点击添加标题点击添加标题点击添加标点击添加标题点击添加标题点击添加标题点击添加标题点击添加标题点击添加标题点击添加标题点击添加标点击添加标题点击添加标题点击添加标题点击添加标题题</a:t>
            </a:r>
            <a:endParaRPr lang="en-US" sz="1200" dirty="0">
              <a:solidFill>
                <a:srgbClr val="7F7F7F"/>
              </a:solidFill>
              <a:latin typeface="方正黑体简体" panose="02010601030101010101" pitchFamily="2" charset="-122"/>
              <a:ea typeface="方正黑体简体" panose="02010601030101010101" pitchFamily="2" charset="-122"/>
              <a:cs typeface="Montserrat Light" charset="0"/>
              <a:sym typeface="方正黑体简体" panose="02010601030101010101" pitchFamily="2" charset="-122"/>
            </a:endParaRPr>
          </a:p>
        </p:txBody>
      </p:sp>
      <p:sp>
        <p:nvSpPr>
          <p:cNvPr id="11" name="TextBox 10"/>
          <p:cNvSpPr txBox="1"/>
          <p:nvPr/>
        </p:nvSpPr>
        <p:spPr>
          <a:xfrm>
            <a:off x="6720440" y="3429000"/>
            <a:ext cx="4633360" cy="1081258"/>
          </a:xfrm>
          <a:prstGeom prst="rect">
            <a:avLst/>
          </a:prstGeom>
          <a:noFill/>
        </p:spPr>
        <p:txBody>
          <a:bodyPr wrap="square" rtlCol="0">
            <a:spAutoFit/>
          </a:bodyPr>
          <a:lstStyle/>
          <a:p>
            <a:pPr defTabSz="913765">
              <a:lnSpc>
                <a:spcPct val="150000"/>
              </a:lnSpc>
            </a:pPr>
            <a:r>
              <a:rPr lang="en-US" sz="1400" b="1" dirty="0">
                <a:solidFill>
                  <a:srgbClr val="7F7F7F"/>
                </a:solidFill>
                <a:latin typeface="方正黑体简体" panose="02010601030101010101" pitchFamily="2" charset="-122"/>
                <a:ea typeface="方正黑体简体" panose="02010601030101010101" pitchFamily="2" charset="-122"/>
                <a:cs typeface="Montserrat Semi" charset="0"/>
                <a:sym typeface="方正黑体简体" panose="02010601030101010101" pitchFamily="2" charset="-122"/>
              </a:rPr>
              <a:t>Your Second Title goes here</a:t>
            </a:r>
            <a:endParaRPr lang="en-US" sz="1200" b="1" dirty="0">
              <a:solidFill>
                <a:srgbClr val="7F7F7F"/>
              </a:solidFill>
              <a:latin typeface="方正黑体简体" panose="02010601030101010101" pitchFamily="2" charset="-122"/>
              <a:ea typeface="方正黑体简体" panose="02010601030101010101" pitchFamily="2" charset="-122"/>
              <a:cs typeface="Montserrat Semi" charset="0"/>
              <a:sym typeface="方正黑体简体" panose="02010601030101010101" pitchFamily="2" charset="-122"/>
            </a:endParaRPr>
          </a:p>
          <a:p>
            <a:pPr defTabSz="913765">
              <a:lnSpc>
                <a:spcPct val="150000"/>
              </a:lnSpc>
            </a:pPr>
            <a:r>
              <a:rPr lang="zh-CN" altLang="en-US" sz="1000" dirty="0">
                <a:solidFill>
                  <a:srgbClr val="7F7F7F"/>
                </a:solidFill>
                <a:latin typeface="方正黑体简体" panose="02010601030101010101" pitchFamily="2" charset="-122"/>
                <a:ea typeface="方正黑体简体" panose="02010601030101010101" pitchFamily="2" charset="-122"/>
                <a:cs typeface="Montserrat Light" charset="0"/>
                <a:sym typeface="方正黑体简体" panose="02010601030101010101" pitchFamily="2" charset="-122"/>
              </a:rPr>
              <a:t>点击添加标题点击添加标题点击添加标题点击添加标点击添加标题点击添加标题点击添加标题点击添加标题点击添加标题点击添加标题点击添加标题点击添加标点击添加标题点击添加标题点击添加标题点击添加标题题</a:t>
            </a:r>
            <a:endParaRPr lang="en-US" sz="1000" dirty="0">
              <a:solidFill>
                <a:srgbClr val="7F7F7F"/>
              </a:solidFill>
              <a:latin typeface="方正黑体简体" panose="02010601030101010101" pitchFamily="2" charset="-122"/>
              <a:ea typeface="方正黑体简体" panose="02010601030101010101" pitchFamily="2" charset="-122"/>
              <a:cs typeface="Montserrat Light" charset="0"/>
              <a:sym typeface="方正黑体简体" panose="02010601030101010101" pitchFamily="2" charset="-122"/>
            </a:endParaRPr>
          </a:p>
        </p:txBody>
      </p:sp>
      <p:sp>
        <p:nvSpPr>
          <p:cNvPr id="12" name="TextBox 11"/>
          <p:cNvSpPr txBox="1"/>
          <p:nvPr/>
        </p:nvSpPr>
        <p:spPr>
          <a:xfrm>
            <a:off x="6720440" y="5025382"/>
            <a:ext cx="4633360" cy="1081258"/>
          </a:xfrm>
          <a:prstGeom prst="rect">
            <a:avLst/>
          </a:prstGeom>
          <a:noFill/>
        </p:spPr>
        <p:txBody>
          <a:bodyPr wrap="square" rtlCol="0">
            <a:spAutoFit/>
          </a:bodyPr>
          <a:lstStyle/>
          <a:p>
            <a:pPr defTabSz="913765">
              <a:lnSpc>
                <a:spcPct val="150000"/>
              </a:lnSpc>
            </a:pPr>
            <a:r>
              <a:rPr lang="en-US" sz="1400" b="1" dirty="0">
                <a:solidFill>
                  <a:srgbClr val="7F7F7F"/>
                </a:solidFill>
                <a:latin typeface="方正黑体简体" panose="02010601030101010101" pitchFamily="2" charset="-122"/>
                <a:ea typeface="方正黑体简体" panose="02010601030101010101" pitchFamily="2" charset="-122"/>
                <a:cs typeface="Montserrat Semi" charset="0"/>
                <a:sym typeface="方正黑体简体" panose="02010601030101010101" pitchFamily="2" charset="-122"/>
              </a:rPr>
              <a:t>Your Second Title goes here</a:t>
            </a:r>
            <a:endParaRPr lang="en-US" sz="1200" b="1" dirty="0">
              <a:solidFill>
                <a:srgbClr val="7F7F7F"/>
              </a:solidFill>
              <a:latin typeface="方正黑体简体" panose="02010601030101010101" pitchFamily="2" charset="-122"/>
              <a:ea typeface="方正黑体简体" panose="02010601030101010101" pitchFamily="2" charset="-122"/>
              <a:cs typeface="Montserrat Semi" charset="0"/>
              <a:sym typeface="方正黑体简体" panose="02010601030101010101" pitchFamily="2" charset="-122"/>
            </a:endParaRPr>
          </a:p>
          <a:p>
            <a:pPr defTabSz="913765">
              <a:lnSpc>
                <a:spcPct val="150000"/>
              </a:lnSpc>
            </a:pPr>
            <a:r>
              <a:rPr lang="zh-CN" altLang="en-US" sz="1000" dirty="0">
                <a:solidFill>
                  <a:srgbClr val="7F7F7F"/>
                </a:solidFill>
                <a:latin typeface="方正黑体简体" panose="02010601030101010101" pitchFamily="2" charset="-122"/>
                <a:ea typeface="方正黑体简体" panose="02010601030101010101" pitchFamily="2" charset="-122"/>
                <a:cs typeface="Montserrat Light" charset="0"/>
                <a:sym typeface="方正黑体简体" panose="02010601030101010101" pitchFamily="2" charset="-122"/>
              </a:rPr>
              <a:t>点击添加标题点击添加标题点击添加标题点击添加标点击添加标题点击添加标题点击添加标题点击添加标题点击添加标题点击添加标题点击添加标题点击添加标点击添加标题点击添加标题点击添加标题点击添加标题题</a:t>
            </a:r>
            <a:endParaRPr lang="en-US" sz="1000" dirty="0">
              <a:solidFill>
                <a:srgbClr val="7F7F7F"/>
              </a:solidFill>
              <a:latin typeface="方正黑体简体" panose="02010601030101010101" pitchFamily="2" charset="-122"/>
              <a:ea typeface="方正黑体简体" panose="02010601030101010101" pitchFamily="2" charset="-122"/>
              <a:cs typeface="Montserrat Light" charset="0"/>
              <a:sym typeface="方正黑体简体" panose="02010601030101010101" pitchFamily="2" charset="-122"/>
            </a:endParaRPr>
          </a:p>
        </p:txBody>
      </p:sp>
      <p:sp>
        <p:nvSpPr>
          <p:cNvPr id="7" name="Hexagon 6"/>
          <p:cNvSpPr/>
          <p:nvPr/>
        </p:nvSpPr>
        <p:spPr>
          <a:xfrm rot="16200000">
            <a:off x="4295323" y="2560566"/>
            <a:ext cx="2044280" cy="1762311"/>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nvGrpSpPr>
          <p:cNvPr id="15" name="Group 14"/>
          <p:cNvGrpSpPr/>
          <p:nvPr/>
        </p:nvGrpSpPr>
        <p:grpSpPr>
          <a:xfrm>
            <a:off x="4893143" y="3086742"/>
            <a:ext cx="848639" cy="684519"/>
            <a:chOff x="19517684" y="3211903"/>
            <a:chExt cx="621122" cy="501001"/>
          </a:xfrm>
        </p:grpSpPr>
        <p:sp>
          <p:nvSpPr>
            <p:cNvPr id="16"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endParaRPr lang="en-US"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7"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endParaRPr lang="en-US"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8"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913765"/>
              <a:endParaRPr lang="en-US" dirty="0">
                <a:solidFill>
                  <a:srgbClr val="7F7F7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sp>
        <p:nvSpPr>
          <p:cNvPr id="20"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7" grpId="0" animBg="1"/>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27930" b="27930"/>
          <a:stretch>
            <a:fillRect/>
          </a:stretch>
        </p:blipFill>
        <p:spPr/>
      </p:pic>
      <p:sp>
        <p:nvSpPr>
          <p:cNvPr id="11" name="任意多边形: 形状 10"/>
          <p:cNvSpPr/>
          <p:nvPr/>
        </p:nvSpPr>
        <p:spPr>
          <a:xfrm>
            <a:off x="4051657" y="697435"/>
            <a:ext cx="4356100" cy="4356100"/>
          </a:xfrm>
          <a:custGeom>
            <a:avLst/>
            <a:gdLst>
              <a:gd name="connsiteX0" fmla="*/ 2178012 w 4356100"/>
              <a:gd name="connsiteY0" fmla="*/ 4356098 h 4356100"/>
              <a:gd name="connsiteX1" fmla="*/ 2178089 w 4356100"/>
              <a:gd name="connsiteY1" fmla="*/ 4356098 h 4356100"/>
              <a:gd name="connsiteX2" fmla="*/ 2178050 w 4356100"/>
              <a:gd name="connsiteY2" fmla="*/ 4356100 h 4356100"/>
              <a:gd name="connsiteX3" fmla="*/ 2178050 w 4356100"/>
              <a:gd name="connsiteY3" fmla="*/ 0 h 4356100"/>
              <a:gd name="connsiteX4" fmla="*/ 4356100 w 4356100"/>
              <a:gd name="connsiteY4" fmla="*/ 2178050 h 4356100"/>
              <a:gd name="connsiteX5" fmla="*/ 4184938 w 4356100"/>
              <a:gd name="connsiteY5" fmla="*/ 3025846 h 4356100"/>
              <a:gd name="connsiteX6" fmla="*/ 4128004 w 4356100"/>
              <a:gd name="connsiteY6" fmla="*/ 3144033 h 4356100"/>
              <a:gd name="connsiteX7" fmla="*/ 228096 w 4356100"/>
              <a:gd name="connsiteY7" fmla="*/ 3144033 h 4356100"/>
              <a:gd name="connsiteX8" fmla="*/ 171162 w 4356100"/>
              <a:gd name="connsiteY8" fmla="*/ 3025846 h 4356100"/>
              <a:gd name="connsiteX9" fmla="*/ 0 w 4356100"/>
              <a:gd name="connsiteY9" fmla="*/ 2178050 h 4356100"/>
              <a:gd name="connsiteX10" fmla="*/ 2178050 w 4356100"/>
              <a:gd name="connsiteY10" fmla="*/ 0 h 43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56100" h="4356100">
                <a:moveTo>
                  <a:pt x="2178012" y="4356098"/>
                </a:moveTo>
                <a:lnTo>
                  <a:pt x="2178089" y="4356098"/>
                </a:lnTo>
                <a:lnTo>
                  <a:pt x="2178050" y="4356100"/>
                </a:lnTo>
                <a:close/>
                <a:moveTo>
                  <a:pt x="2178050" y="0"/>
                </a:moveTo>
                <a:cubicBezTo>
                  <a:pt x="3380954" y="0"/>
                  <a:pt x="4356100" y="975146"/>
                  <a:pt x="4356100" y="2178050"/>
                </a:cubicBezTo>
                <a:cubicBezTo>
                  <a:pt x="4356100" y="2478776"/>
                  <a:pt x="4295154" y="2765267"/>
                  <a:pt x="4184938" y="3025846"/>
                </a:cubicBezTo>
                <a:lnTo>
                  <a:pt x="4128004" y="3144033"/>
                </a:lnTo>
                <a:lnTo>
                  <a:pt x="228096" y="3144033"/>
                </a:lnTo>
                <a:lnTo>
                  <a:pt x="171162" y="3025846"/>
                </a:lnTo>
                <a:cubicBezTo>
                  <a:pt x="60947" y="2765267"/>
                  <a:pt x="0" y="2478776"/>
                  <a:pt x="0" y="2178050"/>
                </a:cubicBezTo>
                <a:cubicBezTo>
                  <a:pt x="0" y="975146"/>
                  <a:pt x="975146" y="0"/>
                  <a:pt x="2178050" y="0"/>
                </a:cubicBezTo>
                <a:close/>
              </a:path>
            </a:pathLst>
          </a:custGeom>
          <a:solidFill>
            <a:srgbClr val="9D735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 name="文本框 3"/>
          <p:cNvSpPr txBox="1"/>
          <p:nvPr/>
        </p:nvSpPr>
        <p:spPr>
          <a:xfrm>
            <a:off x="4752379" y="4054524"/>
            <a:ext cx="2954655" cy="923330"/>
          </a:xfrm>
          <a:prstGeom prst="rect">
            <a:avLst/>
          </a:prstGeom>
          <a:noFill/>
        </p:spPr>
        <p:txBody>
          <a:bodyPr wrap="none" rtlCol="0">
            <a:spAutoFit/>
          </a:bodyPr>
          <a:lstStyle/>
          <a:p>
            <a:r>
              <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rPr>
              <a:t>历经朝代</a:t>
            </a:r>
            <a:endParaRPr lang="zh-CN" altLang="en-US" sz="5400"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5" name="文本框 4"/>
          <p:cNvSpPr txBox="1"/>
          <p:nvPr/>
        </p:nvSpPr>
        <p:spPr>
          <a:xfrm>
            <a:off x="4051657" y="2367653"/>
            <a:ext cx="4790264" cy="1015663"/>
          </a:xfrm>
          <a:prstGeom prst="rect">
            <a:avLst/>
          </a:prstGeom>
          <a:noFill/>
        </p:spPr>
        <p:txBody>
          <a:bodyPr wrap="square" rtlCol="0">
            <a:spAutoFit/>
          </a:bodyPr>
          <a:lstStyle/>
          <a:p>
            <a:r>
              <a:rPr lang="en-US" altLang="zh-CN" sz="60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rPr>
              <a:t>PART TWO </a:t>
            </a:r>
            <a:endParaRPr lang="zh-CN" altLang="en-US" sz="6600" b="1" dirty="0">
              <a:solidFill>
                <a:schemeClr val="bg1"/>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3" name="Content Placeholder 2"/>
          <p:cNvSpPr txBox="1"/>
          <p:nvPr/>
        </p:nvSpPr>
        <p:spPr>
          <a:xfrm>
            <a:off x="4223107" y="5016987"/>
            <a:ext cx="4013200" cy="808516"/>
          </a:xfrm>
          <a:prstGeom prst="rect">
            <a:avLst/>
          </a:prstGeom>
        </p:spPr>
        <p:txBody>
          <a:bodyPr vert="horz" lIns="91384" tIns="45693" rIns="91384" bIns="45693"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200000"/>
              </a:lnSpc>
              <a:buNone/>
            </a:pPr>
            <a:r>
              <a:rPr lang="zh-CN" alt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点击输入文本点击输入文本点击输入文本点击输入文本点击输入文本点击输入文本点击输入</a:t>
            </a:r>
            <a:endParaRPr lang="en-US" sz="1065" dirty="0">
              <a:solidFill>
                <a:schemeClr val="tx1">
                  <a:lumMod val="75000"/>
                  <a:lumOff val="25000"/>
                </a:schemeClr>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p:bldP spid="5"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1855435" y="2250026"/>
            <a:ext cx="5979886" cy="3570514"/>
          </a:xfrm>
          <a:prstGeom prst="rect">
            <a:avLst/>
          </a:prstGeom>
          <a:blipFill>
            <a:blip r:embed="rId1">
              <a:extLst>
                <a:ext uri="{BEBA8EAE-BF5A-486C-A8C5-ECC9F3942E4B}">
                  <a14:imgProps xmlns:a14="http://schemas.microsoft.com/office/drawing/2010/main">
                    <a14:imgLayer r:embed="rId2">
                      <a14:imgEffect>
                        <a14:colorTemperature colorTemp="8800"/>
                      </a14:imgEffect>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1" name="Shape 2600"/>
          <p:cNvSpPr/>
          <p:nvPr/>
        </p:nvSpPr>
        <p:spPr>
          <a:xfrm>
            <a:off x="1473630" y="4980508"/>
            <a:ext cx="676105" cy="67610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accent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2" name="Subtitle 2"/>
          <p:cNvSpPr txBox="1"/>
          <p:nvPr/>
        </p:nvSpPr>
        <p:spPr>
          <a:xfrm>
            <a:off x="8533449" y="2802518"/>
            <a:ext cx="2504697" cy="1878241"/>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defTabSz="543560">
              <a:lnSpc>
                <a:spcPts val="2020"/>
              </a:lnSpc>
            </a:pPr>
            <a:r>
              <a:rPr lang="zh-CN" altLang="en-US" sz="1200" dirty="0">
                <a:solidFill>
                  <a:srgbClr val="7F7F7F"/>
                </a:solidFill>
                <a:latin typeface="方正黑体简体" panose="02010601030101010101" pitchFamily="2" charset="-122"/>
                <a:ea typeface="方正黑体简体" panose="02010601030101010101" pitchFamily="2" charset="-122"/>
                <a:cs typeface="Poppins Light" charset="0"/>
                <a:sym typeface="方正黑体简体" panose="02010601030101010101" pitchFamily="2" charset="-122"/>
              </a:rPr>
              <a:t>点击添加标题点击添加标题点击添加标题点击添加标点击添加标题点击添加标题点击添加标题点击添加标题点击添加标题点击添加标题点击添加标题点击添加标点击添加标题点击添加标题点击添加标题点击添加标题题</a:t>
            </a:r>
            <a:endParaRPr lang="en-US" sz="1200" dirty="0">
              <a:solidFill>
                <a:srgbClr val="7F7F7F"/>
              </a:solidFill>
              <a:latin typeface="方正黑体简体" panose="02010601030101010101" pitchFamily="2" charset="-122"/>
              <a:ea typeface="方正黑体简体" panose="02010601030101010101" pitchFamily="2" charset="-122"/>
              <a:cs typeface="Poppins Light" charset="0"/>
              <a:sym typeface="方正黑体简体" panose="02010601030101010101" pitchFamily="2" charset="-122"/>
            </a:endParaRPr>
          </a:p>
        </p:txBody>
      </p:sp>
      <p:sp>
        <p:nvSpPr>
          <p:cNvPr id="13" name="TextBox 37"/>
          <p:cNvSpPr txBox="1"/>
          <p:nvPr/>
        </p:nvSpPr>
        <p:spPr>
          <a:xfrm>
            <a:off x="9658681" y="4980508"/>
            <a:ext cx="865943" cy="223266"/>
          </a:xfrm>
          <a:prstGeom prst="rect">
            <a:avLst/>
          </a:prstGeom>
          <a:noFill/>
        </p:spPr>
        <p:txBody>
          <a:bodyPr wrap="none" rtlCol="0" anchor="ctr" anchorCtr="0">
            <a:spAutoFit/>
          </a:bodyPr>
          <a:lstStyle/>
          <a:p>
            <a:pPr algn="r" defTabSz="913765"/>
            <a:r>
              <a:rPr lang="en-US" sz="850" b="1" dirty="0">
                <a:solidFill>
                  <a:srgbClr val="000000"/>
                </a:solidFill>
                <a:latin typeface="方正黑体简体" panose="02010601030101010101" pitchFamily="2" charset="-122"/>
                <a:ea typeface="方正黑体简体" panose="02010601030101010101" pitchFamily="2" charset="-122"/>
                <a:cs typeface="Montserrat Hairline" charset="0"/>
                <a:sym typeface="方正黑体简体" panose="02010601030101010101" pitchFamily="2" charset="-122"/>
              </a:rPr>
              <a:t>TOM FERRO</a:t>
            </a:r>
            <a:endParaRPr lang="en-US" sz="850" b="1" dirty="0">
              <a:solidFill>
                <a:srgbClr val="000000"/>
              </a:solidFill>
              <a:latin typeface="方正黑体简体" panose="02010601030101010101" pitchFamily="2" charset="-122"/>
              <a:ea typeface="方正黑体简体" panose="02010601030101010101" pitchFamily="2" charset="-122"/>
              <a:cs typeface="Montserrat Hairline" charset="0"/>
              <a:sym typeface="方正黑体简体" panose="02010601030101010101" pitchFamily="2" charset="-122"/>
            </a:endParaRPr>
          </a:p>
        </p:txBody>
      </p:sp>
      <p:cxnSp>
        <p:nvCxnSpPr>
          <p:cNvPr id="14" name="Straight Arrow Connector 38"/>
          <p:cNvCxnSpPr/>
          <p:nvPr/>
        </p:nvCxnSpPr>
        <p:spPr>
          <a:xfrm flipH="1" flipV="1">
            <a:off x="10568376" y="5100772"/>
            <a:ext cx="3213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5" name="Group 39"/>
          <p:cNvGrpSpPr/>
          <p:nvPr/>
        </p:nvGrpSpPr>
        <p:grpSpPr>
          <a:xfrm>
            <a:off x="9711027" y="2212682"/>
            <a:ext cx="1217324" cy="113531"/>
            <a:chOff x="1948342" y="5767817"/>
            <a:chExt cx="2434648" cy="227062"/>
          </a:xfrm>
        </p:grpSpPr>
        <p:grpSp>
          <p:nvGrpSpPr>
            <p:cNvPr id="16" name="Group 41"/>
            <p:cNvGrpSpPr/>
            <p:nvPr/>
          </p:nvGrpSpPr>
          <p:grpSpPr>
            <a:xfrm>
              <a:off x="1948342" y="5922203"/>
              <a:ext cx="2434648" cy="72676"/>
              <a:chOff x="1878897" y="12847070"/>
              <a:chExt cx="2434648" cy="72676"/>
            </a:xfrm>
          </p:grpSpPr>
          <p:sp>
            <p:nvSpPr>
              <p:cNvPr id="30"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1"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2"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3"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4"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5"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6"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7"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8"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39"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0"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41"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nvGrpSpPr>
            <p:cNvPr id="17" name="Group 42"/>
            <p:cNvGrpSpPr/>
            <p:nvPr/>
          </p:nvGrpSpPr>
          <p:grpSpPr>
            <a:xfrm>
              <a:off x="1948342" y="5767817"/>
              <a:ext cx="2434648" cy="72676"/>
              <a:chOff x="1878897" y="12847070"/>
              <a:chExt cx="2434648" cy="72676"/>
            </a:xfrm>
          </p:grpSpPr>
          <p:sp>
            <p:nvSpPr>
              <p:cNvPr id="18"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9"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0"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1"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2"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3"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4"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5"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6"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7"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8"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29"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3765"/>
                <a:endParaRPr lang="en-US">
                  <a:solidFill>
                    <a:srgbClr val="FFFFFF"/>
                  </a:solidFill>
                  <a:latin typeface="方正黑体简体" panose="02010601030101010101" pitchFamily="2" charset="-122"/>
                  <a:ea typeface="方正黑体简体" panose="02010601030101010101" pitchFamily="2" charset="-122"/>
                  <a:sym typeface="方正黑体简体" panose="02010601030101010101" pitchFamily="2" charset="-122"/>
                </a:endParaRPr>
              </a:p>
            </p:txBody>
          </p:sp>
        </p:grpSp>
      </p:grpSp>
      <p:sp>
        <p:nvSpPr>
          <p:cNvPr id="74" name="Прямоугольник 32"/>
          <p:cNvSpPr/>
          <p:nvPr/>
        </p:nvSpPr>
        <p:spPr>
          <a:xfrm rot="5400000">
            <a:off x="2667928" y="-1630466"/>
            <a:ext cx="1521938" cy="68577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ea typeface="方正黑体简体" panose="02010601030101010101" pitchFamily="2" charset="-122"/>
              <a:sym typeface="方正黑体简体" panose="02010601030101010101" pitchFamily="2" charset="-122"/>
            </a:endParaRPr>
          </a:p>
        </p:txBody>
      </p:sp>
      <p:sp>
        <p:nvSpPr>
          <p:cNvPr id="75" name="TextBox 19"/>
          <p:cNvSpPr txBox="1"/>
          <p:nvPr/>
        </p:nvSpPr>
        <p:spPr>
          <a:xfrm>
            <a:off x="4568959" y="425754"/>
            <a:ext cx="3493577" cy="611706"/>
          </a:xfrm>
          <a:prstGeom prst="rect">
            <a:avLst/>
          </a:prstGeom>
          <a:noFill/>
        </p:spPr>
        <p:txBody>
          <a:bodyPr wrap="square" rtlCol="0">
            <a:spAutoFit/>
          </a:bodyPr>
          <a:lstStyle/>
          <a:p>
            <a:pPr algn="ctr"/>
            <a:r>
              <a:rPr lang="zh-CN" altLang="en-US" sz="3375" dirty="0">
                <a:solidFill>
                  <a:srgbClr val="9D7355"/>
                </a:solidFill>
                <a:latin typeface="方正黑体简体" panose="02010601030101010101" pitchFamily="2" charset="-122"/>
                <a:ea typeface="方正黑体简体" panose="02010601030101010101" pitchFamily="2" charset="-122"/>
                <a:sym typeface="方正黑体简体" panose="02010601030101010101" pitchFamily="2" charset="-122"/>
              </a:rPr>
              <a:t>点击输入标题</a:t>
            </a:r>
            <a:endParaRPr lang="ru-RU" sz="3375" dirty="0">
              <a:solidFill>
                <a:srgbClr val="9D7355"/>
              </a:solidFill>
              <a:latin typeface="Raleway ExtraBold" panose="020B0903030101060003" pitchFamily="34" charset="-52"/>
              <a:ea typeface="方正黑体简体" panose="02010601030101010101" pitchFamily="2" charset="-122"/>
              <a:sym typeface="方正黑体简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randombar(horizontal)">
                                      <p:cBhvr>
                                        <p:cTn id="7" dur="500"/>
                                        <p:tgtEl>
                                          <p:spTgt spid="7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randombar(horizontal)">
                                      <p:cBhvr>
                                        <p:cTn id="11" dur="500"/>
                                        <p:tgtEl>
                                          <p:spTgt spid="7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74" grpId="0" animBg="1"/>
      <p:bldP spid="75" grpId="0"/>
    </p:bldLst>
  </p:timing>
</p:sld>
</file>

<file path=ppt/tags/tag1.xml><?xml version="1.0" encoding="utf-8"?>
<p:tagLst xmlns:p="http://schemas.openxmlformats.org/presentationml/2006/main">
  <p:tag name="PA" val="v4.3.1"/>
</p:tagLst>
</file>

<file path=ppt/tags/tag2.xml><?xml version="1.0" encoding="utf-8"?>
<p:tagLst xmlns:p="http://schemas.openxmlformats.org/presentationml/2006/main">
  <p:tag name="PA" val="v4.3.1"/>
</p:tagLst>
</file>

<file path=ppt/tags/tag3.xml><?xml version="1.0" encoding="utf-8"?>
<p:tagLst xmlns:p="http://schemas.openxmlformats.org/presentationml/2006/main">
  <p:tag name="KSO_WM_BEAUTIFY_FLAG" val="#wm#"/>
  <p:tag name="KSO_WM_TEMPLATE_CATEGORY" val="custom"/>
  <p:tag name="KSO_WM_TEMPLATE_INDEX" val="20184553"/>
</p:tagLst>
</file>

<file path=ppt/tags/tag4.xml><?xml version="1.0" encoding="utf-8"?>
<p:tagLst xmlns:p="http://schemas.openxmlformats.org/presentationml/2006/main">
  <p:tag name="MH" val="20181125123624"/>
  <p:tag name="MH_LIBRARY" val="GRAPHIC"/>
</p:tagLst>
</file>

<file path=ppt/tags/tag5.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323232"/>
      </a:dk2>
      <a:lt2>
        <a:srgbClr val="C39E1A"/>
      </a:lt2>
      <a:accent1>
        <a:srgbClr val="C39E1A"/>
      </a:accent1>
      <a:accent2>
        <a:srgbClr val="855D36"/>
      </a:accent2>
      <a:accent3>
        <a:srgbClr val="8D7654"/>
      </a:accent3>
      <a:accent4>
        <a:srgbClr val="B19C7D"/>
      </a:accent4>
      <a:accent5>
        <a:srgbClr val="7F5F52"/>
      </a:accent5>
      <a:accent6>
        <a:srgbClr val="B27D49"/>
      </a:accent6>
      <a:hlink>
        <a:srgbClr val="6B9F25"/>
      </a:hlink>
      <a:folHlink>
        <a:srgbClr val="B26B0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3199</Words>
  <Application>WPS 演示</Application>
  <PresentationFormat>宽屏</PresentationFormat>
  <Paragraphs>287</Paragraphs>
  <Slides>24</Slides>
  <Notes>22</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24</vt:i4>
      </vt:variant>
    </vt:vector>
  </HeadingPairs>
  <TitlesOfParts>
    <vt:vector size="51" baseType="lpstr">
      <vt:lpstr>Arial</vt:lpstr>
      <vt:lpstr>宋体</vt:lpstr>
      <vt:lpstr>Wingdings</vt:lpstr>
      <vt:lpstr>Lato Regular</vt:lpstr>
      <vt:lpstr>Lato Hairline</vt:lpstr>
      <vt:lpstr>Lato Light</vt:lpstr>
      <vt:lpstr>方正黑体简体</vt:lpstr>
      <vt:lpstr>Raleway ExtraBold</vt:lpstr>
      <vt:lpstr>Montserrat Light</vt:lpstr>
      <vt:lpstr>Montserrat Semi</vt:lpstr>
      <vt:lpstr>等线</vt:lpstr>
      <vt:lpstr>Gill Sans</vt:lpstr>
      <vt:lpstr>Arial</vt:lpstr>
      <vt:lpstr>Open Sans Light</vt:lpstr>
      <vt:lpstr>Open Sans</vt:lpstr>
      <vt:lpstr>Poppins Light</vt:lpstr>
      <vt:lpstr>Montserrat Hairline</vt:lpstr>
      <vt:lpstr>Calibri</vt:lpstr>
      <vt:lpstr>微软雅黑</vt:lpstr>
      <vt:lpstr>等线 Light</vt:lpstr>
      <vt:lpstr>Open Sans</vt:lpstr>
      <vt:lpstr>Aparajita</vt:lpstr>
      <vt:lpstr>Kozuka Gothic Pro H</vt:lpstr>
      <vt:lpstr>义启紫水晶体</vt:lpstr>
      <vt:lpstr>Gill Sans MT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manman</cp:lastModifiedBy>
  <cp:revision>2</cp:revision>
  <dcterms:created xsi:type="dcterms:W3CDTF">2019-04-23T08:59:13Z</dcterms:created>
  <dcterms:modified xsi:type="dcterms:W3CDTF">2019-04-23T09:03:44Z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