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69" r:id="rId3"/>
    <p:sldId id="264" r:id="rId4"/>
    <p:sldId id="277" r:id="rId5"/>
    <p:sldId id="279" r:id="rId6"/>
    <p:sldId id="270" r:id="rId7"/>
    <p:sldId id="265" r:id="rId8"/>
    <p:sldId id="258" r:id="rId9"/>
    <p:sldId id="280" r:id="rId10"/>
    <p:sldId id="272" r:id="rId11"/>
    <p:sldId id="266" r:id="rId12"/>
    <p:sldId id="281" r:id="rId13"/>
    <p:sldId id="271" r:id="rId14"/>
    <p:sldId id="273" r:id="rId15"/>
    <p:sldId id="276" r:id="rId16"/>
    <p:sldId id="267" r:id="rId17"/>
    <p:sldId id="275" r:id="rId18"/>
    <p:sldId id="278" r:id="rId19"/>
    <p:sldId id="274" r:id="rId20"/>
    <p:sldId id="268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57E78"/>
    <a:srgbClr val="F1ECE6"/>
    <a:srgbClr val="CA8D71"/>
    <a:srgbClr val="CEB6AA"/>
    <a:srgbClr val="C6B5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5" d="100"/>
          <a:sy n="85" d="100"/>
        </p:scale>
        <p:origin x="342" y="90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9AFD5B-F71F-498E-9C8A-C4428B8BC92F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941320-BAB3-44F3-9A01-BC5E42E270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22505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41320-BAB3-44F3-9A01-BC5E42E270F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40725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B562A-8E0B-4B93-890D-1CA5EF72A72B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3182B-46EC-4754-B20C-92A1A87697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923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B562A-8E0B-4B93-890D-1CA5EF72A72B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3182B-46EC-4754-B20C-92A1A87697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241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B562A-8E0B-4B93-890D-1CA5EF72A72B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3182B-46EC-4754-B20C-92A1A87697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9688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B562A-8E0B-4B93-890D-1CA5EF72A72B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3182B-46EC-4754-B20C-92A1A87697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60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B562A-8E0B-4B93-890D-1CA5EF72A72B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3182B-46EC-4754-B20C-92A1A87697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140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B562A-8E0B-4B93-890D-1CA5EF72A72B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3182B-46EC-4754-B20C-92A1A87697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474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B562A-8E0B-4B93-890D-1CA5EF72A72B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3182B-46EC-4754-B20C-92A1A87697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360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B562A-8E0B-4B93-890D-1CA5EF72A72B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3182B-46EC-4754-B20C-92A1A87697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000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B562A-8E0B-4B93-890D-1CA5EF72A72B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3182B-46EC-4754-B20C-92A1A87697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277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B562A-8E0B-4B93-890D-1CA5EF72A72B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3182B-46EC-4754-B20C-92A1A87697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248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B562A-8E0B-4B93-890D-1CA5EF72A72B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3182B-46EC-4754-B20C-92A1A87697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128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C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3B562A-8E0B-4B93-890D-1CA5EF72A72B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3182B-46EC-4754-B20C-92A1A87697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447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7253421" y="0"/>
            <a:ext cx="4938578" cy="1477991"/>
          </a:xfrm>
          <a:custGeom>
            <a:avLst/>
            <a:gdLst>
              <a:gd name="connsiteX0" fmla="*/ 0 w 5767940"/>
              <a:gd name="connsiteY0" fmla="*/ 0 h 1726198"/>
              <a:gd name="connsiteX1" fmla="*/ 5767940 w 5767940"/>
              <a:gd name="connsiteY1" fmla="*/ 0 h 1726198"/>
              <a:gd name="connsiteX2" fmla="*/ 5767940 w 5767940"/>
              <a:gd name="connsiteY2" fmla="*/ 1670345 h 1726198"/>
              <a:gd name="connsiteX3" fmla="*/ 5669264 w 5767940"/>
              <a:gd name="connsiteY3" fmla="*/ 1662176 h 1726198"/>
              <a:gd name="connsiteX4" fmla="*/ 4098625 w 5767940"/>
              <a:gd name="connsiteY4" fmla="*/ 1450072 h 1726198"/>
              <a:gd name="connsiteX5" fmla="*/ 1547932 w 5767940"/>
              <a:gd name="connsiteY5" fmla="*/ 1613701 h 1726198"/>
              <a:gd name="connsiteX6" fmla="*/ 19340 w 5767940"/>
              <a:gd name="connsiteY6" fmla="*/ 60757 h 1726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7940" h="1726198">
                <a:moveTo>
                  <a:pt x="0" y="0"/>
                </a:moveTo>
                <a:lnTo>
                  <a:pt x="5767940" y="0"/>
                </a:lnTo>
                <a:lnTo>
                  <a:pt x="5767940" y="1670345"/>
                </a:lnTo>
                <a:lnTo>
                  <a:pt x="5669264" y="1662176"/>
                </a:lnTo>
                <a:cubicBezTo>
                  <a:pt x="5155901" y="1608238"/>
                  <a:pt x="4620996" y="1447065"/>
                  <a:pt x="4098625" y="1450072"/>
                </a:cubicBezTo>
                <a:cubicBezTo>
                  <a:pt x="3262831" y="1454884"/>
                  <a:pt x="2210471" y="1939356"/>
                  <a:pt x="1547932" y="1613701"/>
                </a:cubicBezTo>
                <a:cubicBezTo>
                  <a:pt x="1071732" y="1379637"/>
                  <a:pt x="229231" y="639214"/>
                  <a:pt x="19340" y="60757"/>
                </a:cubicBezTo>
                <a:close/>
              </a:path>
            </a:pathLst>
          </a:custGeom>
          <a:solidFill>
            <a:srgbClr val="857E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9822747" y="1"/>
            <a:ext cx="2369253" cy="4918508"/>
          </a:xfrm>
          <a:custGeom>
            <a:avLst/>
            <a:gdLst>
              <a:gd name="connsiteX0" fmla="*/ 180164 w 2767135"/>
              <a:gd name="connsiteY0" fmla="*/ 0 h 5744499"/>
              <a:gd name="connsiteX1" fmla="*/ 2767135 w 2767135"/>
              <a:gd name="connsiteY1" fmla="*/ 0 h 5744499"/>
              <a:gd name="connsiteX2" fmla="*/ 2767135 w 2767135"/>
              <a:gd name="connsiteY2" fmla="*/ 5744499 h 5744499"/>
              <a:gd name="connsiteX3" fmla="*/ 2645228 w 2767135"/>
              <a:gd name="connsiteY3" fmla="*/ 5656295 h 5744499"/>
              <a:gd name="connsiteX4" fmla="*/ 1940155 w 2767135"/>
              <a:gd name="connsiteY4" fmla="*/ 4940970 h 5744499"/>
              <a:gd name="connsiteX5" fmla="*/ 1303913 w 2767135"/>
              <a:gd name="connsiteY5" fmla="*/ 3160124 h 5744499"/>
              <a:gd name="connsiteX6" fmla="*/ 40955 w 2767135"/>
              <a:gd name="connsiteY6" fmla="*/ 1223933 h 5744499"/>
              <a:gd name="connsiteX7" fmla="*/ 118803 w 2767135"/>
              <a:gd name="connsiteY7" fmla="*/ 152821 h 5744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67135" h="5744499">
                <a:moveTo>
                  <a:pt x="180164" y="0"/>
                </a:moveTo>
                <a:lnTo>
                  <a:pt x="2767135" y="0"/>
                </a:lnTo>
                <a:lnTo>
                  <a:pt x="2767135" y="5744499"/>
                </a:lnTo>
                <a:lnTo>
                  <a:pt x="2645228" y="5656295"/>
                </a:lnTo>
                <a:cubicBezTo>
                  <a:pt x="2332850" y="5420573"/>
                  <a:pt x="2080211" y="5161301"/>
                  <a:pt x="1940155" y="4940970"/>
                </a:cubicBezTo>
                <a:cubicBezTo>
                  <a:pt x="1620026" y="4437357"/>
                  <a:pt x="1620447" y="3779630"/>
                  <a:pt x="1303913" y="3160124"/>
                </a:cubicBezTo>
                <a:cubicBezTo>
                  <a:pt x="987380" y="2540619"/>
                  <a:pt x="204325" y="1996171"/>
                  <a:pt x="40955" y="1223933"/>
                </a:cubicBezTo>
                <a:cubicBezTo>
                  <a:pt x="-40730" y="837814"/>
                  <a:pt x="7265" y="476448"/>
                  <a:pt x="118803" y="152821"/>
                </a:cubicBezTo>
                <a:close/>
              </a:path>
            </a:pathLst>
          </a:custGeom>
          <a:solidFill>
            <a:srgbClr val="CA8D7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0" y="3269481"/>
            <a:ext cx="3898547" cy="3588898"/>
          </a:xfrm>
          <a:custGeom>
            <a:avLst/>
            <a:gdLst>
              <a:gd name="connsiteX0" fmla="*/ 0 w 4231125"/>
              <a:gd name="connsiteY0" fmla="*/ 0 h 3895060"/>
              <a:gd name="connsiteX1" fmla="*/ 52686 w 4231125"/>
              <a:gd name="connsiteY1" fmla="*/ 10840 h 3895060"/>
              <a:gd name="connsiteX2" fmla="*/ 800057 w 4231125"/>
              <a:gd name="connsiteY2" fmla="*/ 310999 h 3895060"/>
              <a:gd name="connsiteX3" fmla="*/ 2093813 w 4231125"/>
              <a:gd name="connsiteY3" fmla="*/ 1971487 h 3895060"/>
              <a:gd name="connsiteX4" fmla="*/ 3988604 w 4231125"/>
              <a:gd name="connsiteY4" fmla="*/ 3193933 h 3895060"/>
              <a:gd name="connsiteX5" fmla="*/ 4229512 w 4231125"/>
              <a:gd name="connsiteY5" fmla="*/ 3883290 h 3895060"/>
              <a:gd name="connsiteX6" fmla="*/ 4231125 w 4231125"/>
              <a:gd name="connsiteY6" fmla="*/ 3895060 h 3895060"/>
              <a:gd name="connsiteX7" fmla="*/ 0 w 4231125"/>
              <a:gd name="connsiteY7" fmla="*/ 3895060 h 3895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31125" h="3895060">
                <a:moveTo>
                  <a:pt x="0" y="0"/>
                </a:moveTo>
                <a:lnTo>
                  <a:pt x="52686" y="10840"/>
                </a:lnTo>
                <a:cubicBezTo>
                  <a:pt x="329437" y="74064"/>
                  <a:pt x="592602" y="167743"/>
                  <a:pt x="800057" y="310999"/>
                </a:cubicBezTo>
                <a:cubicBezTo>
                  <a:pt x="1463914" y="769416"/>
                  <a:pt x="1562388" y="1490998"/>
                  <a:pt x="2093813" y="1971487"/>
                </a:cubicBezTo>
                <a:cubicBezTo>
                  <a:pt x="2625237" y="2451977"/>
                  <a:pt x="3669410" y="2637041"/>
                  <a:pt x="3988604" y="3193933"/>
                </a:cubicBezTo>
                <a:cubicBezTo>
                  <a:pt x="4108301" y="3402768"/>
                  <a:pt x="4185023" y="3637388"/>
                  <a:pt x="4229512" y="3883290"/>
                </a:cubicBezTo>
                <a:lnTo>
                  <a:pt x="4231125" y="3895060"/>
                </a:lnTo>
                <a:lnTo>
                  <a:pt x="0" y="3895060"/>
                </a:lnTo>
                <a:close/>
              </a:path>
            </a:pathLst>
          </a:custGeom>
          <a:solidFill>
            <a:srgbClr val="CEB6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1" y="2800952"/>
            <a:ext cx="3574082" cy="4061861"/>
          </a:xfrm>
          <a:custGeom>
            <a:avLst/>
            <a:gdLst>
              <a:gd name="connsiteX0" fmla="*/ 0 w 4004109"/>
              <a:gd name="connsiteY0" fmla="*/ 0 h 4302493"/>
              <a:gd name="connsiteX1" fmla="*/ 1982804 w 4004109"/>
              <a:gd name="connsiteY1" fmla="*/ 1790299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1982804 w 4004109"/>
              <a:gd name="connsiteY1" fmla="*/ 1790299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1982804 w 4004109"/>
              <a:gd name="connsiteY1" fmla="*/ 1790299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1944303 w 4004109"/>
              <a:gd name="connsiteY1" fmla="*/ 2184935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1626669 w 4004109"/>
              <a:gd name="connsiteY1" fmla="*/ 2675824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1626669 w 4004109"/>
              <a:gd name="connsiteY1" fmla="*/ 2675824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2367814 w 4004109"/>
              <a:gd name="connsiteY1" fmla="*/ 2059807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2367814 w 4004109"/>
              <a:gd name="connsiteY1" fmla="*/ 2059807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1944302 w 4004109"/>
              <a:gd name="connsiteY1" fmla="*/ 2261937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1944302 w 4004109"/>
              <a:gd name="connsiteY1" fmla="*/ 2261937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1944302 w 4004109"/>
              <a:gd name="connsiteY1" fmla="*/ 2261937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1944302 w 4004109"/>
              <a:gd name="connsiteY1" fmla="*/ 2261937 h 4302493"/>
              <a:gd name="connsiteX2" fmla="*/ 4004109 w 4004109"/>
              <a:gd name="connsiteY2" fmla="*/ 4302493 h 4302493"/>
              <a:gd name="connsiteX0" fmla="*/ 0 w 3994484"/>
              <a:gd name="connsiteY0" fmla="*/ 0 h 4408371"/>
              <a:gd name="connsiteX1" fmla="*/ 1934677 w 3994484"/>
              <a:gd name="connsiteY1" fmla="*/ 2367815 h 4408371"/>
              <a:gd name="connsiteX2" fmla="*/ 3994484 w 3994484"/>
              <a:gd name="connsiteY2" fmla="*/ 4408371 h 4408371"/>
              <a:gd name="connsiteX0" fmla="*/ 0 w 3994484"/>
              <a:gd name="connsiteY0" fmla="*/ 0 h 4408371"/>
              <a:gd name="connsiteX1" fmla="*/ 1934677 w 3994484"/>
              <a:gd name="connsiteY1" fmla="*/ 2367815 h 4408371"/>
              <a:gd name="connsiteX2" fmla="*/ 3994484 w 3994484"/>
              <a:gd name="connsiteY2" fmla="*/ 4408371 h 4408371"/>
              <a:gd name="connsiteX0" fmla="*/ 0 w 3994484"/>
              <a:gd name="connsiteY0" fmla="*/ 0 h 4408371"/>
              <a:gd name="connsiteX1" fmla="*/ 1934677 w 3994484"/>
              <a:gd name="connsiteY1" fmla="*/ 2367815 h 4408371"/>
              <a:gd name="connsiteX2" fmla="*/ 3994484 w 3994484"/>
              <a:gd name="connsiteY2" fmla="*/ 4408371 h 4408371"/>
              <a:gd name="connsiteX0" fmla="*/ 0 w 3994484"/>
              <a:gd name="connsiteY0" fmla="*/ 0 h 4408371"/>
              <a:gd name="connsiteX1" fmla="*/ 1934677 w 3994484"/>
              <a:gd name="connsiteY1" fmla="*/ 2367815 h 4408371"/>
              <a:gd name="connsiteX2" fmla="*/ 3994484 w 3994484"/>
              <a:gd name="connsiteY2" fmla="*/ 4408371 h 4408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94484" h="4408371">
                <a:moveTo>
                  <a:pt x="0" y="0"/>
                </a:moveTo>
                <a:cubicBezTo>
                  <a:pt x="1171074" y="356134"/>
                  <a:pt x="481998" y="2345356"/>
                  <a:pt x="1934677" y="2367815"/>
                </a:cubicBezTo>
                <a:cubicBezTo>
                  <a:pt x="3387356" y="2390274"/>
                  <a:pt x="3647975" y="3551722"/>
                  <a:pt x="3994484" y="4408371"/>
                </a:cubicBezTo>
              </a:path>
            </a:pathLst>
          </a:custGeom>
          <a:noFill/>
          <a:ln w="28575">
            <a:solidFill>
              <a:srgbClr val="857E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rot="20015160">
            <a:off x="1115005" y="4481648"/>
            <a:ext cx="1052626" cy="781654"/>
          </a:xfrm>
          <a:custGeom>
            <a:avLst/>
            <a:gdLst>
              <a:gd name="connsiteX0" fmla="*/ 0 w 550333"/>
              <a:gd name="connsiteY0" fmla="*/ 287867 h 364067"/>
              <a:gd name="connsiteX1" fmla="*/ 245533 w 550333"/>
              <a:gd name="connsiteY1" fmla="*/ 0 h 364067"/>
              <a:gd name="connsiteX2" fmla="*/ 550333 w 550333"/>
              <a:gd name="connsiteY2" fmla="*/ 364067 h 364067"/>
              <a:gd name="connsiteX3" fmla="*/ 0 w 550333"/>
              <a:gd name="connsiteY3" fmla="*/ 287867 h 364067"/>
              <a:gd name="connsiteX0" fmla="*/ 0 w 554758"/>
              <a:gd name="connsiteY0" fmla="*/ 287867 h 380937"/>
              <a:gd name="connsiteX1" fmla="*/ 245533 w 554758"/>
              <a:gd name="connsiteY1" fmla="*/ 0 h 380937"/>
              <a:gd name="connsiteX2" fmla="*/ 550333 w 554758"/>
              <a:gd name="connsiteY2" fmla="*/ 364067 h 380937"/>
              <a:gd name="connsiteX3" fmla="*/ 0 w 554758"/>
              <a:gd name="connsiteY3" fmla="*/ 287867 h 380937"/>
              <a:gd name="connsiteX0" fmla="*/ 0 w 556881"/>
              <a:gd name="connsiteY0" fmla="*/ 287867 h 404820"/>
              <a:gd name="connsiteX1" fmla="*/ 245533 w 556881"/>
              <a:gd name="connsiteY1" fmla="*/ 0 h 404820"/>
              <a:gd name="connsiteX2" fmla="*/ 550333 w 556881"/>
              <a:gd name="connsiteY2" fmla="*/ 364067 h 404820"/>
              <a:gd name="connsiteX3" fmla="*/ 0 w 556881"/>
              <a:gd name="connsiteY3" fmla="*/ 287867 h 404820"/>
              <a:gd name="connsiteX0" fmla="*/ 0 w 499499"/>
              <a:gd name="connsiteY0" fmla="*/ 287867 h 380660"/>
              <a:gd name="connsiteX1" fmla="*/ 245533 w 499499"/>
              <a:gd name="connsiteY1" fmla="*/ 0 h 380660"/>
              <a:gd name="connsiteX2" fmla="*/ 491389 w 499499"/>
              <a:gd name="connsiteY2" fmla="*/ 332861 h 380660"/>
              <a:gd name="connsiteX3" fmla="*/ 0 w 499499"/>
              <a:gd name="connsiteY3" fmla="*/ 287867 h 380660"/>
              <a:gd name="connsiteX0" fmla="*/ 5364 w 502098"/>
              <a:gd name="connsiteY0" fmla="*/ 288039 h 380832"/>
              <a:gd name="connsiteX1" fmla="*/ 250897 w 502098"/>
              <a:gd name="connsiteY1" fmla="*/ 172 h 380832"/>
              <a:gd name="connsiteX2" fmla="*/ 496753 w 502098"/>
              <a:gd name="connsiteY2" fmla="*/ 333033 h 380832"/>
              <a:gd name="connsiteX3" fmla="*/ 5364 w 502098"/>
              <a:gd name="connsiteY3" fmla="*/ 288039 h 380832"/>
              <a:gd name="connsiteX0" fmla="*/ 6042 w 503451"/>
              <a:gd name="connsiteY0" fmla="*/ 291633 h 384426"/>
              <a:gd name="connsiteX1" fmla="*/ 251575 w 503451"/>
              <a:gd name="connsiteY1" fmla="*/ 3766 h 384426"/>
              <a:gd name="connsiteX2" fmla="*/ 497431 w 503451"/>
              <a:gd name="connsiteY2" fmla="*/ 336627 h 384426"/>
              <a:gd name="connsiteX3" fmla="*/ 6042 w 503451"/>
              <a:gd name="connsiteY3" fmla="*/ 291633 h 384426"/>
              <a:gd name="connsiteX0" fmla="*/ 6576 w 502883"/>
              <a:gd name="connsiteY0" fmla="*/ 254042 h 319353"/>
              <a:gd name="connsiteX1" fmla="*/ 234772 w 502883"/>
              <a:gd name="connsiteY1" fmla="*/ 4315 h 319353"/>
              <a:gd name="connsiteX2" fmla="*/ 497965 w 502883"/>
              <a:gd name="connsiteY2" fmla="*/ 299036 h 319353"/>
              <a:gd name="connsiteX3" fmla="*/ 6576 w 502883"/>
              <a:gd name="connsiteY3" fmla="*/ 254042 h 319353"/>
              <a:gd name="connsiteX0" fmla="*/ 6576 w 502883"/>
              <a:gd name="connsiteY0" fmla="*/ 254042 h 364273"/>
              <a:gd name="connsiteX1" fmla="*/ 234772 w 502883"/>
              <a:gd name="connsiteY1" fmla="*/ 4315 h 364273"/>
              <a:gd name="connsiteX2" fmla="*/ 497965 w 502883"/>
              <a:gd name="connsiteY2" fmla="*/ 299036 h 364273"/>
              <a:gd name="connsiteX3" fmla="*/ 6576 w 502883"/>
              <a:gd name="connsiteY3" fmla="*/ 254042 h 364273"/>
              <a:gd name="connsiteX0" fmla="*/ 6576 w 502883"/>
              <a:gd name="connsiteY0" fmla="*/ 254042 h 318227"/>
              <a:gd name="connsiteX1" fmla="*/ 234772 w 502883"/>
              <a:gd name="connsiteY1" fmla="*/ 4315 h 318227"/>
              <a:gd name="connsiteX2" fmla="*/ 497965 w 502883"/>
              <a:gd name="connsiteY2" fmla="*/ 299036 h 318227"/>
              <a:gd name="connsiteX3" fmla="*/ 6576 w 502883"/>
              <a:gd name="connsiteY3" fmla="*/ 254042 h 318227"/>
              <a:gd name="connsiteX0" fmla="*/ 7499 w 503806"/>
              <a:gd name="connsiteY0" fmla="*/ 256793 h 356445"/>
              <a:gd name="connsiteX1" fmla="*/ 235695 w 503806"/>
              <a:gd name="connsiteY1" fmla="*/ 7066 h 356445"/>
              <a:gd name="connsiteX2" fmla="*/ 498888 w 503806"/>
              <a:gd name="connsiteY2" fmla="*/ 301787 h 356445"/>
              <a:gd name="connsiteX3" fmla="*/ 7499 w 503806"/>
              <a:gd name="connsiteY3" fmla="*/ 256793 h 356445"/>
              <a:gd name="connsiteX0" fmla="*/ 3419 w 424423"/>
              <a:gd name="connsiteY0" fmla="*/ 249803 h 299206"/>
              <a:gd name="connsiteX1" fmla="*/ 231615 w 424423"/>
              <a:gd name="connsiteY1" fmla="*/ 76 h 299206"/>
              <a:gd name="connsiteX2" fmla="*/ 418527 w 424423"/>
              <a:gd name="connsiteY2" fmla="*/ 277460 h 299206"/>
              <a:gd name="connsiteX3" fmla="*/ 3419 w 424423"/>
              <a:gd name="connsiteY3" fmla="*/ 249803 h 299206"/>
              <a:gd name="connsiteX0" fmla="*/ 3419 w 443266"/>
              <a:gd name="connsiteY0" fmla="*/ 249803 h 328404"/>
              <a:gd name="connsiteX1" fmla="*/ 231615 w 443266"/>
              <a:gd name="connsiteY1" fmla="*/ 76 h 328404"/>
              <a:gd name="connsiteX2" fmla="*/ 418527 w 443266"/>
              <a:gd name="connsiteY2" fmla="*/ 277460 h 328404"/>
              <a:gd name="connsiteX3" fmla="*/ 3419 w 443266"/>
              <a:gd name="connsiteY3" fmla="*/ 249803 h 328404"/>
              <a:gd name="connsiteX0" fmla="*/ 5963 w 456159"/>
              <a:gd name="connsiteY0" fmla="*/ 249803 h 328404"/>
              <a:gd name="connsiteX1" fmla="*/ 234159 w 456159"/>
              <a:gd name="connsiteY1" fmla="*/ 76 h 328404"/>
              <a:gd name="connsiteX2" fmla="*/ 421071 w 456159"/>
              <a:gd name="connsiteY2" fmla="*/ 277460 h 328404"/>
              <a:gd name="connsiteX3" fmla="*/ 5963 w 456159"/>
              <a:gd name="connsiteY3" fmla="*/ 249803 h 328404"/>
              <a:gd name="connsiteX0" fmla="*/ 7001 w 457197"/>
              <a:gd name="connsiteY0" fmla="*/ 249820 h 339505"/>
              <a:gd name="connsiteX1" fmla="*/ 235197 w 457197"/>
              <a:gd name="connsiteY1" fmla="*/ 93 h 339505"/>
              <a:gd name="connsiteX2" fmla="*/ 422109 w 457197"/>
              <a:gd name="connsiteY2" fmla="*/ 277477 h 339505"/>
              <a:gd name="connsiteX3" fmla="*/ 7001 w 457197"/>
              <a:gd name="connsiteY3" fmla="*/ 249820 h 339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197" h="339505">
                <a:moveTo>
                  <a:pt x="7001" y="249820"/>
                </a:moveTo>
                <a:cubicBezTo>
                  <a:pt x="-27619" y="161981"/>
                  <a:pt x="68928" y="-4516"/>
                  <a:pt x="235197" y="93"/>
                </a:cubicBezTo>
                <a:cubicBezTo>
                  <a:pt x="401466" y="4702"/>
                  <a:pt x="519086" y="169977"/>
                  <a:pt x="422109" y="277477"/>
                </a:cubicBezTo>
                <a:cubicBezTo>
                  <a:pt x="325132" y="384977"/>
                  <a:pt x="41621" y="337659"/>
                  <a:pt x="7001" y="249820"/>
                </a:cubicBezTo>
                <a:close/>
              </a:path>
            </a:pathLst>
          </a:custGeom>
          <a:solidFill>
            <a:srgbClr val="857E78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2364610" y="3495091"/>
            <a:ext cx="73889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If it is not real text. A designer can use default text to simulate what text would look like.</a:t>
            </a:r>
          </a:p>
        </p:txBody>
      </p:sp>
      <p:sp>
        <p:nvSpPr>
          <p:cNvPr id="20" name="PA_文本框 2"/>
          <p:cNvSpPr txBox="1"/>
          <p:nvPr>
            <p:custDataLst>
              <p:tags r:id="rId1"/>
            </p:custDataLst>
          </p:nvPr>
        </p:nvSpPr>
        <p:spPr>
          <a:xfrm>
            <a:off x="1955521" y="2459255"/>
            <a:ext cx="8318026" cy="103881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en-US" altLang="zh-CN" sz="5600" b="0" dirty="0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BUSINESS TEMPLATE</a:t>
            </a:r>
            <a:endParaRPr lang="en-US" sz="5600" b="0" dirty="0">
              <a:solidFill>
                <a:srgbClr val="857E7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5117533" y="4623268"/>
            <a:ext cx="1978281" cy="397891"/>
          </a:xfrm>
          <a:prstGeom prst="roundRect">
            <a:avLst>
              <a:gd name="adj" fmla="val 50000"/>
            </a:avLst>
          </a:prstGeom>
          <a:solidFill>
            <a:srgbClr val="857E7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E88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625123" y="4648638"/>
            <a:ext cx="99950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SENYAN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9963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888676" y="2288103"/>
            <a:ext cx="142053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文字标题</a:t>
            </a:r>
          </a:p>
        </p:txBody>
      </p:sp>
      <p:sp>
        <p:nvSpPr>
          <p:cNvPr id="4" name="1"/>
          <p:cNvSpPr txBox="1">
            <a:spLocks noChangeArrowheads="1"/>
          </p:cNvSpPr>
          <p:nvPr/>
        </p:nvSpPr>
        <p:spPr bwMode="auto">
          <a:xfrm>
            <a:off x="6984794" y="2890522"/>
            <a:ext cx="4392269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857E78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5" name="1"/>
          <p:cNvSpPr txBox="1">
            <a:spLocks noChangeArrowheads="1"/>
          </p:cNvSpPr>
          <p:nvPr/>
        </p:nvSpPr>
        <p:spPr bwMode="auto">
          <a:xfrm>
            <a:off x="6984794" y="3937915"/>
            <a:ext cx="4392269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857E78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1133537" y="1925053"/>
            <a:ext cx="0" cy="32402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78"/>
          <p:cNvSpPr txBox="1"/>
          <p:nvPr/>
        </p:nvSpPr>
        <p:spPr>
          <a:xfrm>
            <a:off x="487204" y="2278796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业务一</a:t>
            </a:r>
          </a:p>
        </p:txBody>
      </p:sp>
      <p:sp>
        <p:nvSpPr>
          <p:cNvPr id="8" name="TextBox 79"/>
          <p:cNvSpPr txBox="1"/>
          <p:nvPr/>
        </p:nvSpPr>
        <p:spPr>
          <a:xfrm>
            <a:off x="481256" y="2958628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业务二</a:t>
            </a:r>
          </a:p>
        </p:txBody>
      </p:sp>
      <p:sp>
        <p:nvSpPr>
          <p:cNvPr id="9" name="TextBox 80"/>
          <p:cNvSpPr txBox="1"/>
          <p:nvPr/>
        </p:nvSpPr>
        <p:spPr>
          <a:xfrm>
            <a:off x="487204" y="3633669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业务三</a:t>
            </a:r>
          </a:p>
        </p:txBody>
      </p:sp>
      <p:sp>
        <p:nvSpPr>
          <p:cNvPr id="10" name="TextBox 81"/>
          <p:cNvSpPr txBox="1"/>
          <p:nvPr/>
        </p:nvSpPr>
        <p:spPr>
          <a:xfrm>
            <a:off x="493153" y="4362714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业务四</a:t>
            </a:r>
          </a:p>
        </p:txBody>
      </p:sp>
      <p:sp>
        <p:nvSpPr>
          <p:cNvPr id="11" name="矩形 10"/>
          <p:cNvSpPr/>
          <p:nvPr/>
        </p:nvSpPr>
        <p:spPr>
          <a:xfrm>
            <a:off x="1139485" y="2197791"/>
            <a:ext cx="2430150" cy="243015"/>
          </a:xfrm>
          <a:prstGeom prst="rect">
            <a:avLst/>
          </a:prstGeom>
          <a:solidFill>
            <a:srgbClr val="CA8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57E78"/>
              </a:solidFill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39485" y="2440806"/>
            <a:ext cx="3698377" cy="243015"/>
          </a:xfrm>
          <a:prstGeom prst="rect">
            <a:avLst/>
          </a:prstGeom>
          <a:solidFill>
            <a:srgbClr val="857E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57E78"/>
              </a:solidFill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39485" y="2899835"/>
            <a:ext cx="1849188" cy="243015"/>
          </a:xfrm>
          <a:prstGeom prst="rect">
            <a:avLst/>
          </a:prstGeom>
          <a:solidFill>
            <a:srgbClr val="CA8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57E78"/>
              </a:solidFill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39485" y="3142849"/>
            <a:ext cx="2754170" cy="243015"/>
          </a:xfrm>
          <a:prstGeom prst="rect">
            <a:avLst/>
          </a:prstGeom>
          <a:solidFill>
            <a:srgbClr val="857E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57E78"/>
              </a:solidFill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39485" y="3601877"/>
            <a:ext cx="2997186" cy="243015"/>
          </a:xfrm>
          <a:prstGeom prst="rect">
            <a:avLst/>
          </a:prstGeom>
          <a:solidFill>
            <a:srgbClr val="CA8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57E78"/>
              </a:solidFill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39485" y="3844893"/>
            <a:ext cx="3321205" cy="243015"/>
          </a:xfrm>
          <a:prstGeom prst="rect">
            <a:avLst/>
          </a:prstGeom>
          <a:solidFill>
            <a:srgbClr val="857E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57E78"/>
              </a:solidFill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139485" y="4303921"/>
            <a:ext cx="2268140" cy="243015"/>
          </a:xfrm>
          <a:prstGeom prst="rect">
            <a:avLst/>
          </a:prstGeom>
          <a:solidFill>
            <a:srgbClr val="CA8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57E78"/>
              </a:solidFill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139485" y="4546936"/>
            <a:ext cx="4212260" cy="243015"/>
          </a:xfrm>
          <a:prstGeom prst="rect">
            <a:avLst/>
          </a:prstGeom>
          <a:solidFill>
            <a:srgbClr val="857E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57E78"/>
              </a:solidFill>
              <a:sym typeface="+mn-lt"/>
            </a:endParaRPr>
          </a:p>
        </p:txBody>
      </p:sp>
      <p:sp>
        <p:nvSpPr>
          <p:cNvPr id="19" name="TextBox 90"/>
          <p:cNvSpPr txBox="1"/>
          <p:nvPr/>
        </p:nvSpPr>
        <p:spPr>
          <a:xfrm>
            <a:off x="3565240" y="2132014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dirty="0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60%</a:t>
            </a:r>
            <a:endParaRPr lang="zh-CN" altLang="en-US" sz="1400" dirty="0">
              <a:solidFill>
                <a:srgbClr val="857E7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TextBox 91"/>
          <p:cNvSpPr txBox="1"/>
          <p:nvPr/>
        </p:nvSpPr>
        <p:spPr>
          <a:xfrm>
            <a:off x="4833467" y="2443623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dirty="0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80%</a:t>
            </a:r>
            <a:endParaRPr lang="zh-CN" altLang="en-US" sz="1400" dirty="0">
              <a:solidFill>
                <a:srgbClr val="857E7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TextBox 92"/>
          <p:cNvSpPr txBox="1"/>
          <p:nvPr/>
        </p:nvSpPr>
        <p:spPr>
          <a:xfrm>
            <a:off x="5358371" y="4499174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dirty="0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95%</a:t>
            </a:r>
            <a:endParaRPr lang="zh-CN" altLang="en-US" sz="1400" dirty="0">
              <a:solidFill>
                <a:srgbClr val="857E7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TextBox 93"/>
          <p:cNvSpPr txBox="1"/>
          <p:nvPr/>
        </p:nvSpPr>
        <p:spPr>
          <a:xfrm>
            <a:off x="3403230" y="4278647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dirty="0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56%</a:t>
            </a:r>
            <a:endParaRPr lang="zh-CN" altLang="en-US" sz="1400" dirty="0">
              <a:solidFill>
                <a:srgbClr val="857E7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TextBox 94"/>
          <p:cNvSpPr txBox="1"/>
          <p:nvPr/>
        </p:nvSpPr>
        <p:spPr>
          <a:xfrm>
            <a:off x="4132276" y="3576603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dirty="0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70%</a:t>
            </a:r>
            <a:endParaRPr lang="zh-CN" altLang="en-US" sz="1400" dirty="0">
              <a:solidFill>
                <a:srgbClr val="857E7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TextBox 95"/>
          <p:cNvSpPr txBox="1"/>
          <p:nvPr/>
        </p:nvSpPr>
        <p:spPr>
          <a:xfrm>
            <a:off x="2984279" y="2874560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dirty="0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40%</a:t>
            </a:r>
            <a:endParaRPr lang="zh-CN" altLang="en-US" sz="1400" dirty="0">
              <a:solidFill>
                <a:srgbClr val="857E7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TextBox 96"/>
          <p:cNvSpPr txBox="1"/>
          <p:nvPr/>
        </p:nvSpPr>
        <p:spPr>
          <a:xfrm>
            <a:off x="4505951" y="3826914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dirty="0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75%</a:t>
            </a:r>
            <a:endParaRPr lang="zh-CN" altLang="en-US" sz="1400" dirty="0">
              <a:solidFill>
                <a:srgbClr val="857E7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TextBox 97"/>
          <p:cNvSpPr txBox="1"/>
          <p:nvPr/>
        </p:nvSpPr>
        <p:spPr>
          <a:xfrm>
            <a:off x="3902351" y="3123453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dirty="0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65%</a:t>
            </a:r>
            <a:endParaRPr lang="zh-CN" altLang="en-US" sz="1400" dirty="0">
              <a:solidFill>
                <a:srgbClr val="857E7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761764" y="5472820"/>
            <a:ext cx="414964" cy="162010"/>
          </a:xfrm>
          <a:prstGeom prst="rect">
            <a:avLst/>
          </a:prstGeom>
          <a:solidFill>
            <a:srgbClr val="CA8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57E78"/>
              </a:solidFill>
              <a:sym typeface="+mn-lt"/>
            </a:endParaRPr>
          </a:p>
        </p:txBody>
      </p:sp>
      <p:sp>
        <p:nvSpPr>
          <p:cNvPr id="28" name="TextBox 103"/>
          <p:cNvSpPr txBox="1"/>
          <p:nvPr/>
        </p:nvSpPr>
        <p:spPr>
          <a:xfrm>
            <a:off x="2235307" y="5438886"/>
            <a:ext cx="56938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sz="1000" dirty="0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计划数</a:t>
            </a:r>
          </a:p>
        </p:txBody>
      </p:sp>
      <p:sp>
        <p:nvSpPr>
          <p:cNvPr id="29" name="矩形 28"/>
          <p:cNvSpPr/>
          <p:nvPr/>
        </p:nvSpPr>
        <p:spPr>
          <a:xfrm>
            <a:off x="3181696" y="5472838"/>
            <a:ext cx="414964" cy="162010"/>
          </a:xfrm>
          <a:prstGeom prst="rect">
            <a:avLst/>
          </a:prstGeom>
          <a:solidFill>
            <a:srgbClr val="857E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57E78"/>
              </a:solidFill>
              <a:sym typeface="+mn-lt"/>
            </a:endParaRPr>
          </a:p>
        </p:txBody>
      </p:sp>
      <p:sp>
        <p:nvSpPr>
          <p:cNvPr id="30" name="TextBox 101"/>
          <p:cNvSpPr txBox="1"/>
          <p:nvPr/>
        </p:nvSpPr>
        <p:spPr>
          <a:xfrm>
            <a:off x="3692223" y="5456216"/>
            <a:ext cx="56938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sz="1000" dirty="0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实际数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4561799" y="529497"/>
            <a:ext cx="31555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这里可以是标题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5116995" y="915158"/>
            <a:ext cx="2045162" cy="316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UP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3005042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7253421" y="0"/>
            <a:ext cx="4938578" cy="1477991"/>
          </a:xfrm>
          <a:custGeom>
            <a:avLst/>
            <a:gdLst>
              <a:gd name="connsiteX0" fmla="*/ 0 w 5767940"/>
              <a:gd name="connsiteY0" fmla="*/ 0 h 1726198"/>
              <a:gd name="connsiteX1" fmla="*/ 5767940 w 5767940"/>
              <a:gd name="connsiteY1" fmla="*/ 0 h 1726198"/>
              <a:gd name="connsiteX2" fmla="*/ 5767940 w 5767940"/>
              <a:gd name="connsiteY2" fmla="*/ 1670345 h 1726198"/>
              <a:gd name="connsiteX3" fmla="*/ 5669264 w 5767940"/>
              <a:gd name="connsiteY3" fmla="*/ 1662176 h 1726198"/>
              <a:gd name="connsiteX4" fmla="*/ 4098625 w 5767940"/>
              <a:gd name="connsiteY4" fmla="*/ 1450072 h 1726198"/>
              <a:gd name="connsiteX5" fmla="*/ 1547932 w 5767940"/>
              <a:gd name="connsiteY5" fmla="*/ 1613701 h 1726198"/>
              <a:gd name="connsiteX6" fmla="*/ 19340 w 5767940"/>
              <a:gd name="connsiteY6" fmla="*/ 60757 h 1726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7940" h="1726198">
                <a:moveTo>
                  <a:pt x="0" y="0"/>
                </a:moveTo>
                <a:lnTo>
                  <a:pt x="5767940" y="0"/>
                </a:lnTo>
                <a:lnTo>
                  <a:pt x="5767940" y="1670345"/>
                </a:lnTo>
                <a:lnTo>
                  <a:pt x="5669264" y="1662176"/>
                </a:lnTo>
                <a:cubicBezTo>
                  <a:pt x="5155901" y="1608238"/>
                  <a:pt x="4620996" y="1447065"/>
                  <a:pt x="4098625" y="1450072"/>
                </a:cubicBezTo>
                <a:cubicBezTo>
                  <a:pt x="3262831" y="1454884"/>
                  <a:pt x="2210471" y="1939356"/>
                  <a:pt x="1547932" y="1613701"/>
                </a:cubicBezTo>
                <a:cubicBezTo>
                  <a:pt x="1071732" y="1379637"/>
                  <a:pt x="229231" y="639214"/>
                  <a:pt x="19340" y="60757"/>
                </a:cubicBezTo>
                <a:close/>
              </a:path>
            </a:pathLst>
          </a:custGeom>
          <a:solidFill>
            <a:srgbClr val="857E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9822747" y="1"/>
            <a:ext cx="2369253" cy="4918508"/>
          </a:xfrm>
          <a:custGeom>
            <a:avLst/>
            <a:gdLst>
              <a:gd name="connsiteX0" fmla="*/ 180164 w 2767135"/>
              <a:gd name="connsiteY0" fmla="*/ 0 h 5744499"/>
              <a:gd name="connsiteX1" fmla="*/ 2767135 w 2767135"/>
              <a:gd name="connsiteY1" fmla="*/ 0 h 5744499"/>
              <a:gd name="connsiteX2" fmla="*/ 2767135 w 2767135"/>
              <a:gd name="connsiteY2" fmla="*/ 5744499 h 5744499"/>
              <a:gd name="connsiteX3" fmla="*/ 2645228 w 2767135"/>
              <a:gd name="connsiteY3" fmla="*/ 5656295 h 5744499"/>
              <a:gd name="connsiteX4" fmla="*/ 1940155 w 2767135"/>
              <a:gd name="connsiteY4" fmla="*/ 4940970 h 5744499"/>
              <a:gd name="connsiteX5" fmla="*/ 1303913 w 2767135"/>
              <a:gd name="connsiteY5" fmla="*/ 3160124 h 5744499"/>
              <a:gd name="connsiteX6" fmla="*/ 40955 w 2767135"/>
              <a:gd name="connsiteY6" fmla="*/ 1223933 h 5744499"/>
              <a:gd name="connsiteX7" fmla="*/ 118803 w 2767135"/>
              <a:gd name="connsiteY7" fmla="*/ 152821 h 5744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67135" h="5744499">
                <a:moveTo>
                  <a:pt x="180164" y="0"/>
                </a:moveTo>
                <a:lnTo>
                  <a:pt x="2767135" y="0"/>
                </a:lnTo>
                <a:lnTo>
                  <a:pt x="2767135" y="5744499"/>
                </a:lnTo>
                <a:lnTo>
                  <a:pt x="2645228" y="5656295"/>
                </a:lnTo>
                <a:cubicBezTo>
                  <a:pt x="2332850" y="5420573"/>
                  <a:pt x="2080211" y="5161301"/>
                  <a:pt x="1940155" y="4940970"/>
                </a:cubicBezTo>
                <a:cubicBezTo>
                  <a:pt x="1620026" y="4437357"/>
                  <a:pt x="1620447" y="3779630"/>
                  <a:pt x="1303913" y="3160124"/>
                </a:cubicBezTo>
                <a:cubicBezTo>
                  <a:pt x="987380" y="2540619"/>
                  <a:pt x="204325" y="1996171"/>
                  <a:pt x="40955" y="1223933"/>
                </a:cubicBezTo>
                <a:cubicBezTo>
                  <a:pt x="-40730" y="837814"/>
                  <a:pt x="7265" y="476448"/>
                  <a:pt x="118803" y="152821"/>
                </a:cubicBezTo>
                <a:close/>
              </a:path>
            </a:pathLst>
          </a:custGeom>
          <a:solidFill>
            <a:srgbClr val="CA8D7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0" y="3269481"/>
            <a:ext cx="3898547" cy="3588898"/>
          </a:xfrm>
          <a:custGeom>
            <a:avLst/>
            <a:gdLst>
              <a:gd name="connsiteX0" fmla="*/ 0 w 4231125"/>
              <a:gd name="connsiteY0" fmla="*/ 0 h 3895060"/>
              <a:gd name="connsiteX1" fmla="*/ 52686 w 4231125"/>
              <a:gd name="connsiteY1" fmla="*/ 10840 h 3895060"/>
              <a:gd name="connsiteX2" fmla="*/ 800057 w 4231125"/>
              <a:gd name="connsiteY2" fmla="*/ 310999 h 3895060"/>
              <a:gd name="connsiteX3" fmla="*/ 2093813 w 4231125"/>
              <a:gd name="connsiteY3" fmla="*/ 1971487 h 3895060"/>
              <a:gd name="connsiteX4" fmla="*/ 3988604 w 4231125"/>
              <a:gd name="connsiteY4" fmla="*/ 3193933 h 3895060"/>
              <a:gd name="connsiteX5" fmla="*/ 4229512 w 4231125"/>
              <a:gd name="connsiteY5" fmla="*/ 3883290 h 3895060"/>
              <a:gd name="connsiteX6" fmla="*/ 4231125 w 4231125"/>
              <a:gd name="connsiteY6" fmla="*/ 3895060 h 3895060"/>
              <a:gd name="connsiteX7" fmla="*/ 0 w 4231125"/>
              <a:gd name="connsiteY7" fmla="*/ 3895060 h 3895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31125" h="3895060">
                <a:moveTo>
                  <a:pt x="0" y="0"/>
                </a:moveTo>
                <a:lnTo>
                  <a:pt x="52686" y="10840"/>
                </a:lnTo>
                <a:cubicBezTo>
                  <a:pt x="329437" y="74064"/>
                  <a:pt x="592602" y="167743"/>
                  <a:pt x="800057" y="310999"/>
                </a:cubicBezTo>
                <a:cubicBezTo>
                  <a:pt x="1463914" y="769416"/>
                  <a:pt x="1562388" y="1490998"/>
                  <a:pt x="2093813" y="1971487"/>
                </a:cubicBezTo>
                <a:cubicBezTo>
                  <a:pt x="2625237" y="2451977"/>
                  <a:pt x="3669410" y="2637041"/>
                  <a:pt x="3988604" y="3193933"/>
                </a:cubicBezTo>
                <a:cubicBezTo>
                  <a:pt x="4108301" y="3402768"/>
                  <a:pt x="4185023" y="3637388"/>
                  <a:pt x="4229512" y="3883290"/>
                </a:cubicBezTo>
                <a:lnTo>
                  <a:pt x="4231125" y="3895060"/>
                </a:lnTo>
                <a:lnTo>
                  <a:pt x="0" y="3895060"/>
                </a:lnTo>
                <a:close/>
              </a:path>
            </a:pathLst>
          </a:custGeom>
          <a:solidFill>
            <a:srgbClr val="CEB6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1" y="2800952"/>
            <a:ext cx="3574082" cy="4061861"/>
          </a:xfrm>
          <a:custGeom>
            <a:avLst/>
            <a:gdLst>
              <a:gd name="connsiteX0" fmla="*/ 0 w 4004109"/>
              <a:gd name="connsiteY0" fmla="*/ 0 h 4302493"/>
              <a:gd name="connsiteX1" fmla="*/ 1982804 w 4004109"/>
              <a:gd name="connsiteY1" fmla="*/ 1790299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1982804 w 4004109"/>
              <a:gd name="connsiteY1" fmla="*/ 1790299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1982804 w 4004109"/>
              <a:gd name="connsiteY1" fmla="*/ 1790299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1944303 w 4004109"/>
              <a:gd name="connsiteY1" fmla="*/ 2184935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1626669 w 4004109"/>
              <a:gd name="connsiteY1" fmla="*/ 2675824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1626669 w 4004109"/>
              <a:gd name="connsiteY1" fmla="*/ 2675824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2367814 w 4004109"/>
              <a:gd name="connsiteY1" fmla="*/ 2059807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2367814 w 4004109"/>
              <a:gd name="connsiteY1" fmla="*/ 2059807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1944302 w 4004109"/>
              <a:gd name="connsiteY1" fmla="*/ 2261937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1944302 w 4004109"/>
              <a:gd name="connsiteY1" fmla="*/ 2261937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1944302 w 4004109"/>
              <a:gd name="connsiteY1" fmla="*/ 2261937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1944302 w 4004109"/>
              <a:gd name="connsiteY1" fmla="*/ 2261937 h 4302493"/>
              <a:gd name="connsiteX2" fmla="*/ 4004109 w 4004109"/>
              <a:gd name="connsiteY2" fmla="*/ 4302493 h 4302493"/>
              <a:gd name="connsiteX0" fmla="*/ 0 w 3994484"/>
              <a:gd name="connsiteY0" fmla="*/ 0 h 4408371"/>
              <a:gd name="connsiteX1" fmla="*/ 1934677 w 3994484"/>
              <a:gd name="connsiteY1" fmla="*/ 2367815 h 4408371"/>
              <a:gd name="connsiteX2" fmla="*/ 3994484 w 3994484"/>
              <a:gd name="connsiteY2" fmla="*/ 4408371 h 4408371"/>
              <a:gd name="connsiteX0" fmla="*/ 0 w 3994484"/>
              <a:gd name="connsiteY0" fmla="*/ 0 h 4408371"/>
              <a:gd name="connsiteX1" fmla="*/ 1934677 w 3994484"/>
              <a:gd name="connsiteY1" fmla="*/ 2367815 h 4408371"/>
              <a:gd name="connsiteX2" fmla="*/ 3994484 w 3994484"/>
              <a:gd name="connsiteY2" fmla="*/ 4408371 h 4408371"/>
              <a:gd name="connsiteX0" fmla="*/ 0 w 3994484"/>
              <a:gd name="connsiteY0" fmla="*/ 0 h 4408371"/>
              <a:gd name="connsiteX1" fmla="*/ 1934677 w 3994484"/>
              <a:gd name="connsiteY1" fmla="*/ 2367815 h 4408371"/>
              <a:gd name="connsiteX2" fmla="*/ 3994484 w 3994484"/>
              <a:gd name="connsiteY2" fmla="*/ 4408371 h 4408371"/>
              <a:gd name="connsiteX0" fmla="*/ 0 w 3994484"/>
              <a:gd name="connsiteY0" fmla="*/ 0 h 4408371"/>
              <a:gd name="connsiteX1" fmla="*/ 1934677 w 3994484"/>
              <a:gd name="connsiteY1" fmla="*/ 2367815 h 4408371"/>
              <a:gd name="connsiteX2" fmla="*/ 3994484 w 3994484"/>
              <a:gd name="connsiteY2" fmla="*/ 4408371 h 4408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94484" h="4408371">
                <a:moveTo>
                  <a:pt x="0" y="0"/>
                </a:moveTo>
                <a:cubicBezTo>
                  <a:pt x="1171074" y="356134"/>
                  <a:pt x="481998" y="2345356"/>
                  <a:pt x="1934677" y="2367815"/>
                </a:cubicBezTo>
                <a:cubicBezTo>
                  <a:pt x="3387356" y="2390274"/>
                  <a:pt x="3647975" y="3551722"/>
                  <a:pt x="3994484" y="4408371"/>
                </a:cubicBezTo>
              </a:path>
            </a:pathLst>
          </a:custGeom>
          <a:noFill/>
          <a:ln w="28575">
            <a:solidFill>
              <a:srgbClr val="857E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rot="20015160">
            <a:off x="1115005" y="4481648"/>
            <a:ext cx="1052626" cy="781654"/>
          </a:xfrm>
          <a:custGeom>
            <a:avLst/>
            <a:gdLst>
              <a:gd name="connsiteX0" fmla="*/ 0 w 550333"/>
              <a:gd name="connsiteY0" fmla="*/ 287867 h 364067"/>
              <a:gd name="connsiteX1" fmla="*/ 245533 w 550333"/>
              <a:gd name="connsiteY1" fmla="*/ 0 h 364067"/>
              <a:gd name="connsiteX2" fmla="*/ 550333 w 550333"/>
              <a:gd name="connsiteY2" fmla="*/ 364067 h 364067"/>
              <a:gd name="connsiteX3" fmla="*/ 0 w 550333"/>
              <a:gd name="connsiteY3" fmla="*/ 287867 h 364067"/>
              <a:gd name="connsiteX0" fmla="*/ 0 w 554758"/>
              <a:gd name="connsiteY0" fmla="*/ 287867 h 380937"/>
              <a:gd name="connsiteX1" fmla="*/ 245533 w 554758"/>
              <a:gd name="connsiteY1" fmla="*/ 0 h 380937"/>
              <a:gd name="connsiteX2" fmla="*/ 550333 w 554758"/>
              <a:gd name="connsiteY2" fmla="*/ 364067 h 380937"/>
              <a:gd name="connsiteX3" fmla="*/ 0 w 554758"/>
              <a:gd name="connsiteY3" fmla="*/ 287867 h 380937"/>
              <a:gd name="connsiteX0" fmla="*/ 0 w 556881"/>
              <a:gd name="connsiteY0" fmla="*/ 287867 h 404820"/>
              <a:gd name="connsiteX1" fmla="*/ 245533 w 556881"/>
              <a:gd name="connsiteY1" fmla="*/ 0 h 404820"/>
              <a:gd name="connsiteX2" fmla="*/ 550333 w 556881"/>
              <a:gd name="connsiteY2" fmla="*/ 364067 h 404820"/>
              <a:gd name="connsiteX3" fmla="*/ 0 w 556881"/>
              <a:gd name="connsiteY3" fmla="*/ 287867 h 404820"/>
              <a:gd name="connsiteX0" fmla="*/ 0 w 499499"/>
              <a:gd name="connsiteY0" fmla="*/ 287867 h 380660"/>
              <a:gd name="connsiteX1" fmla="*/ 245533 w 499499"/>
              <a:gd name="connsiteY1" fmla="*/ 0 h 380660"/>
              <a:gd name="connsiteX2" fmla="*/ 491389 w 499499"/>
              <a:gd name="connsiteY2" fmla="*/ 332861 h 380660"/>
              <a:gd name="connsiteX3" fmla="*/ 0 w 499499"/>
              <a:gd name="connsiteY3" fmla="*/ 287867 h 380660"/>
              <a:gd name="connsiteX0" fmla="*/ 5364 w 502098"/>
              <a:gd name="connsiteY0" fmla="*/ 288039 h 380832"/>
              <a:gd name="connsiteX1" fmla="*/ 250897 w 502098"/>
              <a:gd name="connsiteY1" fmla="*/ 172 h 380832"/>
              <a:gd name="connsiteX2" fmla="*/ 496753 w 502098"/>
              <a:gd name="connsiteY2" fmla="*/ 333033 h 380832"/>
              <a:gd name="connsiteX3" fmla="*/ 5364 w 502098"/>
              <a:gd name="connsiteY3" fmla="*/ 288039 h 380832"/>
              <a:gd name="connsiteX0" fmla="*/ 6042 w 503451"/>
              <a:gd name="connsiteY0" fmla="*/ 291633 h 384426"/>
              <a:gd name="connsiteX1" fmla="*/ 251575 w 503451"/>
              <a:gd name="connsiteY1" fmla="*/ 3766 h 384426"/>
              <a:gd name="connsiteX2" fmla="*/ 497431 w 503451"/>
              <a:gd name="connsiteY2" fmla="*/ 336627 h 384426"/>
              <a:gd name="connsiteX3" fmla="*/ 6042 w 503451"/>
              <a:gd name="connsiteY3" fmla="*/ 291633 h 384426"/>
              <a:gd name="connsiteX0" fmla="*/ 6576 w 502883"/>
              <a:gd name="connsiteY0" fmla="*/ 254042 h 319353"/>
              <a:gd name="connsiteX1" fmla="*/ 234772 w 502883"/>
              <a:gd name="connsiteY1" fmla="*/ 4315 h 319353"/>
              <a:gd name="connsiteX2" fmla="*/ 497965 w 502883"/>
              <a:gd name="connsiteY2" fmla="*/ 299036 h 319353"/>
              <a:gd name="connsiteX3" fmla="*/ 6576 w 502883"/>
              <a:gd name="connsiteY3" fmla="*/ 254042 h 319353"/>
              <a:gd name="connsiteX0" fmla="*/ 6576 w 502883"/>
              <a:gd name="connsiteY0" fmla="*/ 254042 h 364273"/>
              <a:gd name="connsiteX1" fmla="*/ 234772 w 502883"/>
              <a:gd name="connsiteY1" fmla="*/ 4315 h 364273"/>
              <a:gd name="connsiteX2" fmla="*/ 497965 w 502883"/>
              <a:gd name="connsiteY2" fmla="*/ 299036 h 364273"/>
              <a:gd name="connsiteX3" fmla="*/ 6576 w 502883"/>
              <a:gd name="connsiteY3" fmla="*/ 254042 h 364273"/>
              <a:gd name="connsiteX0" fmla="*/ 6576 w 502883"/>
              <a:gd name="connsiteY0" fmla="*/ 254042 h 318227"/>
              <a:gd name="connsiteX1" fmla="*/ 234772 w 502883"/>
              <a:gd name="connsiteY1" fmla="*/ 4315 h 318227"/>
              <a:gd name="connsiteX2" fmla="*/ 497965 w 502883"/>
              <a:gd name="connsiteY2" fmla="*/ 299036 h 318227"/>
              <a:gd name="connsiteX3" fmla="*/ 6576 w 502883"/>
              <a:gd name="connsiteY3" fmla="*/ 254042 h 318227"/>
              <a:gd name="connsiteX0" fmla="*/ 7499 w 503806"/>
              <a:gd name="connsiteY0" fmla="*/ 256793 h 356445"/>
              <a:gd name="connsiteX1" fmla="*/ 235695 w 503806"/>
              <a:gd name="connsiteY1" fmla="*/ 7066 h 356445"/>
              <a:gd name="connsiteX2" fmla="*/ 498888 w 503806"/>
              <a:gd name="connsiteY2" fmla="*/ 301787 h 356445"/>
              <a:gd name="connsiteX3" fmla="*/ 7499 w 503806"/>
              <a:gd name="connsiteY3" fmla="*/ 256793 h 356445"/>
              <a:gd name="connsiteX0" fmla="*/ 3419 w 424423"/>
              <a:gd name="connsiteY0" fmla="*/ 249803 h 299206"/>
              <a:gd name="connsiteX1" fmla="*/ 231615 w 424423"/>
              <a:gd name="connsiteY1" fmla="*/ 76 h 299206"/>
              <a:gd name="connsiteX2" fmla="*/ 418527 w 424423"/>
              <a:gd name="connsiteY2" fmla="*/ 277460 h 299206"/>
              <a:gd name="connsiteX3" fmla="*/ 3419 w 424423"/>
              <a:gd name="connsiteY3" fmla="*/ 249803 h 299206"/>
              <a:gd name="connsiteX0" fmla="*/ 3419 w 443266"/>
              <a:gd name="connsiteY0" fmla="*/ 249803 h 328404"/>
              <a:gd name="connsiteX1" fmla="*/ 231615 w 443266"/>
              <a:gd name="connsiteY1" fmla="*/ 76 h 328404"/>
              <a:gd name="connsiteX2" fmla="*/ 418527 w 443266"/>
              <a:gd name="connsiteY2" fmla="*/ 277460 h 328404"/>
              <a:gd name="connsiteX3" fmla="*/ 3419 w 443266"/>
              <a:gd name="connsiteY3" fmla="*/ 249803 h 328404"/>
              <a:gd name="connsiteX0" fmla="*/ 5963 w 456159"/>
              <a:gd name="connsiteY0" fmla="*/ 249803 h 328404"/>
              <a:gd name="connsiteX1" fmla="*/ 234159 w 456159"/>
              <a:gd name="connsiteY1" fmla="*/ 76 h 328404"/>
              <a:gd name="connsiteX2" fmla="*/ 421071 w 456159"/>
              <a:gd name="connsiteY2" fmla="*/ 277460 h 328404"/>
              <a:gd name="connsiteX3" fmla="*/ 5963 w 456159"/>
              <a:gd name="connsiteY3" fmla="*/ 249803 h 328404"/>
              <a:gd name="connsiteX0" fmla="*/ 7001 w 457197"/>
              <a:gd name="connsiteY0" fmla="*/ 249820 h 339505"/>
              <a:gd name="connsiteX1" fmla="*/ 235197 w 457197"/>
              <a:gd name="connsiteY1" fmla="*/ 93 h 339505"/>
              <a:gd name="connsiteX2" fmla="*/ 422109 w 457197"/>
              <a:gd name="connsiteY2" fmla="*/ 277477 h 339505"/>
              <a:gd name="connsiteX3" fmla="*/ 7001 w 457197"/>
              <a:gd name="connsiteY3" fmla="*/ 249820 h 339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197" h="339505">
                <a:moveTo>
                  <a:pt x="7001" y="249820"/>
                </a:moveTo>
                <a:cubicBezTo>
                  <a:pt x="-27619" y="161981"/>
                  <a:pt x="68928" y="-4516"/>
                  <a:pt x="235197" y="93"/>
                </a:cubicBezTo>
                <a:cubicBezTo>
                  <a:pt x="401466" y="4702"/>
                  <a:pt x="519086" y="169977"/>
                  <a:pt x="422109" y="277477"/>
                </a:cubicBezTo>
                <a:cubicBezTo>
                  <a:pt x="325132" y="384977"/>
                  <a:pt x="41621" y="337659"/>
                  <a:pt x="7001" y="249820"/>
                </a:cubicBezTo>
                <a:close/>
              </a:path>
            </a:pathLst>
          </a:custGeom>
          <a:solidFill>
            <a:srgbClr val="857E78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5117533" y="4536639"/>
            <a:ext cx="1978281" cy="397891"/>
          </a:xfrm>
          <a:prstGeom prst="roundRect">
            <a:avLst>
              <a:gd name="adj" fmla="val 50000"/>
            </a:avLst>
          </a:prstGeom>
          <a:solidFill>
            <a:srgbClr val="857E7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57E7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432688" y="4562008"/>
            <a:ext cx="13338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PART.03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488026" y="2941698"/>
            <a:ext cx="7209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在此添加章节标题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234088" y="3683540"/>
            <a:ext cx="5717199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If it is not real text. If it is not real text.</a:t>
            </a:r>
          </a:p>
        </p:txBody>
      </p:sp>
      <p:sp>
        <p:nvSpPr>
          <p:cNvPr id="16" name="PA_文本框 2"/>
          <p:cNvSpPr txBox="1"/>
          <p:nvPr>
            <p:custDataLst>
              <p:tags r:id="rId1"/>
            </p:custDataLst>
          </p:nvPr>
        </p:nvSpPr>
        <p:spPr>
          <a:xfrm>
            <a:off x="5306726" y="1840240"/>
            <a:ext cx="1571921" cy="11064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en-US" altLang="zh-CN" sz="6000" b="0" dirty="0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en-US" sz="6000" b="0" dirty="0">
              <a:solidFill>
                <a:srgbClr val="857E7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1067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884125" y="2075037"/>
            <a:ext cx="2368170" cy="3527586"/>
          </a:xfrm>
          <a:prstGeom prst="roundRect">
            <a:avLst>
              <a:gd name="adj" fmla="val 4167"/>
            </a:avLst>
          </a:prstGeom>
          <a:solidFill>
            <a:srgbClr val="C6B5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57E78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684450" y="2441108"/>
            <a:ext cx="399350" cy="399350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rgbClr val="F1EC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807382" y="2573999"/>
            <a:ext cx="157614" cy="13587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1"/>
          <p:cNvSpPr txBox="1">
            <a:spLocks noChangeArrowheads="1"/>
          </p:cNvSpPr>
          <p:nvPr/>
        </p:nvSpPr>
        <p:spPr bwMode="auto">
          <a:xfrm>
            <a:off x="1163977" y="3073614"/>
            <a:ext cx="85994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1"/>
          <p:cNvSpPr txBox="1">
            <a:spLocks noChangeArrowheads="1"/>
          </p:cNvSpPr>
          <p:nvPr/>
        </p:nvSpPr>
        <p:spPr bwMode="auto">
          <a:xfrm>
            <a:off x="1150704" y="3408976"/>
            <a:ext cx="1915880" cy="1523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3587097" y="2075037"/>
            <a:ext cx="2368170" cy="3527586"/>
          </a:xfrm>
          <a:prstGeom prst="roundRect">
            <a:avLst>
              <a:gd name="adj" fmla="val 4167"/>
            </a:avLst>
          </a:prstGeom>
          <a:solidFill>
            <a:srgbClr val="CA8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57E78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3387421" y="2441108"/>
            <a:ext cx="399350" cy="399350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rgbClr val="F1EC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等腰三角形 9"/>
          <p:cNvSpPr/>
          <p:nvPr/>
        </p:nvSpPr>
        <p:spPr>
          <a:xfrm rot="5400000">
            <a:off x="3510354" y="2573999"/>
            <a:ext cx="157614" cy="13587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1"/>
          <p:cNvSpPr txBox="1">
            <a:spLocks noChangeArrowheads="1"/>
          </p:cNvSpPr>
          <p:nvPr/>
        </p:nvSpPr>
        <p:spPr bwMode="auto">
          <a:xfrm>
            <a:off x="3866948" y="3073614"/>
            <a:ext cx="85994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1"/>
          <p:cNvSpPr txBox="1">
            <a:spLocks noChangeArrowheads="1"/>
          </p:cNvSpPr>
          <p:nvPr/>
        </p:nvSpPr>
        <p:spPr bwMode="auto">
          <a:xfrm>
            <a:off x="3853675" y="3408976"/>
            <a:ext cx="1915880" cy="1523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6292821" y="2075037"/>
            <a:ext cx="2368170" cy="3527586"/>
          </a:xfrm>
          <a:prstGeom prst="roundRect">
            <a:avLst>
              <a:gd name="adj" fmla="val 4167"/>
            </a:avLst>
          </a:prstGeom>
          <a:solidFill>
            <a:srgbClr val="CEB6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57E78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093145" y="2441108"/>
            <a:ext cx="399350" cy="399350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rgbClr val="F1EC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5400000">
            <a:off x="6216078" y="2573999"/>
            <a:ext cx="157614" cy="13587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1"/>
          <p:cNvSpPr txBox="1">
            <a:spLocks noChangeArrowheads="1"/>
          </p:cNvSpPr>
          <p:nvPr/>
        </p:nvSpPr>
        <p:spPr bwMode="auto">
          <a:xfrm>
            <a:off x="6572672" y="3073614"/>
            <a:ext cx="85994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1"/>
          <p:cNvSpPr txBox="1">
            <a:spLocks noChangeArrowheads="1"/>
          </p:cNvSpPr>
          <p:nvPr/>
        </p:nvSpPr>
        <p:spPr bwMode="auto">
          <a:xfrm>
            <a:off x="6559399" y="3408976"/>
            <a:ext cx="1915880" cy="1523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sp>
        <p:nvSpPr>
          <p:cNvPr id="18" name="圆角矩形 17"/>
          <p:cNvSpPr/>
          <p:nvPr/>
        </p:nvSpPr>
        <p:spPr>
          <a:xfrm>
            <a:off x="8995792" y="2075037"/>
            <a:ext cx="2368170" cy="3527586"/>
          </a:xfrm>
          <a:prstGeom prst="roundRect">
            <a:avLst>
              <a:gd name="adj" fmla="val 4167"/>
            </a:avLst>
          </a:prstGeom>
          <a:solidFill>
            <a:srgbClr val="857E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57E78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8796117" y="2441108"/>
            <a:ext cx="399350" cy="399350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rgbClr val="F1EC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等腰三角形 19"/>
          <p:cNvSpPr/>
          <p:nvPr/>
        </p:nvSpPr>
        <p:spPr>
          <a:xfrm rot="5400000">
            <a:off x="8919049" y="2573999"/>
            <a:ext cx="157614" cy="13587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1"/>
          <p:cNvSpPr txBox="1">
            <a:spLocks noChangeArrowheads="1"/>
          </p:cNvSpPr>
          <p:nvPr/>
        </p:nvSpPr>
        <p:spPr bwMode="auto">
          <a:xfrm>
            <a:off x="9275643" y="3073614"/>
            <a:ext cx="85994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1"/>
          <p:cNvSpPr txBox="1">
            <a:spLocks noChangeArrowheads="1"/>
          </p:cNvSpPr>
          <p:nvPr/>
        </p:nvSpPr>
        <p:spPr bwMode="auto">
          <a:xfrm>
            <a:off x="9262371" y="3408976"/>
            <a:ext cx="1915880" cy="1523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561799" y="529497"/>
            <a:ext cx="31555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这里可以是标题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5116995" y="915158"/>
            <a:ext cx="2045162" cy="316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UP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1645326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41006" y="0"/>
            <a:ext cx="4109987" cy="6858000"/>
          </a:xfrm>
          <a:prstGeom prst="rect">
            <a:avLst/>
          </a:prstGeom>
          <a:blipFill dpi="0" rotWithShape="1">
            <a:blip r:embed="rId2"/>
            <a:srcRect/>
            <a:stretch>
              <a:fillRect l="-30000" r="-3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150993" y="0"/>
            <a:ext cx="4109987" cy="6858000"/>
          </a:xfrm>
          <a:prstGeom prst="rect">
            <a:avLst/>
          </a:prstGeom>
          <a:solidFill>
            <a:srgbClr val="CA8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57E78"/>
              </a:solidFill>
            </a:endParaRPr>
          </a:p>
        </p:txBody>
      </p:sp>
      <p:sp>
        <p:nvSpPr>
          <p:cNvPr id="4" name="1"/>
          <p:cNvSpPr txBox="1">
            <a:spLocks noChangeArrowheads="1"/>
          </p:cNvSpPr>
          <p:nvPr/>
        </p:nvSpPr>
        <p:spPr bwMode="auto">
          <a:xfrm flipH="1">
            <a:off x="9620155" y="927871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1"/>
          <p:cNvSpPr txBox="1">
            <a:spLocks noChangeArrowheads="1"/>
          </p:cNvSpPr>
          <p:nvPr/>
        </p:nvSpPr>
        <p:spPr bwMode="auto">
          <a:xfrm flipH="1">
            <a:off x="9112412" y="1243151"/>
            <a:ext cx="21871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6" name="1"/>
          <p:cNvSpPr txBox="1">
            <a:spLocks noChangeArrowheads="1"/>
          </p:cNvSpPr>
          <p:nvPr/>
        </p:nvSpPr>
        <p:spPr bwMode="auto">
          <a:xfrm flipH="1">
            <a:off x="9620155" y="2860143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1"/>
          <p:cNvSpPr txBox="1">
            <a:spLocks noChangeArrowheads="1"/>
          </p:cNvSpPr>
          <p:nvPr/>
        </p:nvSpPr>
        <p:spPr bwMode="auto">
          <a:xfrm flipH="1">
            <a:off x="9112412" y="3175423"/>
            <a:ext cx="21871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8" name="1"/>
          <p:cNvSpPr txBox="1">
            <a:spLocks noChangeArrowheads="1"/>
          </p:cNvSpPr>
          <p:nvPr/>
        </p:nvSpPr>
        <p:spPr bwMode="auto">
          <a:xfrm flipH="1">
            <a:off x="9620155" y="4849446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1"/>
          <p:cNvSpPr txBox="1">
            <a:spLocks noChangeArrowheads="1"/>
          </p:cNvSpPr>
          <p:nvPr/>
        </p:nvSpPr>
        <p:spPr bwMode="auto">
          <a:xfrm flipH="1">
            <a:off x="9112412" y="5164726"/>
            <a:ext cx="21871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32640" y="2475330"/>
            <a:ext cx="142053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文字标题</a:t>
            </a:r>
          </a:p>
        </p:txBody>
      </p:sp>
      <p:sp>
        <p:nvSpPr>
          <p:cNvPr id="11" name="1"/>
          <p:cNvSpPr txBox="1">
            <a:spLocks noChangeArrowheads="1"/>
          </p:cNvSpPr>
          <p:nvPr/>
        </p:nvSpPr>
        <p:spPr bwMode="auto">
          <a:xfrm>
            <a:off x="609508" y="2975647"/>
            <a:ext cx="2836336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857E78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3020428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21895" y="2146435"/>
            <a:ext cx="2512193" cy="2040555"/>
          </a:xfrm>
          <a:prstGeom prst="rect">
            <a:avLst/>
          </a:prstGeom>
          <a:solidFill>
            <a:srgbClr val="C6B5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57E78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73117" y="2146435"/>
            <a:ext cx="2512193" cy="2040555"/>
          </a:xfrm>
          <a:prstGeom prst="rect">
            <a:avLst/>
          </a:prstGeom>
          <a:solidFill>
            <a:srgbClr val="CA8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57E78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24339" y="2146435"/>
            <a:ext cx="2512193" cy="2040555"/>
          </a:xfrm>
          <a:prstGeom prst="rect">
            <a:avLst/>
          </a:prstGeom>
          <a:solidFill>
            <a:srgbClr val="CEB6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57E78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8975561" y="2146435"/>
            <a:ext cx="2512193" cy="2040555"/>
          </a:xfrm>
          <a:prstGeom prst="rect">
            <a:avLst/>
          </a:prstGeom>
          <a:solidFill>
            <a:srgbClr val="857E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57E78"/>
              </a:solidFill>
            </a:endParaRPr>
          </a:p>
        </p:txBody>
      </p:sp>
      <p:sp>
        <p:nvSpPr>
          <p:cNvPr id="6" name="1"/>
          <p:cNvSpPr txBox="1">
            <a:spLocks noChangeArrowheads="1"/>
          </p:cNvSpPr>
          <p:nvPr/>
        </p:nvSpPr>
        <p:spPr bwMode="auto">
          <a:xfrm flipH="1">
            <a:off x="1380930" y="2641168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1"/>
          <p:cNvSpPr txBox="1">
            <a:spLocks noChangeArrowheads="1"/>
          </p:cNvSpPr>
          <p:nvPr/>
        </p:nvSpPr>
        <p:spPr bwMode="auto">
          <a:xfrm flipH="1">
            <a:off x="873187" y="2956448"/>
            <a:ext cx="21871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8" name="1"/>
          <p:cNvSpPr txBox="1">
            <a:spLocks noChangeArrowheads="1"/>
          </p:cNvSpPr>
          <p:nvPr/>
        </p:nvSpPr>
        <p:spPr bwMode="auto">
          <a:xfrm flipH="1">
            <a:off x="4122526" y="2641168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1"/>
          <p:cNvSpPr txBox="1">
            <a:spLocks noChangeArrowheads="1"/>
          </p:cNvSpPr>
          <p:nvPr/>
        </p:nvSpPr>
        <p:spPr bwMode="auto">
          <a:xfrm flipH="1">
            <a:off x="3614783" y="2956448"/>
            <a:ext cx="21871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0" name="1"/>
          <p:cNvSpPr txBox="1">
            <a:spLocks noChangeArrowheads="1"/>
          </p:cNvSpPr>
          <p:nvPr/>
        </p:nvSpPr>
        <p:spPr bwMode="auto">
          <a:xfrm flipH="1">
            <a:off x="6899418" y="2641168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1"/>
          <p:cNvSpPr txBox="1">
            <a:spLocks noChangeArrowheads="1"/>
          </p:cNvSpPr>
          <p:nvPr/>
        </p:nvSpPr>
        <p:spPr bwMode="auto">
          <a:xfrm flipH="1">
            <a:off x="6391675" y="2956448"/>
            <a:ext cx="21871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2" name="1"/>
          <p:cNvSpPr txBox="1">
            <a:spLocks noChangeArrowheads="1"/>
          </p:cNvSpPr>
          <p:nvPr/>
        </p:nvSpPr>
        <p:spPr bwMode="auto">
          <a:xfrm flipH="1">
            <a:off x="9641014" y="2641168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1"/>
          <p:cNvSpPr txBox="1">
            <a:spLocks noChangeArrowheads="1"/>
          </p:cNvSpPr>
          <p:nvPr/>
        </p:nvSpPr>
        <p:spPr bwMode="auto">
          <a:xfrm flipH="1">
            <a:off x="9133271" y="2956448"/>
            <a:ext cx="21871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4" name="1"/>
          <p:cNvSpPr txBox="1">
            <a:spLocks noChangeArrowheads="1"/>
          </p:cNvSpPr>
          <p:nvPr/>
        </p:nvSpPr>
        <p:spPr bwMode="auto">
          <a:xfrm>
            <a:off x="1103217" y="4739474"/>
            <a:ext cx="9985566" cy="52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857E78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561799" y="529497"/>
            <a:ext cx="31555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这里可以是标题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116995" y="915158"/>
            <a:ext cx="2045162" cy="316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UP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65016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5642" y="1742172"/>
            <a:ext cx="4292867" cy="3927108"/>
          </a:xfrm>
          <a:prstGeom prst="rect">
            <a:avLst/>
          </a:prstGeom>
          <a:blipFill dpi="0" rotWithShape="1">
            <a:blip r:embed="rId2"/>
            <a:srcRect/>
            <a:stretch>
              <a:fillRect r="-1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32407" y="1742172"/>
            <a:ext cx="6498657" cy="3927108"/>
          </a:xfrm>
          <a:prstGeom prst="rect">
            <a:avLst/>
          </a:prstGeom>
          <a:solidFill>
            <a:srgbClr val="CA8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57E78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5701967" y="2243593"/>
            <a:ext cx="709834" cy="70983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1"/>
          <p:cNvSpPr txBox="1">
            <a:spLocks noChangeArrowheads="1"/>
          </p:cNvSpPr>
          <p:nvPr/>
        </p:nvSpPr>
        <p:spPr bwMode="auto">
          <a:xfrm>
            <a:off x="6718369" y="2195468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1"/>
          <p:cNvSpPr txBox="1">
            <a:spLocks noChangeArrowheads="1"/>
          </p:cNvSpPr>
          <p:nvPr/>
        </p:nvSpPr>
        <p:spPr bwMode="auto">
          <a:xfrm>
            <a:off x="6718369" y="2458698"/>
            <a:ext cx="42544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7" name="椭圆 6"/>
          <p:cNvSpPr/>
          <p:nvPr/>
        </p:nvSpPr>
        <p:spPr>
          <a:xfrm>
            <a:off x="5701967" y="3346450"/>
            <a:ext cx="709834" cy="70983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1"/>
          <p:cNvSpPr txBox="1">
            <a:spLocks noChangeArrowheads="1"/>
          </p:cNvSpPr>
          <p:nvPr/>
        </p:nvSpPr>
        <p:spPr bwMode="auto">
          <a:xfrm>
            <a:off x="6718369" y="3298325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1"/>
          <p:cNvSpPr txBox="1">
            <a:spLocks noChangeArrowheads="1"/>
          </p:cNvSpPr>
          <p:nvPr/>
        </p:nvSpPr>
        <p:spPr bwMode="auto">
          <a:xfrm>
            <a:off x="6718369" y="3561555"/>
            <a:ext cx="42544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0" name="椭圆 9"/>
          <p:cNvSpPr/>
          <p:nvPr/>
        </p:nvSpPr>
        <p:spPr>
          <a:xfrm>
            <a:off x="5701967" y="4447109"/>
            <a:ext cx="709834" cy="70983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1"/>
          <p:cNvSpPr txBox="1">
            <a:spLocks noChangeArrowheads="1"/>
          </p:cNvSpPr>
          <p:nvPr/>
        </p:nvSpPr>
        <p:spPr bwMode="auto">
          <a:xfrm>
            <a:off x="6718369" y="4398984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1"/>
          <p:cNvSpPr txBox="1">
            <a:spLocks noChangeArrowheads="1"/>
          </p:cNvSpPr>
          <p:nvPr/>
        </p:nvSpPr>
        <p:spPr bwMode="auto">
          <a:xfrm>
            <a:off x="6718369" y="4662214"/>
            <a:ext cx="42544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3" name="placeholder_286118"/>
          <p:cNvSpPr>
            <a:spLocks noChangeAspect="1"/>
          </p:cNvSpPr>
          <p:nvPr/>
        </p:nvSpPr>
        <p:spPr bwMode="auto">
          <a:xfrm>
            <a:off x="5860207" y="2361355"/>
            <a:ext cx="385183" cy="451878"/>
          </a:xfrm>
          <a:custGeom>
            <a:avLst/>
            <a:gdLst>
              <a:gd name="T0" fmla="*/ 4448 w 5811"/>
              <a:gd name="T1" fmla="*/ 4374 h 6827"/>
              <a:gd name="T2" fmla="*/ 4640 w 5811"/>
              <a:gd name="T3" fmla="*/ 4074 h 6827"/>
              <a:gd name="T4" fmla="*/ 5160 w 5811"/>
              <a:gd name="T5" fmla="*/ 2255 h 6827"/>
              <a:gd name="T6" fmla="*/ 2905 w 5811"/>
              <a:gd name="T7" fmla="*/ 0 h 6827"/>
              <a:gd name="T8" fmla="*/ 650 w 5811"/>
              <a:gd name="T9" fmla="*/ 2255 h 6827"/>
              <a:gd name="T10" fmla="*/ 1363 w 5811"/>
              <a:gd name="T11" fmla="*/ 4373 h 6827"/>
              <a:gd name="T12" fmla="*/ 0 w 5811"/>
              <a:gd name="T13" fmla="*/ 5506 h 6827"/>
              <a:gd name="T14" fmla="*/ 939 w 5811"/>
              <a:gd name="T15" fmla="*/ 6498 h 6827"/>
              <a:gd name="T16" fmla="*/ 2905 w 5811"/>
              <a:gd name="T17" fmla="*/ 6827 h 6827"/>
              <a:gd name="T18" fmla="*/ 4871 w 5811"/>
              <a:gd name="T19" fmla="*/ 6498 h 6827"/>
              <a:gd name="T20" fmla="*/ 5811 w 5811"/>
              <a:gd name="T21" fmla="*/ 5506 h 6827"/>
              <a:gd name="T22" fmla="*/ 4448 w 5811"/>
              <a:gd name="T23" fmla="*/ 4374 h 6827"/>
              <a:gd name="T24" fmla="*/ 2905 w 5811"/>
              <a:gd name="T25" fmla="*/ 1551 h 6827"/>
              <a:gd name="T26" fmla="*/ 3610 w 5811"/>
              <a:gd name="T27" fmla="*/ 2255 h 6827"/>
              <a:gd name="T28" fmla="*/ 2905 w 5811"/>
              <a:gd name="T29" fmla="*/ 2960 h 6827"/>
              <a:gd name="T30" fmla="*/ 2201 w 5811"/>
              <a:gd name="T31" fmla="*/ 2255 h 6827"/>
              <a:gd name="T32" fmla="*/ 2905 w 5811"/>
              <a:gd name="T33" fmla="*/ 1551 h 6827"/>
              <a:gd name="T34" fmla="*/ 4675 w 5811"/>
              <a:gd name="T35" fmla="*/ 6008 h 6827"/>
              <a:gd name="T36" fmla="*/ 2905 w 5811"/>
              <a:gd name="T37" fmla="*/ 6298 h 6827"/>
              <a:gd name="T38" fmla="*/ 1136 w 5811"/>
              <a:gd name="T39" fmla="*/ 6008 h 6827"/>
              <a:gd name="T40" fmla="*/ 528 w 5811"/>
              <a:gd name="T41" fmla="*/ 5506 h 6827"/>
              <a:gd name="T42" fmla="*/ 1719 w 5811"/>
              <a:gd name="T43" fmla="*/ 4831 h 6827"/>
              <a:gd name="T44" fmla="*/ 2761 w 5811"/>
              <a:gd name="T45" fmla="*/ 5768 h 6827"/>
              <a:gd name="T46" fmla="*/ 2905 w 5811"/>
              <a:gd name="T47" fmla="*/ 5812 h 6827"/>
              <a:gd name="T48" fmla="*/ 3050 w 5811"/>
              <a:gd name="T49" fmla="*/ 5768 h 6827"/>
              <a:gd name="T50" fmla="*/ 3666 w 5811"/>
              <a:gd name="T51" fmla="*/ 5270 h 6827"/>
              <a:gd name="T52" fmla="*/ 4092 w 5811"/>
              <a:gd name="T53" fmla="*/ 4831 h 6827"/>
              <a:gd name="T54" fmla="*/ 5283 w 5811"/>
              <a:gd name="T55" fmla="*/ 5506 h 6827"/>
              <a:gd name="T56" fmla="*/ 4675 w 5811"/>
              <a:gd name="T57" fmla="*/ 600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811" h="6827">
                <a:moveTo>
                  <a:pt x="4448" y="4374"/>
                </a:moveTo>
                <a:cubicBezTo>
                  <a:pt x="4517" y="4275"/>
                  <a:pt x="4581" y="4175"/>
                  <a:pt x="4640" y="4074"/>
                </a:cubicBezTo>
                <a:cubicBezTo>
                  <a:pt x="4985" y="3483"/>
                  <a:pt x="5160" y="2871"/>
                  <a:pt x="5160" y="2255"/>
                </a:cubicBezTo>
                <a:cubicBezTo>
                  <a:pt x="5160" y="1012"/>
                  <a:pt x="4149" y="0"/>
                  <a:pt x="2905" y="0"/>
                </a:cubicBezTo>
                <a:cubicBezTo>
                  <a:pt x="1662" y="0"/>
                  <a:pt x="650" y="1012"/>
                  <a:pt x="650" y="2255"/>
                </a:cubicBezTo>
                <a:cubicBezTo>
                  <a:pt x="650" y="2973"/>
                  <a:pt x="895" y="3696"/>
                  <a:pt x="1363" y="4373"/>
                </a:cubicBezTo>
                <a:cubicBezTo>
                  <a:pt x="501" y="4604"/>
                  <a:pt x="0" y="5014"/>
                  <a:pt x="0" y="5506"/>
                </a:cubicBezTo>
                <a:cubicBezTo>
                  <a:pt x="0" y="5903"/>
                  <a:pt x="333" y="6256"/>
                  <a:pt x="939" y="6498"/>
                </a:cubicBezTo>
                <a:cubicBezTo>
                  <a:pt x="1469" y="6710"/>
                  <a:pt x="2167" y="6827"/>
                  <a:pt x="2905" y="6827"/>
                </a:cubicBezTo>
                <a:cubicBezTo>
                  <a:pt x="3644" y="6827"/>
                  <a:pt x="4342" y="6710"/>
                  <a:pt x="4871" y="6498"/>
                </a:cubicBezTo>
                <a:cubicBezTo>
                  <a:pt x="5477" y="6256"/>
                  <a:pt x="5811" y="5903"/>
                  <a:pt x="5811" y="5506"/>
                </a:cubicBezTo>
                <a:cubicBezTo>
                  <a:pt x="5811" y="5014"/>
                  <a:pt x="5310" y="4604"/>
                  <a:pt x="4448" y="4374"/>
                </a:cubicBezTo>
                <a:close/>
                <a:moveTo>
                  <a:pt x="2905" y="1551"/>
                </a:moveTo>
                <a:cubicBezTo>
                  <a:pt x="3294" y="1551"/>
                  <a:pt x="3610" y="1866"/>
                  <a:pt x="3610" y="2255"/>
                </a:cubicBezTo>
                <a:cubicBezTo>
                  <a:pt x="3610" y="2644"/>
                  <a:pt x="3294" y="2960"/>
                  <a:pt x="2905" y="2960"/>
                </a:cubicBezTo>
                <a:cubicBezTo>
                  <a:pt x="2516" y="2960"/>
                  <a:pt x="2201" y="2644"/>
                  <a:pt x="2201" y="2255"/>
                </a:cubicBezTo>
                <a:cubicBezTo>
                  <a:pt x="2201" y="1866"/>
                  <a:pt x="2516" y="1551"/>
                  <a:pt x="2905" y="1551"/>
                </a:cubicBezTo>
                <a:close/>
                <a:moveTo>
                  <a:pt x="4675" y="6008"/>
                </a:moveTo>
                <a:cubicBezTo>
                  <a:pt x="4207" y="6195"/>
                  <a:pt x="3578" y="6298"/>
                  <a:pt x="2905" y="6298"/>
                </a:cubicBezTo>
                <a:cubicBezTo>
                  <a:pt x="2233" y="6298"/>
                  <a:pt x="1604" y="6195"/>
                  <a:pt x="1136" y="6008"/>
                </a:cubicBezTo>
                <a:cubicBezTo>
                  <a:pt x="766" y="5860"/>
                  <a:pt x="528" y="5663"/>
                  <a:pt x="528" y="5506"/>
                </a:cubicBezTo>
                <a:cubicBezTo>
                  <a:pt x="528" y="5295"/>
                  <a:pt x="944" y="4996"/>
                  <a:pt x="1719" y="4831"/>
                </a:cubicBezTo>
                <a:cubicBezTo>
                  <a:pt x="2232" y="5420"/>
                  <a:pt x="2739" y="5754"/>
                  <a:pt x="2761" y="5768"/>
                </a:cubicBezTo>
                <a:cubicBezTo>
                  <a:pt x="2805" y="5797"/>
                  <a:pt x="2855" y="5812"/>
                  <a:pt x="2905" y="5812"/>
                </a:cubicBezTo>
                <a:cubicBezTo>
                  <a:pt x="2956" y="5812"/>
                  <a:pt x="3006" y="5797"/>
                  <a:pt x="3050" y="5768"/>
                </a:cubicBezTo>
                <a:cubicBezTo>
                  <a:pt x="3061" y="5761"/>
                  <a:pt x="3327" y="5586"/>
                  <a:pt x="3666" y="5270"/>
                </a:cubicBezTo>
                <a:cubicBezTo>
                  <a:pt x="3819" y="5128"/>
                  <a:pt x="3961" y="4982"/>
                  <a:pt x="4092" y="4831"/>
                </a:cubicBezTo>
                <a:cubicBezTo>
                  <a:pt x="4866" y="4997"/>
                  <a:pt x="5283" y="5295"/>
                  <a:pt x="5283" y="5506"/>
                </a:cubicBezTo>
                <a:cubicBezTo>
                  <a:pt x="5283" y="5663"/>
                  <a:pt x="5044" y="5860"/>
                  <a:pt x="4675" y="6008"/>
                </a:cubicBezTo>
                <a:close/>
              </a:path>
            </a:pathLst>
          </a:custGeom>
          <a:solidFill>
            <a:srgbClr val="857E78"/>
          </a:solidFill>
          <a:ln>
            <a:noFill/>
          </a:ln>
        </p:spPr>
      </p:sp>
      <p:grpSp>
        <p:nvGrpSpPr>
          <p:cNvPr id="14" name="Group 44"/>
          <p:cNvGrpSpPr/>
          <p:nvPr/>
        </p:nvGrpSpPr>
        <p:grpSpPr>
          <a:xfrm>
            <a:off x="5836319" y="4605376"/>
            <a:ext cx="427168" cy="427168"/>
            <a:chOff x="328613" y="4186238"/>
            <a:chExt cx="292100" cy="292100"/>
          </a:xfrm>
          <a:solidFill>
            <a:srgbClr val="857E78"/>
          </a:solidFill>
        </p:grpSpPr>
        <p:sp>
          <p:nvSpPr>
            <p:cNvPr id="15" name="Freeform 71"/>
            <p:cNvSpPr>
              <a:spLocks noEditPoints="1"/>
            </p:cNvSpPr>
            <p:nvPr/>
          </p:nvSpPr>
          <p:spPr bwMode="auto">
            <a:xfrm>
              <a:off x="414338" y="4186238"/>
              <a:ext cx="206375" cy="206375"/>
            </a:xfrm>
            <a:custGeom>
              <a:avLst/>
              <a:gdLst/>
              <a:ahLst/>
              <a:cxnLst>
                <a:cxn ang="0">
                  <a:pos x="57" y="8"/>
                </a:cxn>
                <a:cxn ang="0">
                  <a:pos x="33" y="23"/>
                </a:cxn>
                <a:cxn ang="0">
                  <a:pos x="2" y="54"/>
                </a:cxn>
                <a:cxn ang="0">
                  <a:pos x="2" y="64"/>
                </a:cxn>
                <a:cxn ang="0">
                  <a:pos x="18" y="79"/>
                </a:cxn>
                <a:cxn ang="0">
                  <a:pos x="28" y="79"/>
                </a:cxn>
                <a:cxn ang="0">
                  <a:pos x="59" y="49"/>
                </a:cxn>
                <a:cxn ang="0">
                  <a:pos x="74" y="25"/>
                </a:cxn>
                <a:cxn ang="0">
                  <a:pos x="82" y="0"/>
                </a:cxn>
                <a:cxn ang="0">
                  <a:pos x="57" y="8"/>
                </a:cxn>
                <a:cxn ang="0">
                  <a:pos x="36" y="61"/>
                </a:cxn>
                <a:cxn ang="0">
                  <a:pos x="20" y="61"/>
                </a:cxn>
                <a:cxn ang="0">
                  <a:pos x="20" y="46"/>
                </a:cxn>
                <a:cxn ang="0">
                  <a:pos x="36" y="46"/>
                </a:cxn>
                <a:cxn ang="0">
                  <a:pos x="36" y="61"/>
                </a:cxn>
                <a:cxn ang="0">
                  <a:pos x="56" y="41"/>
                </a:cxn>
                <a:cxn ang="0">
                  <a:pos x="41" y="41"/>
                </a:cxn>
                <a:cxn ang="0">
                  <a:pos x="41" y="26"/>
                </a:cxn>
                <a:cxn ang="0">
                  <a:pos x="56" y="26"/>
                </a:cxn>
                <a:cxn ang="0">
                  <a:pos x="56" y="41"/>
                </a:cxn>
              </a:cxnLst>
              <a:rect l="0" t="0" r="r" b="b"/>
              <a:pathLst>
                <a:path w="82" h="82">
                  <a:moveTo>
                    <a:pt x="57" y="8"/>
                  </a:moveTo>
                  <a:cubicBezTo>
                    <a:pt x="50" y="11"/>
                    <a:pt x="39" y="17"/>
                    <a:pt x="33" y="23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0" y="57"/>
                    <a:pt x="0" y="61"/>
                    <a:pt x="2" y="64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21" y="82"/>
                    <a:pt x="25" y="82"/>
                    <a:pt x="28" y="7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65" y="43"/>
                    <a:pt x="71" y="32"/>
                    <a:pt x="74" y="25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57" y="8"/>
                  </a:lnTo>
                  <a:close/>
                  <a:moveTo>
                    <a:pt x="36" y="61"/>
                  </a:moveTo>
                  <a:cubicBezTo>
                    <a:pt x="32" y="66"/>
                    <a:pt x="25" y="66"/>
                    <a:pt x="20" y="61"/>
                  </a:cubicBezTo>
                  <a:cubicBezTo>
                    <a:pt x="16" y="57"/>
                    <a:pt x="16" y="50"/>
                    <a:pt x="20" y="46"/>
                  </a:cubicBezTo>
                  <a:cubicBezTo>
                    <a:pt x="25" y="42"/>
                    <a:pt x="32" y="42"/>
                    <a:pt x="36" y="46"/>
                  </a:cubicBezTo>
                  <a:cubicBezTo>
                    <a:pt x="40" y="50"/>
                    <a:pt x="40" y="57"/>
                    <a:pt x="36" y="61"/>
                  </a:cubicBezTo>
                  <a:close/>
                  <a:moveTo>
                    <a:pt x="56" y="41"/>
                  </a:moveTo>
                  <a:cubicBezTo>
                    <a:pt x="52" y="45"/>
                    <a:pt x="45" y="45"/>
                    <a:pt x="41" y="41"/>
                  </a:cubicBezTo>
                  <a:cubicBezTo>
                    <a:pt x="37" y="37"/>
                    <a:pt x="37" y="30"/>
                    <a:pt x="41" y="26"/>
                  </a:cubicBezTo>
                  <a:cubicBezTo>
                    <a:pt x="45" y="21"/>
                    <a:pt x="52" y="21"/>
                    <a:pt x="56" y="26"/>
                  </a:cubicBezTo>
                  <a:cubicBezTo>
                    <a:pt x="61" y="30"/>
                    <a:pt x="61" y="37"/>
                    <a:pt x="56" y="4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72"/>
            <p:cNvSpPr>
              <a:spLocks/>
            </p:cNvSpPr>
            <p:nvPr/>
          </p:nvSpPr>
          <p:spPr bwMode="auto">
            <a:xfrm>
              <a:off x="334963" y="4270375"/>
              <a:ext cx="98425" cy="85725"/>
            </a:xfrm>
            <a:custGeom>
              <a:avLst/>
              <a:gdLst/>
              <a:ahLst/>
              <a:cxnLst>
                <a:cxn ang="0">
                  <a:pos x="13" y="31"/>
                </a:cxn>
                <a:cxn ang="0">
                  <a:pos x="39" y="5"/>
                </a:cxn>
                <a:cxn ang="0">
                  <a:pos x="18" y="5"/>
                </a:cxn>
                <a:cxn ang="0">
                  <a:pos x="3" y="21"/>
                </a:cxn>
                <a:cxn ang="0">
                  <a:pos x="3" y="31"/>
                </a:cxn>
                <a:cxn ang="0">
                  <a:pos x="13" y="31"/>
                </a:cxn>
              </a:cxnLst>
              <a:rect l="0" t="0" r="r" b="b"/>
              <a:pathLst>
                <a:path w="39" h="34">
                  <a:moveTo>
                    <a:pt x="13" y="31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33" y="0"/>
                    <a:pt x="24" y="0"/>
                    <a:pt x="18" y="5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24"/>
                    <a:pt x="0" y="28"/>
                    <a:pt x="3" y="31"/>
                  </a:cubicBezTo>
                  <a:cubicBezTo>
                    <a:pt x="5" y="34"/>
                    <a:pt x="10" y="34"/>
                    <a:pt x="13" y="3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73"/>
            <p:cNvSpPr>
              <a:spLocks/>
            </p:cNvSpPr>
            <p:nvPr/>
          </p:nvSpPr>
          <p:spPr bwMode="auto">
            <a:xfrm>
              <a:off x="450851" y="4373563"/>
              <a:ext cx="85725" cy="98425"/>
            </a:xfrm>
            <a:custGeom>
              <a:avLst/>
              <a:gdLst/>
              <a:ahLst/>
              <a:cxnLst>
                <a:cxn ang="0">
                  <a:pos x="3" y="26"/>
                </a:cxn>
                <a:cxn ang="0">
                  <a:pos x="3" y="36"/>
                </a:cxn>
                <a:cxn ang="0">
                  <a:pos x="13" y="36"/>
                </a:cxn>
                <a:cxn ang="0">
                  <a:pos x="29" y="21"/>
                </a:cxn>
                <a:cxn ang="0">
                  <a:pos x="29" y="0"/>
                </a:cxn>
                <a:cxn ang="0">
                  <a:pos x="3" y="26"/>
                </a:cxn>
              </a:cxnLst>
              <a:rect l="0" t="0" r="r" b="b"/>
              <a:pathLst>
                <a:path w="34" h="39">
                  <a:moveTo>
                    <a:pt x="3" y="26"/>
                  </a:moveTo>
                  <a:cubicBezTo>
                    <a:pt x="0" y="29"/>
                    <a:pt x="0" y="33"/>
                    <a:pt x="3" y="36"/>
                  </a:cubicBezTo>
                  <a:cubicBezTo>
                    <a:pt x="6" y="39"/>
                    <a:pt x="10" y="39"/>
                    <a:pt x="13" y="36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4" y="15"/>
                    <a:pt x="34" y="6"/>
                    <a:pt x="29" y="0"/>
                  </a:cubicBezTo>
                  <a:lnTo>
                    <a:pt x="3" y="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74"/>
            <p:cNvSpPr>
              <a:spLocks/>
            </p:cNvSpPr>
            <p:nvPr/>
          </p:nvSpPr>
          <p:spPr bwMode="auto">
            <a:xfrm>
              <a:off x="396876" y="4360863"/>
              <a:ext cx="49213" cy="50800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2" y="8"/>
                </a:cxn>
                <a:cxn ang="0">
                  <a:pos x="12" y="18"/>
                </a:cxn>
                <a:cxn ang="0">
                  <a:pos x="17" y="18"/>
                </a:cxn>
                <a:cxn ang="0">
                  <a:pos x="20" y="16"/>
                </a:cxn>
                <a:cxn ang="0">
                  <a:pos x="4" y="0"/>
                </a:cxn>
                <a:cxn ang="0">
                  <a:pos x="2" y="3"/>
                </a:cxn>
              </a:cxnLst>
              <a:rect l="0" t="0" r="r" b="b"/>
              <a:pathLst>
                <a:path w="20" h="20">
                  <a:moveTo>
                    <a:pt x="2" y="3"/>
                  </a:moveTo>
                  <a:cubicBezTo>
                    <a:pt x="0" y="4"/>
                    <a:pt x="0" y="6"/>
                    <a:pt x="2" y="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20"/>
                    <a:pt x="16" y="20"/>
                    <a:pt x="17" y="18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2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75"/>
            <p:cNvSpPr>
              <a:spLocks/>
            </p:cNvSpPr>
            <p:nvPr/>
          </p:nvSpPr>
          <p:spPr bwMode="auto">
            <a:xfrm>
              <a:off x="328613" y="4387850"/>
              <a:ext cx="90488" cy="90488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29" y="7"/>
                </a:cxn>
                <a:cxn ang="0">
                  <a:pos x="0" y="36"/>
                </a:cxn>
              </a:cxnLst>
              <a:rect l="0" t="0" r="r" b="b"/>
              <a:pathLst>
                <a:path w="36" h="36">
                  <a:moveTo>
                    <a:pt x="0" y="36"/>
                  </a:moveTo>
                  <a:cubicBezTo>
                    <a:pt x="14" y="29"/>
                    <a:pt x="36" y="14"/>
                    <a:pt x="29" y="7"/>
                  </a:cubicBezTo>
                  <a:cubicBezTo>
                    <a:pt x="22" y="0"/>
                    <a:pt x="7" y="21"/>
                    <a:pt x="0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Group 51"/>
          <p:cNvGrpSpPr/>
          <p:nvPr/>
        </p:nvGrpSpPr>
        <p:grpSpPr>
          <a:xfrm>
            <a:off x="5842108" y="3519445"/>
            <a:ext cx="421379" cy="364435"/>
            <a:chOff x="2084388" y="3051175"/>
            <a:chExt cx="293688" cy="254001"/>
          </a:xfrm>
          <a:solidFill>
            <a:srgbClr val="857E78"/>
          </a:solidFill>
        </p:grpSpPr>
        <p:sp>
          <p:nvSpPr>
            <p:cNvPr id="21" name="Freeform 154"/>
            <p:cNvSpPr>
              <a:spLocks/>
            </p:cNvSpPr>
            <p:nvPr/>
          </p:nvSpPr>
          <p:spPr bwMode="auto">
            <a:xfrm>
              <a:off x="2084388" y="3106738"/>
              <a:ext cx="36513" cy="198438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65"/>
                </a:cxn>
                <a:cxn ang="0">
                  <a:pos x="14" y="79"/>
                </a:cxn>
                <a:cxn ang="0">
                  <a:pos x="14" y="0"/>
                </a:cxn>
                <a:cxn ang="0">
                  <a:pos x="0" y="14"/>
                </a:cxn>
              </a:cxnLst>
              <a:rect l="0" t="0" r="r" b="b"/>
              <a:pathLst>
                <a:path w="14" h="79">
                  <a:moveTo>
                    <a:pt x="0" y="14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73"/>
                    <a:pt x="6" y="79"/>
                    <a:pt x="14" y="7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155"/>
            <p:cNvSpPr>
              <a:spLocks noEditPoints="1"/>
            </p:cNvSpPr>
            <p:nvPr/>
          </p:nvSpPr>
          <p:spPr bwMode="auto">
            <a:xfrm>
              <a:off x="2139951" y="3051175"/>
              <a:ext cx="182563" cy="254000"/>
            </a:xfrm>
            <a:custGeom>
              <a:avLst/>
              <a:gdLst/>
              <a:ahLst/>
              <a:cxnLst>
                <a:cxn ang="0">
                  <a:pos x="58" y="7"/>
                </a:cxn>
                <a:cxn ang="0">
                  <a:pos x="50" y="0"/>
                </a:cxn>
                <a:cxn ang="0">
                  <a:pos x="21" y="0"/>
                </a:cxn>
                <a:cxn ang="0">
                  <a:pos x="14" y="7"/>
                </a:cxn>
                <a:cxn ang="0">
                  <a:pos x="14" y="22"/>
                </a:cxn>
                <a:cxn ang="0">
                  <a:pos x="0" y="22"/>
                </a:cxn>
                <a:cxn ang="0">
                  <a:pos x="0" y="101"/>
                </a:cxn>
                <a:cxn ang="0">
                  <a:pos x="72" y="101"/>
                </a:cxn>
                <a:cxn ang="0">
                  <a:pos x="72" y="22"/>
                </a:cxn>
                <a:cxn ang="0">
                  <a:pos x="58" y="22"/>
                </a:cxn>
                <a:cxn ang="0">
                  <a:pos x="58" y="7"/>
                </a:cxn>
                <a:cxn ang="0">
                  <a:pos x="50" y="22"/>
                </a:cxn>
                <a:cxn ang="0">
                  <a:pos x="21" y="22"/>
                </a:cxn>
                <a:cxn ang="0">
                  <a:pos x="21" y="7"/>
                </a:cxn>
                <a:cxn ang="0">
                  <a:pos x="50" y="7"/>
                </a:cxn>
                <a:cxn ang="0">
                  <a:pos x="50" y="22"/>
                </a:cxn>
              </a:cxnLst>
              <a:rect l="0" t="0" r="r" b="b"/>
              <a:pathLst>
                <a:path w="72" h="101">
                  <a:moveTo>
                    <a:pt x="58" y="7"/>
                  </a:moveTo>
                  <a:cubicBezTo>
                    <a:pt x="58" y="3"/>
                    <a:pt x="54" y="0"/>
                    <a:pt x="5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7" y="0"/>
                    <a:pt x="14" y="3"/>
                    <a:pt x="14" y="7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58" y="22"/>
                    <a:pt x="58" y="22"/>
                    <a:pt x="58" y="22"/>
                  </a:cubicBezTo>
                  <a:lnTo>
                    <a:pt x="58" y="7"/>
                  </a:lnTo>
                  <a:close/>
                  <a:moveTo>
                    <a:pt x="50" y="22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50" y="7"/>
                    <a:pt x="50" y="7"/>
                    <a:pt x="50" y="7"/>
                  </a:cubicBezTo>
                  <a:lnTo>
                    <a:pt x="5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156"/>
            <p:cNvSpPr>
              <a:spLocks/>
            </p:cNvSpPr>
            <p:nvPr/>
          </p:nvSpPr>
          <p:spPr bwMode="auto">
            <a:xfrm>
              <a:off x="2339976" y="3106738"/>
              <a:ext cx="38100" cy="1984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9"/>
                </a:cxn>
                <a:cxn ang="0">
                  <a:pos x="15" y="65"/>
                </a:cxn>
                <a:cxn ang="0">
                  <a:pos x="15" y="14"/>
                </a:cxn>
                <a:cxn ang="0">
                  <a:pos x="0" y="0"/>
                </a:cxn>
              </a:cxnLst>
              <a:rect l="0" t="0" r="r" b="b"/>
              <a:pathLst>
                <a:path w="15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8" y="79"/>
                    <a:pt x="15" y="73"/>
                    <a:pt x="15" y="6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6"/>
                    <a:pt x="8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4561799" y="529497"/>
            <a:ext cx="31555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这里可以是标题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5116995" y="915158"/>
            <a:ext cx="2045162" cy="316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UP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2362725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7253421" y="0"/>
            <a:ext cx="4938578" cy="1477991"/>
          </a:xfrm>
          <a:custGeom>
            <a:avLst/>
            <a:gdLst>
              <a:gd name="connsiteX0" fmla="*/ 0 w 5767940"/>
              <a:gd name="connsiteY0" fmla="*/ 0 h 1726198"/>
              <a:gd name="connsiteX1" fmla="*/ 5767940 w 5767940"/>
              <a:gd name="connsiteY1" fmla="*/ 0 h 1726198"/>
              <a:gd name="connsiteX2" fmla="*/ 5767940 w 5767940"/>
              <a:gd name="connsiteY2" fmla="*/ 1670345 h 1726198"/>
              <a:gd name="connsiteX3" fmla="*/ 5669264 w 5767940"/>
              <a:gd name="connsiteY3" fmla="*/ 1662176 h 1726198"/>
              <a:gd name="connsiteX4" fmla="*/ 4098625 w 5767940"/>
              <a:gd name="connsiteY4" fmla="*/ 1450072 h 1726198"/>
              <a:gd name="connsiteX5" fmla="*/ 1547932 w 5767940"/>
              <a:gd name="connsiteY5" fmla="*/ 1613701 h 1726198"/>
              <a:gd name="connsiteX6" fmla="*/ 19340 w 5767940"/>
              <a:gd name="connsiteY6" fmla="*/ 60757 h 1726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7940" h="1726198">
                <a:moveTo>
                  <a:pt x="0" y="0"/>
                </a:moveTo>
                <a:lnTo>
                  <a:pt x="5767940" y="0"/>
                </a:lnTo>
                <a:lnTo>
                  <a:pt x="5767940" y="1670345"/>
                </a:lnTo>
                <a:lnTo>
                  <a:pt x="5669264" y="1662176"/>
                </a:lnTo>
                <a:cubicBezTo>
                  <a:pt x="5155901" y="1608238"/>
                  <a:pt x="4620996" y="1447065"/>
                  <a:pt x="4098625" y="1450072"/>
                </a:cubicBezTo>
                <a:cubicBezTo>
                  <a:pt x="3262831" y="1454884"/>
                  <a:pt x="2210471" y="1939356"/>
                  <a:pt x="1547932" y="1613701"/>
                </a:cubicBezTo>
                <a:cubicBezTo>
                  <a:pt x="1071732" y="1379637"/>
                  <a:pt x="229231" y="639214"/>
                  <a:pt x="19340" y="60757"/>
                </a:cubicBezTo>
                <a:close/>
              </a:path>
            </a:pathLst>
          </a:custGeom>
          <a:solidFill>
            <a:srgbClr val="857E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9822747" y="1"/>
            <a:ext cx="2369253" cy="4918508"/>
          </a:xfrm>
          <a:custGeom>
            <a:avLst/>
            <a:gdLst>
              <a:gd name="connsiteX0" fmla="*/ 180164 w 2767135"/>
              <a:gd name="connsiteY0" fmla="*/ 0 h 5744499"/>
              <a:gd name="connsiteX1" fmla="*/ 2767135 w 2767135"/>
              <a:gd name="connsiteY1" fmla="*/ 0 h 5744499"/>
              <a:gd name="connsiteX2" fmla="*/ 2767135 w 2767135"/>
              <a:gd name="connsiteY2" fmla="*/ 5744499 h 5744499"/>
              <a:gd name="connsiteX3" fmla="*/ 2645228 w 2767135"/>
              <a:gd name="connsiteY3" fmla="*/ 5656295 h 5744499"/>
              <a:gd name="connsiteX4" fmla="*/ 1940155 w 2767135"/>
              <a:gd name="connsiteY4" fmla="*/ 4940970 h 5744499"/>
              <a:gd name="connsiteX5" fmla="*/ 1303913 w 2767135"/>
              <a:gd name="connsiteY5" fmla="*/ 3160124 h 5744499"/>
              <a:gd name="connsiteX6" fmla="*/ 40955 w 2767135"/>
              <a:gd name="connsiteY6" fmla="*/ 1223933 h 5744499"/>
              <a:gd name="connsiteX7" fmla="*/ 118803 w 2767135"/>
              <a:gd name="connsiteY7" fmla="*/ 152821 h 5744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67135" h="5744499">
                <a:moveTo>
                  <a:pt x="180164" y="0"/>
                </a:moveTo>
                <a:lnTo>
                  <a:pt x="2767135" y="0"/>
                </a:lnTo>
                <a:lnTo>
                  <a:pt x="2767135" y="5744499"/>
                </a:lnTo>
                <a:lnTo>
                  <a:pt x="2645228" y="5656295"/>
                </a:lnTo>
                <a:cubicBezTo>
                  <a:pt x="2332850" y="5420573"/>
                  <a:pt x="2080211" y="5161301"/>
                  <a:pt x="1940155" y="4940970"/>
                </a:cubicBezTo>
                <a:cubicBezTo>
                  <a:pt x="1620026" y="4437357"/>
                  <a:pt x="1620447" y="3779630"/>
                  <a:pt x="1303913" y="3160124"/>
                </a:cubicBezTo>
                <a:cubicBezTo>
                  <a:pt x="987380" y="2540619"/>
                  <a:pt x="204325" y="1996171"/>
                  <a:pt x="40955" y="1223933"/>
                </a:cubicBezTo>
                <a:cubicBezTo>
                  <a:pt x="-40730" y="837814"/>
                  <a:pt x="7265" y="476448"/>
                  <a:pt x="118803" y="152821"/>
                </a:cubicBezTo>
                <a:close/>
              </a:path>
            </a:pathLst>
          </a:custGeom>
          <a:solidFill>
            <a:srgbClr val="CA8D7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0" y="3269481"/>
            <a:ext cx="3898547" cy="3588898"/>
          </a:xfrm>
          <a:custGeom>
            <a:avLst/>
            <a:gdLst>
              <a:gd name="connsiteX0" fmla="*/ 0 w 4231125"/>
              <a:gd name="connsiteY0" fmla="*/ 0 h 3895060"/>
              <a:gd name="connsiteX1" fmla="*/ 52686 w 4231125"/>
              <a:gd name="connsiteY1" fmla="*/ 10840 h 3895060"/>
              <a:gd name="connsiteX2" fmla="*/ 800057 w 4231125"/>
              <a:gd name="connsiteY2" fmla="*/ 310999 h 3895060"/>
              <a:gd name="connsiteX3" fmla="*/ 2093813 w 4231125"/>
              <a:gd name="connsiteY3" fmla="*/ 1971487 h 3895060"/>
              <a:gd name="connsiteX4" fmla="*/ 3988604 w 4231125"/>
              <a:gd name="connsiteY4" fmla="*/ 3193933 h 3895060"/>
              <a:gd name="connsiteX5" fmla="*/ 4229512 w 4231125"/>
              <a:gd name="connsiteY5" fmla="*/ 3883290 h 3895060"/>
              <a:gd name="connsiteX6" fmla="*/ 4231125 w 4231125"/>
              <a:gd name="connsiteY6" fmla="*/ 3895060 h 3895060"/>
              <a:gd name="connsiteX7" fmla="*/ 0 w 4231125"/>
              <a:gd name="connsiteY7" fmla="*/ 3895060 h 3895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31125" h="3895060">
                <a:moveTo>
                  <a:pt x="0" y="0"/>
                </a:moveTo>
                <a:lnTo>
                  <a:pt x="52686" y="10840"/>
                </a:lnTo>
                <a:cubicBezTo>
                  <a:pt x="329437" y="74064"/>
                  <a:pt x="592602" y="167743"/>
                  <a:pt x="800057" y="310999"/>
                </a:cubicBezTo>
                <a:cubicBezTo>
                  <a:pt x="1463914" y="769416"/>
                  <a:pt x="1562388" y="1490998"/>
                  <a:pt x="2093813" y="1971487"/>
                </a:cubicBezTo>
                <a:cubicBezTo>
                  <a:pt x="2625237" y="2451977"/>
                  <a:pt x="3669410" y="2637041"/>
                  <a:pt x="3988604" y="3193933"/>
                </a:cubicBezTo>
                <a:cubicBezTo>
                  <a:pt x="4108301" y="3402768"/>
                  <a:pt x="4185023" y="3637388"/>
                  <a:pt x="4229512" y="3883290"/>
                </a:cubicBezTo>
                <a:lnTo>
                  <a:pt x="4231125" y="3895060"/>
                </a:lnTo>
                <a:lnTo>
                  <a:pt x="0" y="3895060"/>
                </a:lnTo>
                <a:close/>
              </a:path>
            </a:pathLst>
          </a:custGeom>
          <a:solidFill>
            <a:srgbClr val="CEB6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1" y="2800952"/>
            <a:ext cx="3574082" cy="4061861"/>
          </a:xfrm>
          <a:custGeom>
            <a:avLst/>
            <a:gdLst>
              <a:gd name="connsiteX0" fmla="*/ 0 w 4004109"/>
              <a:gd name="connsiteY0" fmla="*/ 0 h 4302493"/>
              <a:gd name="connsiteX1" fmla="*/ 1982804 w 4004109"/>
              <a:gd name="connsiteY1" fmla="*/ 1790299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1982804 w 4004109"/>
              <a:gd name="connsiteY1" fmla="*/ 1790299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1982804 w 4004109"/>
              <a:gd name="connsiteY1" fmla="*/ 1790299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1944303 w 4004109"/>
              <a:gd name="connsiteY1" fmla="*/ 2184935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1626669 w 4004109"/>
              <a:gd name="connsiteY1" fmla="*/ 2675824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1626669 w 4004109"/>
              <a:gd name="connsiteY1" fmla="*/ 2675824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2367814 w 4004109"/>
              <a:gd name="connsiteY1" fmla="*/ 2059807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2367814 w 4004109"/>
              <a:gd name="connsiteY1" fmla="*/ 2059807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1944302 w 4004109"/>
              <a:gd name="connsiteY1" fmla="*/ 2261937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1944302 w 4004109"/>
              <a:gd name="connsiteY1" fmla="*/ 2261937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1944302 w 4004109"/>
              <a:gd name="connsiteY1" fmla="*/ 2261937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1944302 w 4004109"/>
              <a:gd name="connsiteY1" fmla="*/ 2261937 h 4302493"/>
              <a:gd name="connsiteX2" fmla="*/ 4004109 w 4004109"/>
              <a:gd name="connsiteY2" fmla="*/ 4302493 h 4302493"/>
              <a:gd name="connsiteX0" fmla="*/ 0 w 3994484"/>
              <a:gd name="connsiteY0" fmla="*/ 0 h 4408371"/>
              <a:gd name="connsiteX1" fmla="*/ 1934677 w 3994484"/>
              <a:gd name="connsiteY1" fmla="*/ 2367815 h 4408371"/>
              <a:gd name="connsiteX2" fmla="*/ 3994484 w 3994484"/>
              <a:gd name="connsiteY2" fmla="*/ 4408371 h 4408371"/>
              <a:gd name="connsiteX0" fmla="*/ 0 w 3994484"/>
              <a:gd name="connsiteY0" fmla="*/ 0 h 4408371"/>
              <a:gd name="connsiteX1" fmla="*/ 1934677 w 3994484"/>
              <a:gd name="connsiteY1" fmla="*/ 2367815 h 4408371"/>
              <a:gd name="connsiteX2" fmla="*/ 3994484 w 3994484"/>
              <a:gd name="connsiteY2" fmla="*/ 4408371 h 4408371"/>
              <a:gd name="connsiteX0" fmla="*/ 0 w 3994484"/>
              <a:gd name="connsiteY0" fmla="*/ 0 h 4408371"/>
              <a:gd name="connsiteX1" fmla="*/ 1934677 w 3994484"/>
              <a:gd name="connsiteY1" fmla="*/ 2367815 h 4408371"/>
              <a:gd name="connsiteX2" fmla="*/ 3994484 w 3994484"/>
              <a:gd name="connsiteY2" fmla="*/ 4408371 h 4408371"/>
              <a:gd name="connsiteX0" fmla="*/ 0 w 3994484"/>
              <a:gd name="connsiteY0" fmla="*/ 0 h 4408371"/>
              <a:gd name="connsiteX1" fmla="*/ 1934677 w 3994484"/>
              <a:gd name="connsiteY1" fmla="*/ 2367815 h 4408371"/>
              <a:gd name="connsiteX2" fmla="*/ 3994484 w 3994484"/>
              <a:gd name="connsiteY2" fmla="*/ 4408371 h 4408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94484" h="4408371">
                <a:moveTo>
                  <a:pt x="0" y="0"/>
                </a:moveTo>
                <a:cubicBezTo>
                  <a:pt x="1171074" y="356134"/>
                  <a:pt x="481998" y="2345356"/>
                  <a:pt x="1934677" y="2367815"/>
                </a:cubicBezTo>
                <a:cubicBezTo>
                  <a:pt x="3387356" y="2390274"/>
                  <a:pt x="3647975" y="3551722"/>
                  <a:pt x="3994484" y="4408371"/>
                </a:cubicBezTo>
              </a:path>
            </a:pathLst>
          </a:custGeom>
          <a:noFill/>
          <a:ln w="28575">
            <a:solidFill>
              <a:srgbClr val="857E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rot="20015160">
            <a:off x="1115005" y="4481648"/>
            <a:ext cx="1052626" cy="781654"/>
          </a:xfrm>
          <a:custGeom>
            <a:avLst/>
            <a:gdLst>
              <a:gd name="connsiteX0" fmla="*/ 0 w 550333"/>
              <a:gd name="connsiteY0" fmla="*/ 287867 h 364067"/>
              <a:gd name="connsiteX1" fmla="*/ 245533 w 550333"/>
              <a:gd name="connsiteY1" fmla="*/ 0 h 364067"/>
              <a:gd name="connsiteX2" fmla="*/ 550333 w 550333"/>
              <a:gd name="connsiteY2" fmla="*/ 364067 h 364067"/>
              <a:gd name="connsiteX3" fmla="*/ 0 w 550333"/>
              <a:gd name="connsiteY3" fmla="*/ 287867 h 364067"/>
              <a:gd name="connsiteX0" fmla="*/ 0 w 554758"/>
              <a:gd name="connsiteY0" fmla="*/ 287867 h 380937"/>
              <a:gd name="connsiteX1" fmla="*/ 245533 w 554758"/>
              <a:gd name="connsiteY1" fmla="*/ 0 h 380937"/>
              <a:gd name="connsiteX2" fmla="*/ 550333 w 554758"/>
              <a:gd name="connsiteY2" fmla="*/ 364067 h 380937"/>
              <a:gd name="connsiteX3" fmla="*/ 0 w 554758"/>
              <a:gd name="connsiteY3" fmla="*/ 287867 h 380937"/>
              <a:gd name="connsiteX0" fmla="*/ 0 w 556881"/>
              <a:gd name="connsiteY0" fmla="*/ 287867 h 404820"/>
              <a:gd name="connsiteX1" fmla="*/ 245533 w 556881"/>
              <a:gd name="connsiteY1" fmla="*/ 0 h 404820"/>
              <a:gd name="connsiteX2" fmla="*/ 550333 w 556881"/>
              <a:gd name="connsiteY2" fmla="*/ 364067 h 404820"/>
              <a:gd name="connsiteX3" fmla="*/ 0 w 556881"/>
              <a:gd name="connsiteY3" fmla="*/ 287867 h 404820"/>
              <a:gd name="connsiteX0" fmla="*/ 0 w 499499"/>
              <a:gd name="connsiteY0" fmla="*/ 287867 h 380660"/>
              <a:gd name="connsiteX1" fmla="*/ 245533 w 499499"/>
              <a:gd name="connsiteY1" fmla="*/ 0 h 380660"/>
              <a:gd name="connsiteX2" fmla="*/ 491389 w 499499"/>
              <a:gd name="connsiteY2" fmla="*/ 332861 h 380660"/>
              <a:gd name="connsiteX3" fmla="*/ 0 w 499499"/>
              <a:gd name="connsiteY3" fmla="*/ 287867 h 380660"/>
              <a:gd name="connsiteX0" fmla="*/ 5364 w 502098"/>
              <a:gd name="connsiteY0" fmla="*/ 288039 h 380832"/>
              <a:gd name="connsiteX1" fmla="*/ 250897 w 502098"/>
              <a:gd name="connsiteY1" fmla="*/ 172 h 380832"/>
              <a:gd name="connsiteX2" fmla="*/ 496753 w 502098"/>
              <a:gd name="connsiteY2" fmla="*/ 333033 h 380832"/>
              <a:gd name="connsiteX3" fmla="*/ 5364 w 502098"/>
              <a:gd name="connsiteY3" fmla="*/ 288039 h 380832"/>
              <a:gd name="connsiteX0" fmla="*/ 6042 w 503451"/>
              <a:gd name="connsiteY0" fmla="*/ 291633 h 384426"/>
              <a:gd name="connsiteX1" fmla="*/ 251575 w 503451"/>
              <a:gd name="connsiteY1" fmla="*/ 3766 h 384426"/>
              <a:gd name="connsiteX2" fmla="*/ 497431 w 503451"/>
              <a:gd name="connsiteY2" fmla="*/ 336627 h 384426"/>
              <a:gd name="connsiteX3" fmla="*/ 6042 w 503451"/>
              <a:gd name="connsiteY3" fmla="*/ 291633 h 384426"/>
              <a:gd name="connsiteX0" fmla="*/ 6576 w 502883"/>
              <a:gd name="connsiteY0" fmla="*/ 254042 h 319353"/>
              <a:gd name="connsiteX1" fmla="*/ 234772 w 502883"/>
              <a:gd name="connsiteY1" fmla="*/ 4315 h 319353"/>
              <a:gd name="connsiteX2" fmla="*/ 497965 w 502883"/>
              <a:gd name="connsiteY2" fmla="*/ 299036 h 319353"/>
              <a:gd name="connsiteX3" fmla="*/ 6576 w 502883"/>
              <a:gd name="connsiteY3" fmla="*/ 254042 h 319353"/>
              <a:gd name="connsiteX0" fmla="*/ 6576 w 502883"/>
              <a:gd name="connsiteY0" fmla="*/ 254042 h 364273"/>
              <a:gd name="connsiteX1" fmla="*/ 234772 w 502883"/>
              <a:gd name="connsiteY1" fmla="*/ 4315 h 364273"/>
              <a:gd name="connsiteX2" fmla="*/ 497965 w 502883"/>
              <a:gd name="connsiteY2" fmla="*/ 299036 h 364273"/>
              <a:gd name="connsiteX3" fmla="*/ 6576 w 502883"/>
              <a:gd name="connsiteY3" fmla="*/ 254042 h 364273"/>
              <a:gd name="connsiteX0" fmla="*/ 6576 w 502883"/>
              <a:gd name="connsiteY0" fmla="*/ 254042 h 318227"/>
              <a:gd name="connsiteX1" fmla="*/ 234772 w 502883"/>
              <a:gd name="connsiteY1" fmla="*/ 4315 h 318227"/>
              <a:gd name="connsiteX2" fmla="*/ 497965 w 502883"/>
              <a:gd name="connsiteY2" fmla="*/ 299036 h 318227"/>
              <a:gd name="connsiteX3" fmla="*/ 6576 w 502883"/>
              <a:gd name="connsiteY3" fmla="*/ 254042 h 318227"/>
              <a:gd name="connsiteX0" fmla="*/ 7499 w 503806"/>
              <a:gd name="connsiteY0" fmla="*/ 256793 h 356445"/>
              <a:gd name="connsiteX1" fmla="*/ 235695 w 503806"/>
              <a:gd name="connsiteY1" fmla="*/ 7066 h 356445"/>
              <a:gd name="connsiteX2" fmla="*/ 498888 w 503806"/>
              <a:gd name="connsiteY2" fmla="*/ 301787 h 356445"/>
              <a:gd name="connsiteX3" fmla="*/ 7499 w 503806"/>
              <a:gd name="connsiteY3" fmla="*/ 256793 h 356445"/>
              <a:gd name="connsiteX0" fmla="*/ 3419 w 424423"/>
              <a:gd name="connsiteY0" fmla="*/ 249803 h 299206"/>
              <a:gd name="connsiteX1" fmla="*/ 231615 w 424423"/>
              <a:gd name="connsiteY1" fmla="*/ 76 h 299206"/>
              <a:gd name="connsiteX2" fmla="*/ 418527 w 424423"/>
              <a:gd name="connsiteY2" fmla="*/ 277460 h 299206"/>
              <a:gd name="connsiteX3" fmla="*/ 3419 w 424423"/>
              <a:gd name="connsiteY3" fmla="*/ 249803 h 299206"/>
              <a:gd name="connsiteX0" fmla="*/ 3419 w 443266"/>
              <a:gd name="connsiteY0" fmla="*/ 249803 h 328404"/>
              <a:gd name="connsiteX1" fmla="*/ 231615 w 443266"/>
              <a:gd name="connsiteY1" fmla="*/ 76 h 328404"/>
              <a:gd name="connsiteX2" fmla="*/ 418527 w 443266"/>
              <a:gd name="connsiteY2" fmla="*/ 277460 h 328404"/>
              <a:gd name="connsiteX3" fmla="*/ 3419 w 443266"/>
              <a:gd name="connsiteY3" fmla="*/ 249803 h 328404"/>
              <a:gd name="connsiteX0" fmla="*/ 5963 w 456159"/>
              <a:gd name="connsiteY0" fmla="*/ 249803 h 328404"/>
              <a:gd name="connsiteX1" fmla="*/ 234159 w 456159"/>
              <a:gd name="connsiteY1" fmla="*/ 76 h 328404"/>
              <a:gd name="connsiteX2" fmla="*/ 421071 w 456159"/>
              <a:gd name="connsiteY2" fmla="*/ 277460 h 328404"/>
              <a:gd name="connsiteX3" fmla="*/ 5963 w 456159"/>
              <a:gd name="connsiteY3" fmla="*/ 249803 h 328404"/>
              <a:gd name="connsiteX0" fmla="*/ 7001 w 457197"/>
              <a:gd name="connsiteY0" fmla="*/ 249820 h 339505"/>
              <a:gd name="connsiteX1" fmla="*/ 235197 w 457197"/>
              <a:gd name="connsiteY1" fmla="*/ 93 h 339505"/>
              <a:gd name="connsiteX2" fmla="*/ 422109 w 457197"/>
              <a:gd name="connsiteY2" fmla="*/ 277477 h 339505"/>
              <a:gd name="connsiteX3" fmla="*/ 7001 w 457197"/>
              <a:gd name="connsiteY3" fmla="*/ 249820 h 339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197" h="339505">
                <a:moveTo>
                  <a:pt x="7001" y="249820"/>
                </a:moveTo>
                <a:cubicBezTo>
                  <a:pt x="-27619" y="161981"/>
                  <a:pt x="68928" y="-4516"/>
                  <a:pt x="235197" y="93"/>
                </a:cubicBezTo>
                <a:cubicBezTo>
                  <a:pt x="401466" y="4702"/>
                  <a:pt x="519086" y="169977"/>
                  <a:pt x="422109" y="277477"/>
                </a:cubicBezTo>
                <a:cubicBezTo>
                  <a:pt x="325132" y="384977"/>
                  <a:pt x="41621" y="337659"/>
                  <a:pt x="7001" y="249820"/>
                </a:cubicBezTo>
                <a:close/>
              </a:path>
            </a:pathLst>
          </a:custGeom>
          <a:solidFill>
            <a:srgbClr val="857E78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5117533" y="4536639"/>
            <a:ext cx="1978281" cy="397891"/>
          </a:xfrm>
          <a:prstGeom prst="roundRect">
            <a:avLst>
              <a:gd name="adj" fmla="val 50000"/>
            </a:avLst>
          </a:prstGeom>
          <a:solidFill>
            <a:srgbClr val="857E7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57E7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432688" y="4562008"/>
            <a:ext cx="13338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PART.04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488026" y="2941698"/>
            <a:ext cx="7209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在此添加章节标题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234088" y="3683540"/>
            <a:ext cx="5717199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If it is not real text. If it is not real text.</a:t>
            </a:r>
          </a:p>
        </p:txBody>
      </p:sp>
      <p:sp>
        <p:nvSpPr>
          <p:cNvPr id="16" name="PA_文本框 2"/>
          <p:cNvSpPr txBox="1"/>
          <p:nvPr>
            <p:custDataLst>
              <p:tags r:id="rId1"/>
            </p:custDataLst>
          </p:nvPr>
        </p:nvSpPr>
        <p:spPr>
          <a:xfrm>
            <a:off x="5306726" y="1840240"/>
            <a:ext cx="1571921" cy="11064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en-US" altLang="zh-CN" sz="6000" b="0" dirty="0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en-US" sz="6000" b="0" dirty="0">
              <a:solidFill>
                <a:srgbClr val="857E7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1837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33651" y="1696242"/>
            <a:ext cx="4523874" cy="4292867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33651" y="3842676"/>
            <a:ext cx="4523874" cy="2146433"/>
          </a:xfrm>
          <a:prstGeom prst="rect">
            <a:avLst/>
          </a:prstGeom>
          <a:solidFill>
            <a:srgbClr val="CA8D71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1"/>
          <p:cNvSpPr txBox="1">
            <a:spLocks noChangeArrowheads="1"/>
          </p:cNvSpPr>
          <p:nvPr/>
        </p:nvSpPr>
        <p:spPr bwMode="auto">
          <a:xfrm flipH="1">
            <a:off x="1502853" y="4176987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1"/>
          <p:cNvSpPr txBox="1">
            <a:spLocks noChangeArrowheads="1"/>
          </p:cNvSpPr>
          <p:nvPr/>
        </p:nvSpPr>
        <p:spPr bwMode="auto">
          <a:xfrm flipH="1">
            <a:off x="1502853" y="4489141"/>
            <a:ext cx="350228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699972" y="2397062"/>
            <a:ext cx="142053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文字标题</a:t>
            </a:r>
          </a:p>
        </p:txBody>
      </p:sp>
      <p:sp>
        <p:nvSpPr>
          <p:cNvPr id="8" name="1"/>
          <p:cNvSpPr txBox="1">
            <a:spLocks noChangeArrowheads="1"/>
          </p:cNvSpPr>
          <p:nvPr/>
        </p:nvSpPr>
        <p:spPr bwMode="auto">
          <a:xfrm>
            <a:off x="6805716" y="3701944"/>
            <a:ext cx="3936077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857E78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9" name="1"/>
          <p:cNvSpPr txBox="1">
            <a:spLocks noChangeArrowheads="1"/>
          </p:cNvSpPr>
          <p:nvPr/>
        </p:nvSpPr>
        <p:spPr bwMode="auto">
          <a:xfrm>
            <a:off x="6805716" y="2968083"/>
            <a:ext cx="3936077" cy="52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857E78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561799" y="529497"/>
            <a:ext cx="31555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这里可以是标题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116995" y="915158"/>
            <a:ext cx="2045162" cy="316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UP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1707112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3540761" y="2872660"/>
            <a:ext cx="2540000" cy="2786460"/>
          </a:xfrm>
          <a:prstGeom prst="rect">
            <a:avLst/>
          </a:prstGeom>
          <a:solidFill>
            <a:srgbClr val="CA8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57E78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919481" y="2052320"/>
            <a:ext cx="2540000" cy="751840"/>
          </a:xfrm>
          <a:prstGeom prst="rect">
            <a:avLst/>
          </a:prstGeom>
          <a:solidFill>
            <a:srgbClr val="C6B5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57E78"/>
              </a:solidFill>
            </a:endParaRPr>
          </a:p>
        </p:txBody>
      </p:sp>
      <p:sp>
        <p:nvSpPr>
          <p:cNvPr id="5" name="1"/>
          <p:cNvSpPr txBox="1">
            <a:spLocks noChangeArrowheads="1"/>
          </p:cNvSpPr>
          <p:nvPr/>
        </p:nvSpPr>
        <p:spPr bwMode="auto">
          <a:xfrm>
            <a:off x="1168973" y="3999713"/>
            <a:ext cx="2041014" cy="1269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100">
                <a:solidFill>
                  <a:srgbClr val="857E78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sp>
        <p:nvSpPr>
          <p:cNvPr id="6" name="1"/>
          <p:cNvSpPr txBox="1">
            <a:spLocks noChangeArrowheads="1"/>
          </p:cNvSpPr>
          <p:nvPr/>
        </p:nvSpPr>
        <p:spPr bwMode="auto">
          <a:xfrm>
            <a:off x="1435346" y="2305129"/>
            <a:ext cx="150826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添加标题文本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validate-search_64702"/>
          <p:cNvSpPr>
            <a:spLocks noChangeAspect="1"/>
          </p:cNvSpPr>
          <p:nvPr/>
        </p:nvSpPr>
        <p:spPr bwMode="auto">
          <a:xfrm>
            <a:off x="9837398" y="3295568"/>
            <a:ext cx="431843" cy="431176"/>
          </a:xfrm>
          <a:custGeom>
            <a:avLst/>
            <a:gdLst>
              <a:gd name="connsiteX0" fmla="*/ 444103 w 607089"/>
              <a:gd name="connsiteY0" fmla="*/ 163584 h 606152"/>
              <a:gd name="connsiteX1" fmla="*/ 469914 w 607089"/>
              <a:gd name="connsiteY1" fmla="*/ 176766 h 606152"/>
              <a:gd name="connsiteX2" fmla="*/ 475193 w 607089"/>
              <a:gd name="connsiteY2" fmla="*/ 220412 h 606152"/>
              <a:gd name="connsiteX3" fmla="*/ 378258 w 607089"/>
              <a:gd name="connsiteY3" fmla="*/ 317225 h 606152"/>
              <a:gd name="connsiteX4" fmla="*/ 346435 w 607089"/>
              <a:gd name="connsiteY4" fmla="*/ 330260 h 606152"/>
              <a:gd name="connsiteX5" fmla="*/ 313879 w 607089"/>
              <a:gd name="connsiteY5" fmla="*/ 316492 h 606152"/>
              <a:gd name="connsiteX6" fmla="*/ 248913 w 607089"/>
              <a:gd name="connsiteY6" fmla="*/ 251755 h 606152"/>
              <a:gd name="connsiteX7" fmla="*/ 242021 w 607089"/>
              <a:gd name="connsiteY7" fmla="*/ 228760 h 606152"/>
              <a:gd name="connsiteX8" fmla="*/ 254926 w 607089"/>
              <a:gd name="connsiteY8" fmla="*/ 208695 h 606152"/>
              <a:gd name="connsiteX9" fmla="*/ 280883 w 607089"/>
              <a:gd name="connsiteY9" fmla="*/ 195074 h 606152"/>
              <a:gd name="connsiteX10" fmla="*/ 297894 w 607089"/>
              <a:gd name="connsiteY10" fmla="*/ 202836 h 606152"/>
              <a:gd name="connsiteX11" fmla="*/ 342036 w 607089"/>
              <a:gd name="connsiteY11" fmla="*/ 246922 h 606152"/>
              <a:gd name="connsiteX12" fmla="*/ 346435 w 607089"/>
              <a:gd name="connsiteY12" fmla="*/ 249705 h 606152"/>
              <a:gd name="connsiteX13" fmla="*/ 350541 w 607089"/>
              <a:gd name="connsiteY13" fmla="*/ 247068 h 606152"/>
              <a:gd name="connsiteX14" fmla="*/ 426212 w 607089"/>
              <a:gd name="connsiteY14" fmla="*/ 171493 h 606152"/>
              <a:gd name="connsiteX15" fmla="*/ 444103 w 607089"/>
              <a:gd name="connsiteY15" fmla="*/ 163584 h 606152"/>
              <a:gd name="connsiteX16" fmla="*/ 360877 w 607089"/>
              <a:gd name="connsiteY16" fmla="*/ 64177 h 606152"/>
              <a:gd name="connsiteX17" fmla="*/ 232178 w 607089"/>
              <a:gd name="connsiteY17" fmla="*/ 117334 h 606152"/>
              <a:gd name="connsiteX18" fmla="*/ 232178 w 607089"/>
              <a:gd name="connsiteY18" fmla="*/ 374333 h 606152"/>
              <a:gd name="connsiteX19" fmla="*/ 489575 w 607089"/>
              <a:gd name="connsiteY19" fmla="*/ 374333 h 606152"/>
              <a:gd name="connsiteX20" fmla="*/ 489575 w 607089"/>
              <a:gd name="connsiteY20" fmla="*/ 117334 h 606152"/>
              <a:gd name="connsiteX21" fmla="*/ 360877 w 607089"/>
              <a:gd name="connsiteY21" fmla="*/ 64177 h 606152"/>
              <a:gd name="connsiteX22" fmla="*/ 360876 w 607089"/>
              <a:gd name="connsiteY22" fmla="*/ 0 h 606152"/>
              <a:gd name="connsiteX23" fmla="*/ 535041 w 607089"/>
              <a:gd name="connsiteY23" fmla="*/ 71938 h 606152"/>
              <a:gd name="connsiteX24" fmla="*/ 535041 w 607089"/>
              <a:gd name="connsiteY24" fmla="*/ 419729 h 606152"/>
              <a:gd name="connsiteX25" fmla="*/ 237751 w 607089"/>
              <a:gd name="connsiteY25" fmla="*/ 456778 h 606152"/>
              <a:gd name="connsiteX26" fmla="*/ 225138 w 607089"/>
              <a:gd name="connsiteY26" fmla="*/ 458388 h 606152"/>
              <a:gd name="connsiteX27" fmla="*/ 99740 w 607089"/>
              <a:gd name="connsiteY27" fmla="*/ 583593 h 606152"/>
              <a:gd name="connsiteX28" fmla="*/ 17607 w 607089"/>
              <a:gd name="connsiteY28" fmla="*/ 592379 h 606152"/>
              <a:gd name="connsiteX29" fmla="*/ 13794 w 607089"/>
              <a:gd name="connsiteY29" fmla="*/ 588572 h 606152"/>
              <a:gd name="connsiteX30" fmla="*/ 22594 w 607089"/>
              <a:gd name="connsiteY30" fmla="*/ 506567 h 606152"/>
              <a:gd name="connsiteX31" fmla="*/ 148139 w 607089"/>
              <a:gd name="connsiteY31" fmla="*/ 381069 h 606152"/>
              <a:gd name="connsiteX32" fmla="*/ 149606 w 607089"/>
              <a:gd name="connsiteY32" fmla="*/ 368768 h 606152"/>
              <a:gd name="connsiteX33" fmla="*/ 186712 w 607089"/>
              <a:gd name="connsiteY33" fmla="*/ 71938 h 606152"/>
              <a:gd name="connsiteX34" fmla="*/ 360876 w 607089"/>
              <a:gd name="connsiteY34" fmla="*/ 0 h 60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7089" h="606152">
                <a:moveTo>
                  <a:pt x="444103" y="163584"/>
                </a:moveTo>
                <a:cubicBezTo>
                  <a:pt x="452462" y="163584"/>
                  <a:pt x="461261" y="167978"/>
                  <a:pt x="469914" y="176766"/>
                </a:cubicBezTo>
                <a:cubicBezTo>
                  <a:pt x="485459" y="192291"/>
                  <a:pt x="487365" y="208256"/>
                  <a:pt x="475193" y="220412"/>
                </a:cubicBezTo>
                <a:lnTo>
                  <a:pt x="378258" y="317225"/>
                </a:lnTo>
                <a:cubicBezTo>
                  <a:pt x="369459" y="326013"/>
                  <a:pt x="359047" y="330260"/>
                  <a:pt x="346435" y="330260"/>
                </a:cubicBezTo>
                <a:cubicBezTo>
                  <a:pt x="337783" y="330260"/>
                  <a:pt x="325171" y="327917"/>
                  <a:pt x="313879" y="316492"/>
                </a:cubicBezTo>
                <a:lnTo>
                  <a:pt x="248913" y="251755"/>
                </a:lnTo>
                <a:cubicBezTo>
                  <a:pt x="242314" y="245018"/>
                  <a:pt x="239821" y="237109"/>
                  <a:pt x="242021" y="228760"/>
                </a:cubicBezTo>
                <a:cubicBezTo>
                  <a:pt x="243634" y="222463"/>
                  <a:pt x="247887" y="215872"/>
                  <a:pt x="254926" y="208695"/>
                </a:cubicBezTo>
                <a:cubicBezTo>
                  <a:pt x="264165" y="199614"/>
                  <a:pt x="272670" y="195074"/>
                  <a:pt x="280883" y="195074"/>
                </a:cubicBezTo>
                <a:cubicBezTo>
                  <a:pt x="287042" y="195074"/>
                  <a:pt x="292761" y="197710"/>
                  <a:pt x="297894" y="202836"/>
                </a:cubicBezTo>
                <a:cubicBezTo>
                  <a:pt x="298187" y="203129"/>
                  <a:pt x="326491" y="231397"/>
                  <a:pt x="342036" y="246922"/>
                </a:cubicBezTo>
                <a:cubicBezTo>
                  <a:pt x="343649" y="248533"/>
                  <a:pt x="344529" y="249705"/>
                  <a:pt x="346435" y="249705"/>
                </a:cubicBezTo>
                <a:cubicBezTo>
                  <a:pt x="348195" y="249705"/>
                  <a:pt x="349075" y="248533"/>
                  <a:pt x="350541" y="247068"/>
                </a:cubicBezTo>
                <a:cubicBezTo>
                  <a:pt x="376058" y="221584"/>
                  <a:pt x="425626" y="172079"/>
                  <a:pt x="426212" y="171493"/>
                </a:cubicBezTo>
                <a:cubicBezTo>
                  <a:pt x="431492" y="166220"/>
                  <a:pt x="437504" y="163584"/>
                  <a:pt x="444103" y="163584"/>
                </a:cubicBezTo>
                <a:close/>
                <a:moveTo>
                  <a:pt x="360877" y="64177"/>
                </a:moveTo>
                <a:cubicBezTo>
                  <a:pt x="314274" y="64177"/>
                  <a:pt x="267671" y="81896"/>
                  <a:pt x="232178" y="117334"/>
                </a:cubicBezTo>
                <a:cubicBezTo>
                  <a:pt x="161192" y="188210"/>
                  <a:pt x="161192" y="303457"/>
                  <a:pt x="232178" y="374333"/>
                </a:cubicBezTo>
                <a:cubicBezTo>
                  <a:pt x="303164" y="445209"/>
                  <a:pt x="418589" y="445209"/>
                  <a:pt x="489575" y="374333"/>
                </a:cubicBezTo>
                <a:cubicBezTo>
                  <a:pt x="560560" y="303457"/>
                  <a:pt x="560560" y="188210"/>
                  <a:pt x="489575" y="117334"/>
                </a:cubicBezTo>
                <a:cubicBezTo>
                  <a:pt x="454082" y="81896"/>
                  <a:pt x="407479" y="64177"/>
                  <a:pt x="360877" y="64177"/>
                </a:cubicBezTo>
                <a:close/>
                <a:moveTo>
                  <a:pt x="360876" y="0"/>
                </a:moveTo>
                <a:cubicBezTo>
                  <a:pt x="423942" y="0"/>
                  <a:pt x="487008" y="23980"/>
                  <a:pt x="535041" y="71938"/>
                </a:cubicBezTo>
                <a:cubicBezTo>
                  <a:pt x="631106" y="167855"/>
                  <a:pt x="631106" y="323812"/>
                  <a:pt x="535041" y="419729"/>
                </a:cubicBezTo>
                <a:cubicBezTo>
                  <a:pt x="453495" y="501148"/>
                  <a:pt x="332350" y="513449"/>
                  <a:pt x="237751" y="456778"/>
                </a:cubicBezTo>
                <a:cubicBezTo>
                  <a:pt x="237751" y="456778"/>
                  <a:pt x="230858" y="452677"/>
                  <a:pt x="225138" y="458388"/>
                </a:cubicBezTo>
                <a:cubicBezTo>
                  <a:pt x="193752" y="489726"/>
                  <a:pt x="99740" y="583593"/>
                  <a:pt x="99740" y="583593"/>
                </a:cubicBezTo>
                <a:cubicBezTo>
                  <a:pt x="74660" y="608634"/>
                  <a:pt x="39754" y="614638"/>
                  <a:pt x="17607" y="592379"/>
                </a:cubicBezTo>
                <a:lnTo>
                  <a:pt x="13794" y="588572"/>
                </a:lnTo>
                <a:cubicBezTo>
                  <a:pt x="-8499" y="566460"/>
                  <a:pt x="-2486" y="531608"/>
                  <a:pt x="22594" y="506567"/>
                </a:cubicBezTo>
                <a:cubicBezTo>
                  <a:pt x="22594" y="506567"/>
                  <a:pt x="116753" y="412407"/>
                  <a:pt x="148139" y="381069"/>
                </a:cubicBezTo>
                <a:cubicBezTo>
                  <a:pt x="153712" y="375651"/>
                  <a:pt x="149606" y="368768"/>
                  <a:pt x="149606" y="368768"/>
                </a:cubicBezTo>
                <a:cubicBezTo>
                  <a:pt x="92846" y="274316"/>
                  <a:pt x="105166" y="153358"/>
                  <a:pt x="186712" y="71938"/>
                </a:cubicBezTo>
                <a:cubicBezTo>
                  <a:pt x="234745" y="23980"/>
                  <a:pt x="297810" y="0"/>
                  <a:pt x="360876" y="0"/>
                </a:cubicBezTo>
                <a:close/>
              </a:path>
            </a:pathLst>
          </a:custGeom>
          <a:solidFill>
            <a:srgbClr val="857E78"/>
          </a:solidFill>
          <a:ln>
            <a:noFill/>
          </a:ln>
        </p:spPr>
      </p:sp>
      <p:sp>
        <p:nvSpPr>
          <p:cNvPr id="9" name="paper-plane_149989"/>
          <p:cNvSpPr>
            <a:spLocks noChangeAspect="1"/>
          </p:cNvSpPr>
          <p:nvPr/>
        </p:nvSpPr>
        <p:spPr bwMode="auto">
          <a:xfrm>
            <a:off x="1973558" y="3444055"/>
            <a:ext cx="431843" cy="286628"/>
          </a:xfrm>
          <a:custGeom>
            <a:avLst/>
            <a:gdLst>
              <a:gd name="T0" fmla="*/ 278945 h 440259"/>
              <a:gd name="T1" fmla="*/ 278945 h 440259"/>
              <a:gd name="T2" fmla="*/ 278945 h 440259"/>
              <a:gd name="T3" fmla="*/ 278945 h 440259"/>
              <a:gd name="T4" fmla="*/ 278945 h 440259"/>
              <a:gd name="T5" fmla="*/ 278945 h 440259"/>
              <a:gd name="T6" fmla="*/ 278945 h 440259"/>
              <a:gd name="T7" fmla="*/ 278945 h 440259"/>
              <a:gd name="T8" fmla="*/ 278945 h 440259"/>
              <a:gd name="T9" fmla="*/ 278945 h 440259"/>
              <a:gd name="T10" fmla="*/ 278945 h 440259"/>
              <a:gd name="T11" fmla="*/ 278945 h 440259"/>
              <a:gd name="T12" fmla="*/ 278945 h 440259"/>
              <a:gd name="T13" fmla="*/ 278945 h 440259"/>
              <a:gd name="T14" fmla="*/ 278945 h 440259"/>
              <a:gd name="T15" fmla="*/ 278945 h 440259"/>
              <a:gd name="T16" fmla="*/ 278945 h 440259"/>
              <a:gd name="T17" fmla="*/ 278945 h 440259"/>
              <a:gd name="T18" fmla="*/ 278945 h 440259"/>
              <a:gd name="T19" fmla="*/ 278945 h 440259"/>
              <a:gd name="T20" fmla="*/ 278945 h 440259"/>
              <a:gd name="T21" fmla="*/ 278945 h 440259"/>
              <a:gd name="T22" fmla="*/ 278945 h 440259"/>
              <a:gd name="T23" fmla="*/ 278945 h 440259"/>
              <a:gd name="T24" fmla="*/ 278945 h 440259"/>
              <a:gd name="T25" fmla="*/ 278945 h 440259"/>
              <a:gd name="T26" fmla="*/ 278945 h 440259"/>
              <a:gd name="T27" fmla="*/ 278945 h 440259"/>
              <a:gd name="T28" fmla="*/ 278945 h 440259"/>
              <a:gd name="T29" fmla="*/ 278945 h 440259"/>
              <a:gd name="T30" fmla="*/ 278945 h 440259"/>
              <a:gd name="T31" fmla="*/ 278945 h 440259"/>
              <a:gd name="T32" fmla="*/ 278945 h 440259"/>
              <a:gd name="T33" fmla="*/ 278945 h 440259"/>
              <a:gd name="T34" fmla="*/ 278945 h 440259"/>
              <a:gd name="T35" fmla="*/ 278945 h 440259"/>
              <a:gd name="T36" fmla="*/ 278945 h 440259"/>
              <a:gd name="T37" fmla="*/ 278945 h 440259"/>
              <a:gd name="T38" fmla="*/ 278945 h 440259"/>
              <a:gd name="T39" fmla="*/ 278945 h 440259"/>
              <a:gd name="T40" fmla="*/ 278945 h 440259"/>
              <a:gd name="T41" fmla="*/ 278945 h 440259"/>
              <a:gd name="T42" fmla="*/ 278945 h 440259"/>
              <a:gd name="T43" fmla="*/ 278945 h 440259"/>
              <a:gd name="T44" fmla="*/ 278945 h 440259"/>
              <a:gd name="T45" fmla="*/ 278945 h 440259"/>
              <a:gd name="T46" fmla="*/ 88862 h 440259"/>
              <a:gd name="T47" fmla="*/ 88862 h 440259"/>
              <a:gd name="T48" fmla="*/ 278945 h 440259"/>
              <a:gd name="T49" fmla="*/ 278945 h 440259"/>
              <a:gd name="T50" fmla="*/ 278945 h 440259"/>
              <a:gd name="T51" fmla="*/ 278945 h 440259"/>
              <a:gd name="T52" fmla="*/ 278945 h 440259"/>
              <a:gd name="T53" fmla="*/ 278945 h 440259"/>
              <a:gd name="T54" fmla="*/ 278945 h 440259"/>
              <a:gd name="T55" fmla="*/ 278945 h 440259"/>
              <a:gd name="T56" fmla="*/ 278945 h 440259"/>
              <a:gd name="T57" fmla="*/ 278945 h 440259"/>
              <a:gd name="T58" fmla="*/ 88862 h 440259"/>
              <a:gd name="T59" fmla="*/ 88862 h 440259"/>
              <a:gd name="T60" fmla="*/ 278945 h 440259"/>
              <a:gd name="T61" fmla="*/ 278945 h 440259"/>
              <a:gd name="T62" fmla="*/ 278945 h 440259"/>
              <a:gd name="T63" fmla="*/ 278945 h 440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2" h="533">
                <a:moveTo>
                  <a:pt x="802" y="11"/>
                </a:moveTo>
                <a:cubicBezTo>
                  <a:pt x="802" y="11"/>
                  <a:pt x="802" y="11"/>
                  <a:pt x="802" y="11"/>
                </a:cubicBezTo>
                <a:cubicBezTo>
                  <a:pt x="801" y="9"/>
                  <a:pt x="801" y="8"/>
                  <a:pt x="800" y="6"/>
                </a:cubicBezTo>
                <a:cubicBezTo>
                  <a:pt x="800" y="6"/>
                  <a:pt x="800" y="6"/>
                  <a:pt x="800" y="6"/>
                </a:cubicBezTo>
                <a:cubicBezTo>
                  <a:pt x="800" y="6"/>
                  <a:pt x="800" y="6"/>
                  <a:pt x="800" y="6"/>
                </a:cubicBezTo>
                <a:cubicBezTo>
                  <a:pt x="799" y="5"/>
                  <a:pt x="798" y="4"/>
                  <a:pt x="797" y="3"/>
                </a:cubicBezTo>
                <a:cubicBezTo>
                  <a:pt x="796" y="3"/>
                  <a:pt x="796" y="2"/>
                  <a:pt x="796" y="2"/>
                </a:cubicBezTo>
                <a:cubicBezTo>
                  <a:pt x="795" y="2"/>
                  <a:pt x="794" y="1"/>
                  <a:pt x="793" y="1"/>
                </a:cubicBezTo>
                <a:cubicBezTo>
                  <a:pt x="792" y="0"/>
                  <a:pt x="791" y="0"/>
                  <a:pt x="791" y="0"/>
                </a:cubicBezTo>
                <a:cubicBezTo>
                  <a:pt x="790" y="0"/>
                  <a:pt x="789" y="0"/>
                  <a:pt x="789" y="0"/>
                </a:cubicBezTo>
                <a:lnTo>
                  <a:pt x="789" y="0"/>
                </a:lnTo>
                <a:cubicBezTo>
                  <a:pt x="788" y="0"/>
                  <a:pt x="788" y="0"/>
                  <a:pt x="787" y="0"/>
                </a:cubicBezTo>
                <a:cubicBezTo>
                  <a:pt x="787" y="0"/>
                  <a:pt x="787" y="0"/>
                  <a:pt x="787" y="0"/>
                </a:cubicBezTo>
                <a:cubicBezTo>
                  <a:pt x="787" y="0"/>
                  <a:pt x="787" y="0"/>
                  <a:pt x="787" y="0"/>
                </a:cubicBezTo>
                <a:cubicBezTo>
                  <a:pt x="786" y="0"/>
                  <a:pt x="786" y="0"/>
                  <a:pt x="786" y="0"/>
                </a:cubicBezTo>
                <a:lnTo>
                  <a:pt x="12" y="160"/>
                </a:lnTo>
                <a:cubicBezTo>
                  <a:pt x="6" y="161"/>
                  <a:pt x="2" y="166"/>
                  <a:pt x="1" y="171"/>
                </a:cubicBezTo>
                <a:cubicBezTo>
                  <a:pt x="0" y="177"/>
                  <a:pt x="3" y="182"/>
                  <a:pt x="8" y="185"/>
                </a:cubicBezTo>
                <a:lnTo>
                  <a:pt x="230" y="302"/>
                </a:lnTo>
                <a:lnTo>
                  <a:pt x="269" y="518"/>
                </a:lnTo>
                <a:cubicBezTo>
                  <a:pt x="269" y="518"/>
                  <a:pt x="269" y="518"/>
                  <a:pt x="269" y="518"/>
                </a:cubicBezTo>
                <a:cubicBezTo>
                  <a:pt x="269" y="519"/>
                  <a:pt x="269" y="520"/>
                  <a:pt x="269" y="521"/>
                </a:cubicBezTo>
                <a:cubicBezTo>
                  <a:pt x="269" y="522"/>
                  <a:pt x="269" y="523"/>
                  <a:pt x="269" y="523"/>
                </a:cubicBezTo>
                <a:cubicBezTo>
                  <a:pt x="269" y="524"/>
                  <a:pt x="270" y="525"/>
                  <a:pt x="270" y="527"/>
                </a:cubicBezTo>
                <a:cubicBezTo>
                  <a:pt x="271" y="527"/>
                  <a:pt x="271" y="527"/>
                  <a:pt x="271" y="527"/>
                </a:cubicBezTo>
                <a:cubicBezTo>
                  <a:pt x="271" y="527"/>
                  <a:pt x="271" y="527"/>
                  <a:pt x="271" y="527"/>
                </a:cubicBezTo>
                <a:cubicBezTo>
                  <a:pt x="271" y="528"/>
                  <a:pt x="271" y="528"/>
                  <a:pt x="272" y="528"/>
                </a:cubicBezTo>
                <a:cubicBezTo>
                  <a:pt x="272" y="529"/>
                  <a:pt x="273" y="530"/>
                  <a:pt x="274" y="530"/>
                </a:cubicBezTo>
                <a:cubicBezTo>
                  <a:pt x="274" y="530"/>
                  <a:pt x="274" y="530"/>
                  <a:pt x="274" y="531"/>
                </a:cubicBezTo>
                <a:cubicBezTo>
                  <a:pt x="274" y="531"/>
                  <a:pt x="274" y="531"/>
                  <a:pt x="275" y="531"/>
                </a:cubicBezTo>
                <a:cubicBezTo>
                  <a:pt x="275" y="531"/>
                  <a:pt x="276" y="532"/>
                  <a:pt x="277" y="532"/>
                </a:cubicBezTo>
                <a:cubicBezTo>
                  <a:pt x="277" y="532"/>
                  <a:pt x="278" y="533"/>
                  <a:pt x="278" y="533"/>
                </a:cubicBezTo>
                <a:cubicBezTo>
                  <a:pt x="279" y="533"/>
                  <a:pt x="281" y="533"/>
                  <a:pt x="282" y="533"/>
                </a:cubicBezTo>
                <a:lnTo>
                  <a:pt x="282" y="533"/>
                </a:lnTo>
                <a:lnTo>
                  <a:pt x="282" y="533"/>
                </a:lnTo>
                <a:lnTo>
                  <a:pt x="282" y="533"/>
                </a:lnTo>
                <a:cubicBezTo>
                  <a:pt x="282" y="533"/>
                  <a:pt x="282" y="533"/>
                  <a:pt x="282" y="533"/>
                </a:cubicBezTo>
                <a:cubicBezTo>
                  <a:pt x="282" y="533"/>
                  <a:pt x="282" y="533"/>
                  <a:pt x="283" y="533"/>
                </a:cubicBezTo>
                <a:cubicBezTo>
                  <a:pt x="286" y="533"/>
                  <a:pt x="290" y="532"/>
                  <a:pt x="292" y="529"/>
                </a:cubicBezTo>
                <a:lnTo>
                  <a:pt x="440" y="431"/>
                </a:lnTo>
                <a:lnTo>
                  <a:pt x="595" y="531"/>
                </a:lnTo>
                <a:cubicBezTo>
                  <a:pt x="597" y="532"/>
                  <a:pt x="599" y="533"/>
                  <a:pt x="602" y="533"/>
                </a:cubicBezTo>
                <a:cubicBezTo>
                  <a:pt x="603" y="533"/>
                  <a:pt x="605" y="533"/>
                  <a:pt x="606" y="533"/>
                </a:cubicBezTo>
                <a:cubicBezTo>
                  <a:pt x="610" y="531"/>
                  <a:pt x="613" y="528"/>
                  <a:pt x="614" y="524"/>
                </a:cubicBezTo>
                <a:lnTo>
                  <a:pt x="800" y="20"/>
                </a:lnTo>
                <a:cubicBezTo>
                  <a:pt x="801" y="18"/>
                  <a:pt x="802" y="16"/>
                  <a:pt x="802" y="13"/>
                </a:cubicBezTo>
                <a:cubicBezTo>
                  <a:pt x="802" y="12"/>
                  <a:pt x="802" y="12"/>
                  <a:pt x="802" y="11"/>
                </a:cubicBezTo>
                <a:close/>
                <a:moveTo>
                  <a:pt x="647" y="101"/>
                </a:moveTo>
                <a:lnTo>
                  <a:pt x="327" y="336"/>
                </a:lnTo>
                <a:cubicBezTo>
                  <a:pt x="327" y="336"/>
                  <a:pt x="326" y="337"/>
                  <a:pt x="326" y="337"/>
                </a:cubicBezTo>
                <a:cubicBezTo>
                  <a:pt x="326" y="337"/>
                  <a:pt x="326" y="337"/>
                  <a:pt x="325" y="338"/>
                </a:cubicBezTo>
                <a:cubicBezTo>
                  <a:pt x="325" y="338"/>
                  <a:pt x="325" y="338"/>
                  <a:pt x="325" y="339"/>
                </a:cubicBezTo>
                <a:cubicBezTo>
                  <a:pt x="324" y="339"/>
                  <a:pt x="324" y="339"/>
                  <a:pt x="324" y="340"/>
                </a:cubicBezTo>
                <a:cubicBezTo>
                  <a:pt x="323" y="340"/>
                  <a:pt x="323" y="341"/>
                  <a:pt x="323" y="342"/>
                </a:cubicBezTo>
                <a:cubicBezTo>
                  <a:pt x="323" y="342"/>
                  <a:pt x="323" y="342"/>
                  <a:pt x="323" y="343"/>
                </a:cubicBezTo>
                <a:cubicBezTo>
                  <a:pt x="323" y="343"/>
                  <a:pt x="322" y="343"/>
                  <a:pt x="322" y="343"/>
                </a:cubicBezTo>
                <a:lnTo>
                  <a:pt x="286" y="462"/>
                </a:lnTo>
                <a:lnTo>
                  <a:pt x="257" y="301"/>
                </a:lnTo>
                <a:lnTo>
                  <a:pt x="647" y="101"/>
                </a:lnTo>
                <a:close/>
                <a:moveTo>
                  <a:pt x="306" y="487"/>
                </a:moveTo>
                <a:lnTo>
                  <a:pt x="343" y="367"/>
                </a:lnTo>
                <a:lnTo>
                  <a:pt x="399" y="404"/>
                </a:lnTo>
                <a:lnTo>
                  <a:pt x="416" y="415"/>
                </a:lnTo>
                <a:lnTo>
                  <a:pt x="361" y="451"/>
                </a:lnTo>
                <a:lnTo>
                  <a:pt x="306" y="487"/>
                </a:lnTo>
                <a:close/>
              </a:path>
            </a:pathLst>
          </a:custGeom>
          <a:solidFill>
            <a:srgbClr val="857E78"/>
          </a:solidFill>
          <a:ln>
            <a:noFill/>
          </a:ln>
        </p:spPr>
      </p:sp>
      <p:sp>
        <p:nvSpPr>
          <p:cNvPr id="10" name="man-with-bow_56788"/>
          <p:cNvSpPr>
            <a:spLocks noChangeAspect="1"/>
          </p:cNvSpPr>
          <p:nvPr/>
        </p:nvSpPr>
        <p:spPr bwMode="auto">
          <a:xfrm>
            <a:off x="7169966" y="3298840"/>
            <a:ext cx="396244" cy="431843"/>
          </a:xfrm>
          <a:custGeom>
            <a:avLst/>
            <a:gdLst>
              <a:gd name="connsiteX0" fmla="*/ 188888 w 557678"/>
              <a:gd name="connsiteY0" fmla="*/ 367011 h 607780"/>
              <a:gd name="connsiteX1" fmla="*/ 199785 w 557678"/>
              <a:gd name="connsiteY1" fmla="*/ 373977 h 607780"/>
              <a:gd name="connsiteX2" fmla="*/ 278839 w 557678"/>
              <a:gd name="connsiteY2" fmla="*/ 490974 h 607780"/>
              <a:gd name="connsiteX3" fmla="*/ 357893 w 557678"/>
              <a:gd name="connsiteY3" fmla="*/ 373977 h 607780"/>
              <a:gd name="connsiteX4" fmla="*/ 368886 w 557678"/>
              <a:gd name="connsiteY4" fmla="*/ 367011 h 607780"/>
              <a:gd name="connsiteX5" fmla="*/ 374908 w 557678"/>
              <a:gd name="connsiteY5" fmla="*/ 368729 h 607780"/>
              <a:gd name="connsiteX6" fmla="*/ 557678 w 557678"/>
              <a:gd name="connsiteY6" fmla="*/ 480572 h 607780"/>
              <a:gd name="connsiteX7" fmla="*/ 557678 w 557678"/>
              <a:gd name="connsiteY7" fmla="*/ 607780 h 607780"/>
              <a:gd name="connsiteX8" fmla="*/ 278839 w 557678"/>
              <a:gd name="connsiteY8" fmla="*/ 607780 h 607780"/>
              <a:gd name="connsiteX9" fmla="*/ 0 w 557678"/>
              <a:gd name="connsiteY9" fmla="*/ 607780 h 607780"/>
              <a:gd name="connsiteX10" fmla="*/ 0 w 557678"/>
              <a:gd name="connsiteY10" fmla="*/ 480572 h 607780"/>
              <a:gd name="connsiteX11" fmla="*/ 182770 w 557678"/>
              <a:gd name="connsiteY11" fmla="*/ 368729 h 607780"/>
              <a:gd name="connsiteX12" fmla="*/ 188888 w 557678"/>
              <a:gd name="connsiteY12" fmla="*/ 367011 h 607780"/>
              <a:gd name="connsiteX13" fmla="*/ 233347 w 557678"/>
              <a:gd name="connsiteY13" fmla="*/ 332928 h 607780"/>
              <a:gd name="connsiteX14" fmla="*/ 235832 w 557678"/>
              <a:gd name="connsiteY14" fmla="*/ 333119 h 607780"/>
              <a:gd name="connsiteX15" fmla="*/ 236501 w 557678"/>
              <a:gd name="connsiteY15" fmla="*/ 333214 h 607780"/>
              <a:gd name="connsiteX16" fmla="*/ 236692 w 557678"/>
              <a:gd name="connsiteY16" fmla="*/ 333214 h 607780"/>
              <a:gd name="connsiteX17" fmla="*/ 237934 w 557678"/>
              <a:gd name="connsiteY17" fmla="*/ 333596 h 607780"/>
              <a:gd name="connsiteX18" fmla="*/ 238508 w 557678"/>
              <a:gd name="connsiteY18" fmla="*/ 333787 h 607780"/>
              <a:gd name="connsiteX19" fmla="*/ 239177 w 557678"/>
              <a:gd name="connsiteY19" fmla="*/ 333977 h 607780"/>
              <a:gd name="connsiteX20" fmla="*/ 243478 w 557678"/>
              <a:gd name="connsiteY20" fmla="*/ 336553 h 607780"/>
              <a:gd name="connsiteX21" fmla="*/ 264981 w 557678"/>
              <a:gd name="connsiteY21" fmla="*/ 353724 h 607780"/>
              <a:gd name="connsiteX22" fmla="*/ 267657 w 557678"/>
              <a:gd name="connsiteY22" fmla="*/ 353820 h 607780"/>
              <a:gd name="connsiteX23" fmla="*/ 278839 w 557678"/>
              <a:gd name="connsiteY23" fmla="*/ 353724 h 607780"/>
              <a:gd name="connsiteX24" fmla="*/ 290021 w 557678"/>
              <a:gd name="connsiteY24" fmla="*/ 353820 h 607780"/>
              <a:gd name="connsiteX25" fmla="*/ 292792 w 557678"/>
              <a:gd name="connsiteY25" fmla="*/ 353724 h 607780"/>
              <a:gd name="connsiteX26" fmla="*/ 314200 w 557678"/>
              <a:gd name="connsiteY26" fmla="*/ 336553 h 607780"/>
              <a:gd name="connsiteX27" fmla="*/ 318596 w 557678"/>
              <a:gd name="connsiteY27" fmla="*/ 333977 h 607780"/>
              <a:gd name="connsiteX28" fmla="*/ 319265 w 557678"/>
              <a:gd name="connsiteY28" fmla="*/ 333787 h 607780"/>
              <a:gd name="connsiteX29" fmla="*/ 319743 w 557678"/>
              <a:gd name="connsiteY29" fmla="*/ 333596 h 607780"/>
              <a:gd name="connsiteX30" fmla="*/ 321081 w 557678"/>
              <a:gd name="connsiteY30" fmla="*/ 333214 h 607780"/>
              <a:gd name="connsiteX31" fmla="*/ 321272 w 557678"/>
              <a:gd name="connsiteY31" fmla="*/ 333214 h 607780"/>
              <a:gd name="connsiteX32" fmla="*/ 321846 w 557678"/>
              <a:gd name="connsiteY32" fmla="*/ 333119 h 607780"/>
              <a:gd name="connsiteX33" fmla="*/ 324426 w 557678"/>
              <a:gd name="connsiteY33" fmla="*/ 332928 h 607780"/>
              <a:gd name="connsiteX34" fmla="*/ 340195 w 557678"/>
              <a:gd name="connsiteY34" fmla="*/ 347905 h 607780"/>
              <a:gd name="connsiteX35" fmla="*/ 340195 w 557678"/>
              <a:gd name="connsiteY35" fmla="*/ 380912 h 607780"/>
              <a:gd name="connsiteX36" fmla="*/ 324426 w 557678"/>
              <a:gd name="connsiteY36" fmla="*/ 396366 h 607780"/>
              <a:gd name="connsiteX37" fmla="*/ 314869 w 557678"/>
              <a:gd name="connsiteY37" fmla="*/ 393123 h 607780"/>
              <a:gd name="connsiteX38" fmla="*/ 294417 w 557678"/>
              <a:gd name="connsiteY38" fmla="*/ 374807 h 607780"/>
              <a:gd name="connsiteX39" fmla="*/ 278839 w 557678"/>
              <a:gd name="connsiteY39" fmla="*/ 374902 h 607780"/>
              <a:gd name="connsiteX40" fmla="*/ 263261 w 557678"/>
              <a:gd name="connsiteY40" fmla="*/ 374807 h 607780"/>
              <a:gd name="connsiteX41" fmla="*/ 242809 w 557678"/>
              <a:gd name="connsiteY41" fmla="*/ 393123 h 607780"/>
              <a:gd name="connsiteX42" fmla="*/ 233347 w 557678"/>
              <a:gd name="connsiteY42" fmla="*/ 396366 h 607780"/>
              <a:gd name="connsiteX43" fmla="*/ 217482 w 557678"/>
              <a:gd name="connsiteY43" fmla="*/ 380912 h 607780"/>
              <a:gd name="connsiteX44" fmla="*/ 217482 w 557678"/>
              <a:gd name="connsiteY44" fmla="*/ 347905 h 607780"/>
              <a:gd name="connsiteX45" fmla="*/ 233347 w 557678"/>
              <a:gd name="connsiteY45" fmla="*/ 332928 h 607780"/>
              <a:gd name="connsiteX46" fmla="*/ 277214 w 557678"/>
              <a:gd name="connsiteY46" fmla="*/ 0 h 607780"/>
              <a:gd name="connsiteX47" fmla="*/ 278552 w 557678"/>
              <a:gd name="connsiteY47" fmla="*/ 0 h 607780"/>
              <a:gd name="connsiteX48" fmla="*/ 278744 w 557678"/>
              <a:gd name="connsiteY48" fmla="*/ 0 h 607780"/>
              <a:gd name="connsiteX49" fmla="*/ 278839 w 557678"/>
              <a:gd name="connsiteY49" fmla="*/ 0 h 607780"/>
              <a:gd name="connsiteX50" fmla="*/ 278935 w 557678"/>
              <a:gd name="connsiteY50" fmla="*/ 0 h 607780"/>
              <a:gd name="connsiteX51" fmla="*/ 279222 w 557678"/>
              <a:gd name="connsiteY51" fmla="*/ 0 h 607780"/>
              <a:gd name="connsiteX52" fmla="*/ 280560 w 557678"/>
              <a:gd name="connsiteY52" fmla="*/ 0 h 607780"/>
              <a:gd name="connsiteX53" fmla="*/ 404758 w 557678"/>
              <a:gd name="connsiteY53" fmla="*/ 105659 h 607780"/>
              <a:gd name="connsiteX54" fmla="*/ 396727 w 557678"/>
              <a:gd name="connsiteY54" fmla="*/ 160159 h 607780"/>
              <a:gd name="connsiteX55" fmla="*/ 408009 w 557678"/>
              <a:gd name="connsiteY55" fmla="*/ 186120 h 607780"/>
              <a:gd name="connsiteX56" fmla="*/ 379039 w 557678"/>
              <a:gd name="connsiteY56" fmla="*/ 238616 h 607780"/>
              <a:gd name="connsiteX57" fmla="*/ 317179 w 557678"/>
              <a:gd name="connsiteY57" fmla="*/ 313541 h 607780"/>
              <a:gd name="connsiteX58" fmla="*/ 278935 w 557678"/>
              <a:gd name="connsiteY58" fmla="*/ 322131 h 607780"/>
              <a:gd name="connsiteX59" fmla="*/ 278839 w 557678"/>
              <a:gd name="connsiteY59" fmla="*/ 322131 h 607780"/>
              <a:gd name="connsiteX60" fmla="*/ 278744 w 557678"/>
              <a:gd name="connsiteY60" fmla="*/ 322131 h 607780"/>
              <a:gd name="connsiteX61" fmla="*/ 240499 w 557678"/>
              <a:gd name="connsiteY61" fmla="*/ 313541 h 607780"/>
              <a:gd name="connsiteX62" fmla="*/ 178734 w 557678"/>
              <a:gd name="connsiteY62" fmla="*/ 238616 h 607780"/>
              <a:gd name="connsiteX63" fmla="*/ 149669 w 557678"/>
              <a:gd name="connsiteY63" fmla="*/ 186120 h 607780"/>
              <a:gd name="connsiteX64" fmla="*/ 161046 w 557678"/>
              <a:gd name="connsiteY64" fmla="*/ 160159 h 607780"/>
              <a:gd name="connsiteX65" fmla="*/ 153015 w 557678"/>
              <a:gd name="connsiteY65" fmla="*/ 105659 h 607780"/>
              <a:gd name="connsiteX66" fmla="*/ 277214 w 557678"/>
              <a:gd name="connsiteY66" fmla="*/ 0 h 607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557678" h="607780">
                <a:moveTo>
                  <a:pt x="188888" y="367011"/>
                </a:moveTo>
                <a:cubicBezTo>
                  <a:pt x="193667" y="367011"/>
                  <a:pt x="197873" y="369874"/>
                  <a:pt x="199785" y="373977"/>
                </a:cubicBezTo>
                <a:cubicBezTo>
                  <a:pt x="218808" y="405851"/>
                  <a:pt x="254177" y="489256"/>
                  <a:pt x="278839" y="490974"/>
                </a:cubicBezTo>
                <a:cubicBezTo>
                  <a:pt x="303502" y="489256"/>
                  <a:pt x="338870" y="405851"/>
                  <a:pt x="357893" y="373977"/>
                </a:cubicBezTo>
                <a:cubicBezTo>
                  <a:pt x="359900" y="369874"/>
                  <a:pt x="364011" y="367011"/>
                  <a:pt x="368886" y="367011"/>
                </a:cubicBezTo>
                <a:cubicBezTo>
                  <a:pt x="371085" y="367011"/>
                  <a:pt x="372996" y="367870"/>
                  <a:pt x="374908" y="368729"/>
                </a:cubicBezTo>
                <a:cubicBezTo>
                  <a:pt x="382269" y="371878"/>
                  <a:pt x="557678" y="427132"/>
                  <a:pt x="557678" y="480572"/>
                </a:cubicBezTo>
                <a:lnTo>
                  <a:pt x="557678" y="607780"/>
                </a:lnTo>
                <a:lnTo>
                  <a:pt x="278839" y="607780"/>
                </a:lnTo>
                <a:lnTo>
                  <a:pt x="0" y="607780"/>
                </a:lnTo>
                <a:lnTo>
                  <a:pt x="0" y="480572"/>
                </a:lnTo>
                <a:cubicBezTo>
                  <a:pt x="0" y="421120"/>
                  <a:pt x="175314" y="371687"/>
                  <a:pt x="182770" y="368729"/>
                </a:cubicBezTo>
                <a:cubicBezTo>
                  <a:pt x="184682" y="367870"/>
                  <a:pt x="186593" y="367011"/>
                  <a:pt x="188888" y="367011"/>
                </a:cubicBezTo>
                <a:close/>
                <a:moveTo>
                  <a:pt x="233347" y="332928"/>
                </a:moveTo>
                <a:cubicBezTo>
                  <a:pt x="234207" y="332928"/>
                  <a:pt x="235067" y="332928"/>
                  <a:pt x="235832" y="333119"/>
                </a:cubicBezTo>
                <a:cubicBezTo>
                  <a:pt x="236023" y="333119"/>
                  <a:pt x="236310" y="333119"/>
                  <a:pt x="236501" y="333214"/>
                </a:cubicBezTo>
                <a:cubicBezTo>
                  <a:pt x="236501" y="333214"/>
                  <a:pt x="236596" y="333214"/>
                  <a:pt x="236692" y="333214"/>
                </a:cubicBezTo>
                <a:cubicBezTo>
                  <a:pt x="237074" y="333310"/>
                  <a:pt x="237552" y="333405"/>
                  <a:pt x="237934" y="333596"/>
                </a:cubicBezTo>
                <a:cubicBezTo>
                  <a:pt x="238126" y="333596"/>
                  <a:pt x="238317" y="333691"/>
                  <a:pt x="238508" y="333787"/>
                </a:cubicBezTo>
                <a:cubicBezTo>
                  <a:pt x="238699" y="333787"/>
                  <a:pt x="238890" y="333882"/>
                  <a:pt x="239177" y="333977"/>
                </a:cubicBezTo>
                <a:cubicBezTo>
                  <a:pt x="240706" y="334645"/>
                  <a:pt x="242140" y="335504"/>
                  <a:pt x="243478" y="336553"/>
                </a:cubicBezTo>
                <a:cubicBezTo>
                  <a:pt x="250836" y="342372"/>
                  <a:pt x="255615" y="353056"/>
                  <a:pt x="264981" y="353724"/>
                </a:cubicBezTo>
                <a:cubicBezTo>
                  <a:pt x="265841" y="353820"/>
                  <a:pt x="266797" y="353820"/>
                  <a:pt x="267657" y="353820"/>
                </a:cubicBezTo>
                <a:cubicBezTo>
                  <a:pt x="268517" y="353820"/>
                  <a:pt x="274060" y="353724"/>
                  <a:pt x="278839" y="353724"/>
                </a:cubicBezTo>
                <a:cubicBezTo>
                  <a:pt x="283617" y="353724"/>
                  <a:pt x="289256" y="353820"/>
                  <a:pt x="290021" y="353820"/>
                </a:cubicBezTo>
                <a:cubicBezTo>
                  <a:pt x="290976" y="353820"/>
                  <a:pt x="291836" y="353820"/>
                  <a:pt x="292792" y="353724"/>
                </a:cubicBezTo>
                <a:cubicBezTo>
                  <a:pt x="302158" y="353056"/>
                  <a:pt x="306841" y="342372"/>
                  <a:pt x="314200" y="336553"/>
                </a:cubicBezTo>
                <a:cubicBezTo>
                  <a:pt x="315538" y="335504"/>
                  <a:pt x="316972" y="334645"/>
                  <a:pt x="318596" y="333977"/>
                </a:cubicBezTo>
                <a:cubicBezTo>
                  <a:pt x="318787" y="333882"/>
                  <a:pt x="318979" y="333787"/>
                  <a:pt x="319265" y="333787"/>
                </a:cubicBezTo>
                <a:cubicBezTo>
                  <a:pt x="319456" y="333691"/>
                  <a:pt x="319648" y="333596"/>
                  <a:pt x="319743" y="333596"/>
                </a:cubicBezTo>
                <a:cubicBezTo>
                  <a:pt x="320221" y="333405"/>
                  <a:pt x="320603" y="333310"/>
                  <a:pt x="321081" y="333214"/>
                </a:cubicBezTo>
                <a:cubicBezTo>
                  <a:pt x="321081" y="333214"/>
                  <a:pt x="321177" y="333214"/>
                  <a:pt x="321272" y="333214"/>
                </a:cubicBezTo>
                <a:cubicBezTo>
                  <a:pt x="321463" y="333119"/>
                  <a:pt x="321654" y="333119"/>
                  <a:pt x="321846" y="333119"/>
                </a:cubicBezTo>
                <a:cubicBezTo>
                  <a:pt x="322706" y="332928"/>
                  <a:pt x="323566" y="332928"/>
                  <a:pt x="324426" y="332928"/>
                </a:cubicBezTo>
                <a:cubicBezTo>
                  <a:pt x="332836" y="332928"/>
                  <a:pt x="339813" y="339510"/>
                  <a:pt x="340195" y="347905"/>
                </a:cubicBezTo>
                <a:lnTo>
                  <a:pt x="340195" y="380912"/>
                </a:lnTo>
                <a:cubicBezTo>
                  <a:pt x="340004" y="389498"/>
                  <a:pt x="333027" y="396366"/>
                  <a:pt x="324426" y="396366"/>
                </a:cubicBezTo>
                <a:cubicBezTo>
                  <a:pt x="320794" y="396366"/>
                  <a:pt x="317545" y="395126"/>
                  <a:pt x="314869" y="393123"/>
                </a:cubicBezTo>
                <a:cubicBezTo>
                  <a:pt x="305885" y="387208"/>
                  <a:pt x="299864" y="374997"/>
                  <a:pt x="294417" y="374807"/>
                </a:cubicBezTo>
                <a:lnTo>
                  <a:pt x="278839" y="374902"/>
                </a:lnTo>
                <a:lnTo>
                  <a:pt x="263261" y="374807"/>
                </a:lnTo>
                <a:cubicBezTo>
                  <a:pt x="257813" y="374997"/>
                  <a:pt x="251792" y="387208"/>
                  <a:pt x="242809" y="393123"/>
                </a:cubicBezTo>
                <a:cubicBezTo>
                  <a:pt x="240228" y="395126"/>
                  <a:pt x="236883" y="396366"/>
                  <a:pt x="233347" y="396366"/>
                </a:cubicBezTo>
                <a:cubicBezTo>
                  <a:pt x="224746" y="396366"/>
                  <a:pt x="217769" y="389498"/>
                  <a:pt x="217482" y="380912"/>
                </a:cubicBezTo>
                <a:lnTo>
                  <a:pt x="217482" y="347905"/>
                </a:lnTo>
                <a:cubicBezTo>
                  <a:pt x="217960" y="339510"/>
                  <a:pt x="224841" y="332928"/>
                  <a:pt x="233347" y="332928"/>
                </a:cubicBezTo>
                <a:close/>
                <a:moveTo>
                  <a:pt x="277214" y="0"/>
                </a:moveTo>
                <a:cubicBezTo>
                  <a:pt x="277596" y="0"/>
                  <a:pt x="278074" y="0"/>
                  <a:pt x="278552" y="0"/>
                </a:cubicBezTo>
                <a:cubicBezTo>
                  <a:pt x="278648" y="0"/>
                  <a:pt x="278648" y="0"/>
                  <a:pt x="278744" y="0"/>
                </a:cubicBezTo>
                <a:cubicBezTo>
                  <a:pt x="278744" y="0"/>
                  <a:pt x="278839" y="0"/>
                  <a:pt x="278839" y="0"/>
                </a:cubicBezTo>
                <a:cubicBezTo>
                  <a:pt x="278935" y="0"/>
                  <a:pt x="278935" y="0"/>
                  <a:pt x="278935" y="0"/>
                </a:cubicBezTo>
                <a:cubicBezTo>
                  <a:pt x="279030" y="0"/>
                  <a:pt x="279126" y="0"/>
                  <a:pt x="279222" y="0"/>
                </a:cubicBezTo>
                <a:cubicBezTo>
                  <a:pt x="279604" y="0"/>
                  <a:pt x="280082" y="0"/>
                  <a:pt x="280560" y="0"/>
                </a:cubicBezTo>
                <a:cubicBezTo>
                  <a:pt x="387453" y="0"/>
                  <a:pt x="407531" y="76166"/>
                  <a:pt x="404758" y="105659"/>
                </a:cubicBezTo>
                <a:cubicBezTo>
                  <a:pt x="402464" y="129330"/>
                  <a:pt x="396727" y="160159"/>
                  <a:pt x="396727" y="160159"/>
                </a:cubicBezTo>
                <a:cubicBezTo>
                  <a:pt x="396727" y="160159"/>
                  <a:pt x="408009" y="165313"/>
                  <a:pt x="408009" y="186120"/>
                </a:cubicBezTo>
                <a:cubicBezTo>
                  <a:pt x="404089" y="238234"/>
                  <a:pt x="383246" y="215708"/>
                  <a:pt x="379039" y="238616"/>
                </a:cubicBezTo>
                <a:cubicBezTo>
                  <a:pt x="371868" y="276603"/>
                  <a:pt x="338213" y="304092"/>
                  <a:pt x="317179" y="313541"/>
                </a:cubicBezTo>
                <a:cubicBezTo>
                  <a:pt x="304941" y="319077"/>
                  <a:pt x="292225" y="321845"/>
                  <a:pt x="278935" y="322131"/>
                </a:cubicBezTo>
                <a:cubicBezTo>
                  <a:pt x="278935" y="322131"/>
                  <a:pt x="278935" y="322131"/>
                  <a:pt x="278839" y="322131"/>
                </a:cubicBezTo>
                <a:cubicBezTo>
                  <a:pt x="278839" y="322131"/>
                  <a:pt x="278744" y="322131"/>
                  <a:pt x="278744" y="322131"/>
                </a:cubicBezTo>
                <a:cubicBezTo>
                  <a:pt x="265454" y="321845"/>
                  <a:pt x="252738" y="319077"/>
                  <a:pt x="240499" y="313541"/>
                </a:cubicBezTo>
                <a:cubicBezTo>
                  <a:pt x="219561" y="304092"/>
                  <a:pt x="185810" y="276603"/>
                  <a:pt x="178734" y="238616"/>
                </a:cubicBezTo>
                <a:cubicBezTo>
                  <a:pt x="174432" y="215708"/>
                  <a:pt x="153684" y="238234"/>
                  <a:pt x="149669" y="186120"/>
                </a:cubicBezTo>
                <a:cubicBezTo>
                  <a:pt x="149669" y="165313"/>
                  <a:pt x="161046" y="160159"/>
                  <a:pt x="161046" y="160159"/>
                </a:cubicBezTo>
                <a:cubicBezTo>
                  <a:pt x="161046" y="160159"/>
                  <a:pt x="155214" y="129330"/>
                  <a:pt x="153015" y="105659"/>
                </a:cubicBezTo>
                <a:cubicBezTo>
                  <a:pt x="150147" y="76166"/>
                  <a:pt x="170225" y="0"/>
                  <a:pt x="277214" y="0"/>
                </a:cubicBezTo>
                <a:close/>
              </a:path>
            </a:pathLst>
          </a:custGeom>
          <a:solidFill>
            <a:srgbClr val="857E78"/>
          </a:solidFill>
          <a:ln>
            <a:noFill/>
          </a:ln>
        </p:spPr>
      </p:sp>
      <p:sp>
        <p:nvSpPr>
          <p:cNvPr id="11" name="money_94943"/>
          <p:cNvSpPr>
            <a:spLocks noChangeAspect="1"/>
          </p:cNvSpPr>
          <p:nvPr/>
        </p:nvSpPr>
        <p:spPr bwMode="auto">
          <a:xfrm>
            <a:off x="4616717" y="3380718"/>
            <a:ext cx="388085" cy="431843"/>
          </a:xfrm>
          <a:custGeom>
            <a:avLst/>
            <a:gdLst>
              <a:gd name="connsiteX0" fmla="*/ 525873 w 544483"/>
              <a:gd name="connsiteY0" fmla="*/ 479281 h 605875"/>
              <a:gd name="connsiteX1" fmla="*/ 542232 w 544483"/>
              <a:gd name="connsiteY1" fmla="*/ 492165 h 605875"/>
              <a:gd name="connsiteX2" fmla="*/ 544483 w 544483"/>
              <a:gd name="connsiteY2" fmla="*/ 505649 h 605875"/>
              <a:gd name="connsiteX3" fmla="*/ 460890 w 544483"/>
              <a:gd name="connsiteY3" fmla="*/ 578908 h 605875"/>
              <a:gd name="connsiteX4" fmla="*/ 272242 w 544483"/>
              <a:gd name="connsiteY4" fmla="*/ 605875 h 605875"/>
              <a:gd name="connsiteX5" fmla="*/ 83593 w 544483"/>
              <a:gd name="connsiteY5" fmla="*/ 578908 h 605875"/>
              <a:gd name="connsiteX6" fmla="*/ 0 w 544483"/>
              <a:gd name="connsiteY6" fmla="*/ 505649 h 605875"/>
              <a:gd name="connsiteX7" fmla="*/ 1201 w 544483"/>
              <a:gd name="connsiteY7" fmla="*/ 495461 h 605875"/>
              <a:gd name="connsiteX8" fmla="*/ 20711 w 544483"/>
              <a:gd name="connsiteY8" fmla="*/ 480929 h 605875"/>
              <a:gd name="connsiteX9" fmla="*/ 37219 w 544483"/>
              <a:gd name="connsiteY9" fmla="*/ 485723 h 605875"/>
              <a:gd name="connsiteX10" fmla="*/ 63633 w 544483"/>
              <a:gd name="connsiteY10" fmla="*/ 495911 h 605875"/>
              <a:gd name="connsiteX11" fmla="*/ 272242 w 544483"/>
              <a:gd name="connsiteY11" fmla="*/ 526173 h 605875"/>
              <a:gd name="connsiteX12" fmla="*/ 480850 w 544483"/>
              <a:gd name="connsiteY12" fmla="*/ 495911 h 605875"/>
              <a:gd name="connsiteX13" fmla="*/ 483852 w 544483"/>
              <a:gd name="connsiteY13" fmla="*/ 494862 h 605875"/>
              <a:gd name="connsiteX14" fmla="*/ 511766 w 544483"/>
              <a:gd name="connsiteY14" fmla="*/ 483626 h 605875"/>
              <a:gd name="connsiteX15" fmla="*/ 525873 w 544483"/>
              <a:gd name="connsiteY15" fmla="*/ 479281 h 605875"/>
              <a:gd name="connsiteX16" fmla="*/ 525873 w 544483"/>
              <a:gd name="connsiteY16" fmla="*/ 343372 h 605875"/>
              <a:gd name="connsiteX17" fmla="*/ 542232 w 544483"/>
              <a:gd name="connsiteY17" fmla="*/ 356406 h 605875"/>
              <a:gd name="connsiteX18" fmla="*/ 544483 w 544483"/>
              <a:gd name="connsiteY18" fmla="*/ 369739 h 605875"/>
              <a:gd name="connsiteX19" fmla="*/ 460890 w 544483"/>
              <a:gd name="connsiteY19" fmla="*/ 442999 h 605875"/>
              <a:gd name="connsiteX20" fmla="*/ 272242 w 544483"/>
              <a:gd name="connsiteY20" fmla="*/ 469966 h 605875"/>
              <a:gd name="connsiteX21" fmla="*/ 83593 w 544483"/>
              <a:gd name="connsiteY21" fmla="*/ 442999 h 605875"/>
              <a:gd name="connsiteX22" fmla="*/ 0 w 544483"/>
              <a:gd name="connsiteY22" fmla="*/ 369739 h 605875"/>
              <a:gd name="connsiteX23" fmla="*/ 1201 w 544483"/>
              <a:gd name="connsiteY23" fmla="*/ 359552 h 605875"/>
              <a:gd name="connsiteX24" fmla="*/ 20561 w 544483"/>
              <a:gd name="connsiteY24" fmla="*/ 345020 h 605875"/>
              <a:gd name="connsiteX25" fmla="*/ 37219 w 544483"/>
              <a:gd name="connsiteY25" fmla="*/ 349814 h 605875"/>
              <a:gd name="connsiteX26" fmla="*/ 63633 w 544483"/>
              <a:gd name="connsiteY26" fmla="*/ 360151 h 605875"/>
              <a:gd name="connsiteX27" fmla="*/ 272242 w 544483"/>
              <a:gd name="connsiteY27" fmla="*/ 390264 h 605875"/>
              <a:gd name="connsiteX28" fmla="*/ 480850 w 544483"/>
              <a:gd name="connsiteY28" fmla="*/ 360151 h 605875"/>
              <a:gd name="connsiteX29" fmla="*/ 483852 w 544483"/>
              <a:gd name="connsiteY29" fmla="*/ 359103 h 605875"/>
              <a:gd name="connsiteX30" fmla="*/ 511766 w 544483"/>
              <a:gd name="connsiteY30" fmla="*/ 347717 h 605875"/>
              <a:gd name="connsiteX31" fmla="*/ 525873 w 544483"/>
              <a:gd name="connsiteY31" fmla="*/ 343372 h 605875"/>
              <a:gd name="connsiteX32" fmla="*/ 525873 w 544483"/>
              <a:gd name="connsiteY32" fmla="*/ 209297 h 605875"/>
              <a:gd name="connsiteX33" fmla="*/ 542232 w 544483"/>
              <a:gd name="connsiteY33" fmla="*/ 222331 h 605875"/>
              <a:gd name="connsiteX34" fmla="*/ 544483 w 544483"/>
              <a:gd name="connsiteY34" fmla="*/ 235664 h 605875"/>
              <a:gd name="connsiteX35" fmla="*/ 460890 w 544483"/>
              <a:gd name="connsiteY35" fmla="*/ 308924 h 605875"/>
              <a:gd name="connsiteX36" fmla="*/ 272242 w 544483"/>
              <a:gd name="connsiteY36" fmla="*/ 335891 h 605875"/>
              <a:gd name="connsiteX37" fmla="*/ 83593 w 544483"/>
              <a:gd name="connsiteY37" fmla="*/ 308924 h 605875"/>
              <a:gd name="connsiteX38" fmla="*/ 0 w 544483"/>
              <a:gd name="connsiteY38" fmla="*/ 235664 h 605875"/>
              <a:gd name="connsiteX39" fmla="*/ 1201 w 544483"/>
              <a:gd name="connsiteY39" fmla="*/ 225477 h 605875"/>
              <a:gd name="connsiteX40" fmla="*/ 20711 w 544483"/>
              <a:gd name="connsiteY40" fmla="*/ 210945 h 605875"/>
              <a:gd name="connsiteX41" fmla="*/ 37219 w 544483"/>
              <a:gd name="connsiteY41" fmla="*/ 215739 h 605875"/>
              <a:gd name="connsiteX42" fmla="*/ 63633 w 544483"/>
              <a:gd name="connsiteY42" fmla="*/ 225926 h 605875"/>
              <a:gd name="connsiteX43" fmla="*/ 272242 w 544483"/>
              <a:gd name="connsiteY43" fmla="*/ 256189 h 605875"/>
              <a:gd name="connsiteX44" fmla="*/ 480850 w 544483"/>
              <a:gd name="connsiteY44" fmla="*/ 225926 h 605875"/>
              <a:gd name="connsiteX45" fmla="*/ 483852 w 544483"/>
              <a:gd name="connsiteY45" fmla="*/ 225028 h 605875"/>
              <a:gd name="connsiteX46" fmla="*/ 511766 w 544483"/>
              <a:gd name="connsiteY46" fmla="*/ 213642 h 605875"/>
              <a:gd name="connsiteX47" fmla="*/ 525873 w 544483"/>
              <a:gd name="connsiteY47" fmla="*/ 209297 h 605875"/>
              <a:gd name="connsiteX48" fmla="*/ 272242 w 544483"/>
              <a:gd name="connsiteY48" fmla="*/ 0 h 605875"/>
              <a:gd name="connsiteX49" fmla="*/ 460890 w 544483"/>
              <a:gd name="connsiteY49" fmla="*/ 26970 h 605875"/>
              <a:gd name="connsiteX50" fmla="*/ 544483 w 544483"/>
              <a:gd name="connsiteY50" fmla="*/ 100238 h 605875"/>
              <a:gd name="connsiteX51" fmla="*/ 460890 w 544483"/>
              <a:gd name="connsiteY51" fmla="*/ 173506 h 605875"/>
              <a:gd name="connsiteX52" fmla="*/ 272242 w 544483"/>
              <a:gd name="connsiteY52" fmla="*/ 200476 h 605875"/>
              <a:gd name="connsiteX53" fmla="*/ 83593 w 544483"/>
              <a:gd name="connsiteY53" fmla="*/ 173506 h 605875"/>
              <a:gd name="connsiteX54" fmla="*/ 0 w 544483"/>
              <a:gd name="connsiteY54" fmla="*/ 100238 h 605875"/>
              <a:gd name="connsiteX55" fmla="*/ 83593 w 544483"/>
              <a:gd name="connsiteY55" fmla="*/ 26970 h 605875"/>
              <a:gd name="connsiteX56" fmla="*/ 272242 w 544483"/>
              <a:gd name="connsiteY56" fmla="*/ 0 h 605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544483" h="605875">
                <a:moveTo>
                  <a:pt x="525873" y="479281"/>
                </a:moveTo>
                <a:cubicBezTo>
                  <a:pt x="530376" y="479281"/>
                  <a:pt x="538630" y="480929"/>
                  <a:pt x="542232" y="492165"/>
                </a:cubicBezTo>
                <a:cubicBezTo>
                  <a:pt x="543733" y="496660"/>
                  <a:pt x="544483" y="501154"/>
                  <a:pt x="544483" y="505649"/>
                </a:cubicBezTo>
                <a:cubicBezTo>
                  <a:pt x="544483" y="534263"/>
                  <a:pt x="514768" y="560331"/>
                  <a:pt x="460890" y="578908"/>
                </a:cubicBezTo>
                <a:cubicBezTo>
                  <a:pt x="410313" y="596287"/>
                  <a:pt x="343378" y="605875"/>
                  <a:pt x="272242" y="605875"/>
                </a:cubicBezTo>
                <a:cubicBezTo>
                  <a:pt x="201105" y="605875"/>
                  <a:pt x="134170" y="596287"/>
                  <a:pt x="83593" y="578908"/>
                </a:cubicBezTo>
                <a:cubicBezTo>
                  <a:pt x="29715" y="560331"/>
                  <a:pt x="0" y="534263"/>
                  <a:pt x="0" y="505649"/>
                </a:cubicBezTo>
                <a:cubicBezTo>
                  <a:pt x="0" y="502203"/>
                  <a:pt x="450" y="498757"/>
                  <a:pt x="1201" y="495461"/>
                </a:cubicBezTo>
                <a:cubicBezTo>
                  <a:pt x="3002" y="488270"/>
                  <a:pt x="9755" y="480929"/>
                  <a:pt x="20711" y="480929"/>
                </a:cubicBezTo>
                <a:cubicBezTo>
                  <a:pt x="25663" y="480929"/>
                  <a:pt x="31216" y="482577"/>
                  <a:pt x="37219" y="485723"/>
                </a:cubicBezTo>
                <a:cubicBezTo>
                  <a:pt x="43222" y="488719"/>
                  <a:pt x="47575" y="490367"/>
                  <a:pt x="63633" y="495911"/>
                </a:cubicBezTo>
                <a:cubicBezTo>
                  <a:pt x="120212" y="515387"/>
                  <a:pt x="194351" y="526173"/>
                  <a:pt x="272242" y="526173"/>
                </a:cubicBezTo>
                <a:cubicBezTo>
                  <a:pt x="350132" y="526173"/>
                  <a:pt x="424271" y="515387"/>
                  <a:pt x="480850" y="495911"/>
                </a:cubicBezTo>
                <a:lnTo>
                  <a:pt x="483852" y="494862"/>
                </a:lnTo>
                <a:cubicBezTo>
                  <a:pt x="494207" y="491416"/>
                  <a:pt x="503962" y="487970"/>
                  <a:pt x="511766" y="483626"/>
                </a:cubicBezTo>
                <a:cubicBezTo>
                  <a:pt x="517019" y="480629"/>
                  <a:pt x="521671" y="479281"/>
                  <a:pt x="525873" y="479281"/>
                </a:cubicBezTo>
                <a:close/>
                <a:moveTo>
                  <a:pt x="525873" y="343372"/>
                </a:moveTo>
                <a:cubicBezTo>
                  <a:pt x="530376" y="343372"/>
                  <a:pt x="538630" y="345020"/>
                  <a:pt x="542232" y="356406"/>
                </a:cubicBezTo>
                <a:cubicBezTo>
                  <a:pt x="543733" y="360751"/>
                  <a:pt x="544483" y="365245"/>
                  <a:pt x="544483" y="369739"/>
                </a:cubicBezTo>
                <a:cubicBezTo>
                  <a:pt x="544483" y="398504"/>
                  <a:pt x="514768" y="424422"/>
                  <a:pt x="460890" y="442999"/>
                </a:cubicBezTo>
                <a:cubicBezTo>
                  <a:pt x="410313" y="460378"/>
                  <a:pt x="343378" y="469966"/>
                  <a:pt x="272242" y="469966"/>
                </a:cubicBezTo>
                <a:cubicBezTo>
                  <a:pt x="201105" y="469966"/>
                  <a:pt x="134170" y="460378"/>
                  <a:pt x="83593" y="442999"/>
                </a:cubicBezTo>
                <a:cubicBezTo>
                  <a:pt x="29715" y="424422"/>
                  <a:pt x="0" y="398504"/>
                  <a:pt x="0" y="369739"/>
                </a:cubicBezTo>
                <a:cubicBezTo>
                  <a:pt x="0" y="366294"/>
                  <a:pt x="450" y="362998"/>
                  <a:pt x="1201" y="359552"/>
                </a:cubicBezTo>
                <a:cubicBezTo>
                  <a:pt x="3002" y="352361"/>
                  <a:pt x="9755" y="345020"/>
                  <a:pt x="20561" y="345020"/>
                </a:cubicBezTo>
                <a:cubicBezTo>
                  <a:pt x="25663" y="345020"/>
                  <a:pt x="31216" y="346668"/>
                  <a:pt x="37219" y="349814"/>
                </a:cubicBezTo>
                <a:cubicBezTo>
                  <a:pt x="43222" y="352810"/>
                  <a:pt x="47575" y="354608"/>
                  <a:pt x="63633" y="360151"/>
                </a:cubicBezTo>
                <a:cubicBezTo>
                  <a:pt x="120212" y="379627"/>
                  <a:pt x="194351" y="390264"/>
                  <a:pt x="272242" y="390264"/>
                </a:cubicBezTo>
                <a:cubicBezTo>
                  <a:pt x="350132" y="390264"/>
                  <a:pt x="424271" y="379627"/>
                  <a:pt x="480850" y="360151"/>
                </a:cubicBezTo>
                <a:lnTo>
                  <a:pt x="483852" y="359103"/>
                </a:lnTo>
                <a:cubicBezTo>
                  <a:pt x="494207" y="355507"/>
                  <a:pt x="503962" y="352211"/>
                  <a:pt x="511766" y="347717"/>
                </a:cubicBezTo>
                <a:cubicBezTo>
                  <a:pt x="517019" y="344870"/>
                  <a:pt x="521671" y="343372"/>
                  <a:pt x="525873" y="343372"/>
                </a:cubicBezTo>
                <a:close/>
                <a:moveTo>
                  <a:pt x="525873" y="209297"/>
                </a:moveTo>
                <a:cubicBezTo>
                  <a:pt x="530376" y="209297"/>
                  <a:pt x="538630" y="210945"/>
                  <a:pt x="542232" y="222331"/>
                </a:cubicBezTo>
                <a:cubicBezTo>
                  <a:pt x="543733" y="226676"/>
                  <a:pt x="544483" y="231170"/>
                  <a:pt x="544483" y="235664"/>
                </a:cubicBezTo>
                <a:cubicBezTo>
                  <a:pt x="544483" y="264429"/>
                  <a:pt x="514768" y="290347"/>
                  <a:pt x="460890" y="308924"/>
                </a:cubicBezTo>
                <a:cubicBezTo>
                  <a:pt x="410313" y="326303"/>
                  <a:pt x="343378" y="335891"/>
                  <a:pt x="272242" y="335891"/>
                </a:cubicBezTo>
                <a:cubicBezTo>
                  <a:pt x="201105" y="335891"/>
                  <a:pt x="134170" y="326303"/>
                  <a:pt x="83593" y="308924"/>
                </a:cubicBezTo>
                <a:cubicBezTo>
                  <a:pt x="29715" y="290347"/>
                  <a:pt x="0" y="264429"/>
                  <a:pt x="0" y="235664"/>
                </a:cubicBezTo>
                <a:cubicBezTo>
                  <a:pt x="0" y="232219"/>
                  <a:pt x="450" y="228773"/>
                  <a:pt x="1201" y="225477"/>
                </a:cubicBezTo>
                <a:cubicBezTo>
                  <a:pt x="3002" y="218286"/>
                  <a:pt x="9755" y="210945"/>
                  <a:pt x="20711" y="210945"/>
                </a:cubicBezTo>
                <a:cubicBezTo>
                  <a:pt x="25663" y="210945"/>
                  <a:pt x="31216" y="212593"/>
                  <a:pt x="37219" y="215739"/>
                </a:cubicBezTo>
                <a:cubicBezTo>
                  <a:pt x="43222" y="218735"/>
                  <a:pt x="47575" y="220533"/>
                  <a:pt x="63633" y="225926"/>
                </a:cubicBezTo>
                <a:cubicBezTo>
                  <a:pt x="120212" y="245402"/>
                  <a:pt x="194351" y="256189"/>
                  <a:pt x="272242" y="256189"/>
                </a:cubicBezTo>
                <a:cubicBezTo>
                  <a:pt x="350132" y="256189"/>
                  <a:pt x="424271" y="245402"/>
                  <a:pt x="480850" y="225926"/>
                </a:cubicBezTo>
                <a:lnTo>
                  <a:pt x="483852" y="225028"/>
                </a:lnTo>
                <a:cubicBezTo>
                  <a:pt x="494207" y="221432"/>
                  <a:pt x="503962" y="217986"/>
                  <a:pt x="511766" y="213642"/>
                </a:cubicBezTo>
                <a:cubicBezTo>
                  <a:pt x="517019" y="210795"/>
                  <a:pt x="521671" y="209297"/>
                  <a:pt x="525873" y="209297"/>
                </a:cubicBezTo>
                <a:close/>
                <a:moveTo>
                  <a:pt x="272242" y="0"/>
                </a:moveTo>
                <a:cubicBezTo>
                  <a:pt x="343378" y="0"/>
                  <a:pt x="410313" y="9589"/>
                  <a:pt x="460890" y="26970"/>
                </a:cubicBezTo>
                <a:cubicBezTo>
                  <a:pt x="514768" y="45549"/>
                  <a:pt x="544483" y="71620"/>
                  <a:pt x="544483" y="100238"/>
                </a:cubicBezTo>
                <a:cubicBezTo>
                  <a:pt x="544483" y="129006"/>
                  <a:pt x="514768" y="154927"/>
                  <a:pt x="460890" y="173506"/>
                </a:cubicBezTo>
                <a:cubicBezTo>
                  <a:pt x="410313" y="190887"/>
                  <a:pt x="343378" y="200476"/>
                  <a:pt x="272242" y="200476"/>
                </a:cubicBezTo>
                <a:cubicBezTo>
                  <a:pt x="201105" y="200476"/>
                  <a:pt x="134170" y="190887"/>
                  <a:pt x="83593" y="173506"/>
                </a:cubicBezTo>
                <a:cubicBezTo>
                  <a:pt x="29715" y="154927"/>
                  <a:pt x="0" y="129006"/>
                  <a:pt x="0" y="100238"/>
                </a:cubicBezTo>
                <a:cubicBezTo>
                  <a:pt x="0" y="71620"/>
                  <a:pt x="29715" y="45549"/>
                  <a:pt x="83593" y="26970"/>
                </a:cubicBezTo>
                <a:cubicBezTo>
                  <a:pt x="134170" y="9589"/>
                  <a:pt x="201105" y="0"/>
                  <a:pt x="27224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2" name="矩形 11"/>
          <p:cNvSpPr/>
          <p:nvPr/>
        </p:nvSpPr>
        <p:spPr>
          <a:xfrm>
            <a:off x="3540761" y="2052320"/>
            <a:ext cx="2540000" cy="751840"/>
          </a:xfrm>
          <a:prstGeom prst="rect">
            <a:avLst/>
          </a:prstGeom>
          <a:solidFill>
            <a:srgbClr val="CA8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57E78"/>
              </a:solidFill>
            </a:endParaRPr>
          </a:p>
        </p:txBody>
      </p:sp>
      <p:sp>
        <p:nvSpPr>
          <p:cNvPr id="13" name="1"/>
          <p:cNvSpPr txBox="1">
            <a:spLocks noChangeArrowheads="1"/>
          </p:cNvSpPr>
          <p:nvPr/>
        </p:nvSpPr>
        <p:spPr bwMode="auto">
          <a:xfrm>
            <a:off x="3790253" y="3999713"/>
            <a:ext cx="2041014" cy="1269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sp>
        <p:nvSpPr>
          <p:cNvPr id="14" name="1"/>
          <p:cNvSpPr txBox="1">
            <a:spLocks noChangeArrowheads="1"/>
          </p:cNvSpPr>
          <p:nvPr/>
        </p:nvSpPr>
        <p:spPr bwMode="auto">
          <a:xfrm>
            <a:off x="4056626" y="2305129"/>
            <a:ext cx="150826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添加标题文本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162041" y="2052320"/>
            <a:ext cx="2540000" cy="751840"/>
          </a:xfrm>
          <a:prstGeom prst="rect">
            <a:avLst/>
          </a:prstGeom>
          <a:solidFill>
            <a:srgbClr val="CEB6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57E78"/>
              </a:solidFill>
            </a:endParaRPr>
          </a:p>
        </p:txBody>
      </p:sp>
      <p:sp>
        <p:nvSpPr>
          <p:cNvPr id="17" name="1"/>
          <p:cNvSpPr txBox="1">
            <a:spLocks noChangeArrowheads="1"/>
          </p:cNvSpPr>
          <p:nvPr/>
        </p:nvSpPr>
        <p:spPr bwMode="auto">
          <a:xfrm>
            <a:off x="6411533" y="3999713"/>
            <a:ext cx="2041014" cy="1269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100">
                <a:solidFill>
                  <a:srgbClr val="857E78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sp>
        <p:nvSpPr>
          <p:cNvPr id="18" name="1"/>
          <p:cNvSpPr txBox="1">
            <a:spLocks noChangeArrowheads="1"/>
          </p:cNvSpPr>
          <p:nvPr/>
        </p:nvSpPr>
        <p:spPr bwMode="auto">
          <a:xfrm>
            <a:off x="6677906" y="2305129"/>
            <a:ext cx="150826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添加标题文本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783321" y="2052320"/>
            <a:ext cx="2540000" cy="751840"/>
          </a:xfrm>
          <a:prstGeom prst="rect">
            <a:avLst/>
          </a:prstGeom>
          <a:solidFill>
            <a:srgbClr val="857E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57E78"/>
              </a:solidFill>
            </a:endParaRPr>
          </a:p>
        </p:txBody>
      </p:sp>
      <p:sp>
        <p:nvSpPr>
          <p:cNvPr id="21" name="1"/>
          <p:cNvSpPr txBox="1">
            <a:spLocks noChangeArrowheads="1"/>
          </p:cNvSpPr>
          <p:nvPr/>
        </p:nvSpPr>
        <p:spPr bwMode="auto">
          <a:xfrm>
            <a:off x="9032813" y="3999713"/>
            <a:ext cx="2041014" cy="1269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100">
                <a:solidFill>
                  <a:srgbClr val="857E78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sp>
        <p:nvSpPr>
          <p:cNvPr id="22" name="1"/>
          <p:cNvSpPr txBox="1">
            <a:spLocks noChangeArrowheads="1"/>
          </p:cNvSpPr>
          <p:nvPr/>
        </p:nvSpPr>
        <p:spPr bwMode="auto">
          <a:xfrm>
            <a:off x="9299186" y="2305129"/>
            <a:ext cx="150826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添加标题文本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561799" y="529497"/>
            <a:ext cx="31555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这里可以是标题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5116995" y="915158"/>
            <a:ext cx="2045162" cy="316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UP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1873919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2271" y="1871921"/>
            <a:ext cx="2628079" cy="2628080"/>
          </a:xfrm>
          <a:prstGeom prst="rect">
            <a:avLst/>
          </a:prstGeom>
          <a:blipFill dpi="0" rotWithShape="1">
            <a:blip r:embed="rId2"/>
            <a:srcRect/>
            <a:stretch>
              <a:fillRect l="-20000" r="-3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69267" y="1871921"/>
            <a:ext cx="2628079" cy="2628080"/>
          </a:xfrm>
          <a:prstGeom prst="rect">
            <a:avLst/>
          </a:prstGeom>
          <a:blipFill>
            <a:blip r:embed="rId3"/>
            <a:stretch>
              <a:fillRect l="-20000" r="-3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26264" y="1871921"/>
            <a:ext cx="5256676" cy="2628080"/>
          </a:xfrm>
          <a:prstGeom prst="rect">
            <a:avLst/>
          </a:prstGeom>
          <a:solidFill>
            <a:srgbClr val="CA8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57E78"/>
              </a:solidFill>
            </a:endParaRPr>
          </a:p>
        </p:txBody>
      </p:sp>
      <p:sp>
        <p:nvSpPr>
          <p:cNvPr id="7" name="1"/>
          <p:cNvSpPr txBox="1">
            <a:spLocks noChangeArrowheads="1"/>
          </p:cNvSpPr>
          <p:nvPr/>
        </p:nvSpPr>
        <p:spPr bwMode="auto">
          <a:xfrm>
            <a:off x="1103217" y="4874227"/>
            <a:ext cx="9985566" cy="52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857E78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680722" y="2446438"/>
            <a:ext cx="142053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文字标题</a:t>
            </a:r>
          </a:p>
        </p:txBody>
      </p:sp>
      <p:sp>
        <p:nvSpPr>
          <p:cNvPr id="12" name="1"/>
          <p:cNvSpPr txBox="1">
            <a:spLocks noChangeArrowheads="1"/>
          </p:cNvSpPr>
          <p:nvPr/>
        </p:nvSpPr>
        <p:spPr bwMode="auto">
          <a:xfrm>
            <a:off x="6767216" y="2981299"/>
            <a:ext cx="424408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561799" y="529497"/>
            <a:ext cx="31555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这里可以是标题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116995" y="915158"/>
            <a:ext cx="2045162" cy="316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UP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253255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 flipV="1">
            <a:off x="0" y="4431"/>
            <a:ext cx="3898547" cy="6853569"/>
          </a:xfrm>
          <a:custGeom>
            <a:avLst/>
            <a:gdLst>
              <a:gd name="connsiteX0" fmla="*/ 0 w 3898547"/>
              <a:gd name="connsiteY0" fmla="*/ 0 h 6858379"/>
              <a:gd name="connsiteX1" fmla="*/ 636297 w 3898547"/>
              <a:gd name="connsiteY1" fmla="*/ 0 h 6858379"/>
              <a:gd name="connsiteX2" fmla="*/ 737170 w 3898547"/>
              <a:gd name="connsiteY2" fmla="*/ 122480 h 6858379"/>
              <a:gd name="connsiteX3" fmla="*/ 1929234 w 3898547"/>
              <a:gd name="connsiteY3" fmla="*/ 3243208 h 6858379"/>
              <a:gd name="connsiteX4" fmla="*/ 3675089 w 3898547"/>
              <a:gd name="connsiteY4" fmla="*/ 5540678 h 6858379"/>
              <a:gd name="connsiteX5" fmla="*/ 3897061 w 3898547"/>
              <a:gd name="connsiteY5" fmla="*/ 6836259 h 6858379"/>
              <a:gd name="connsiteX6" fmla="*/ 3898547 w 3898547"/>
              <a:gd name="connsiteY6" fmla="*/ 6858379 h 6858379"/>
              <a:gd name="connsiteX7" fmla="*/ 0 w 3898547"/>
              <a:gd name="connsiteY7" fmla="*/ 6858379 h 6858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98547" h="6858379">
                <a:moveTo>
                  <a:pt x="0" y="0"/>
                </a:moveTo>
                <a:lnTo>
                  <a:pt x="636297" y="0"/>
                </a:lnTo>
                <a:lnTo>
                  <a:pt x="737170" y="122480"/>
                </a:lnTo>
                <a:cubicBezTo>
                  <a:pt x="1348847" y="984031"/>
                  <a:pt x="1439580" y="2340175"/>
                  <a:pt x="1929234" y="3243208"/>
                </a:cubicBezTo>
                <a:cubicBezTo>
                  <a:pt x="2418886" y="4146243"/>
                  <a:pt x="3380984" y="4494053"/>
                  <a:pt x="3675089" y="5540678"/>
                </a:cubicBezTo>
                <a:cubicBezTo>
                  <a:pt x="3785377" y="5933164"/>
                  <a:pt x="3856069" y="6374109"/>
                  <a:pt x="3897061" y="6836259"/>
                </a:cubicBezTo>
                <a:lnTo>
                  <a:pt x="3898547" y="6858379"/>
                </a:lnTo>
                <a:lnTo>
                  <a:pt x="0" y="6858379"/>
                </a:lnTo>
                <a:close/>
              </a:path>
            </a:pathLst>
          </a:custGeom>
          <a:solidFill>
            <a:srgbClr val="CA8D7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 flipV="1">
            <a:off x="943277" y="0"/>
            <a:ext cx="3243712" cy="6848382"/>
          </a:xfrm>
          <a:custGeom>
            <a:avLst/>
            <a:gdLst>
              <a:gd name="connsiteX0" fmla="*/ 0 w 4004109"/>
              <a:gd name="connsiteY0" fmla="*/ 0 h 4302493"/>
              <a:gd name="connsiteX1" fmla="*/ 1982804 w 4004109"/>
              <a:gd name="connsiteY1" fmla="*/ 1790299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1982804 w 4004109"/>
              <a:gd name="connsiteY1" fmla="*/ 1790299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1982804 w 4004109"/>
              <a:gd name="connsiteY1" fmla="*/ 1790299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1944303 w 4004109"/>
              <a:gd name="connsiteY1" fmla="*/ 2184935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1626669 w 4004109"/>
              <a:gd name="connsiteY1" fmla="*/ 2675824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1626669 w 4004109"/>
              <a:gd name="connsiteY1" fmla="*/ 2675824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2367814 w 4004109"/>
              <a:gd name="connsiteY1" fmla="*/ 2059807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2367814 w 4004109"/>
              <a:gd name="connsiteY1" fmla="*/ 2059807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1944302 w 4004109"/>
              <a:gd name="connsiteY1" fmla="*/ 2261937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1944302 w 4004109"/>
              <a:gd name="connsiteY1" fmla="*/ 2261937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1944302 w 4004109"/>
              <a:gd name="connsiteY1" fmla="*/ 2261937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1944302 w 4004109"/>
              <a:gd name="connsiteY1" fmla="*/ 2261937 h 4302493"/>
              <a:gd name="connsiteX2" fmla="*/ 4004109 w 4004109"/>
              <a:gd name="connsiteY2" fmla="*/ 4302493 h 4302493"/>
              <a:gd name="connsiteX0" fmla="*/ 0 w 3994484"/>
              <a:gd name="connsiteY0" fmla="*/ 0 h 4408371"/>
              <a:gd name="connsiteX1" fmla="*/ 1934677 w 3994484"/>
              <a:gd name="connsiteY1" fmla="*/ 2367815 h 4408371"/>
              <a:gd name="connsiteX2" fmla="*/ 3994484 w 3994484"/>
              <a:gd name="connsiteY2" fmla="*/ 4408371 h 4408371"/>
              <a:gd name="connsiteX0" fmla="*/ 0 w 3994484"/>
              <a:gd name="connsiteY0" fmla="*/ 0 h 4408371"/>
              <a:gd name="connsiteX1" fmla="*/ 1934677 w 3994484"/>
              <a:gd name="connsiteY1" fmla="*/ 2367815 h 4408371"/>
              <a:gd name="connsiteX2" fmla="*/ 3994484 w 3994484"/>
              <a:gd name="connsiteY2" fmla="*/ 4408371 h 4408371"/>
              <a:gd name="connsiteX0" fmla="*/ 0 w 3994484"/>
              <a:gd name="connsiteY0" fmla="*/ 0 h 4408371"/>
              <a:gd name="connsiteX1" fmla="*/ 1934677 w 3994484"/>
              <a:gd name="connsiteY1" fmla="*/ 2367815 h 4408371"/>
              <a:gd name="connsiteX2" fmla="*/ 3994484 w 3994484"/>
              <a:gd name="connsiteY2" fmla="*/ 4408371 h 4408371"/>
              <a:gd name="connsiteX0" fmla="*/ 0 w 3994484"/>
              <a:gd name="connsiteY0" fmla="*/ 0 h 4408371"/>
              <a:gd name="connsiteX1" fmla="*/ 1934677 w 3994484"/>
              <a:gd name="connsiteY1" fmla="*/ 2367815 h 4408371"/>
              <a:gd name="connsiteX2" fmla="*/ 3994484 w 3994484"/>
              <a:gd name="connsiteY2" fmla="*/ 4408371 h 4408371"/>
              <a:gd name="connsiteX0" fmla="*/ 0 w 3094577"/>
              <a:gd name="connsiteY0" fmla="*/ 0 h 4402188"/>
              <a:gd name="connsiteX1" fmla="*/ 1034770 w 3094577"/>
              <a:gd name="connsiteY1" fmla="*/ 2361632 h 4402188"/>
              <a:gd name="connsiteX2" fmla="*/ 3094577 w 3094577"/>
              <a:gd name="connsiteY2" fmla="*/ 4402188 h 440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94577" h="4402188">
                <a:moveTo>
                  <a:pt x="0" y="0"/>
                </a:moveTo>
                <a:cubicBezTo>
                  <a:pt x="1171074" y="356134"/>
                  <a:pt x="519007" y="1627934"/>
                  <a:pt x="1034770" y="2361632"/>
                </a:cubicBezTo>
                <a:cubicBezTo>
                  <a:pt x="1550533" y="3095330"/>
                  <a:pt x="2748068" y="3545539"/>
                  <a:pt x="3094577" y="4402188"/>
                </a:cubicBezTo>
              </a:path>
            </a:pathLst>
          </a:custGeom>
          <a:noFill/>
          <a:ln w="28575">
            <a:solidFill>
              <a:srgbClr val="857E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 rot="16200000" flipH="1" flipV="1">
            <a:off x="10051149" y="4717152"/>
            <a:ext cx="1743840" cy="2537861"/>
          </a:xfrm>
          <a:custGeom>
            <a:avLst/>
            <a:gdLst>
              <a:gd name="connsiteX0" fmla="*/ 180164 w 2767135"/>
              <a:gd name="connsiteY0" fmla="*/ 0 h 5744499"/>
              <a:gd name="connsiteX1" fmla="*/ 2767135 w 2767135"/>
              <a:gd name="connsiteY1" fmla="*/ 0 h 5744499"/>
              <a:gd name="connsiteX2" fmla="*/ 2767135 w 2767135"/>
              <a:gd name="connsiteY2" fmla="*/ 5744499 h 5744499"/>
              <a:gd name="connsiteX3" fmla="*/ 2645228 w 2767135"/>
              <a:gd name="connsiteY3" fmla="*/ 5656295 h 5744499"/>
              <a:gd name="connsiteX4" fmla="*/ 1940155 w 2767135"/>
              <a:gd name="connsiteY4" fmla="*/ 4940970 h 5744499"/>
              <a:gd name="connsiteX5" fmla="*/ 1303913 w 2767135"/>
              <a:gd name="connsiteY5" fmla="*/ 3160124 h 5744499"/>
              <a:gd name="connsiteX6" fmla="*/ 40955 w 2767135"/>
              <a:gd name="connsiteY6" fmla="*/ 1223933 h 5744499"/>
              <a:gd name="connsiteX7" fmla="*/ 118803 w 2767135"/>
              <a:gd name="connsiteY7" fmla="*/ 152821 h 5744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67135" h="5744499">
                <a:moveTo>
                  <a:pt x="180164" y="0"/>
                </a:moveTo>
                <a:lnTo>
                  <a:pt x="2767135" y="0"/>
                </a:lnTo>
                <a:lnTo>
                  <a:pt x="2767135" y="5744499"/>
                </a:lnTo>
                <a:lnTo>
                  <a:pt x="2645228" y="5656295"/>
                </a:lnTo>
                <a:cubicBezTo>
                  <a:pt x="2332850" y="5420573"/>
                  <a:pt x="2080211" y="5161301"/>
                  <a:pt x="1940155" y="4940970"/>
                </a:cubicBezTo>
                <a:cubicBezTo>
                  <a:pt x="1620026" y="4437357"/>
                  <a:pt x="1620447" y="3779630"/>
                  <a:pt x="1303913" y="3160124"/>
                </a:cubicBezTo>
                <a:cubicBezTo>
                  <a:pt x="987380" y="2540619"/>
                  <a:pt x="204325" y="1996171"/>
                  <a:pt x="40955" y="1223933"/>
                </a:cubicBezTo>
                <a:cubicBezTo>
                  <a:pt x="-40730" y="837814"/>
                  <a:pt x="7265" y="476448"/>
                  <a:pt x="118803" y="152821"/>
                </a:cubicBezTo>
                <a:close/>
              </a:path>
            </a:pathLst>
          </a:custGeom>
          <a:solidFill>
            <a:srgbClr val="CEB6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任意多边形 24"/>
          <p:cNvSpPr/>
          <p:nvPr/>
        </p:nvSpPr>
        <p:spPr>
          <a:xfrm rot="693835">
            <a:off x="10749416" y="3902427"/>
            <a:ext cx="1648164" cy="1921343"/>
          </a:xfrm>
          <a:custGeom>
            <a:avLst/>
            <a:gdLst>
              <a:gd name="connsiteX0" fmla="*/ 999009 w 1648164"/>
              <a:gd name="connsiteY0" fmla="*/ 30254 h 1921343"/>
              <a:gd name="connsiteX1" fmla="*/ 1161241 w 1648164"/>
              <a:gd name="connsiteY1" fmla="*/ 3473 h 1921343"/>
              <a:gd name="connsiteX2" fmla="*/ 1258831 w 1648164"/>
              <a:gd name="connsiteY2" fmla="*/ 0 h 1921343"/>
              <a:gd name="connsiteX3" fmla="*/ 1648164 w 1648164"/>
              <a:gd name="connsiteY3" fmla="*/ 1902764 h 1921343"/>
              <a:gd name="connsiteX4" fmla="*/ 1642955 w 1648164"/>
              <a:gd name="connsiteY4" fmla="*/ 1903682 h 1921343"/>
              <a:gd name="connsiteX5" fmla="*/ 39688 w 1648164"/>
              <a:gd name="connsiteY5" fmla="*/ 1412954 h 1921343"/>
              <a:gd name="connsiteX6" fmla="*/ 999009 w 1648164"/>
              <a:gd name="connsiteY6" fmla="*/ 30254 h 1921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48164" h="1921343">
                <a:moveTo>
                  <a:pt x="999009" y="30254"/>
                </a:moveTo>
                <a:cubicBezTo>
                  <a:pt x="1051401" y="18114"/>
                  <a:pt x="1105506" y="9072"/>
                  <a:pt x="1161241" y="3473"/>
                </a:cubicBezTo>
                <a:lnTo>
                  <a:pt x="1258831" y="0"/>
                </a:lnTo>
                <a:lnTo>
                  <a:pt x="1648164" y="1902764"/>
                </a:lnTo>
                <a:lnTo>
                  <a:pt x="1642955" y="1903682"/>
                </a:lnTo>
                <a:cubicBezTo>
                  <a:pt x="976385" y="1989032"/>
                  <a:pt x="174608" y="1755278"/>
                  <a:pt x="39688" y="1412954"/>
                </a:cubicBezTo>
                <a:cubicBezTo>
                  <a:pt x="-132031" y="977270"/>
                  <a:pt x="265524" y="200209"/>
                  <a:pt x="999009" y="30254"/>
                </a:cubicBezTo>
                <a:close/>
              </a:path>
            </a:pathLst>
          </a:custGeom>
          <a:solidFill>
            <a:srgbClr val="857E78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PA_文本框 2"/>
          <p:cNvSpPr txBox="1"/>
          <p:nvPr>
            <p:custDataLst>
              <p:tags r:id="rId1"/>
            </p:custDataLst>
          </p:nvPr>
        </p:nvSpPr>
        <p:spPr>
          <a:xfrm>
            <a:off x="548669" y="588624"/>
            <a:ext cx="2300025" cy="6093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r>
              <a:rPr lang="en-US" sz="28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sp>
        <p:nvSpPr>
          <p:cNvPr id="27" name="PA_文本框 2"/>
          <p:cNvSpPr txBox="1"/>
          <p:nvPr>
            <p:custDataLst>
              <p:tags r:id="rId2"/>
            </p:custDataLst>
          </p:nvPr>
        </p:nvSpPr>
        <p:spPr>
          <a:xfrm>
            <a:off x="481292" y="943154"/>
            <a:ext cx="1463042" cy="90486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r>
              <a:rPr lang="zh-CN" altLang="en-US" sz="44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sz="44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322581" y="1623946"/>
            <a:ext cx="2329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857E7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章节标题添加</a:t>
            </a:r>
          </a:p>
        </p:txBody>
      </p:sp>
      <p:sp>
        <p:nvSpPr>
          <p:cNvPr id="29" name="椭圆 28"/>
          <p:cNvSpPr/>
          <p:nvPr/>
        </p:nvSpPr>
        <p:spPr>
          <a:xfrm>
            <a:off x="5371977" y="1663135"/>
            <a:ext cx="682908" cy="682908"/>
          </a:xfrm>
          <a:prstGeom prst="ellipse">
            <a:avLst/>
          </a:prstGeom>
          <a:solidFill>
            <a:srgbClr val="857E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435639" y="1819924"/>
            <a:ext cx="5555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324224" y="2038133"/>
            <a:ext cx="315098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srgbClr val="857E7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</a:t>
            </a: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rgbClr val="857E78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322581" y="2721471"/>
            <a:ext cx="2329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857E7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章节标题添加</a:t>
            </a:r>
          </a:p>
        </p:txBody>
      </p:sp>
      <p:sp>
        <p:nvSpPr>
          <p:cNvPr id="33" name="椭圆 32"/>
          <p:cNvSpPr/>
          <p:nvPr/>
        </p:nvSpPr>
        <p:spPr>
          <a:xfrm>
            <a:off x="5371977" y="2760660"/>
            <a:ext cx="682908" cy="682908"/>
          </a:xfrm>
          <a:prstGeom prst="ellipse">
            <a:avLst/>
          </a:prstGeom>
          <a:solidFill>
            <a:srgbClr val="857E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435639" y="2917449"/>
            <a:ext cx="5555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324224" y="3135658"/>
            <a:ext cx="315098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srgbClr val="857E7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</a:t>
            </a: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rgbClr val="857E78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322581" y="3861548"/>
            <a:ext cx="2329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857E7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章节标题添加</a:t>
            </a:r>
          </a:p>
        </p:txBody>
      </p:sp>
      <p:sp>
        <p:nvSpPr>
          <p:cNvPr id="37" name="椭圆 36"/>
          <p:cNvSpPr/>
          <p:nvPr/>
        </p:nvSpPr>
        <p:spPr>
          <a:xfrm>
            <a:off x="5371977" y="3900737"/>
            <a:ext cx="682908" cy="682908"/>
          </a:xfrm>
          <a:prstGeom prst="ellipse">
            <a:avLst/>
          </a:prstGeom>
          <a:solidFill>
            <a:srgbClr val="857E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435639" y="4057526"/>
            <a:ext cx="5555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324224" y="4275735"/>
            <a:ext cx="315098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srgbClr val="857E7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</a:t>
            </a: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rgbClr val="857E78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322581" y="5008889"/>
            <a:ext cx="2329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857E7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章节标题添加</a:t>
            </a:r>
          </a:p>
        </p:txBody>
      </p:sp>
      <p:sp>
        <p:nvSpPr>
          <p:cNvPr id="41" name="椭圆 40"/>
          <p:cNvSpPr/>
          <p:nvPr/>
        </p:nvSpPr>
        <p:spPr>
          <a:xfrm>
            <a:off x="5371977" y="5048078"/>
            <a:ext cx="682908" cy="682908"/>
          </a:xfrm>
          <a:prstGeom prst="ellipse">
            <a:avLst/>
          </a:prstGeom>
          <a:solidFill>
            <a:srgbClr val="857E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435639" y="5204867"/>
            <a:ext cx="5555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324224" y="5423076"/>
            <a:ext cx="315098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srgbClr val="857E7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</a:t>
            </a: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rgbClr val="857E78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842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7253421" y="0"/>
            <a:ext cx="4938578" cy="1477991"/>
          </a:xfrm>
          <a:custGeom>
            <a:avLst/>
            <a:gdLst>
              <a:gd name="connsiteX0" fmla="*/ 0 w 5767940"/>
              <a:gd name="connsiteY0" fmla="*/ 0 h 1726198"/>
              <a:gd name="connsiteX1" fmla="*/ 5767940 w 5767940"/>
              <a:gd name="connsiteY1" fmla="*/ 0 h 1726198"/>
              <a:gd name="connsiteX2" fmla="*/ 5767940 w 5767940"/>
              <a:gd name="connsiteY2" fmla="*/ 1670345 h 1726198"/>
              <a:gd name="connsiteX3" fmla="*/ 5669264 w 5767940"/>
              <a:gd name="connsiteY3" fmla="*/ 1662176 h 1726198"/>
              <a:gd name="connsiteX4" fmla="*/ 4098625 w 5767940"/>
              <a:gd name="connsiteY4" fmla="*/ 1450072 h 1726198"/>
              <a:gd name="connsiteX5" fmla="*/ 1547932 w 5767940"/>
              <a:gd name="connsiteY5" fmla="*/ 1613701 h 1726198"/>
              <a:gd name="connsiteX6" fmla="*/ 19340 w 5767940"/>
              <a:gd name="connsiteY6" fmla="*/ 60757 h 1726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7940" h="1726198">
                <a:moveTo>
                  <a:pt x="0" y="0"/>
                </a:moveTo>
                <a:lnTo>
                  <a:pt x="5767940" y="0"/>
                </a:lnTo>
                <a:lnTo>
                  <a:pt x="5767940" y="1670345"/>
                </a:lnTo>
                <a:lnTo>
                  <a:pt x="5669264" y="1662176"/>
                </a:lnTo>
                <a:cubicBezTo>
                  <a:pt x="5155901" y="1608238"/>
                  <a:pt x="4620996" y="1447065"/>
                  <a:pt x="4098625" y="1450072"/>
                </a:cubicBezTo>
                <a:cubicBezTo>
                  <a:pt x="3262831" y="1454884"/>
                  <a:pt x="2210471" y="1939356"/>
                  <a:pt x="1547932" y="1613701"/>
                </a:cubicBezTo>
                <a:cubicBezTo>
                  <a:pt x="1071732" y="1379637"/>
                  <a:pt x="229231" y="639214"/>
                  <a:pt x="19340" y="60757"/>
                </a:cubicBezTo>
                <a:close/>
              </a:path>
            </a:pathLst>
          </a:custGeom>
          <a:solidFill>
            <a:srgbClr val="857E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9822747" y="1"/>
            <a:ext cx="2369253" cy="4918508"/>
          </a:xfrm>
          <a:custGeom>
            <a:avLst/>
            <a:gdLst>
              <a:gd name="connsiteX0" fmla="*/ 180164 w 2767135"/>
              <a:gd name="connsiteY0" fmla="*/ 0 h 5744499"/>
              <a:gd name="connsiteX1" fmla="*/ 2767135 w 2767135"/>
              <a:gd name="connsiteY1" fmla="*/ 0 h 5744499"/>
              <a:gd name="connsiteX2" fmla="*/ 2767135 w 2767135"/>
              <a:gd name="connsiteY2" fmla="*/ 5744499 h 5744499"/>
              <a:gd name="connsiteX3" fmla="*/ 2645228 w 2767135"/>
              <a:gd name="connsiteY3" fmla="*/ 5656295 h 5744499"/>
              <a:gd name="connsiteX4" fmla="*/ 1940155 w 2767135"/>
              <a:gd name="connsiteY4" fmla="*/ 4940970 h 5744499"/>
              <a:gd name="connsiteX5" fmla="*/ 1303913 w 2767135"/>
              <a:gd name="connsiteY5" fmla="*/ 3160124 h 5744499"/>
              <a:gd name="connsiteX6" fmla="*/ 40955 w 2767135"/>
              <a:gd name="connsiteY6" fmla="*/ 1223933 h 5744499"/>
              <a:gd name="connsiteX7" fmla="*/ 118803 w 2767135"/>
              <a:gd name="connsiteY7" fmla="*/ 152821 h 5744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67135" h="5744499">
                <a:moveTo>
                  <a:pt x="180164" y="0"/>
                </a:moveTo>
                <a:lnTo>
                  <a:pt x="2767135" y="0"/>
                </a:lnTo>
                <a:lnTo>
                  <a:pt x="2767135" y="5744499"/>
                </a:lnTo>
                <a:lnTo>
                  <a:pt x="2645228" y="5656295"/>
                </a:lnTo>
                <a:cubicBezTo>
                  <a:pt x="2332850" y="5420573"/>
                  <a:pt x="2080211" y="5161301"/>
                  <a:pt x="1940155" y="4940970"/>
                </a:cubicBezTo>
                <a:cubicBezTo>
                  <a:pt x="1620026" y="4437357"/>
                  <a:pt x="1620447" y="3779630"/>
                  <a:pt x="1303913" y="3160124"/>
                </a:cubicBezTo>
                <a:cubicBezTo>
                  <a:pt x="987380" y="2540619"/>
                  <a:pt x="204325" y="1996171"/>
                  <a:pt x="40955" y="1223933"/>
                </a:cubicBezTo>
                <a:cubicBezTo>
                  <a:pt x="-40730" y="837814"/>
                  <a:pt x="7265" y="476448"/>
                  <a:pt x="118803" y="152821"/>
                </a:cubicBezTo>
                <a:close/>
              </a:path>
            </a:pathLst>
          </a:custGeom>
          <a:solidFill>
            <a:srgbClr val="CA8D7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0" y="3269481"/>
            <a:ext cx="3898547" cy="3588898"/>
          </a:xfrm>
          <a:custGeom>
            <a:avLst/>
            <a:gdLst>
              <a:gd name="connsiteX0" fmla="*/ 0 w 4231125"/>
              <a:gd name="connsiteY0" fmla="*/ 0 h 3895060"/>
              <a:gd name="connsiteX1" fmla="*/ 52686 w 4231125"/>
              <a:gd name="connsiteY1" fmla="*/ 10840 h 3895060"/>
              <a:gd name="connsiteX2" fmla="*/ 800057 w 4231125"/>
              <a:gd name="connsiteY2" fmla="*/ 310999 h 3895060"/>
              <a:gd name="connsiteX3" fmla="*/ 2093813 w 4231125"/>
              <a:gd name="connsiteY3" fmla="*/ 1971487 h 3895060"/>
              <a:gd name="connsiteX4" fmla="*/ 3988604 w 4231125"/>
              <a:gd name="connsiteY4" fmla="*/ 3193933 h 3895060"/>
              <a:gd name="connsiteX5" fmla="*/ 4229512 w 4231125"/>
              <a:gd name="connsiteY5" fmla="*/ 3883290 h 3895060"/>
              <a:gd name="connsiteX6" fmla="*/ 4231125 w 4231125"/>
              <a:gd name="connsiteY6" fmla="*/ 3895060 h 3895060"/>
              <a:gd name="connsiteX7" fmla="*/ 0 w 4231125"/>
              <a:gd name="connsiteY7" fmla="*/ 3895060 h 3895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31125" h="3895060">
                <a:moveTo>
                  <a:pt x="0" y="0"/>
                </a:moveTo>
                <a:lnTo>
                  <a:pt x="52686" y="10840"/>
                </a:lnTo>
                <a:cubicBezTo>
                  <a:pt x="329437" y="74064"/>
                  <a:pt x="592602" y="167743"/>
                  <a:pt x="800057" y="310999"/>
                </a:cubicBezTo>
                <a:cubicBezTo>
                  <a:pt x="1463914" y="769416"/>
                  <a:pt x="1562388" y="1490998"/>
                  <a:pt x="2093813" y="1971487"/>
                </a:cubicBezTo>
                <a:cubicBezTo>
                  <a:pt x="2625237" y="2451977"/>
                  <a:pt x="3669410" y="2637041"/>
                  <a:pt x="3988604" y="3193933"/>
                </a:cubicBezTo>
                <a:cubicBezTo>
                  <a:pt x="4108301" y="3402768"/>
                  <a:pt x="4185023" y="3637388"/>
                  <a:pt x="4229512" y="3883290"/>
                </a:cubicBezTo>
                <a:lnTo>
                  <a:pt x="4231125" y="3895060"/>
                </a:lnTo>
                <a:lnTo>
                  <a:pt x="0" y="3895060"/>
                </a:lnTo>
                <a:close/>
              </a:path>
            </a:pathLst>
          </a:custGeom>
          <a:solidFill>
            <a:srgbClr val="CEB6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1" y="2800952"/>
            <a:ext cx="3574082" cy="4061861"/>
          </a:xfrm>
          <a:custGeom>
            <a:avLst/>
            <a:gdLst>
              <a:gd name="connsiteX0" fmla="*/ 0 w 4004109"/>
              <a:gd name="connsiteY0" fmla="*/ 0 h 4302493"/>
              <a:gd name="connsiteX1" fmla="*/ 1982804 w 4004109"/>
              <a:gd name="connsiteY1" fmla="*/ 1790299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1982804 w 4004109"/>
              <a:gd name="connsiteY1" fmla="*/ 1790299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1982804 w 4004109"/>
              <a:gd name="connsiteY1" fmla="*/ 1790299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1944303 w 4004109"/>
              <a:gd name="connsiteY1" fmla="*/ 2184935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1626669 w 4004109"/>
              <a:gd name="connsiteY1" fmla="*/ 2675824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1626669 w 4004109"/>
              <a:gd name="connsiteY1" fmla="*/ 2675824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2367814 w 4004109"/>
              <a:gd name="connsiteY1" fmla="*/ 2059807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2367814 w 4004109"/>
              <a:gd name="connsiteY1" fmla="*/ 2059807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1944302 w 4004109"/>
              <a:gd name="connsiteY1" fmla="*/ 2261937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1944302 w 4004109"/>
              <a:gd name="connsiteY1" fmla="*/ 2261937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1944302 w 4004109"/>
              <a:gd name="connsiteY1" fmla="*/ 2261937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1944302 w 4004109"/>
              <a:gd name="connsiteY1" fmla="*/ 2261937 h 4302493"/>
              <a:gd name="connsiteX2" fmla="*/ 4004109 w 4004109"/>
              <a:gd name="connsiteY2" fmla="*/ 4302493 h 4302493"/>
              <a:gd name="connsiteX0" fmla="*/ 0 w 3994484"/>
              <a:gd name="connsiteY0" fmla="*/ 0 h 4408371"/>
              <a:gd name="connsiteX1" fmla="*/ 1934677 w 3994484"/>
              <a:gd name="connsiteY1" fmla="*/ 2367815 h 4408371"/>
              <a:gd name="connsiteX2" fmla="*/ 3994484 w 3994484"/>
              <a:gd name="connsiteY2" fmla="*/ 4408371 h 4408371"/>
              <a:gd name="connsiteX0" fmla="*/ 0 w 3994484"/>
              <a:gd name="connsiteY0" fmla="*/ 0 h 4408371"/>
              <a:gd name="connsiteX1" fmla="*/ 1934677 w 3994484"/>
              <a:gd name="connsiteY1" fmla="*/ 2367815 h 4408371"/>
              <a:gd name="connsiteX2" fmla="*/ 3994484 w 3994484"/>
              <a:gd name="connsiteY2" fmla="*/ 4408371 h 4408371"/>
              <a:gd name="connsiteX0" fmla="*/ 0 w 3994484"/>
              <a:gd name="connsiteY0" fmla="*/ 0 h 4408371"/>
              <a:gd name="connsiteX1" fmla="*/ 1934677 w 3994484"/>
              <a:gd name="connsiteY1" fmla="*/ 2367815 h 4408371"/>
              <a:gd name="connsiteX2" fmla="*/ 3994484 w 3994484"/>
              <a:gd name="connsiteY2" fmla="*/ 4408371 h 4408371"/>
              <a:gd name="connsiteX0" fmla="*/ 0 w 3994484"/>
              <a:gd name="connsiteY0" fmla="*/ 0 h 4408371"/>
              <a:gd name="connsiteX1" fmla="*/ 1934677 w 3994484"/>
              <a:gd name="connsiteY1" fmla="*/ 2367815 h 4408371"/>
              <a:gd name="connsiteX2" fmla="*/ 3994484 w 3994484"/>
              <a:gd name="connsiteY2" fmla="*/ 4408371 h 4408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94484" h="4408371">
                <a:moveTo>
                  <a:pt x="0" y="0"/>
                </a:moveTo>
                <a:cubicBezTo>
                  <a:pt x="1171074" y="356134"/>
                  <a:pt x="481998" y="2345356"/>
                  <a:pt x="1934677" y="2367815"/>
                </a:cubicBezTo>
                <a:cubicBezTo>
                  <a:pt x="3387356" y="2390274"/>
                  <a:pt x="3647975" y="3551722"/>
                  <a:pt x="3994484" y="4408371"/>
                </a:cubicBezTo>
              </a:path>
            </a:pathLst>
          </a:custGeom>
          <a:noFill/>
          <a:ln w="28575">
            <a:solidFill>
              <a:srgbClr val="857E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rot="20015160">
            <a:off x="1115005" y="4481648"/>
            <a:ext cx="1052626" cy="781654"/>
          </a:xfrm>
          <a:custGeom>
            <a:avLst/>
            <a:gdLst>
              <a:gd name="connsiteX0" fmla="*/ 0 w 550333"/>
              <a:gd name="connsiteY0" fmla="*/ 287867 h 364067"/>
              <a:gd name="connsiteX1" fmla="*/ 245533 w 550333"/>
              <a:gd name="connsiteY1" fmla="*/ 0 h 364067"/>
              <a:gd name="connsiteX2" fmla="*/ 550333 w 550333"/>
              <a:gd name="connsiteY2" fmla="*/ 364067 h 364067"/>
              <a:gd name="connsiteX3" fmla="*/ 0 w 550333"/>
              <a:gd name="connsiteY3" fmla="*/ 287867 h 364067"/>
              <a:gd name="connsiteX0" fmla="*/ 0 w 554758"/>
              <a:gd name="connsiteY0" fmla="*/ 287867 h 380937"/>
              <a:gd name="connsiteX1" fmla="*/ 245533 w 554758"/>
              <a:gd name="connsiteY1" fmla="*/ 0 h 380937"/>
              <a:gd name="connsiteX2" fmla="*/ 550333 w 554758"/>
              <a:gd name="connsiteY2" fmla="*/ 364067 h 380937"/>
              <a:gd name="connsiteX3" fmla="*/ 0 w 554758"/>
              <a:gd name="connsiteY3" fmla="*/ 287867 h 380937"/>
              <a:gd name="connsiteX0" fmla="*/ 0 w 556881"/>
              <a:gd name="connsiteY0" fmla="*/ 287867 h 404820"/>
              <a:gd name="connsiteX1" fmla="*/ 245533 w 556881"/>
              <a:gd name="connsiteY1" fmla="*/ 0 h 404820"/>
              <a:gd name="connsiteX2" fmla="*/ 550333 w 556881"/>
              <a:gd name="connsiteY2" fmla="*/ 364067 h 404820"/>
              <a:gd name="connsiteX3" fmla="*/ 0 w 556881"/>
              <a:gd name="connsiteY3" fmla="*/ 287867 h 404820"/>
              <a:gd name="connsiteX0" fmla="*/ 0 w 499499"/>
              <a:gd name="connsiteY0" fmla="*/ 287867 h 380660"/>
              <a:gd name="connsiteX1" fmla="*/ 245533 w 499499"/>
              <a:gd name="connsiteY1" fmla="*/ 0 h 380660"/>
              <a:gd name="connsiteX2" fmla="*/ 491389 w 499499"/>
              <a:gd name="connsiteY2" fmla="*/ 332861 h 380660"/>
              <a:gd name="connsiteX3" fmla="*/ 0 w 499499"/>
              <a:gd name="connsiteY3" fmla="*/ 287867 h 380660"/>
              <a:gd name="connsiteX0" fmla="*/ 5364 w 502098"/>
              <a:gd name="connsiteY0" fmla="*/ 288039 h 380832"/>
              <a:gd name="connsiteX1" fmla="*/ 250897 w 502098"/>
              <a:gd name="connsiteY1" fmla="*/ 172 h 380832"/>
              <a:gd name="connsiteX2" fmla="*/ 496753 w 502098"/>
              <a:gd name="connsiteY2" fmla="*/ 333033 h 380832"/>
              <a:gd name="connsiteX3" fmla="*/ 5364 w 502098"/>
              <a:gd name="connsiteY3" fmla="*/ 288039 h 380832"/>
              <a:gd name="connsiteX0" fmla="*/ 6042 w 503451"/>
              <a:gd name="connsiteY0" fmla="*/ 291633 h 384426"/>
              <a:gd name="connsiteX1" fmla="*/ 251575 w 503451"/>
              <a:gd name="connsiteY1" fmla="*/ 3766 h 384426"/>
              <a:gd name="connsiteX2" fmla="*/ 497431 w 503451"/>
              <a:gd name="connsiteY2" fmla="*/ 336627 h 384426"/>
              <a:gd name="connsiteX3" fmla="*/ 6042 w 503451"/>
              <a:gd name="connsiteY3" fmla="*/ 291633 h 384426"/>
              <a:gd name="connsiteX0" fmla="*/ 6576 w 502883"/>
              <a:gd name="connsiteY0" fmla="*/ 254042 h 319353"/>
              <a:gd name="connsiteX1" fmla="*/ 234772 w 502883"/>
              <a:gd name="connsiteY1" fmla="*/ 4315 h 319353"/>
              <a:gd name="connsiteX2" fmla="*/ 497965 w 502883"/>
              <a:gd name="connsiteY2" fmla="*/ 299036 h 319353"/>
              <a:gd name="connsiteX3" fmla="*/ 6576 w 502883"/>
              <a:gd name="connsiteY3" fmla="*/ 254042 h 319353"/>
              <a:gd name="connsiteX0" fmla="*/ 6576 w 502883"/>
              <a:gd name="connsiteY0" fmla="*/ 254042 h 364273"/>
              <a:gd name="connsiteX1" fmla="*/ 234772 w 502883"/>
              <a:gd name="connsiteY1" fmla="*/ 4315 h 364273"/>
              <a:gd name="connsiteX2" fmla="*/ 497965 w 502883"/>
              <a:gd name="connsiteY2" fmla="*/ 299036 h 364273"/>
              <a:gd name="connsiteX3" fmla="*/ 6576 w 502883"/>
              <a:gd name="connsiteY3" fmla="*/ 254042 h 364273"/>
              <a:gd name="connsiteX0" fmla="*/ 6576 w 502883"/>
              <a:gd name="connsiteY0" fmla="*/ 254042 h 318227"/>
              <a:gd name="connsiteX1" fmla="*/ 234772 w 502883"/>
              <a:gd name="connsiteY1" fmla="*/ 4315 h 318227"/>
              <a:gd name="connsiteX2" fmla="*/ 497965 w 502883"/>
              <a:gd name="connsiteY2" fmla="*/ 299036 h 318227"/>
              <a:gd name="connsiteX3" fmla="*/ 6576 w 502883"/>
              <a:gd name="connsiteY3" fmla="*/ 254042 h 318227"/>
              <a:gd name="connsiteX0" fmla="*/ 7499 w 503806"/>
              <a:gd name="connsiteY0" fmla="*/ 256793 h 356445"/>
              <a:gd name="connsiteX1" fmla="*/ 235695 w 503806"/>
              <a:gd name="connsiteY1" fmla="*/ 7066 h 356445"/>
              <a:gd name="connsiteX2" fmla="*/ 498888 w 503806"/>
              <a:gd name="connsiteY2" fmla="*/ 301787 h 356445"/>
              <a:gd name="connsiteX3" fmla="*/ 7499 w 503806"/>
              <a:gd name="connsiteY3" fmla="*/ 256793 h 356445"/>
              <a:gd name="connsiteX0" fmla="*/ 3419 w 424423"/>
              <a:gd name="connsiteY0" fmla="*/ 249803 h 299206"/>
              <a:gd name="connsiteX1" fmla="*/ 231615 w 424423"/>
              <a:gd name="connsiteY1" fmla="*/ 76 h 299206"/>
              <a:gd name="connsiteX2" fmla="*/ 418527 w 424423"/>
              <a:gd name="connsiteY2" fmla="*/ 277460 h 299206"/>
              <a:gd name="connsiteX3" fmla="*/ 3419 w 424423"/>
              <a:gd name="connsiteY3" fmla="*/ 249803 h 299206"/>
              <a:gd name="connsiteX0" fmla="*/ 3419 w 443266"/>
              <a:gd name="connsiteY0" fmla="*/ 249803 h 328404"/>
              <a:gd name="connsiteX1" fmla="*/ 231615 w 443266"/>
              <a:gd name="connsiteY1" fmla="*/ 76 h 328404"/>
              <a:gd name="connsiteX2" fmla="*/ 418527 w 443266"/>
              <a:gd name="connsiteY2" fmla="*/ 277460 h 328404"/>
              <a:gd name="connsiteX3" fmla="*/ 3419 w 443266"/>
              <a:gd name="connsiteY3" fmla="*/ 249803 h 328404"/>
              <a:gd name="connsiteX0" fmla="*/ 5963 w 456159"/>
              <a:gd name="connsiteY0" fmla="*/ 249803 h 328404"/>
              <a:gd name="connsiteX1" fmla="*/ 234159 w 456159"/>
              <a:gd name="connsiteY1" fmla="*/ 76 h 328404"/>
              <a:gd name="connsiteX2" fmla="*/ 421071 w 456159"/>
              <a:gd name="connsiteY2" fmla="*/ 277460 h 328404"/>
              <a:gd name="connsiteX3" fmla="*/ 5963 w 456159"/>
              <a:gd name="connsiteY3" fmla="*/ 249803 h 328404"/>
              <a:gd name="connsiteX0" fmla="*/ 7001 w 457197"/>
              <a:gd name="connsiteY0" fmla="*/ 249820 h 339505"/>
              <a:gd name="connsiteX1" fmla="*/ 235197 w 457197"/>
              <a:gd name="connsiteY1" fmla="*/ 93 h 339505"/>
              <a:gd name="connsiteX2" fmla="*/ 422109 w 457197"/>
              <a:gd name="connsiteY2" fmla="*/ 277477 h 339505"/>
              <a:gd name="connsiteX3" fmla="*/ 7001 w 457197"/>
              <a:gd name="connsiteY3" fmla="*/ 249820 h 339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197" h="339505">
                <a:moveTo>
                  <a:pt x="7001" y="249820"/>
                </a:moveTo>
                <a:cubicBezTo>
                  <a:pt x="-27619" y="161981"/>
                  <a:pt x="68928" y="-4516"/>
                  <a:pt x="235197" y="93"/>
                </a:cubicBezTo>
                <a:cubicBezTo>
                  <a:pt x="401466" y="4702"/>
                  <a:pt x="519086" y="169977"/>
                  <a:pt x="422109" y="277477"/>
                </a:cubicBezTo>
                <a:cubicBezTo>
                  <a:pt x="325132" y="384977"/>
                  <a:pt x="41621" y="337659"/>
                  <a:pt x="7001" y="249820"/>
                </a:cubicBezTo>
                <a:close/>
              </a:path>
            </a:pathLst>
          </a:custGeom>
          <a:solidFill>
            <a:srgbClr val="857E78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2364610" y="3523336"/>
            <a:ext cx="73889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If it is not real text. A designer can use default text to simulate what text would look like.</a:t>
            </a:r>
          </a:p>
        </p:txBody>
      </p:sp>
      <p:sp>
        <p:nvSpPr>
          <p:cNvPr id="20" name="PA_文本框 2"/>
          <p:cNvSpPr txBox="1"/>
          <p:nvPr>
            <p:custDataLst>
              <p:tags r:id="rId1"/>
            </p:custDataLst>
          </p:nvPr>
        </p:nvSpPr>
        <p:spPr>
          <a:xfrm>
            <a:off x="3831804" y="2265903"/>
            <a:ext cx="4512352" cy="142192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en-US" sz="7200" b="0" dirty="0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</a:p>
        </p:txBody>
      </p:sp>
      <p:sp>
        <p:nvSpPr>
          <p:cNvPr id="21" name="圆角矩形 20"/>
          <p:cNvSpPr/>
          <p:nvPr/>
        </p:nvSpPr>
        <p:spPr>
          <a:xfrm>
            <a:off x="5117533" y="4430760"/>
            <a:ext cx="1978281" cy="397891"/>
          </a:xfrm>
          <a:prstGeom prst="roundRect">
            <a:avLst>
              <a:gd name="adj" fmla="val 50000"/>
            </a:avLst>
          </a:prstGeom>
          <a:solidFill>
            <a:srgbClr val="857E7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E88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625124" y="4456130"/>
            <a:ext cx="99950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SENYAN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6557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7253421" y="0"/>
            <a:ext cx="4938578" cy="1477991"/>
          </a:xfrm>
          <a:custGeom>
            <a:avLst/>
            <a:gdLst>
              <a:gd name="connsiteX0" fmla="*/ 0 w 5767940"/>
              <a:gd name="connsiteY0" fmla="*/ 0 h 1726198"/>
              <a:gd name="connsiteX1" fmla="*/ 5767940 w 5767940"/>
              <a:gd name="connsiteY1" fmla="*/ 0 h 1726198"/>
              <a:gd name="connsiteX2" fmla="*/ 5767940 w 5767940"/>
              <a:gd name="connsiteY2" fmla="*/ 1670345 h 1726198"/>
              <a:gd name="connsiteX3" fmla="*/ 5669264 w 5767940"/>
              <a:gd name="connsiteY3" fmla="*/ 1662176 h 1726198"/>
              <a:gd name="connsiteX4" fmla="*/ 4098625 w 5767940"/>
              <a:gd name="connsiteY4" fmla="*/ 1450072 h 1726198"/>
              <a:gd name="connsiteX5" fmla="*/ 1547932 w 5767940"/>
              <a:gd name="connsiteY5" fmla="*/ 1613701 h 1726198"/>
              <a:gd name="connsiteX6" fmla="*/ 19340 w 5767940"/>
              <a:gd name="connsiteY6" fmla="*/ 60757 h 1726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7940" h="1726198">
                <a:moveTo>
                  <a:pt x="0" y="0"/>
                </a:moveTo>
                <a:lnTo>
                  <a:pt x="5767940" y="0"/>
                </a:lnTo>
                <a:lnTo>
                  <a:pt x="5767940" y="1670345"/>
                </a:lnTo>
                <a:lnTo>
                  <a:pt x="5669264" y="1662176"/>
                </a:lnTo>
                <a:cubicBezTo>
                  <a:pt x="5155901" y="1608238"/>
                  <a:pt x="4620996" y="1447065"/>
                  <a:pt x="4098625" y="1450072"/>
                </a:cubicBezTo>
                <a:cubicBezTo>
                  <a:pt x="3262831" y="1454884"/>
                  <a:pt x="2210471" y="1939356"/>
                  <a:pt x="1547932" y="1613701"/>
                </a:cubicBezTo>
                <a:cubicBezTo>
                  <a:pt x="1071732" y="1379637"/>
                  <a:pt x="229231" y="639214"/>
                  <a:pt x="19340" y="60757"/>
                </a:cubicBezTo>
                <a:close/>
              </a:path>
            </a:pathLst>
          </a:custGeom>
          <a:solidFill>
            <a:srgbClr val="857E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9822747" y="1"/>
            <a:ext cx="2369253" cy="4918508"/>
          </a:xfrm>
          <a:custGeom>
            <a:avLst/>
            <a:gdLst>
              <a:gd name="connsiteX0" fmla="*/ 180164 w 2767135"/>
              <a:gd name="connsiteY0" fmla="*/ 0 h 5744499"/>
              <a:gd name="connsiteX1" fmla="*/ 2767135 w 2767135"/>
              <a:gd name="connsiteY1" fmla="*/ 0 h 5744499"/>
              <a:gd name="connsiteX2" fmla="*/ 2767135 w 2767135"/>
              <a:gd name="connsiteY2" fmla="*/ 5744499 h 5744499"/>
              <a:gd name="connsiteX3" fmla="*/ 2645228 w 2767135"/>
              <a:gd name="connsiteY3" fmla="*/ 5656295 h 5744499"/>
              <a:gd name="connsiteX4" fmla="*/ 1940155 w 2767135"/>
              <a:gd name="connsiteY4" fmla="*/ 4940970 h 5744499"/>
              <a:gd name="connsiteX5" fmla="*/ 1303913 w 2767135"/>
              <a:gd name="connsiteY5" fmla="*/ 3160124 h 5744499"/>
              <a:gd name="connsiteX6" fmla="*/ 40955 w 2767135"/>
              <a:gd name="connsiteY6" fmla="*/ 1223933 h 5744499"/>
              <a:gd name="connsiteX7" fmla="*/ 118803 w 2767135"/>
              <a:gd name="connsiteY7" fmla="*/ 152821 h 5744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67135" h="5744499">
                <a:moveTo>
                  <a:pt x="180164" y="0"/>
                </a:moveTo>
                <a:lnTo>
                  <a:pt x="2767135" y="0"/>
                </a:lnTo>
                <a:lnTo>
                  <a:pt x="2767135" y="5744499"/>
                </a:lnTo>
                <a:lnTo>
                  <a:pt x="2645228" y="5656295"/>
                </a:lnTo>
                <a:cubicBezTo>
                  <a:pt x="2332850" y="5420573"/>
                  <a:pt x="2080211" y="5161301"/>
                  <a:pt x="1940155" y="4940970"/>
                </a:cubicBezTo>
                <a:cubicBezTo>
                  <a:pt x="1620026" y="4437357"/>
                  <a:pt x="1620447" y="3779630"/>
                  <a:pt x="1303913" y="3160124"/>
                </a:cubicBezTo>
                <a:cubicBezTo>
                  <a:pt x="987380" y="2540619"/>
                  <a:pt x="204325" y="1996171"/>
                  <a:pt x="40955" y="1223933"/>
                </a:cubicBezTo>
                <a:cubicBezTo>
                  <a:pt x="-40730" y="837814"/>
                  <a:pt x="7265" y="476448"/>
                  <a:pt x="118803" y="152821"/>
                </a:cubicBezTo>
                <a:close/>
              </a:path>
            </a:pathLst>
          </a:custGeom>
          <a:solidFill>
            <a:srgbClr val="CA8D7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0" y="3269481"/>
            <a:ext cx="3898547" cy="3588898"/>
          </a:xfrm>
          <a:custGeom>
            <a:avLst/>
            <a:gdLst>
              <a:gd name="connsiteX0" fmla="*/ 0 w 4231125"/>
              <a:gd name="connsiteY0" fmla="*/ 0 h 3895060"/>
              <a:gd name="connsiteX1" fmla="*/ 52686 w 4231125"/>
              <a:gd name="connsiteY1" fmla="*/ 10840 h 3895060"/>
              <a:gd name="connsiteX2" fmla="*/ 800057 w 4231125"/>
              <a:gd name="connsiteY2" fmla="*/ 310999 h 3895060"/>
              <a:gd name="connsiteX3" fmla="*/ 2093813 w 4231125"/>
              <a:gd name="connsiteY3" fmla="*/ 1971487 h 3895060"/>
              <a:gd name="connsiteX4" fmla="*/ 3988604 w 4231125"/>
              <a:gd name="connsiteY4" fmla="*/ 3193933 h 3895060"/>
              <a:gd name="connsiteX5" fmla="*/ 4229512 w 4231125"/>
              <a:gd name="connsiteY5" fmla="*/ 3883290 h 3895060"/>
              <a:gd name="connsiteX6" fmla="*/ 4231125 w 4231125"/>
              <a:gd name="connsiteY6" fmla="*/ 3895060 h 3895060"/>
              <a:gd name="connsiteX7" fmla="*/ 0 w 4231125"/>
              <a:gd name="connsiteY7" fmla="*/ 3895060 h 3895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31125" h="3895060">
                <a:moveTo>
                  <a:pt x="0" y="0"/>
                </a:moveTo>
                <a:lnTo>
                  <a:pt x="52686" y="10840"/>
                </a:lnTo>
                <a:cubicBezTo>
                  <a:pt x="329437" y="74064"/>
                  <a:pt x="592602" y="167743"/>
                  <a:pt x="800057" y="310999"/>
                </a:cubicBezTo>
                <a:cubicBezTo>
                  <a:pt x="1463914" y="769416"/>
                  <a:pt x="1562388" y="1490998"/>
                  <a:pt x="2093813" y="1971487"/>
                </a:cubicBezTo>
                <a:cubicBezTo>
                  <a:pt x="2625237" y="2451977"/>
                  <a:pt x="3669410" y="2637041"/>
                  <a:pt x="3988604" y="3193933"/>
                </a:cubicBezTo>
                <a:cubicBezTo>
                  <a:pt x="4108301" y="3402768"/>
                  <a:pt x="4185023" y="3637388"/>
                  <a:pt x="4229512" y="3883290"/>
                </a:cubicBezTo>
                <a:lnTo>
                  <a:pt x="4231125" y="3895060"/>
                </a:lnTo>
                <a:lnTo>
                  <a:pt x="0" y="3895060"/>
                </a:lnTo>
                <a:close/>
              </a:path>
            </a:pathLst>
          </a:custGeom>
          <a:solidFill>
            <a:srgbClr val="CEB6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1" y="2800952"/>
            <a:ext cx="3574082" cy="4061861"/>
          </a:xfrm>
          <a:custGeom>
            <a:avLst/>
            <a:gdLst>
              <a:gd name="connsiteX0" fmla="*/ 0 w 4004109"/>
              <a:gd name="connsiteY0" fmla="*/ 0 h 4302493"/>
              <a:gd name="connsiteX1" fmla="*/ 1982804 w 4004109"/>
              <a:gd name="connsiteY1" fmla="*/ 1790299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1982804 w 4004109"/>
              <a:gd name="connsiteY1" fmla="*/ 1790299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1982804 w 4004109"/>
              <a:gd name="connsiteY1" fmla="*/ 1790299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1944303 w 4004109"/>
              <a:gd name="connsiteY1" fmla="*/ 2184935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1626669 w 4004109"/>
              <a:gd name="connsiteY1" fmla="*/ 2675824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1626669 w 4004109"/>
              <a:gd name="connsiteY1" fmla="*/ 2675824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2367814 w 4004109"/>
              <a:gd name="connsiteY1" fmla="*/ 2059807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2367814 w 4004109"/>
              <a:gd name="connsiteY1" fmla="*/ 2059807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1944302 w 4004109"/>
              <a:gd name="connsiteY1" fmla="*/ 2261937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1944302 w 4004109"/>
              <a:gd name="connsiteY1" fmla="*/ 2261937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1944302 w 4004109"/>
              <a:gd name="connsiteY1" fmla="*/ 2261937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1944302 w 4004109"/>
              <a:gd name="connsiteY1" fmla="*/ 2261937 h 4302493"/>
              <a:gd name="connsiteX2" fmla="*/ 4004109 w 4004109"/>
              <a:gd name="connsiteY2" fmla="*/ 4302493 h 4302493"/>
              <a:gd name="connsiteX0" fmla="*/ 0 w 3994484"/>
              <a:gd name="connsiteY0" fmla="*/ 0 h 4408371"/>
              <a:gd name="connsiteX1" fmla="*/ 1934677 w 3994484"/>
              <a:gd name="connsiteY1" fmla="*/ 2367815 h 4408371"/>
              <a:gd name="connsiteX2" fmla="*/ 3994484 w 3994484"/>
              <a:gd name="connsiteY2" fmla="*/ 4408371 h 4408371"/>
              <a:gd name="connsiteX0" fmla="*/ 0 w 3994484"/>
              <a:gd name="connsiteY0" fmla="*/ 0 h 4408371"/>
              <a:gd name="connsiteX1" fmla="*/ 1934677 w 3994484"/>
              <a:gd name="connsiteY1" fmla="*/ 2367815 h 4408371"/>
              <a:gd name="connsiteX2" fmla="*/ 3994484 w 3994484"/>
              <a:gd name="connsiteY2" fmla="*/ 4408371 h 4408371"/>
              <a:gd name="connsiteX0" fmla="*/ 0 w 3994484"/>
              <a:gd name="connsiteY0" fmla="*/ 0 h 4408371"/>
              <a:gd name="connsiteX1" fmla="*/ 1934677 w 3994484"/>
              <a:gd name="connsiteY1" fmla="*/ 2367815 h 4408371"/>
              <a:gd name="connsiteX2" fmla="*/ 3994484 w 3994484"/>
              <a:gd name="connsiteY2" fmla="*/ 4408371 h 4408371"/>
              <a:gd name="connsiteX0" fmla="*/ 0 w 3994484"/>
              <a:gd name="connsiteY0" fmla="*/ 0 h 4408371"/>
              <a:gd name="connsiteX1" fmla="*/ 1934677 w 3994484"/>
              <a:gd name="connsiteY1" fmla="*/ 2367815 h 4408371"/>
              <a:gd name="connsiteX2" fmla="*/ 3994484 w 3994484"/>
              <a:gd name="connsiteY2" fmla="*/ 4408371 h 4408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94484" h="4408371">
                <a:moveTo>
                  <a:pt x="0" y="0"/>
                </a:moveTo>
                <a:cubicBezTo>
                  <a:pt x="1171074" y="356134"/>
                  <a:pt x="481998" y="2345356"/>
                  <a:pt x="1934677" y="2367815"/>
                </a:cubicBezTo>
                <a:cubicBezTo>
                  <a:pt x="3387356" y="2390274"/>
                  <a:pt x="3647975" y="3551722"/>
                  <a:pt x="3994484" y="4408371"/>
                </a:cubicBezTo>
              </a:path>
            </a:pathLst>
          </a:custGeom>
          <a:noFill/>
          <a:ln w="28575">
            <a:solidFill>
              <a:srgbClr val="857E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rot="20015160">
            <a:off x="1115005" y="4481648"/>
            <a:ext cx="1052626" cy="781654"/>
          </a:xfrm>
          <a:custGeom>
            <a:avLst/>
            <a:gdLst>
              <a:gd name="connsiteX0" fmla="*/ 0 w 550333"/>
              <a:gd name="connsiteY0" fmla="*/ 287867 h 364067"/>
              <a:gd name="connsiteX1" fmla="*/ 245533 w 550333"/>
              <a:gd name="connsiteY1" fmla="*/ 0 h 364067"/>
              <a:gd name="connsiteX2" fmla="*/ 550333 w 550333"/>
              <a:gd name="connsiteY2" fmla="*/ 364067 h 364067"/>
              <a:gd name="connsiteX3" fmla="*/ 0 w 550333"/>
              <a:gd name="connsiteY3" fmla="*/ 287867 h 364067"/>
              <a:gd name="connsiteX0" fmla="*/ 0 w 554758"/>
              <a:gd name="connsiteY0" fmla="*/ 287867 h 380937"/>
              <a:gd name="connsiteX1" fmla="*/ 245533 w 554758"/>
              <a:gd name="connsiteY1" fmla="*/ 0 h 380937"/>
              <a:gd name="connsiteX2" fmla="*/ 550333 w 554758"/>
              <a:gd name="connsiteY2" fmla="*/ 364067 h 380937"/>
              <a:gd name="connsiteX3" fmla="*/ 0 w 554758"/>
              <a:gd name="connsiteY3" fmla="*/ 287867 h 380937"/>
              <a:gd name="connsiteX0" fmla="*/ 0 w 556881"/>
              <a:gd name="connsiteY0" fmla="*/ 287867 h 404820"/>
              <a:gd name="connsiteX1" fmla="*/ 245533 w 556881"/>
              <a:gd name="connsiteY1" fmla="*/ 0 h 404820"/>
              <a:gd name="connsiteX2" fmla="*/ 550333 w 556881"/>
              <a:gd name="connsiteY2" fmla="*/ 364067 h 404820"/>
              <a:gd name="connsiteX3" fmla="*/ 0 w 556881"/>
              <a:gd name="connsiteY3" fmla="*/ 287867 h 404820"/>
              <a:gd name="connsiteX0" fmla="*/ 0 w 499499"/>
              <a:gd name="connsiteY0" fmla="*/ 287867 h 380660"/>
              <a:gd name="connsiteX1" fmla="*/ 245533 w 499499"/>
              <a:gd name="connsiteY1" fmla="*/ 0 h 380660"/>
              <a:gd name="connsiteX2" fmla="*/ 491389 w 499499"/>
              <a:gd name="connsiteY2" fmla="*/ 332861 h 380660"/>
              <a:gd name="connsiteX3" fmla="*/ 0 w 499499"/>
              <a:gd name="connsiteY3" fmla="*/ 287867 h 380660"/>
              <a:gd name="connsiteX0" fmla="*/ 5364 w 502098"/>
              <a:gd name="connsiteY0" fmla="*/ 288039 h 380832"/>
              <a:gd name="connsiteX1" fmla="*/ 250897 w 502098"/>
              <a:gd name="connsiteY1" fmla="*/ 172 h 380832"/>
              <a:gd name="connsiteX2" fmla="*/ 496753 w 502098"/>
              <a:gd name="connsiteY2" fmla="*/ 333033 h 380832"/>
              <a:gd name="connsiteX3" fmla="*/ 5364 w 502098"/>
              <a:gd name="connsiteY3" fmla="*/ 288039 h 380832"/>
              <a:gd name="connsiteX0" fmla="*/ 6042 w 503451"/>
              <a:gd name="connsiteY0" fmla="*/ 291633 h 384426"/>
              <a:gd name="connsiteX1" fmla="*/ 251575 w 503451"/>
              <a:gd name="connsiteY1" fmla="*/ 3766 h 384426"/>
              <a:gd name="connsiteX2" fmla="*/ 497431 w 503451"/>
              <a:gd name="connsiteY2" fmla="*/ 336627 h 384426"/>
              <a:gd name="connsiteX3" fmla="*/ 6042 w 503451"/>
              <a:gd name="connsiteY3" fmla="*/ 291633 h 384426"/>
              <a:gd name="connsiteX0" fmla="*/ 6576 w 502883"/>
              <a:gd name="connsiteY0" fmla="*/ 254042 h 319353"/>
              <a:gd name="connsiteX1" fmla="*/ 234772 w 502883"/>
              <a:gd name="connsiteY1" fmla="*/ 4315 h 319353"/>
              <a:gd name="connsiteX2" fmla="*/ 497965 w 502883"/>
              <a:gd name="connsiteY2" fmla="*/ 299036 h 319353"/>
              <a:gd name="connsiteX3" fmla="*/ 6576 w 502883"/>
              <a:gd name="connsiteY3" fmla="*/ 254042 h 319353"/>
              <a:gd name="connsiteX0" fmla="*/ 6576 w 502883"/>
              <a:gd name="connsiteY0" fmla="*/ 254042 h 364273"/>
              <a:gd name="connsiteX1" fmla="*/ 234772 w 502883"/>
              <a:gd name="connsiteY1" fmla="*/ 4315 h 364273"/>
              <a:gd name="connsiteX2" fmla="*/ 497965 w 502883"/>
              <a:gd name="connsiteY2" fmla="*/ 299036 h 364273"/>
              <a:gd name="connsiteX3" fmla="*/ 6576 w 502883"/>
              <a:gd name="connsiteY3" fmla="*/ 254042 h 364273"/>
              <a:gd name="connsiteX0" fmla="*/ 6576 w 502883"/>
              <a:gd name="connsiteY0" fmla="*/ 254042 h 318227"/>
              <a:gd name="connsiteX1" fmla="*/ 234772 w 502883"/>
              <a:gd name="connsiteY1" fmla="*/ 4315 h 318227"/>
              <a:gd name="connsiteX2" fmla="*/ 497965 w 502883"/>
              <a:gd name="connsiteY2" fmla="*/ 299036 h 318227"/>
              <a:gd name="connsiteX3" fmla="*/ 6576 w 502883"/>
              <a:gd name="connsiteY3" fmla="*/ 254042 h 318227"/>
              <a:gd name="connsiteX0" fmla="*/ 7499 w 503806"/>
              <a:gd name="connsiteY0" fmla="*/ 256793 h 356445"/>
              <a:gd name="connsiteX1" fmla="*/ 235695 w 503806"/>
              <a:gd name="connsiteY1" fmla="*/ 7066 h 356445"/>
              <a:gd name="connsiteX2" fmla="*/ 498888 w 503806"/>
              <a:gd name="connsiteY2" fmla="*/ 301787 h 356445"/>
              <a:gd name="connsiteX3" fmla="*/ 7499 w 503806"/>
              <a:gd name="connsiteY3" fmla="*/ 256793 h 356445"/>
              <a:gd name="connsiteX0" fmla="*/ 3419 w 424423"/>
              <a:gd name="connsiteY0" fmla="*/ 249803 h 299206"/>
              <a:gd name="connsiteX1" fmla="*/ 231615 w 424423"/>
              <a:gd name="connsiteY1" fmla="*/ 76 h 299206"/>
              <a:gd name="connsiteX2" fmla="*/ 418527 w 424423"/>
              <a:gd name="connsiteY2" fmla="*/ 277460 h 299206"/>
              <a:gd name="connsiteX3" fmla="*/ 3419 w 424423"/>
              <a:gd name="connsiteY3" fmla="*/ 249803 h 299206"/>
              <a:gd name="connsiteX0" fmla="*/ 3419 w 443266"/>
              <a:gd name="connsiteY0" fmla="*/ 249803 h 328404"/>
              <a:gd name="connsiteX1" fmla="*/ 231615 w 443266"/>
              <a:gd name="connsiteY1" fmla="*/ 76 h 328404"/>
              <a:gd name="connsiteX2" fmla="*/ 418527 w 443266"/>
              <a:gd name="connsiteY2" fmla="*/ 277460 h 328404"/>
              <a:gd name="connsiteX3" fmla="*/ 3419 w 443266"/>
              <a:gd name="connsiteY3" fmla="*/ 249803 h 328404"/>
              <a:gd name="connsiteX0" fmla="*/ 5963 w 456159"/>
              <a:gd name="connsiteY0" fmla="*/ 249803 h 328404"/>
              <a:gd name="connsiteX1" fmla="*/ 234159 w 456159"/>
              <a:gd name="connsiteY1" fmla="*/ 76 h 328404"/>
              <a:gd name="connsiteX2" fmla="*/ 421071 w 456159"/>
              <a:gd name="connsiteY2" fmla="*/ 277460 h 328404"/>
              <a:gd name="connsiteX3" fmla="*/ 5963 w 456159"/>
              <a:gd name="connsiteY3" fmla="*/ 249803 h 328404"/>
              <a:gd name="connsiteX0" fmla="*/ 7001 w 457197"/>
              <a:gd name="connsiteY0" fmla="*/ 249820 h 339505"/>
              <a:gd name="connsiteX1" fmla="*/ 235197 w 457197"/>
              <a:gd name="connsiteY1" fmla="*/ 93 h 339505"/>
              <a:gd name="connsiteX2" fmla="*/ 422109 w 457197"/>
              <a:gd name="connsiteY2" fmla="*/ 277477 h 339505"/>
              <a:gd name="connsiteX3" fmla="*/ 7001 w 457197"/>
              <a:gd name="connsiteY3" fmla="*/ 249820 h 339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197" h="339505">
                <a:moveTo>
                  <a:pt x="7001" y="249820"/>
                </a:moveTo>
                <a:cubicBezTo>
                  <a:pt x="-27619" y="161981"/>
                  <a:pt x="68928" y="-4516"/>
                  <a:pt x="235197" y="93"/>
                </a:cubicBezTo>
                <a:cubicBezTo>
                  <a:pt x="401466" y="4702"/>
                  <a:pt x="519086" y="169977"/>
                  <a:pt x="422109" y="277477"/>
                </a:cubicBezTo>
                <a:cubicBezTo>
                  <a:pt x="325132" y="384977"/>
                  <a:pt x="41621" y="337659"/>
                  <a:pt x="7001" y="249820"/>
                </a:cubicBezTo>
                <a:close/>
              </a:path>
            </a:pathLst>
          </a:custGeom>
          <a:solidFill>
            <a:srgbClr val="857E78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5117533" y="4536639"/>
            <a:ext cx="1978281" cy="397891"/>
          </a:xfrm>
          <a:prstGeom prst="roundRect">
            <a:avLst>
              <a:gd name="adj" fmla="val 50000"/>
            </a:avLst>
          </a:prstGeom>
          <a:solidFill>
            <a:srgbClr val="857E7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57E7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432688" y="4562008"/>
            <a:ext cx="13338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PART.01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488026" y="2941698"/>
            <a:ext cx="7209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在此添加章节标题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234088" y="3683540"/>
            <a:ext cx="5717199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If it is not real text. If it is not real text.</a:t>
            </a:r>
          </a:p>
        </p:txBody>
      </p:sp>
      <p:sp>
        <p:nvSpPr>
          <p:cNvPr id="16" name="PA_文本框 2"/>
          <p:cNvSpPr txBox="1"/>
          <p:nvPr>
            <p:custDataLst>
              <p:tags r:id="rId1"/>
            </p:custDataLst>
          </p:nvPr>
        </p:nvSpPr>
        <p:spPr>
          <a:xfrm>
            <a:off x="5306726" y="1840240"/>
            <a:ext cx="1571921" cy="11064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en-US" altLang="zh-CN" sz="6000" b="0" dirty="0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en-US" sz="6000" b="0" dirty="0">
              <a:solidFill>
                <a:srgbClr val="857E7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8754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229601" y="1689233"/>
            <a:ext cx="3962400" cy="3903045"/>
          </a:xfrm>
          <a:prstGeom prst="rect">
            <a:avLst/>
          </a:prstGeom>
          <a:blipFill>
            <a:blip r:embed="rId2"/>
            <a:stretch>
              <a:fillRect r="-1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1" y="1689232"/>
            <a:ext cx="8229601" cy="3903045"/>
          </a:xfrm>
          <a:prstGeom prst="rect">
            <a:avLst/>
          </a:prstGeom>
          <a:solidFill>
            <a:srgbClr val="CA8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57E78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7690585" y="3101739"/>
            <a:ext cx="1078030" cy="1078030"/>
          </a:xfrm>
          <a:prstGeom prst="ellipse">
            <a:avLst/>
          </a:prstGeom>
          <a:solidFill>
            <a:srgbClr val="857E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57E78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25154" y="2688027"/>
            <a:ext cx="142053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文字标题</a:t>
            </a:r>
          </a:p>
        </p:txBody>
      </p:sp>
      <p:sp>
        <p:nvSpPr>
          <p:cNvPr id="8" name="1"/>
          <p:cNvSpPr txBox="1">
            <a:spLocks noChangeArrowheads="1"/>
          </p:cNvSpPr>
          <p:nvPr/>
        </p:nvSpPr>
        <p:spPr bwMode="auto">
          <a:xfrm>
            <a:off x="1001355" y="3359580"/>
            <a:ext cx="5687874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grpSp>
        <p:nvGrpSpPr>
          <p:cNvPr id="9" name="Group 44"/>
          <p:cNvGrpSpPr/>
          <p:nvPr/>
        </p:nvGrpSpPr>
        <p:grpSpPr>
          <a:xfrm>
            <a:off x="7956332" y="3367486"/>
            <a:ext cx="546536" cy="546536"/>
            <a:chOff x="328613" y="4186238"/>
            <a:chExt cx="292100" cy="292100"/>
          </a:xfrm>
          <a:solidFill>
            <a:schemeClr val="bg1"/>
          </a:solidFill>
        </p:grpSpPr>
        <p:sp>
          <p:nvSpPr>
            <p:cNvPr id="10" name="Freeform 71"/>
            <p:cNvSpPr>
              <a:spLocks noEditPoints="1"/>
            </p:cNvSpPr>
            <p:nvPr/>
          </p:nvSpPr>
          <p:spPr bwMode="auto">
            <a:xfrm>
              <a:off x="414338" y="4186238"/>
              <a:ext cx="206375" cy="206375"/>
            </a:xfrm>
            <a:custGeom>
              <a:avLst/>
              <a:gdLst/>
              <a:ahLst/>
              <a:cxnLst>
                <a:cxn ang="0">
                  <a:pos x="57" y="8"/>
                </a:cxn>
                <a:cxn ang="0">
                  <a:pos x="33" y="23"/>
                </a:cxn>
                <a:cxn ang="0">
                  <a:pos x="2" y="54"/>
                </a:cxn>
                <a:cxn ang="0">
                  <a:pos x="2" y="64"/>
                </a:cxn>
                <a:cxn ang="0">
                  <a:pos x="18" y="79"/>
                </a:cxn>
                <a:cxn ang="0">
                  <a:pos x="28" y="79"/>
                </a:cxn>
                <a:cxn ang="0">
                  <a:pos x="59" y="49"/>
                </a:cxn>
                <a:cxn ang="0">
                  <a:pos x="74" y="25"/>
                </a:cxn>
                <a:cxn ang="0">
                  <a:pos x="82" y="0"/>
                </a:cxn>
                <a:cxn ang="0">
                  <a:pos x="57" y="8"/>
                </a:cxn>
                <a:cxn ang="0">
                  <a:pos x="36" y="61"/>
                </a:cxn>
                <a:cxn ang="0">
                  <a:pos x="20" y="61"/>
                </a:cxn>
                <a:cxn ang="0">
                  <a:pos x="20" y="46"/>
                </a:cxn>
                <a:cxn ang="0">
                  <a:pos x="36" y="46"/>
                </a:cxn>
                <a:cxn ang="0">
                  <a:pos x="36" y="61"/>
                </a:cxn>
                <a:cxn ang="0">
                  <a:pos x="56" y="41"/>
                </a:cxn>
                <a:cxn ang="0">
                  <a:pos x="41" y="41"/>
                </a:cxn>
                <a:cxn ang="0">
                  <a:pos x="41" y="26"/>
                </a:cxn>
                <a:cxn ang="0">
                  <a:pos x="56" y="26"/>
                </a:cxn>
                <a:cxn ang="0">
                  <a:pos x="56" y="41"/>
                </a:cxn>
              </a:cxnLst>
              <a:rect l="0" t="0" r="r" b="b"/>
              <a:pathLst>
                <a:path w="82" h="82">
                  <a:moveTo>
                    <a:pt x="57" y="8"/>
                  </a:moveTo>
                  <a:cubicBezTo>
                    <a:pt x="50" y="11"/>
                    <a:pt x="39" y="17"/>
                    <a:pt x="33" y="23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0" y="57"/>
                    <a:pt x="0" y="61"/>
                    <a:pt x="2" y="64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21" y="82"/>
                    <a:pt x="25" y="82"/>
                    <a:pt x="28" y="7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65" y="43"/>
                    <a:pt x="71" y="32"/>
                    <a:pt x="74" y="25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57" y="8"/>
                  </a:lnTo>
                  <a:close/>
                  <a:moveTo>
                    <a:pt x="36" y="61"/>
                  </a:moveTo>
                  <a:cubicBezTo>
                    <a:pt x="32" y="66"/>
                    <a:pt x="25" y="66"/>
                    <a:pt x="20" y="61"/>
                  </a:cubicBezTo>
                  <a:cubicBezTo>
                    <a:pt x="16" y="57"/>
                    <a:pt x="16" y="50"/>
                    <a:pt x="20" y="46"/>
                  </a:cubicBezTo>
                  <a:cubicBezTo>
                    <a:pt x="25" y="42"/>
                    <a:pt x="32" y="42"/>
                    <a:pt x="36" y="46"/>
                  </a:cubicBezTo>
                  <a:cubicBezTo>
                    <a:pt x="40" y="50"/>
                    <a:pt x="40" y="57"/>
                    <a:pt x="36" y="61"/>
                  </a:cubicBezTo>
                  <a:close/>
                  <a:moveTo>
                    <a:pt x="56" y="41"/>
                  </a:moveTo>
                  <a:cubicBezTo>
                    <a:pt x="52" y="45"/>
                    <a:pt x="45" y="45"/>
                    <a:pt x="41" y="41"/>
                  </a:cubicBezTo>
                  <a:cubicBezTo>
                    <a:pt x="37" y="37"/>
                    <a:pt x="37" y="30"/>
                    <a:pt x="41" y="26"/>
                  </a:cubicBezTo>
                  <a:cubicBezTo>
                    <a:pt x="45" y="21"/>
                    <a:pt x="52" y="21"/>
                    <a:pt x="56" y="26"/>
                  </a:cubicBezTo>
                  <a:cubicBezTo>
                    <a:pt x="61" y="30"/>
                    <a:pt x="61" y="37"/>
                    <a:pt x="56" y="4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72"/>
            <p:cNvSpPr>
              <a:spLocks/>
            </p:cNvSpPr>
            <p:nvPr/>
          </p:nvSpPr>
          <p:spPr bwMode="auto">
            <a:xfrm>
              <a:off x="334963" y="4270375"/>
              <a:ext cx="98425" cy="85725"/>
            </a:xfrm>
            <a:custGeom>
              <a:avLst/>
              <a:gdLst/>
              <a:ahLst/>
              <a:cxnLst>
                <a:cxn ang="0">
                  <a:pos x="13" y="31"/>
                </a:cxn>
                <a:cxn ang="0">
                  <a:pos x="39" y="5"/>
                </a:cxn>
                <a:cxn ang="0">
                  <a:pos x="18" y="5"/>
                </a:cxn>
                <a:cxn ang="0">
                  <a:pos x="3" y="21"/>
                </a:cxn>
                <a:cxn ang="0">
                  <a:pos x="3" y="31"/>
                </a:cxn>
                <a:cxn ang="0">
                  <a:pos x="13" y="31"/>
                </a:cxn>
              </a:cxnLst>
              <a:rect l="0" t="0" r="r" b="b"/>
              <a:pathLst>
                <a:path w="39" h="34">
                  <a:moveTo>
                    <a:pt x="13" y="31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33" y="0"/>
                    <a:pt x="24" y="0"/>
                    <a:pt x="18" y="5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24"/>
                    <a:pt x="0" y="28"/>
                    <a:pt x="3" y="31"/>
                  </a:cubicBezTo>
                  <a:cubicBezTo>
                    <a:pt x="5" y="34"/>
                    <a:pt x="10" y="34"/>
                    <a:pt x="13" y="3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73"/>
            <p:cNvSpPr>
              <a:spLocks/>
            </p:cNvSpPr>
            <p:nvPr/>
          </p:nvSpPr>
          <p:spPr bwMode="auto">
            <a:xfrm>
              <a:off x="450851" y="4373563"/>
              <a:ext cx="85725" cy="98425"/>
            </a:xfrm>
            <a:custGeom>
              <a:avLst/>
              <a:gdLst/>
              <a:ahLst/>
              <a:cxnLst>
                <a:cxn ang="0">
                  <a:pos x="3" y="26"/>
                </a:cxn>
                <a:cxn ang="0">
                  <a:pos x="3" y="36"/>
                </a:cxn>
                <a:cxn ang="0">
                  <a:pos x="13" y="36"/>
                </a:cxn>
                <a:cxn ang="0">
                  <a:pos x="29" y="21"/>
                </a:cxn>
                <a:cxn ang="0">
                  <a:pos x="29" y="0"/>
                </a:cxn>
                <a:cxn ang="0">
                  <a:pos x="3" y="26"/>
                </a:cxn>
              </a:cxnLst>
              <a:rect l="0" t="0" r="r" b="b"/>
              <a:pathLst>
                <a:path w="34" h="39">
                  <a:moveTo>
                    <a:pt x="3" y="26"/>
                  </a:moveTo>
                  <a:cubicBezTo>
                    <a:pt x="0" y="29"/>
                    <a:pt x="0" y="33"/>
                    <a:pt x="3" y="36"/>
                  </a:cubicBezTo>
                  <a:cubicBezTo>
                    <a:pt x="6" y="39"/>
                    <a:pt x="10" y="39"/>
                    <a:pt x="13" y="36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4" y="15"/>
                    <a:pt x="34" y="6"/>
                    <a:pt x="29" y="0"/>
                  </a:cubicBezTo>
                  <a:lnTo>
                    <a:pt x="3" y="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74"/>
            <p:cNvSpPr>
              <a:spLocks/>
            </p:cNvSpPr>
            <p:nvPr/>
          </p:nvSpPr>
          <p:spPr bwMode="auto">
            <a:xfrm>
              <a:off x="396876" y="4360863"/>
              <a:ext cx="49213" cy="50800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2" y="8"/>
                </a:cxn>
                <a:cxn ang="0">
                  <a:pos x="12" y="18"/>
                </a:cxn>
                <a:cxn ang="0">
                  <a:pos x="17" y="18"/>
                </a:cxn>
                <a:cxn ang="0">
                  <a:pos x="20" y="16"/>
                </a:cxn>
                <a:cxn ang="0">
                  <a:pos x="4" y="0"/>
                </a:cxn>
                <a:cxn ang="0">
                  <a:pos x="2" y="3"/>
                </a:cxn>
              </a:cxnLst>
              <a:rect l="0" t="0" r="r" b="b"/>
              <a:pathLst>
                <a:path w="20" h="20">
                  <a:moveTo>
                    <a:pt x="2" y="3"/>
                  </a:moveTo>
                  <a:cubicBezTo>
                    <a:pt x="0" y="4"/>
                    <a:pt x="0" y="6"/>
                    <a:pt x="2" y="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20"/>
                    <a:pt x="16" y="20"/>
                    <a:pt x="17" y="18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2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75"/>
            <p:cNvSpPr>
              <a:spLocks/>
            </p:cNvSpPr>
            <p:nvPr/>
          </p:nvSpPr>
          <p:spPr bwMode="auto">
            <a:xfrm>
              <a:off x="328613" y="4387850"/>
              <a:ext cx="90488" cy="90488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29" y="7"/>
                </a:cxn>
                <a:cxn ang="0">
                  <a:pos x="0" y="36"/>
                </a:cxn>
              </a:cxnLst>
              <a:rect l="0" t="0" r="r" b="b"/>
              <a:pathLst>
                <a:path w="36" h="36">
                  <a:moveTo>
                    <a:pt x="0" y="36"/>
                  </a:moveTo>
                  <a:cubicBezTo>
                    <a:pt x="14" y="29"/>
                    <a:pt x="36" y="14"/>
                    <a:pt x="29" y="7"/>
                  </a:cubicBezTo>
                  <a:cubicBezTo>
                    <a:pt x="22" y="0"/>
                    <a:pt x="7" y="21"/>
                    <a:pt x="0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4561799" y="529497"/>
            <a:ext cx="31555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这里可以是标题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116995" y="915158"/>
            <a:ext cx="2045162" cy="316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UP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1702795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Oval 10">
            <a:extLst>
              <a:ext uri="{FF2B5EF4-FFF2-40B4-BE49-F238E27FC236}">
                <a16:creationId xmlns:a16="http://schemas.microsoft.com/office/drawing/2014/main" id="{7D68D116-EACB-45B5-B01D-4DBEC13400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2660" y="1768326"/>
            <a:ext cx="1886545" cy="1889885"/>
          </a:xfrm>
          <a:prstGeom prst="ellipse">
            <a:avLst/>
          </a:prstGeom>
          <a:solidFill>
            <a:srgbClr val="857E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857E78"/>
              </a:solidFill>
              <a:sym typeface="Agency FB" panose="020B0503020202020204" pitchFamily="34" charset="0"/>
            </a:endParaRPr>
          </a:p>
        </p:txBody>
      </p:sp>
      <p:sp>
        <p:nvSpPr>
          <p:cNvPr id="41" name="Freeform 7">
            <a:extLst>
              <a:ext uri="{FF2B5EF4-FFF2-40B4-BE49-F238E27FC236}">
                <a16:creationId xmlns:a16="http://schemas.microsoft.com/office/drawing/2014/main" id="{01CE2EBA-BF14-4261-A036-DACA3CF3821E}"/>
              </a:ext>
            </a:extLst>
          </p:cNvPr>
          <p:cNvSpPr>
            <a:spLocks/>
          </p:cNvSpPr>
          <p:nvPr/>
        </p:nvSpPr>
        <p:spPr bwMode="auto">
          <a:xfrm>
            <a:off x="6669700" y="3044764"/>
            <a:ext cx="792137" cy="708080"/>
          </a:xfrm>
          <a:custGeom>
            <a:avLst/>
            <a:gdLst>
              <a:gd name="T0" fmla="*/ 258 w 375"/>
              <a:gd name="T1" fmla="*/ 0 h 335"/>
              <a:gd name="T2" fmla="*/ 375 w 375"/>
              <a:gd name="T3" fmla="*/ 117 h 335"/>
              <a:gd name="T4" fmla="*/ 75 w 375"/>
              <a:gd name="T5" fmla="*/ 335 h 335"/>
              <a:gd name="T6" fmla="*/ 0 w 375"/>
              <a:gd name="T7" fmla="*/ 187 h 335"/>
              <a:gd name="T8" fmla="*/ 258 w 375"/>
              <a:gd name="T9" fmla="*/ 0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5" h="335">
                <a:moveTo>
                  <a:pt x="258" y="0"/>
                </a:moveTo>
                <a:cubicBezTo>
                  <a:pt x="229" y="63"/>
                  <a:pt x="281" y="136"/>
                  <a:pt x="375" y="117"/>
                </a:cubicBezTo>
                <a:cubicBezTo>
                  <a:pt x="75" y="335"/>
                  <a:pt x="75" y="335"/>
                  <a:pt x="75" y="335"/>
                </a:cubicBezTo>
                <a:cubicBezTo>
                  <a:pt x="123" y="251"/>
                  <a:pt x="70" y="179"/>
                  <a:pt x="0" y="187"/>
                </a:cubicBezTo>
                <a:cubicBezTo>
                  <a:pt x="258" y="0"/>
                  <a:pt x="258" y="0"/>
                  <a:pt x="258" y="0"/>
                </a:cubicBezTo>
              </a:path>
            </a:pathLst>
          </a:custGeom>
          <a:solidFill>
            <a:srgbClr val="CA8D71"/>
          </a:solidFill>
          <a:ln>
            <a:noFill/>
          </a:ln>
        </p:spPr>
        <p:txBody>
          <a:bodyPr vert="horz" wrap="square" lIns="91464" tIns="45732" rIns="91464" bIns="45732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1" b="0" i="0" u="none" strike="noStrike" kern="0" cap="none" spc="0" normalizeH="0" baseline="0" noProof="0">
              <a:ln>
                <a:noFill/>
              </a:ln>
              <a:solidFill>
                <a:srgbClr val="857E78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42" name="Oval 10">
            <a:extLst>
              <a:ext uri="{FF2B5EF4-FFF2-40B4-BE49-F238E27FC236}">
                <a16:creationId xmlns:a16="http://schemas.microsoft.com/office/drawing/2014/main" id="{6CD18F50-986C-4E3B-A9D8-D5746EF59B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2923" y="3272996"/>
            <a:ext cx="1885050" cy="1888387"/>
          </a:xfrm>
          <a:prstGeom prst="ellipse">
            <a:avLst/>
          </a:prstGeom>
          <a:solidFill>
            <a:srgbClr val="CEB6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857E78"/>
              </a:solidFill>
              <a:sym typeface="Agency FB" panose="020B0503020202020204" pitchFamily="34" charset="0"/>
            </a:endParaRPr>
          </a:p>
        </p:txBody>
      </p:sp>
      <p:sp>
        <p:nvSpPr>
          <p:cNvPr id="43" name="Freeform 8">
            <a:extLst>
              <a:ext uri="{FF2B5EF4-FFF2-40B4-BE49-F238E27FC236}">
                <a16:creationId xmlns:a16="http://schemas.microsoft.com/office/drawing/2014/main" id="{62D72BD7-8310-4CB4-A035-AF8C0DA606A5}"/>
              </a:ext>
            </a:extLst>
          </p:cNvPr>
          <p:cNvSpPr>
            <a:spLocks/>
          </p:cNvSpPr>
          <p:nvPr/>
        </p:nvSpPr>
        <p:spPr bwMode="auto">
          <a:xfrm>
            <a:off x="5649328" y="3078720"/>
            <a:ext cx="900131" cy="894007"/>
          </a:xfrm>
          <a:custGeom>
            <a:avLst/>
            <a:gdLst>
              <a:gd name="T0" fmla="*/ 0 w 426"/>
              <a:gd name="T1" fmla="*/ 246 h 423"/>
              <a:gd name="T2" fmla="*/ 179 w 426"/>
              <a:gd name="T3" fmla="*/ 0 h 423"/>
              <a:gd name="T4" fmla="*/ 426 w 426"/>
              <a:gd name="T5" fmla="*/ 156 h 423"/>
              <a:gd name="T6" fmla="*/ 278 w 426"/>
              <a:gd name="T7" fmla="*/ 423 h 423"/>
              <a:gd name="T8" fmla="*/ 0 w 426"/>
              <a:gd name="T9" fmla="*/ 246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6" h="423">
                <a:moveTo>
                  <a:pt x="0" y="246"/>
                </a:moveTo>
                <a:cubicBezTo>
                  <a:pt x="168" y="266"/>
                  <a:pt x="245" y="118"/>
                  <a:pt x="179" y="0"/>
                </a:cubicBezTo>
                <a:cubicBezTo>
                  <a:pt x="426" y="156"/>
                  <a:pt x="426" y="156"/>
                  <a:pt x="426" y="156"/>
                </a:cubicBezTo>
                <a:cubicBezTo>
                  <a:pt x="290" y="147"/>
                  <a:pt x="189" y="280"/>
                  <a:pt x="278" y="423"/>
                </a:cubicBezTo>
                <a:cubicBezTo>
                  <a:pt x="0" y="246"/>
                  <a:pt x="0" y="246"/>
                  <a:pt x="0" y="246"/>
                </a:cubicBezTo>
              </a:path>
            </a:pathLst>
          </a:custGeom>
          <a:solidFill>
            <a:srgbClr val="CA8D71"/>
          </a:solidFill>
          <a:ln>
            <a:noFill/>
          </a:ln>
          <a:effectLst/>
        </p:spPr>
        <p:txBody>
          <a:bodyPr vert="horz" wrap="square" lIns="91464" tIns="45732" rIns="91464" bIns="45732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1" b="0" i="0" u="none" strike="noStrike" kern="0" cap="none" spc="0" normalizeH="0" baseline="0" noProof="0">
              <a:ln>
                <a:noFill/>
              </a:ln>
              <a:solidFill>
                <a:srgbClr val="857E78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44" name="Oval 10">
            <a:extLst>
              <a:ext uri="{FF2B5EF4-FFF2-40B4-BE49-F238E27FC236}">
                <a16:creationId xmlns:a16="http://schemas.microsoft.com/office/drawing/2014/main" id="{2A54FFB7-2CC3-497B-B18B-65AD51B658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02817" y="2082286"/>
            <a:ext cx="1373092" cy="1375524"/>
          </a:xfrm>
          <a:prstGeom prst="ellipse">
            <a:avLst/>
          </a:prstGeom>
          <a:solidFill>
            <a:srgbClr val="CA8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857E78"/>
              </a:solidFill>
              <a:sym typeface="Agency FB" panose="020B0503020202020204" pitchFamily="34" charset="0"/>
            </a:endParaRPr>
          </a:p>
        </p:txBody>
      </p:sp>
      <p:sp>
        <p:nvSpPr>
          <p:cNvPr id="45" name="Freeform 11">
            <a:extLst>
              <a:ext uri="{FF2B5EF4-FFF2-40B4-BE49-F238E27FC236}">
                <a16:creationId xmlns:a16="http://schemas.microsoft.com/office/drawing/2014/main" id="{F6A84319-1520-401B-B835-BC4E515F4F5C}"/>
              </a:ext>
            </a:extLst>
          </p:cNvPr>
          <p:cNvSpPr>
            <a:spLocks/>
          </p:cNvSpPr>
          <p:nvPr/>
        </p:nvSpPr>
        <p:spPr bwMode="auto">
          <a:xfrm>
            <a:off x="4453607" y="3112677"/>
            <a:ext cx="1073254" cy="1004227"/>
          </a:xfrm>
          <a:custGeom>
            <a:avLst/>
            <a:gdLst>
              <a:gd name="T0" fmla="*/ 363 w 508"/>
              <a:gd name="T1" fmla="*/ 0 h 475"/>
              <a:gd name="T2" fmla="*/ 508 w 508"/>
              <a:gd name="T3" fmla="*/ 245 h 475"/>
              <a:gd name="T4" fmla="*/ 182 w 508"/>
              <a:gd name="T5" fmla="*/ 475 h 475"/>
              <a:gd name="T6" fmla="*/ 0 w 508"/>
              <a:gd name="T7" fmla="*/ 256 h 475"/>
              <a:gd name="T8" fmla="*/ 363 w 508"/>
              <a:gd name="T9" fmla="*/ 0 h 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8" h="475">
                <a:moveTo>
                  <a:pt x="363" y="0"/>
                </a:moveTo>
                <a:cubicBezTo>
                  <a:pt x="297" y="142"/>
                  <a:pt x="381" y="249"/>
                  <a:pt x="508" y="245"/>
                </a:cubicBezTo>
                <a:cubicBezTo>
                  <a:pt x="182" y="475"/>
                  <a:pt x="182" y="475"/>
                  <a:pt x="182" y="475"/>
                </a:cubicBezTo>
                <a:cubicBezTo>
                  <a:pt x="229" y="356"/>
                  <a:pt x="157" y="241"/>
                  <a:pt x="0" y="256"/>
                </a:cubicBezTo>
                <a:cubicBezTo>
                  <a:pt x="363" y="0"/>
                  <a:pt x="363" y="0"/>
                  <a:pt x="363" y="0"/>
                </a:cubicBezTo>
              </a:path>
            </a:pathLst>
          </a:custGeom>
          <a:solidFill>
            <a:srgbClr val="857E78"/>
          </a:solidFill>
          <a:ln>
            <a:noFill/>
          </a:ln>
          <a:effectLst/>
        </p:spPr>
        <p:txBody>
          <a:bodyPr vert="horz" wrap="square" lIns="91464" tIns="45732" rIns="91464" bIns="45732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1" b="0" i="0" u="none" strike="noStrike" kern="0" cap="none" spc="0" normalizeH="0" baseline="0" noProof="0">
              <a:ln>
                <a:noFill/>
              </a:ln>
              <a:solidFill>
                <a:srgbClr val="857E78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46" name="Oval 10">
            <a:extLst>
              <a:ext uri="{FF2B5EF4-FFF2-40B4-BE49-F238E27FC236}">
                <a16:creationId xmlns:a16="http://schemas.microsoft.com/office/drawing/2014/main" id="{9656EFBA-C37A-42E2-AECC-E7E1BEB64C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49265" y="3592524"/>
            <a:ext cx="1609814" cy="1612664"/>
          </a:xfrm>
          <a:prstGeom prst="ellipse">
            <a:avLst/>
          </a:prstGeom>
          <a:solidFill>
            <a:srgbClr val="CA8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857E78"/>
              </a:solidFill>
              <a:sym typeface="Agency FB" panose="020B0503020202020204" pitchFamily="34" charset="0"/>
            </a:endParaRPr>
          </a:p>
        </p:txBody>
      </p:sp>
      <p:sp>
        <p:nvSpPr>
          <p:cNvPr id="47" name="Freeform: Shape 19">
            <a:extLst>
              <a:ext uri="{FF2B5EF4-FFF2-40B4-BE49-F238E27FC236}">
                <a16:creationId xmlns:a16="http://schemas.microsoft.com/office/drawing/2014/main" id="{FF48ADA8-EFAE-48CD-9B8A-0783FE9CD2A7}"/>
              </a:ext>
            </a:extLst>
          </p:cNvPr>
          <p:cNvSpPr/>
          <p:nvPr/>
        </p:nvSpPr>
        <p:spPr>
          <a:xfrm>
            <a:off x="3542108" y="1895134"/>
            <a:ext cx="1620693" cy="1623375"/>
          </a:xfrm>
          <a:custGeom>
            <a:avLst/>
            <a:gdLst>
              <a:gd name="connsiteX0" fmla="*/ 2311544 w 4623088"/>
              <a:gd name="connsiteY0" fmla="*/ 0 h 4630738"/>
              <a:gd name="connsiteX1" fmla="*/ 4623088 w 4623088"/>
              <a:gd name="connsiteY1" fmla="*/ 2315369 h 4630738"/>
              <a:gd name="connsiteX2" fmla="*/ 2311544 w 4623088"/>
              <a:gd name="connsiteY2" fmla="*/ 4630738 h 4630738"/>
              <a:gd name="connsiteX3" fmla="*/ 0 w 4623088"/>
              <a:gd name="connsiteY3" fmla="*/ 2315369 h 4630738"/>
              <a:gd name="connsiteX4" fmla="*/ 2311544 w 4623088"/>
              <a:gd name="connsiteY4" fmla="*/ 0 h 4630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23088" h="4630738">
                <a:moveTo>
                  <a:pt x="2311544" y="0"/>
                </a:moveTo>
                <a:cubicBezTo>
                  <a:pt x="3588174" y="0"/>
                  <a:pt x="4623088" y="1036626"/>
                  <a:pt x="4623088" y="2315369"/>
                </a:cubicBezTo>
                <a:cubicBezTo>
                  <a:pt x="4623088" y="3594112"/>
                  <a:pt x="3588174" y="4630738"/>
                  <a:pt x="2311544" y="4630738"/>
                </a:cubicBezTo>
                <a:cubicBezTo>
                  <a:pt x="1034914" y="4630738"/>
                  <a:pt x="0" y="3594112"/>
                  <a:pt x="0" y="2315369"/>
                </a:cubicBezTo>
                <a:cubicBezTo>
                  <a:pt x="0" y="1036626"/>
                  <a:pt x="1034914" y="0"/>
                  <a:pt x="2311544" y="0"/>
                </a:cubicBezTo>
                <a:close/>
              </a:path>
            </a:pathLst>
          </a:custGeom>
          <a:solidFill>
            <a:srgbClr val="F1ECE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857E78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48" name="Freeform: Shape 20">
            <a:extLst>
              <a:ext uri="{FF2B5EF4-FFF2-40B4-BE49-F238E27FC236}">
                <a16:creationId xmlns:a16="http://schemas.microsoft.com/office/drawing/2014/main" id="{80BA0DAF-081B-45C9-A378-71FFAE9F8B77}"/>
              </a:ext>
            </a:extLst>
          </p:cNvPr>
          <p:cNvSpPr/>
          <p:nvPr/>
        </p:nvSpPr>
        <p:spPr>
          <a:xfrm>
            <a:off x="4836508" y="3680735"/>
            <a:ext cx="1434371" cy="1435826"/>
          </a:xfrm>
          <a:custGeom>
            <a:avLst/>
            <a:gdLst>
              <a:gd name="connsiteX0" fmla="*/ 2045798 w 4091596"/>
              <a:gd name="connsiteY0" fmla="*/ 0 h 4095750"/>
              <a:gd name="connsiteX1" fmla="*/ 4091596 w 4091596"/>
              <a:gd name="connsiteY1" fmla="*/ 2047875 h 4095750"/>
              <a:gd name="connsiteX2" fmla="*/ 2045798 w 4091596"/>
              <a:gd name="connsiteY2" fmla="*/ 4095750 h 4095750"/>
              <a:gd name="connsiteX3" fmla="*/ 0 w 4091596"/>
              <a:gd name="connsiteY3" fmla="*/ 2047875 h 4095750"/>
              <a:gd name="connsiteX4" fmla="*/ 2045798 w 4091596"/>
              <a:gd name="connsiteY4" fmla="*/ 0 h 409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91596" h="4095750">
                <a:moveTo>
                  <a:pt x="2045798" y="0"/>
                </a:moveTo>
                <a:cubicBezTo>
                  <a:pt x="3175661" y="0"/>
                  <a:pt x="4091596" y="916865"/>
                  <a:pt x="4091596" y="2047875"/>
                </a:cubicBezTo>
                <a:cubicBezTo>
                  <a:pt x="4091596" y="3178885"/>
                  <a:pt x="3175661" y="4095750"/>
                  <a:pt x="2045798" y="4095750"/>
                </a:cubicBezTo>
                <a:cubicBezTo>
                  <a:pt x="915935" y="4095750"/>
                  <a:pt x="0" y="3178885"/>
                  <a:pt x="0" y="2047875"/>
                </a:cubicBezTo>
                <a:cubicBezTo>
                  <a:pt x="0" y="916865"/>
                  <a:pt x="915935" y="0"/>
                  <a:pt x="2045798" y="0"/>
                </a:cubicBezTo>
                <a:close/>
              </a:path>
            </a:pathLst>
          </a:custGeom>
          <a:solidFill>
            <a:srgbClr val="F1ECE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857E78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49" name="Freeform: Shape 21">
            <a:extLst>
              <a:ext uri="{FF2B5EF4-FFF2-40B4-BE49-F238E27FC236}">
                <a16:creationId xmlns:a16="http://schemas.microsoft.com/office/drawing/2014/main" id="{676F8458-472C-41E3-BC45-9C594C70C453}"/>
              </a:ext>
            </a:extLst>
          </p:cNvPr>
          <p:cNvSpPr/>
          <p:nvPr/>
        </p:nvSpPr>
        <p:spPr>
          <a:xfrm>
            <a:off x="6826901" y="3394698"/>
            <a:ext cx="1645622" cy="1646163"/>
          </a:xfrm>
          <a:custGeom>
            <a:avLst/>
            <a:gdLst>
              <a:gd name="connsiteX0" fmla="*/ 2347098 w 4694198"/>
              <a:gd name="connsiteY0" fmla="*/ 0 h 4695742"/>
              <a:gd name="connsiteX1" fmla="*/ 4694198 w 4694198"/>
              <a:gd name="connsiteY1" fmla="*/ 2347871 h 4695742"/>
              <a:gd name="connsiteX2" fmla="*/ 2347098 w 4694198"/>
              <a:gd name="connsiteY2" fmla="*/ 4695742 h 4695742"/>
              <a:gd name="connsiteX3" fmla="*/ 0 w 4694198"/>
              <a:gd name="connsiteY3" fmla="*/ 2347871 h 4695742"/>
              <a:gd name="connsiteX4" fmla="*/ 2347098 w 4694198"/>
              <a:gd name="connsiteY4" fmla="*/ 0 h 4695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94198" h="4695742">
                <a:moveTo>
                  <a:pt x="2347098" y="0"/>
                </a:moveTo>
                <a:cubicBezTo>
                  <a:pt x="3643366" y="0"/>
                  <a:pt x="4694198" y="1051178"/>
                  <a:pt x="4694198" y="2347871"/>
                </a:cubicBezTo>
                <a:cubicBezTo>
                  <a:pt x="4694198" y="3644564"/>
                  <a:pt x="3643366" y="4695742"/>
                  <a:pt x="2347098" y="4695742"/>
                </a:cubicBezTo>
                <a:cubicBezTo>
                  <a:pt x="1050832" y="4695742"/>
                  <a:pt x="0" y="3644564"/>
                  <a:pt x="0" y="2347871"/>
                </a:cubicBezTo>
                <a:cubicBezTo>
                  <a:pt x="0" y="1051178"/>
                  <a:pt x="1050832" y="0"/>
                  <a:pt x="2347098" y="0"/>
                </a:cubicBezTo>
                <a:close/>
              </a:path>
            </a:pathLst>
          </a:custGeom>
          <a:solidFill>
            <a:srgbClr val="F1ECE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857E78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50" name="Freeform: Shape 22">
            <a:extLst>
              <a:ext uri="{FF2B5EF4-FFF2-40B4-BE49-F238E27FC236}">
                <a16:creationId xmlns:a16="http://schemas.microsoft.com/office/drawing/2014/main" id="{CC6A533F-1A01-4D9E-8088-7305C79FD52E}"/>
              </a:ext>
            </a:extLst>
          </p:cNvPr>
          <p:cNvSpPr/>
          <p:nvPr/>
        </p:nvSpPr>
        <p:spPr>
          <a:xfrm>
            <a:off x="5984999" y="2153389"/>
            <a:ext cx="1219101" cy="1219282"/>
          </a:xfrm>
          <a:custGeom>
            <a:avLst/>
            <a:gdLst>
              <a:gd name="connsiteX0" fmla="*/ 1738766 w 3477532"/>
              <a:gd name="connsiteY0" fmla="*/ 0 h 3478046"/>
              <a:gd name="connsiteX1" fmla="*/ 3477532 w 3477532"/>
              <a:gd name="connsiteY1" fmla="*/ 1739023 h 3478046"/>
              <a:gd name="connsiteX2" fmla="*/ 1738766 w 3477532"/>
              <a:gd name="connsiteY2" fmla="*/ 3478046 h 3478046"/>
              <a:gd name="connsiteX3" fmla="*/ 0 w 3477532"/>
              <a:gd name="connsiteY3" fmla="*/ 1739023 h 3478046"/>
              <a:gd name="connsiteX4" fmla="*/ 1738766 w 3477532"/>
              <a:gd name="connsiteY4" fmla="*/ 0 h 3478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7532" h="3478046">
                <a:moveTo>
                  <a:pt x="1738766" y="0"/>
                </a:moveTo>
                <a:cubicBezTo>
                  <a:pt x="2699060" y="0"/>
                  <a:pt x="3477532" y="778587"/>
                  <a:pt x="3477532" y="1739023"/>
                </a:cubicBezTo>
                <a:cubicBezTo>
                  <a:pt x="3477532" y="2699459"/>
                  <a:pt x="2699060" y="3478046"/>
                  <a:pt x="1738766" y="3478046"/>
                </a:cubicBezTo>
                <a:cubicBezTo>
                  <a:pt x="778472" y="3478046"/>
                  <a:pt x="0" y="2699459"/>
                  <a:pt x="0" y="1739023"/>
                </a:cubicBezTo>
                <a:cubicBezTo>
                  <a:pt x="0" y="778587"/>
                  <a:pt x="778472" y="0"/>
                  <a:pt x="1738766" y="0"/>
                </a:cubicBezTo>
                <a:close/>
              </a:path>
            </a:pathLst>
          </a:custGeom>
          <a:solidFill>
            <a:srgbClr val="F1ECE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857E78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55" name="validate-search_64702"/>
          <p:cNvSpPr>
            <a:spLocks noChangeAspect="1"/>
          </p:cNvSpPr>
          <p:nvPr/>
        </p:nvSpPr>
        <p:spPr bwMode="auto">
          <a:xfrm>
            <a:off x="6285398" y="2504097"/>
            <a:ext cx="541503" cy="540667"/>
          </a:xfrm>
          <a:custGeom>
            <a:avLst/>
            <a:gdLst>
              <a:gd name="connsiteX0" fmla="*/ 444103 w 607089"/>
              <a:gd name="connsiteY0" fmla="*/ 163584 h 606152"/>
              <a:gd name="connsiteX1" fmla="*/ 469914 w 607089"/>
              <a:gd name="connsiteY1" fmla="*/ 176766 h 606152"/>
              <a:gd name="connsiteX2" fmla="*/ 475193 w 607089"/>
              <a:gd name="connsiteY2" fmla="*/ 220412 h 606152"/>
              <a:gd name="connsiteX3" fmla="*/ 378258 w 607089"/>
              <a:gd name="connsiteY3" fmla="*/ 317225 h 606152"/>
              <a:gd name="connsiteX4" fmla="*/ 346435 w 607089"/>
              <a:gd name="connsiteY4" fmla="*/ 330260 h 606152"/>
              <a:gd name="connsiteX5" fmla="*/ 313879 w 607089"/>
              <a:gd name="connsiteY5" fmla="*/ 316492 h 606152"/>
              <a:gd name="connsiteX6" fmla="*/ 248913 w 607089"/>
              <a:gd name="connsiteY6" fmla="*/ 251755 h 606152"/>
              <a:gd name="connsiteX7" fmla="*/ 242021 w 607089"/>
              <a:gd name="connsiteY7" fmla="*/ 228760 h 606152"/>
              <a:gd name="connsiteX8" fmla="*/ 254926 w 607089"/>
              <a:gd name="connsiteY8" fmla="*/ 208695 h 606152"/>
              <a:gd name="connsiteX9" fmla="*/ 280883 w 607089"/>
              <a:gd name="connsiteY9" fmla="*/ 195074 h 606152"/>
              <a:gd name="connsiteX10" fmla="*/ 297894 w 607089"/>
              <a:gd name="connsiteY10" fmla="*/ 202836 h 606152"/>
              <a:gd name="connsiteX11" fmla="*/ 342036 w 607089"/>
              <a:gd name="connsiteY11" fmla="*/ 246922 h 606152"/>
              <a:gd name="connsiteX12" fmla="*/ 346435 w 607089"/>
              <a:gd name="connsiteY12" fmla="*/ 249705 h 606152"/>
              <a:gd name="connsiteX13" fmla="*/ 350541 w 607089"/>
              <a:gd name="connsiteY13" fmla="*/ 247068 h 606152"/>
              <a:gd name="connsiteX14" fmla="*/ 426212 w 607089"/>
              <a:gd name="connsiteY14" fmla="*/ 171493 h 606152"/>
              <a:gd name="connsiteX15" fmla="*/ 444103 w 607089"/>
              <a:gd name="connsiteY15" fmla="*/ 163584 h 606152"/>
              <a:gd name="connsiteX16" fmla="*/ 360877 w 607089"/>
              <a:gd name="connsiteY16" fmla="*/ 64177 h 606152"/>
              <a:gd name="connsiteX17" fmla="*/ 232178 w 607089"/>
              <a:gd name="connsiteY17" fmla="*/ 117334 h 606152"/>
              <a:gd name="connsiteX18" fmla="*/ 232178 w 607089"/>
              <a:gd name="connsiteY18" fmla="*/ 374333 h 606152"/>
              <a:gd name="connsiteX19" fmla="*/ 489575 w 607089"/>
              <a:gd name="connsiteY19" fmla="*/ 374333 h 606152"/>
              <a:gd name="connsiteX20" fmla="*/ 489575 w 607089"/>
              <a:gd name="connsiteY20" fmla="*/ 117334 h 606152"/>
              <a:gd name="connsiteX21" fmla="*/ 360877 w 607089"/>
              <a:gd name="connsiteY21" fmla="*/ 64177 h 606152"/>
              <a:gd name="connsiteX22" fmla="*/ 360876 w 607089"/>
              <a:gd name="connsiteY22" fmla="*/ 0 h 606152"/>
              <a:gd name="connsiteX23" fmla="*/ 535041 w 607089"/>
              <a:gd name="connsiteY23" fmla="*/ 71938 h 606152"/>
              <a:gd name="connsiteX24" fmla="*/ 535041 w 607089"/>
              <a:gd name="connsiteY24" fmla="*/ 419729 h 606152"/>
              <a:gd name="connsiteX25" fmla="*/ 237751 w 607089"/>
              <a:gd name="connsiteY25" fmla="*/ 456778 h 606152"/>
              <a:gd name="connsiteX26" fmla="*/ 225138 w 607089"/>
              <a:gd name="connsiteY26" fmla="*/ 458388 h 606152"/>
              <a:gd name="connsiteX27" fmla="*/ 99740 w 607089"/>
              <a:gd name="connsiteY27" fmla="*/ 583593 h 606152"/>
              <a:gd name="connsiteX28" fmla="*/ 17607 w 607089"/>
              <a:gd name="connsiteY28" fmla="*/ 592379 h 606152"/>
              <a:gd name="connsiteX29" fmla="*/ 13794 w 607089"/>
              <a:gd name="connsiteY29" fmla="*/ 588572 h 606152"/>
              <a:gd name="connsiteX30" fmla="*/ 22594 w 607089"/>
              <a:gd name="connsiteY30" fmla="*/ 506567 h 606152"/>
              <a:gd name="connsiteX31" fmla="*/ 148139 w 607089"/>
              <a:gd name="connsiteY31" fmla="*/ 381069 h 606152"/>
              <a:gd name="connsiteX32" fmla="*/ 149606 w 607089"/>
              <a:gd name="connsiteY32" fmla="*/ 368768 h 606152"/>
              <a:gd name="connsiteX33" fmla="*/ 186712 w 607089"/>
              <a:gd name="connsiteY33" fmla="*/ 71938 h 606152"/>
              <a:gd name="connsiteX34" fmla="*/ 360876 w 607089"/>
              <a:gd name="connsiteY34" fmla="*/ 0 h 60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7089" h="606152">
                <a:moveTo>
                  <a:pt x="444103" y="163584"/>
                </a:moveTo>
                <a:cubicBezTo>
                  <a:pt x="452462" y="163584"/>
                  <a:pt x="461261" y="167978"/>
                  <a:pt x="469914" y="176766"/>
                </a:cubicBezTo>
                <a:cubicBezTo>
                  <a:pt x="485459" y="192291"/>
                  <a:pt x="487365" y="208256"/>
                  <a:pt x="475193" y="220412"/>
                </a:cubicBezTo>
                <a:lnTo>
                  <a:pt x="378258" y="317225"/>
                </a:lnTo>
                <a:cubicBezTo>
                  <a:pt x="369459" y="326013"/>
                  <a:pt x="359047" y="330260"/>
                  <a:pt x="346435" y="330260"/>
                </a:cubicBezTo>
                <a:cubicBezTo>
                  <a:pt x="337783" y="330260"/>
                  <a:pt x="325171" y="327917"/>
                  <a:pt x="313879" y="316492"/>
                </a:cubicBezTo>
                <a:lnTo>
                  <a:pt x="248913" y="251755"/>
                </a:lnTo>
                <a:cubicBezTo>
                  <a:pt x="242314" y="245018"/>
                  <a:pt x="239821" y="237109"/>
                  <a:pt x="242021" y="228760"/>
                </a:cubicBezTo>
                <a:cubicBezTo>
                  <a:pt x="243634" y="222463"/>
                  <a:pt x="247887" y="215872"/>
                  <a:pt x="254926" y="208695"/>
                </a:cubicBezTo>
                <a:cubicBezTo>
                  <a:pt x="264165" y="199614"/>
                  <a:pt x="272670" y="195074"/>
                  <a:pt x="280883" y="195074"/>
                </a:cubicBezTo>
                <a:cubicBezTo>
                  <a:pt x="287042" y="195074"/>
                  <a:pt x="292761" y="197710"/>
                  <a:pt x="297894" y="202836"/>
                </a:cubicBezTo>
                <a:cubicBezTo>
                  <a:pt x="298187" y="203129"/>
                  <a:pt x="326491" y="231397"/>
                  <a:pt x="342036" y="246922"/>
                </a:cubicBezTo>
                <a:cubicBezTo>
                  <a:pt x="343649" y="248533"/>
                  <a:pt x="344529" y="249705"/>
                  <a:pt x="346435" y="249705"/>
                </a:cubicBezTo>
                <a:cubicBezTo>
                  <a:pt x="348195" y="249705"/>
                  <a:pt x="349075" y="248533"/>
                  <a:pt x="350541" y="247068"/>
                </a:cubicBezTo>
                <a:cubicBezTo>
                  <a:pt x="376058" y="221584"/>
                  <a:pt x="425626" y="172079"/>
                  <a:pt x="426212" y="171493"/>
                </a:cubicBezTo>
                <a:cubicBezTo>
                  <a:pt x="431492" y="166220"/>
                  <a:pt x="437504" y="163584"/>
                  <a:pt x="444103" y="163584"/>
                </a:cubicBezTo>
                <a:close/>
                <a:moveTo>
                  <a:pt x="360877" y="64177"/>
                </a:moveTo>
                <a:cubicBezTo>
                  <a:pt x="314274" y="64177"/>
                  <a:pt x="267671" y="81896"/>
                  <a:pt x="232178" y="117334"/>
                </a:cubicBezTo>
                <a:cubicBezTo>
                  <a:pt x="161192" y="188210"/>
                  <a:pt x="161192" y="303457"/>
                  <a:pt x="232178" y="374333"/>
                </a:cubicBezTo>
                <a:cubicBezTo>
                  <a:pt x="303164" y="445209"/>
                  <a:pt x="418589" y="445209"/>
                  <a:pt x="489575" y="374333"/>
                </a:cubicBezTo>
                <a:cubicBezTo>
                  <a:pt x="560560" y="303457"/>
                  <a:pt x="560560" y="188210"/>
                  <a:pt x="489575" y="117334"/>
                </a:cubicBezTo>
                <a:cubicBezTo>
                  <a:pt x="454082" y="81896"/>
                  <a:pt x="407479" y="64177"/>
                  <a:pt x="360877" y="64177"/>
                </a:cubicBezTo>
                <a:close/>
                <a:moveTo>
                  <a:pt x="360876" y="0"/>
                </a:moveTo>
                <a:cubicBezTo>
                  <a:pt x="423942" y="0"/>
                  <a:pt x="487008" y="23980"/>
                  <a:pt x="535041" y="71938"/>
                </a:cubicBezTo>
                <a:cubicBezTo>
                  <a:pt x="631106" y="167855"/>
                  <a:pt x="631106" y="323812"/>
                  <a:pt x="535041" y="419729"/>
                </a:cubicBezTo>
                <a:cubicBezTo>
                  <a:pt x="453495" y="501148"/>
                  <a:pt x="332350" y="513449"/>
                  <a:pt x="237751" y="456778"/>
                </a:cubicBezTo>
                <a:cubicBezTo>
                  <a:pt x="237751" y="456778"/>
                  <a:pt x="230858" y="452677"/>
                  <a:pt x="225138" y="458388"/>
                </a:cubicBezTo>
                <a:cubicBezTo>
                  <a:pt x="193752" y="489726"/>
                  <a:pt x="99740" y="583593"/>
                  <a:pt x="99740" y="583593"/>
                </a:cubicBezTo>
                <a:cubicBezTo>
                  <a:pt x="74660" y="608634"/>
                  <a:pt x="39754" y="614638"/>
                  <a:pt x="17607" y="592379"/>
                </a:cubicBezTo>
                <a:lnTo>
                  <a:pt x="13794" y="588572"/>
                </a:lnTo>
                <a:cubicBezTo>
                  <a:pt x="-8499" y="566460"/>
                  <a:pt x="-2486" y="531608"/>
                  <a:pt x="22594" y="506567"/>
                </a:cubicBezTo>
                <a:cubicBezTo>
                  <a:pt x="22594" y="506567"/>
                  <a:pt x="116753" y="412407"/>
                  <a:pt x="148139" y="381069"/>
                </a:cubicBezTo>
                <a:cubicBezTo>
                  <a:pt x="153712" y="375651"/>
                  <a:pt x="149606" y="368768"/>
                  <a:pt x="149606" y="368768"/>
                </a:cubicBezTo>
                <a:cubicBezTo>
                  <a:pt x="92846" y="274316"/>
                  <a:pt x="105166" y="153358"/>
                  <a:pt x="186712" y="71938"/>
                </a:cubicBezTo>
                <a:cubicBezTo>
                  <a:pt x="234745" y="23980"/>
                  <a:pt x="297810" y="0"/>
                  <a:pt x="360876" y="0"/>
                </a:cubicBezTo>
                <a:close/>
              </a:path>
            </a:pathLst>
          </a:custGeom>
          <a:solidFill>
            <a:srgbClr val="857E78"/>
          </a:solidFill>
          <a:ln>
            <a:noFill/>
          </a:ln>
        </p:spPr>
      </p:sp>
      <p:sp>
        <p:nvSpPr>
          <p:cNvPr id="56" name="paper-plane_149989"/>
          <p:cNvSpPr>
            <a:spLocks noChangeAspect="1"/>
          </p:cNvSpPr>
          <p:nvPr/>
        </p:nvSpPr>
        <p:spPr bwMode="auto">
          <a:xfrm>
            <a:off x="7275909" y="4082321"/>
            <a:ext cx="541503" cy="359413"/>
          </a:xfrm>
          <a:custGeom>
            <a:avLst/>
            <a:gdLst>
              <a:gd name="T0" fmla="*/ 278945 h 440259"/>
              <a:gd name="T1" fmla="*/ 278945 h 440259"/>
              <a:gd name="T2" fmla="*/ 278945 h 440259"/>
              <a:gd name="T3" fmla="*/ 278945 h 440259"/>
              <a:gd name="T4" fmla="*/ 278945 h 440259"/>
              <a:gd name="T5" fmla="*/ 278945 h 440259"/>
              <a:gd name="T6" fmla="*/ 278945 h 440259"/>
              <a:gd name="T7" fmla="*/ 278945 h 440259"/>
              <a:gd name="T8" fmla="*/ 278945 h 440259"/>
              <a:gd name="T9" fmla="*/ 278945 h 440259"/>
              <a:gd name="T10" fmla="*/ 278945 h 440259"/>
              <a:gd name="T11" fmla="*/ 278945 h 440259"/>
              <a:gd name="T12" fmla="*/ 278945 h 440259"/>
              <a:gd name="T13" fmla="*/ 278945 h 440259"/>
              <a:gd name="T14" fmla="*/ 278945 h 440259"/>
              <a:gd name="T15" fmla="*/ 278945 h 440259"/>
              <a:gd name="T16" fmla="*/ 278945 h 440259"/>
              <a:gd name="T17" fmla="*/ 278945 h 440259"/>
              <a:gd name="T18" fmla="*/ 278945 h 440259"/>
              <a:gd name="T19" fmla="*/ 278945 h 440259"/>
              <a:gd name="T20" fmla="*/ 278945 h 440259"/>
              <a:gd name="T21" fmla="*/ 278945 h 440259"/>
              <a:gd name="T22" fmla="*/ 278945 h 440259"/>
              <a:gd name="T23" fmla="*/ 278945 h 440259"/>
              <a:gd name="T24" fmla="*/ 278945 h 440259"/>
              <a:gd name="T25" fmla="*/ 278945 h 440259"/>
              <a:gd name="T26" fmla="*/ 278945 h 440259"/>
              <a:gd name="T27" fmla="*/ 278945 h 440259"/>
              <a:gd name="T28" fmla="*/ 278945 h 440259"/>
              <a:gd name="T29" fmla="*/ 278945 h 440259"/>
              <a:gd name="T30" fmla="*/ 278945 h 440259"/>
              <a:gd name="T31" fmla="*/ 278945 h 440259"/>
              <a:gd name="T32" fmla="*/ 278945 h 440259"/>
              <a:gd name="T33" fmla="*/ 278945 h 440259"/>
              <a:gd name="T34" fmla="*/ 278945 h 440259"/>
              <a:gd name="T35" fmla="*/ 278945 h 440259"/>
              <a:gd name="T36" fmla="*/ 278945 h 440259"/>
              <a:gd name="T37" fmla="*/ 278945 h 440259"/>
              <a:gd name="T38" fmla="*/ 278945 h 440259"/>
              <a:gd name="T39" fmla="*/ 278945 h 440259"/>
              <a:gd name="T40" fmla="*/ 278945 h 440259"/>
              <a:gd name="T41" fmla="*/ 278945 h 440259"/>
              <a:gd name="T42" fmla="*/ 278945 h 440259"/>
              <a:gd name="T43" fmla="*/ 278945 h 440259"/>
              <a:gd name="T44" fmla="*/ 278945 h 440259"/>
              <a:gd name="T45" fmla="*/ 278945 h 440259"/>
              <a:gd name="T46" fmla="*/ 88862 h 440259"/>
              <a:gd name="T47" fmla="*/ 88862 h 440259"/>
              <a:gd name="T48" fmla="*/ 278945 h 440259"/>
              <a:gd name="T49" fmla="*/ 278945 h 440259"/>
              <a:gd name="T50" fmla="*/ 278945 h 440259"/>
              <a:gd name="T51" fmla="*/ 278945 h 440259"/>
              <a:gd name="T52" fmla="*/ 278945 h 440259"/>
              <a:gd name="T53" fmla="*/ 278945 h 440259"/>
              <a:gd name="T54" fmla="*/ 278945 h 440259"/>
              <a:gd name="T55" fmla="*/ 278945 h 440259"/>
              <a:gd name="T56" fmla="*/ 278945 h 440259"/>
              <a:gd name="T57" fmla="*/ 278945 h 440259"/>
              <a:gd name="T58" fmla="*/ 88862 h 440259"/>
              <a:gd name="T59" fmla="*/ 88862 h 440259"/>
              <a:gd name="T60" fmla="*/ 278945 h 440259"/>
              <a:gd name="T61" fmla="*/ 278945 h 440259"/>
              <a:gd name="T62" fmla="*/ 278945 h 440259"/>
              <a:gd name="T63" fmla="*/ 278945 h 440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2" h="533">
                <a:moveTo>
                  <a:pt x="802" y="11"/>
                </a:moveTo>
                <a:cubicBezTo>
                  <a:pt x="802" y="11"/>
                  <a:pt x="802" y="11"/>
                  <a:pt x="802" y="11"/>
                </a:cubicBezTo>
                <a:cubicBezTo>
                  <a:pt x="801" y="9"/>
                  <a:pt x="801" y="8"/>
                  <a:pt x="800" y="6"/>
                </a:cubicBezTo>
                <a:cubicBezTo>
                  <a:pt x="800" y="6"/>
                  <a:pt x="800" y="6"/>
                  <a:pt x="800" y="6"/>
                </a:cubicBezTo>
                <a:cubicBezTo>
                  <a:pt x="800" y="6"/>
                  <a:pt x="800" y="6"/>
                  <a:pt x="800" y="6"/>
                </a:cubicBezTo>
                <a:cubicBezTo>
                  <a:pt x="799" y="5"/>
                  <a:pt x="798" y="4"/>
                  <a:pt x="797" y="3"/>
                </a:cubicBezTo>
                <a:cubicBezTo>
                  <a:pt x="796" y="3"/>
                  <a:pt x="796" y="2"/>
                  <a:pt x="796" y="2"/>
                </a:cubicBezTo>
                <a:cubicBezTo>
                  <a:pt x="795" y="2"/>
                  <a:pt x="794" y="1"/>
                  <a:pt x="793" y="1"/>
                </a:cubicBezTo>
                <a:cubicBezTo>
                  <a:pt x="792" y="0"/>
                  <a:pt x="791" y="0"/>
                  <a:pt x="791" y="0"/>
                </a:cubicBezTo>
                <a:cubicBezTo>
                  <a:pt x="790" y="0"/>
                  <a:pt x="789" y="0"/>
                  <a:pt x="789" y="0"/>
                </a:cubicBezTo>
                <a:lnTo>
                  <a:pt x="789" y="0"/>
                </a:lnTo>
                <a:cubicBezTo>
                  <a:pt x="788" y="0"/>
                  <a:pt x="788" y="0"/>
                  <a:pt x="787" y="0"/>
                </a:cubicBezTo>
                <a:cubicBezTo>
                  <a:pt x="787" y="0"/>
                  <a:pt x="787" y="0"/>
                  <a:pt x="787" y="0"/>
                </a:cubicBezTo>
                <a:cubicBezTo>
                  <a:pt x="787" y="0"/>
                  <a:pt x="787" y="0"/>
                  <a:pt x="787" y="0"/>
                </a:cubicBezTo>
                <a:cubicBezTo>
                  <a:pt x="786" y="0"/>
                  <a:pt x="786" y="0"/>
                  <a:pt x="786" y="0"/>
                </a:cubicBezTo>
                <a:lnTo>
                  <a:pt x="12" y="160"/>
                </a:lnTo>
                <a:cubicBezTo>
                  <a:pt x="6" y="161"/>
                  <a:pt x="2" y="166"/>
                  <a:pt x="1" y="171"/>
                </a:cubicBezTo>
                <a:cubicBezTo>
                  <a:pt x="0" y="177"/>
                  <a:pt x="3" y="182"/>
                  <a:pt x="8" y="185"/>
                </a:cubicBezTo>
                <a:lnTo>
                  <a:pt x="230" y="302"/>
                </a:lnTo>
                <a:lnTo>
                  <a:pt x="269" y="518"/>
                </a:lnTo>
                <a:cubicBezTo>
                  <a:pt x="269" y="518"/>
                  <a:pt x="269" y="518"/>
                  <a:pt x="269" y="518"/>
                </a:cubicBezTo>
                <a:cubicBezTo>
                  <a:pt x="269" y="519"/>
                  <a:pt x="269" y="520"/>
                  <a:pt x="269" y="521"/>
                </a:cubicBezTo>
                <a:cubicBezTo>
                  <a:pt x="269" y="522"/>
                  <a:pt x="269" y="523"/>
                  <a:pt x="269" y="523"/>
                </a:cubicBezTo>
                <a:cubicBezTo>
                  <a:pt x="269" y="524"/>
                  <a:pt x="270" y="525"/>
                  <a:pt x="270" y="527"/>
                </a:cubicBezTo>
                <a:cubicBezTo>
                  <a:pt x="271" y="527"/>
                  <a:pt x="271" y="527"/>
                  <a:pt x="271" y="527"/>
                </a:cubicBezTo>
                <a:cubicBezTo>
                  <a:pt x="271" y="527"/>
                  <a:pt x="271" y="527"/>
                  <a:pt x="271" y="527"/>
                </a:cubicBezTo>
                <a:cubicBezTo>
                  <a:pt x="271" y="528"/>
                  <a:pt x="271" y="528"/>
                  <a:pt x="272" y="528"/>
                </a:cubicBezTo>
                <a:cubicBezTo>
                  <a:pt x="272" y="529"/>
                  <a:pt x="273" y="530"/>
                  <a:pt x="274" y="530"/>
                </a:cubicBezTo>
                <a:cubicBezTo>
                  <a:pt x="274" y="530"/>
                  <a:pt x="274" y="530"/>
                  <a:pt x="274" y="531"/>
                </a:cubicBezTo>
                <a:cubicBezTo>
                  <a:pt x="274" y="531"/>
                  <a:pt x="274" y="531"/>
                  <a:pt x="275" y="531"/>
                </a:cubicBezTo>
                <a:cubicBezTo>
                  <a:pt x="275" y="531"/>
                  <a:pt x="276" y="532"/>
                  <a:pt x="277" y="532"/>
                </a:cubicBezTo>
                <a:cubicBezTo>
                  <a:pt x="277" y="532"/>
                  <a:pt x="278" y="533"/>
                  <a:pt x="278" y="533"/>
                </a:cubicBezTo>
                <a:cubicBezTo>
                  <a:pt x="279" y="533"/>
                  <a:pt x="281" y="533"/>
                  <a:pt x="282" y="533"/>
                </a:cubicBezTo>
                <a:lnTo>
                  <a:pt x="282" y="533"/>
                </a:lnTo>
                <a:lnTo>
                  <a:pt x="282" y="533"/>
                </a:lnTo>
                <a:lnTo>
                  <a:pt x="282" y="533"/>
                </a:lnTo>
                <a:cubicBezTo>
                  <a:pt x="282" y="533"/>
                  <a:pt x="282" y="533"/>
                  <a:pt x="282" y="533"/>
                </a:cubicBezTo>
                <a:cubicBezTo>
                  <a:pt x="282" y="533"/>
                  <a:pt x="282" y="533"/>
                  <a:pt x="283" y="533"/>
                </a:cubicBezTo>
                <a:cubicBezTo>
                  <a:pt x="286" y="533"/>
                  <a:pt x="290" y="532"/>
                  <a:pt x="292" y="529"/>
                </a:cubicBezTo>
                <a:lnTo>
                  <a:pt x="440" y="431"/>
                </a:lnTo>
                <a:lnTo>
                  <a:pt x="595" y="531"/>
                </a:lnTo>
                <a:cubicBezTo>
                  <a:pt x="597" y="532"/>
                  <a:pt x="599" y="533"/>
                  <a:pt x="602" y="533"/>
                </a:cubicBezTo>
                <a:cubicBezTo>
                  <a:pt x="603" y="533"/>
                  <a:pt x="605" y="533"/>
                  <a:pt x="606" y="533"/>
                </a:cubicBezTo>
                <a:cubicBezTo>
                  <a:pt x="610" y="531"/>
                  <a:pt x="613" y="528"/>
                  <a:pt x="614" y="524"/>
                </a:cubicBezTo>
                <a:lnTo>
                  <a:pt x="800" y="20"/>
                </a:lnTo>
                <a:cubicBezTo>
                  <a:pt x="801" y="18"/>
                  <a:pt x="802" y="16"/>
                  <a:pt x="802" y="13"/>
                </a:cubicBezTo>
                <a:cubicBezTo>
                  <a:pt x="802" y="12"/>
                  <a:pt x="802" y="12"/>
                  <a:pt x="802" y="11"/>
                </a:cubicBezTo>
                <a:close/>
                <a:moveTo>
                  <a:pt x="647" y="101"/>
                </a:moveTo>
                <a:lnTo>
                  <a:pt x="327" y="336"/>
                </a:lnTo>
                <a:cubicBezTo>
                  <a:pt x="327" y="336"/>
                  <a:pt x="326" y="337"/>
                  <a:pt x="326" y="337"/>
                </a:cubicBezTo>
                <a:cubicBezTo>
                  <a:pt x="326" y="337"/>
                  <a:pt x="326" y="337"/>
                  <a:pt x="325" y="338"/>
                </a:cubicBezTo>
                <a:cubicBezTo>
                  <a:pt x="325" y="338"/>
                  <a:pt x="325" y="338"/>
                  <a:pt x="325" y="339"/>
                </a:cubicBezTo>
                <a:cubicBezTo>
                  <a:pt x="324" y="339"/>
                  <a:pt x="324" y="339"/>
                  <a:pt x="324" y="340"/>
                </a:cubicBezTo>
                <a:cubicBezTo>
                  <a:pt x="323" y="340"/>
                  <a:pt x="323" y="341"/>
                  <a:pt x="323" y="342"/>
                </a:cubicBezTo>
                <a:cubicBezTo>
                  <a:pt x="323" y="342"/>
                  <a:pt x="323" y="342"/>
                  <a:pt x="323" y="343"/>
                </a:cubicBezTo>
                <a:cubicBezTo>
                  <a:pt x="323" y="343"/>
                  <a:pt x="322" y="343"/>
                  <a:pt x="322" y="343"/>
                </a:cubicBezTo>
                <a:lnTo>
                  <a:pt x="286" y="462"/>
                </a:lnTo>
                <a:lnTo>
                  <a:pt x="257" y="301"/>
                </a:lnTo>
                <a:lnTo>
                  <a:pt x="647" y="101"/>
                </a:lnTo>
                <a:close/>
                <a:moveTo>
                  <a:pt x="306" y="487"/>
                </a:moveTo>
                <a:lnTo>
                  <a:pt x="343" y="367"/>
                </a:lnTo>
                <a:lnTo>
                  <a:pt x="399" y="404"/>
                </a:lnTo>
                <a:lnTo>
                  <a:pt x="416" y="415"/>
                </a:lnTo>
                <a:lnTo>
                  <a:pt x="361" y="451"/>
                </a:lnTo>
                <a:lnTo>
                  <a:pt x="306" y="487"/>
                </a:lnTo>
                <a:close/>
              </a:path>
            </a:pathLst>
          </a:custGeom>
          <a:solidFill>
            <a:srgbClr val="857E78"/>
          </a:solidFill>
          <a:ln>
            <a:noFill/>
          </a:ln>
        </p:spPr>
      </p:sp>
      <p:sp>
        <p:nvSpPr>
          <p:cNvPr id="57" name="man-with-bow_56788"/>
          <p:cNvSpPr>
            <a:spLocks noChangeAspect="1"/>
          </p:cNvSpPr>
          <p:nvPr/>
        </p:nvSpPr>
        <p:spPr bwMode="auto">
          <a:xfrm>
            <a:off x="4095485" y="2354581"/>
            <a:ext cx="496864" cy="541503"/>
          </a:xfrm>
          <a:custGeom>
            <a:avLst/>
            <a:gdLst>
              <a:gd name="connsiteX0" fmla="*/ 188888 w 557678"/>
              <a:gd name="connsiteY0" fmla="*/ 367011 h 607780"/>
              <a:gd name="connsiteX1" fmla="*/ 199785 w 557678"/>
              <a:gd name="connsiteY1" fmla="*/ 373977 h 607780"/>
              <a:gd name="connsiteX2" fmla="*/ 278839 w 557678"/>
              <a:gd name="connsiteY2" fmla="*/ 490974 h 607780"/>
              <a:gd name="connsiteX3" fmla="*/ 357893 w 557678"/>
              <a:gd name="connsiteY3" fmla="*/ 373977 h 607780"/>
              <a:gd name="connsiteX4" fmla="*/ 368886 w 557678"/>
              <a:gd name="connsiteY4" fmla="*/ 367011 h 607780"/>
              <a:gd name="connsiteX5" fmla="*/ 374908 w 557678"/>
              <a:gd name="connsiteY5" fmla="*/ 368729 h 607780"/>
              <a:gd name="connsiteX6" fmla="*/ 557678 w 557678"/>
              <a:gd name="connsiteY6" fmla="*/ 480572 h 607780"/>
              <a:gd name="connsiteX7" fmla="*/ 557678 w 557678"/>
              <a:gd name="connsiteY7" fmla="*/ 607780 h 607780"/>
              <a:gd name="connsiteX8" fmla="*/ 278839 w 557678"/>
              <a:gd name="connsiteY8" fmla="*/ 607780 h 607780"/>
              <a:gd name="connsiteX9" fmla="*/ 0 w 557678"/>
              <a:gd name="connsiteY9" fmla="*/ 607780 h 607780"/>
              <a:gd name="connsiteX10" fmla="*/ 0 w 557678"/>
              <a:gd name="connsiteY10" fmla="*/ 480572 h 607780"/>
              <a:gd name="connsiteX11" fmla="*/ 182770 w 557678"/>
              <a:gd name="connsiteY11" fmla="*/ 368729 h 607780"/>
              <a:gd name="connsiteX12" fmla="*/ 188888 w 557678"/>
              <a:gd name="connsiteY12" fmla="*/ 367011 h 607780"/>
              <a:gd name="connsiteX13" fmla="*/ 233347 w 557678"/>
              <a:gd name="connsiteY13" fmla="*/ 332928 h 607780"/>
              <a:gd name="connsiteX14" fmla="*/ 235832 w 557678"/>
              <a:gd name="connsiteY14" fmla="*/ 333119 h 607780"/>
              <a:gd name="connsiteX15" fmla="*/ 236501 w 557678"/>
              <a:gd name="connsiteY15" fmla="*/ 333214 h 607780"/>
              <a:gd name="connsiteX16" fmla="*/ 236692 w 557678"/>
              <a:gd name="connsiteY16" fmla="*/ 333214 h 607780"/>
              <a:gd name="connsiteX17" fmla="*/ 237934 w 557678"/>
              <a:gd name="connsiteY17" fmla="*/ 333596 h 607780"/>
              <a:gd name="connsiteX18" fmla="*/ 238508 w 557678"/>
              <a:gd name="connsiteY18" fmla="*/ 333787 h 607780"/>
              <a:gd name="connsiteX19" fmla="*/ 239177 w 557678"/>
              <a:gd name="connsiteY19" fmla="*/ 333977 h 607780"/>
              <a:gd name="connsiteX20" fmla="*/ 243478 w 557678"/>
              <a:gd name="connsiteY20" fmla="*/ 336553 h 607780"/>
              <a:gd name="connsiteX21" fmla="*/ 264981 w 557678"/>
              <a:gd name="connsiteY21" fmla="*/ 353724 h 607780"/>
              <a:gd name="connsiteX22" fmla="*/ 267657 w 557678"/>
              <a:gd name="connsiteY22" fmla="*/ 353820 h 607780"/>
              <a:gd name="connsiteX23" fmla="*/ 278839 w 557678"/>
              <a:gd name="connsiteY23" fmla="*/ 353724 h 607780"/>
              <a:gd name="connsiteX24" fmla="*/ 290021 w 557678"/>
              <a:gd name="connsiteY24" fmla="*/ 353820 h 607780"/>
              <a:gd name="connsiteX25" fmla="*/ 292792 w 557678"/>
              <a:gd name="connsiteY25" fmla="*/ 353724 h 607780"/>
              <a:gd name="connsiteX26" fmla="*/ 314200 w 557678"/>
              <a:gd name="connsiteY26" fmla="*/ 336553 h 607780"/>
              <a:gd name="connsiteX27" fmla="*/ 318596 w 557678"/>
              <a:gd name="connsiteY27" fmla="*/ 333977 h 607780"/>
              <a:gd name="connsiteX28" fmla="*/ 319265 w 557678"/>
              <a:gd name="connsiteY28" fmla="*/ 333787 h 607780"/>
              <a:gd name="connsiteX29" fmla="*/ 319743 w 557678"/>
              <a:gd name="connsiteY29" fmla="*/ 333596 h 607780"/>
              <a:gd name="connsiteX30" fmla="*/ 321081 w 557678"/>
              <a:gd name="connsiteY30" fmla="*/ 333214 h 607780"/>
              <a:gd name="connsiteX31" fmla="*/ 321272 w 557678"/>
              <a:gd name="connsiteY31" fmla="*/ 333214 h 607780"/>
              <a:gd name="connsiteX32" fmla="*/ 321846 w 557678"/>
              <a:gd name="connsiteY32" fmla="*/ 333119 h 607780"/>
              <a:gd name="connsiteX33" fmla="*/ 324426 w 557678"/>
              <a:gd name="connsiteY33" fmla="*/ 332928 h 607780"/>
              <a:gd name="connsiteX34" fmla="*/ 340195 w 557678"/>
              <a:gd name="connsiteY34" fmla="*/ 347905 h 607780"/>
              <a:gd name="connsiteX35" fmla="*/ 340195 w 557678"/>
              <a:gd name="connsiteY35" fmla="*/ 380912 h 607780"/>
              <a:gd name="connsiteX36" fmla="*/ 324426 w 557678"/>
              <a:gd name="connsiteY36" fmla="*/ 396366 h 607780"/>
              <a:gd name="connsiteX37" fmla="*/ 314869 w 557678"/>
              <a:gd name="connsiteY37" fmla="*/ 393123 h 607780"/>
              <a:gd name="connsiteX38" fmla="*/ 294417 w 557678"/>
              <a:gd name="connsiteY38" fmla="*/ 374807 h 607780"/>
              <a:gd name="connsiteX39" fmla="*/ 278839 w 557678"/>
              <a:gd name="connsiteY39" fmla="*/ 374902 h 607780"/>
              <a:gd name="connsiteX40" fmla="*/ 263261 w 557678"/>
              <a:gd name="connsiteY40" fmla="*/ 374807 h 607780"/>
              <a:gd name="connsiteX41" fmla="*/ 242809 w 557678"/>
              <a:gd name="connsiteY41" fmla="*/ 393123 h 607780"/>
              <a:gd name="connsiteX42" fmla="*/ 233347 w 557678"/>
              <a:gd name="connsiteY42" fmla="*/ 396366 h 607780"/>
              <a:gd name="connsiteX43" fmla="*/ 217482 w 557678"/>
              <a:gd name="connsiteY43" fmla="*/ 380912 h 607780"/>
              <a:gd name="connsiteX44" fmla="*/ 217482 w 557678"/>
              <a:gd name="connsiteY44" fmla="*/ 347905 h 607780"/>
              <a:gd name="connsiteX45" fmla="*/ 233347 w 557678"/>
              <a:gd name="connsiteY45" fmla="*/ 332928 h 607780"/>
              <a:gd name="connsiteX46" fmla="*/ 277214 w 557678"/>
              <a:gd name="connsiteY46" fmla="*/ 0 h 607780"/>
              <a:gd name="connsiteX47" fmla="*/ 278552 w 557678"/>
              <a:gd name="connsiteY47" fmla="*/ 0 h 607780"/>
              <a:gd name="connsiteX48" fmla="*/ 278744 w 557678"/>
              <a:gd name="connsiteY48" fmla="*/ 0 h 607780"/>
              <a:gd name="connsiteX49" fmla="*/ 278839 w 557678"/>
              <a:gd name="connsiteY49" fmla="*/ 0 h 607780"/>
              <a:gd name="connsiteX50" fmla="*/ 278935 w 557678"/>
              <a:gd name="connsiteY50" fmla="*/ 0 h 607780"/>
              <a:gd name="connsiteX51" fmla="*/ 279222 w 557678"/>
              <a:gd name="connsiteY51" fmla="*/ 0 h 607780"/>
              <a:gd name="connsiteX52" fmla="*/ 280560 w 557678"/>
              <a:gd name="connsiteY52" fmla="*/ 0 h 607780"/>
              <a:gd name="connsiteX53" fmla="*/ 404758 w 557678"/>
              <a:gd name="connsiteY53" fmla="*/ 105659 h 607780"/>
              <a:gd name="connsiteX54" fmla="*/ 396727 w 557678"/>
              <a:gd name="connsiteY54" fmla="*/ 160159 h 607780"/>
              <a:gd name="connsiteX55" fmla="*/ 408009 w 557678"/>
              <a:gd name="connsiteY55" fmla="*/ 186120 h 607780"/>
              <a:gd name="connsiteX56" fmla="*/ 379039 w 557678"/>
              <a:gd name="connsiteY56" fmla="*/ 238616 h 607780"/>
              <a:gd name="connsiteX57" fmla="*/ 317179 w 557678"/>
              <a:gd name="connsiteY57" fmla="*/ 313541 h 607780"/>
              <a:gd name="connsiteX58" fmla="*/ 278935 w 557678"/>
              <a:gd name="connsiteY58" fmla="*/ 322131 h 607780"/>
              <a:gd name="connsiteX59" fmla="*/ 278839 w 557678"/>
              <a:gd name="connsiteY59" fmla="*/ 322131 h 607780"/>
              <a:gd name="connsiteX60" fmla="*/ 278744 w 557678"/>
              <a:gd name="connsiteY60" fmla="*/ 322131 h 607780"/>
              <a:gd name="connsiteX61" fmla="*/ 240499 w 557678"/>
              <a:gd name="connsiteY61" fmla="*/ 313541 h 607780"/>
              <a:gd name="connsiteX62" fmla="*/ 178734 w 557678"/>
              <a:gd name="connsiteY62" fmla="*/ 238616 h 607780"/>
              <a:gd name="connsiteX63" fmla="*/ 149669 w 557678"/>
              <a:gd name="connsiteY63" fmla="*/ 186120 h 607780"/>
              <a:gd name="connsiteX64" fmla="*/ 161046 w 557678"/>
              <a:gd name="connsiteY64" fmla="*/ 160159 h 607780"/>
              <a:gd name="connsiteX65" fmla="*/ 153015 w 557678"/>
              <a:gd name="connsiteY65" fmla="*/ 105659 h 607780"/>
              <a:gd name="connsiteX66" fmla="*/ 277214 w 557678"/>
              <a:gd name="connsiteY66" fmla="*/ 0 h 607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557678" h="607780">
                <a:moveTo>
                  <a:pt x="188888" y="367011"/>
                </a:moveTo>
                <a:cubicBezTo>
                  <a:pt x="193667" y="367011"/>
                  <a:pt x="197873" y="369874"/>
                  <a:pt x="199785" y="373977"/>
                </a:cubicBezTo>
                <a:cubicBezTo>
                  <a:pt x="218808" y="405851"/>
                  <a:pt x="254177" y="489256"/>
                  <a:pt x="278839" y="490974"/>
                </a:cubicBezTo>
                <a:cubicBezTo>
                  <a:pt x="303502" y="489256"/>
                  <a:pt x="338870" y="405851"/>
                  <a:pt x="357893" y="373977"/>
                </a:cubicBezTo>
                <a:cubicBezTo>
                  <a:pt x="359900" y="369874"/>
                  <a:pt x="364011" y="367011"/>
                  <a:pt x="368886" y="367011"/>
                </a:cubicBezTo>
                <a:cubicBezTo>
                  <a:pt x="371085" y="367011"/>
                  <a:pt x="372996" y="367870"/>
                  <a:pt x="374908" y="368729"/>
                </a:cubicBezTo>
                <a:cubicBezTo>
                  <a:pt x="382269" y="371878"/>
                  <a:pt x="557678" y="427132"/>
                  <a:pt x="557678" y="480572"/>
                </a:cubicBezTo>
                <a:lnTo>
                  <a:pt x="557678" y="607780"/>
                </a:lnTo>
                <a:lnTo>
                  <a:pt x="278839" y="607780"/>
                </a:lnTo>
                <a:lnTo>
                  <a:pt x="0" y="607780"/>
                </a:lnTo>
                <a:lnTo>
                  <a:pt x="0" y="480572"/>
                </a:lnTo>
                <a:cubicBezTo>
                  <a:pt x="0" y="421120"/>
                  <a:pt x="175314" y="371687"/>
                  <a:pt x="182770" y="368729"/>
                </a:cubicBezTo>
                <a:cubicBezTo>
                  <a:pt x="184682" y="367870"/>
                  <a:pt x="186593" y="367011"/>
                  <a:pt x="188888" y="367011"/>
                </a:cubicBezTo>
                <a:close/>
                <a:moveTo>
                  <a:pt x="233347" y="332928"/>
                </a:moveTo>
                <a:cubicBezTo>
                  <a:pt x="234207" y="332928"/>
                  <a:pt x="235067" y="332928"/>
                  <a:pt x="235832" y="333119"/>
                </a:cubicBezTo>
                <a:cubicBezTo>
                  <a:pt x="236023" y="333119"/>
                  <a:pt x="236310" y="333119"/>
                  <a:pt x="236501" y="333214"/>
                </a:cubicBezTo>
                <a:cubicBezTo>
                  <a:pt x="236501" y="333214"/>
                  <a:pt x="236596" y="333214"/>
                  <a:pt x="236692" y="333214"/>
                </a:cubicBezTo>
                <a:cubicBezTo>
                  <a:pt x="237074" y="333310"/>
                  <a:pt x="237552" y="333405"/>
                  <a:pt x="237934" y="333596"/>
                </a:cubicBezTo>
                <a:cubicBezTo>
                  <a:pt x="238126" y="333596"/>
                  <a:pt x="238317" y="333691"/>
                  <a:pt x="238508" y="333787"/>
                </a:cubicBezTo>
                <a:cubicBezTo>
                  <a:pt x="238699" y="333787"/>
                  <a:pt x="238890" y="333882"/>
                  <a:pt x="239177" y="333977"/>
                </a:cubicBezTo>
                <a:cubicBezTo>
                  <a:pt x="240706" y="334645"/>
                  <a:pt x="242140" y="335504"/>
                  <a:pt x="243478" y="336553"/>
                </a:cubicBezTo>
                <a:cubicBezTo>
                  <a:pt x="250836" y="342372"/>
                  <a:pt x="255615" y="353056"/>
                  <a:pt x="264981" y="353724"/>
                </a:cubicBezTo>
                <a:cubicBezTo>
                  <a:pt x="265841" y="353820"/>
                  <a:pt x="266797" y="353820"/>
                  <a:pt x="267657" y="353820"/>
                </a:cubicBezTo>
                <a:cubicBezTo>
                  <a:pt x="268517" y="353820"/>
                  <a:pt x="274060" y="353724"/>
                  <a:pt x="278839" y="353724"/>
                </a:cubicBezTo>
                <a:cubicBezTo>
                  <a:pt x="283617" y="353724"/>
                  <a:pt x="289256" y="353820"/>
                  <a:pt x="290021" y="353820"/>
                </a:cubicBezTo>
                <a:cubicBezTo>
                  <a:pt x="290976" y="353820"/>
                  <a:pt x="291836" y="353820"/>
                  <a:pt x="292792" y="353724"/>
                </a:cubicBezTo>
                <a:cubicBezTo>
                  <a:pt x="302158" y="353056"/>
                  <a:pt x="306841" y="342372"/>
                  <a:pt x="314200" y="336553"/>
                </a:cubicBezTo>
                <a:cubicBezTo>
                  <a:pt x="315538" y="335504"/>
                  <a:pt x="316972" y="334645"/>
                  <a:pt x="318596" y="333977"/>
                </a:cubicBezTo>
                <a:cubicBezTo>
                  <a:pt x="318787" y="333882"/>
                  <a:pt x="318979" y="333787"/>
                  <a:pt x="319265" y="333787"/>
                </a:cubicBezTo>
                <a:cubicBezTo>
                  <a:pt x="319456" y="333691"/>
                  <a:pt x="319648" y="333596"/>
                  <a:pt x="319743" y="333596"/>
                </a:cubicBezTo>
                <a:cubicBezTo>
                  <a:pt x="320221" y="333405"/>
                  <a:pt x="320603" y="333310"/>
                  <a:pt x="321081" y="333214"/>
                </a:cubicBezTo>
                <a:cubicBezTo>
                  <a:pt x="321081" y="333214"/>
                  <a:pt x="321177" y="333214"/>
                  <a:pt x="321272" y="333214"/>
                </a:cubicBezTo>
                <a:cubicBezTo>
                  <a:pt x="321463" y="333119"/>
                  <a:pt x="321654" y="333119"/>
                  <a:pt x="321846" y="333119"/>
                </a:cubicBezTo>
                <a:cubicBezTo>
                  <a:pt x="322706" y="332928"/>
                  <a:pt x="323566" y="332928"/>
                  <a:pt x="324426" y="332928"/>
                </a:cubicBezTo>
                <a:cubicBezTo>
                  <a:pt x="332836" y="332928"/>
                  <a:pt x="339813" y="339510"/>
                  <a:pt x="340195" y="347905"/>
                </a:cubicBezTo>
                <a:lnTo>
                  <a:pt x="340195" y="380912"/>
                </a:lnTo>
                <a:cubicBezTo>
                  <a:pt x="340004" y="389498"/>
                  <a:pt x="333027" y="396366"/>
                  <a:pt x="324426" y="396366"/>
                </a:cubicBezTo>
                <a:cubicBezTo>
                  <a:pt x="320794" y="396366"/>
                  <a:pt x="317545" y="395126"/>
                  <a:pt x="314869" y="393123"/>
                </a:cubicBezTo>
                <a:cubicBezTo>
                  <a:pt x="305885" y="387208"/>
                  <a:pt x="299864" y="374997"/>
                  <a:pt x="294417" y="374807"/>
                </a:cubicBezTo>
                <a:lnTo>
                  <a:pt x="278839" y="374902"/>
                </a:lnTo>
                <a:lnTo>
                  <a:pt x="263261" y="374807"/>
                </a:lnTo>
                <a:cubicBezTo>
                  <a:pt x="257813" y="374997"/>
                  <a:pt x="251792" y="387208"/>
                  <a:pt x="242809" y="393123"/>
                </a:cubicBezTo>
                <a:cubicBezTo>
                  <a:pt x="240228" y="395126"/>
                  <a:pt x="236883" y="396366"/>
                  <a:pt x="233347" y="396366"/>
                </a:cubicBezTo>
                <a:cubicBezTo>
                  <a:pt x="224746" y="396366"/>
                  <a:pt x="217769" y="389498"/>
                  <a:pt x="217482" y="380912"/>
                </a:cubicBezTo>
                <a:lnTo>
                  <a:pt x="217482" y="347905"/>
                </a:lnTo>
                <a:cubicBezTo>
                  <a:pt x="217960" y="339510"/>
                  <a:pt x="224841" y="332928"/>
                  <a:pt x="233347" y="332928"/>
                </a:cubicBezTo>
                <a:close/>
                <a:moveTo>
                  <a:pt x="277214" y="0"/>
                </a:moveTo>
                <a:cubicBezTo>
                  <a:pt x="277596" y="0"/>
                  <a:pt x="278074" y="0"/>
                  <a:pt x="278552" y="0"/>
                </a:cubicBezTo>
                <a:cubicBezTo>
                  <a:pt x="278648" y="0"/>
                  <a:pt x="278648" y="0"/>
                  <a:pt x="278744" y="0"/>
                </a:cubicBezTo>
                <a:cubicBezTo>
                  <a:pt x="278744" y="0"/>
                  <a:pt x="278839" y="0"/>
                  <a:pt x="278839" y="0"/>
                </a:cubicBezTo>
                <a:cubicBezTo>
                  <a:pt x="278935" y="0"/>
                  <a:pt x="278935" y="0"/>
                  <a:pt x="278935" y="0"/>
                </a:cubicBezTo>
                <a:cubicBezTo>
                  <a:pt x="279030" y="0"/>
                  <a:pt x="279126" y="0"/>
                  <a:pt x="279222" y="0"/>
                </a:cubicBezTo>
                <a:cubicBezTo>
                  <a:pt x="279604" y="0"/>
                  <a:pt x="280082" y="0"/>
                  <a:pt x="280560" y="0"/>
                </a:cubicBezTo>
                <a:cubicBezTo>
                  <a:pt x="387453" y="0"/>
                  <a:pt x="407531" y="76166"/>
                  <a:pt x="404758" y="105659"/>
                </a:cubicBezTo>
                <a:cubicBezTo>
                  <a:pt x="402464" y="129330"/>
                  <a:pt x="396727" y="160159"/>
                  <a:pt x="396727" y="160159"/>
                </a:cubicBezTo>
                <a:cubicBezTo>
                  <a:pt x="396727" y="160159"/>
                  <a:pt x="408009" y="165313"/>
                  <a:pt x="408009" y="186120"/>
                </a:cubicBezTo>
                <a:cubicBezTo>
                  <a:pt x="404089" y="238234"/>
                  <a:pt x="383246" y="215708"/>
                  <a:pt x="379039" y="238616"/>
                </a:cubicBezTo>
                <a:cubicBezTo>
                  <a:pt x="371868" y="276603"/>
                  <a:pt x="338213" y="304092"/>
                  <a:pt x="317179" y="313541"/>
                </a:cubicBezTo>
                <a:cubicBezTo>
                  <a:pt x="304941" y="319077"/>
                  <a:pt x="292225" y="321845"/>
                  <a:pt x="278935" y="322131"/>
                </a:cubicBezTo>
                <a:cubicBezTo>
                  <a:pt x="278935" y="322131"/>
                  <a:pt x="278935" y="322131"/>
                  <a:pt x="278839" y="322131"/>
                </a:cubicBezTo>
                <a:cubicBezTo>
                  <a:pt x="278839" y="322131"/>
                  <a:pt x="278744" y="322131"/>
                  <a:pt x="278744" y="322131"/>
                </a:cubicBezTo>
                <a:cubicBezTo>
                  <a:pt x="265454" y="321845"/>
                  <a:pt x="252738" y="319077"/>
                  <a:pt x="240499" y="313541"/>
                </a:cubicBezTo>
                <a:cubicBezTo>
                  <a:pt x="219561" y="304092"/>
                  <a:pt x="185810" y="276603"/>
                  <a:pt x="178734" y="238616"/>
                </a:cubicBezTo>
                <a:cubicBezTo>
                  <a:pt x="174432" y="215708"/>
                  <a:pt x="153684" y="238234"/>
                  <a:pt x="149669" y="186120"/>
                </a:cubicBezTo>
                <a:cubicBezTo>
                  <a:pt x="149669" y="165313"/>
                  <a:pt x="161046" y="160159"/>
                  <a:pt x="161046" y="160159"/>
                </a:cubicBezTo>
                <a:cubicBezTo>
                  <a:pt x="161046" y="160159"/>
                  <a:pt x="155214" y="129330"/>
                  <a:pt x="153015" y="105659"/>
                </a:cubicBezTo>
                <a:cubicBezTo>
                  <a:pt x="150147" y="76166"/>
                  <a:pt x="170225" y="0"/>
                  <a:pt x="277214" y="0"/>
                </a:cubicBezTo>
                <a:close/>
              </a:path>
            </a:pathLst>
          </a:custGeom>
          <a:solidFill>
            <a:srgbClr val="857E78"/>
          </a:solidFill>
          <a:ln>
            <a:noFill/>
          </a:ln>
        </p:spPr>
      </p:sp>
      <p:sp>
        <p:nvSpPr>
          <p:cNvPr id="58" name="money_94943"/>
          <p:cNvSpPr>
            <a:spLocks noChangeAspect="1"/>
          </p:cNvSpPr>
          <p:nvPr/>
        </p:nvSpPr>
        <p:spPr bwMode="auto">
          <a:xfrm>
            <a:off x="5310376" y="4138058"/>
            <a:ext cx="486633" cy="541503"/>
          </a:xfrm>
          <a:custGeom>
            <a:avLst/>
            <a:gdLst>
              <a:gd name="connsiteX0" fmla="*/ 525873 w 544483"/>
              <a:gd name="connsiteY0" fmla="*/ 479281 h 605875"/>
              <a:gd name="connsiteX1" fmla="*/ 542232 w 544483"/>
              <a:gd name="connsiteY1" fmla="*/ 492165 h 605875"/>
              <a:gd name="connsiteX2" fmla="*/ 544483 w 544483"/>
              <a:gd name="connsiteY2" fmla="*/ 505649 h 605875"/>
              <a:gd name="connsiteX3" fmla="*/ 460890 w 544483"/>
              <a:gd name="connsiteY3" fmla="*/ 578908 h 605875"/>
              <a:gd name="connsiteX4" fmla="*/ 272242 w 544483"/>
              <a:gd name="connsiteY4" fmla="*/ 605875 h 605875"/>
              <a:gd name="connsiteX5" fmla="*/ 83593 w 544483"/>
              <a:gd name="connsiteY5" fmla="*/ 578908 h 605875"/>
              <a:gd name="connsiteX6" fmla="*/ 0 w 544483"/>
              <a:gd name="connsiteY6" fmla="*/ 505649 h 605875"/>
              <a:gd name="connsiteX7" fmla="*/ 1201 w 544483"/>
              <a:gd name="connsiteY7" fmla="*/ 495461 h 605875"/>
              <a:gd name="connsiteX8" fmla="*/ 20711 w 544483"/>
              <a:gd name="connsiteY8" fmla="*/ 480929 h 605875"/>
              <a:gd name="connsiteX9" fmla="*/ 37219 w 544483"/>
              <a:gd name="connsiteY9" fmla="*/ 485723 h 605875"/>
              <a:gd name="connsiteX10" fmla="*/ 63633 w 544483"/>
              <a:gd name="connsiteY10" fmla="*/ 495911 h 605875"/>
              <a:gd name="connsiteX11" fmla="*/ 272242 w 544483"/>
              <a:gd name="connsiteY11" fmla="*/ 526173 h 605875"/>
              <a:gd name="connsiteX12" fmla="*/ 480850 w 544483"/>
              <a:gd name="connsiteY12" fmla="*/ 495911 h 605875"/>
              <a:gd name="connsiteX13" fmla="*/ 483852 w 544483"/>
              <a:gd name="connsiteY13" fmla="*/ 494862 h 605875"/>
              <a:gd name="connsiteX14" fmla="*/ 511766 w 544483"/>
              <a:gd name="connsiteY14" fmla="*/ 483626 h 605875"/>
              <a:gd name="connsiteX15" fmla="*/ 525873 w 544483"/>
              <a:gd name="connsiteY15" fmla="*/ 479281 h 605875"/>
              <a:gd name="connsiteX16" fmla="*/ 525873 w 544483"/>
              <a:gd name="connsiteY16" fmla="*/ 343372 h 605875"/>
              <a:gd name="connsiteX17" fmla="*/ 542232 w 544483"/>
              <a:gd name="connsiteY17" fmla="*/ 356406 h 605875"/>
              <a:gd name="connsiteX18" fmla="*/ 544483 w 544483"/>
              <a:gd name="connsiteY18" fmla="*/ 369739 h 605875"/>
              <a:gd name="connsiteX19" fmla="*/ 460890 w 544483"/>
              <a:gd name="connsiteY19" fmla="*/ 442999 h 605875"/>
              <a:gd name="connsiteX20" fmla="*/ 272242 w 544483"/>
              <a:gd name="connsiteY20" fmla="*/ 469966 h 605875"/>
              <a:gd name="connsiteX21" fmla="*/ 83593 w 544483"/>
              <a:gd name="connsiteY21" fmla="*/ 442999 h 605875"/>
              <a:gd name="connsiteX22" fmla="*/ 0 w 544483"/>
              <a:gd name="connsiteY22" fmla="*/ 369739 h 605875"/>
              <a:gd name="connsiteX23" fmla="*/ 1201 w 544483"/>
              <a:gd name="connsiteY23" fmla="*/ 359552 h 605875"/>
              <a:gd name="connsiteX24" fmla="*/ 20561 w 544483"/>
              <a:gd name="connsiteY24" fmla="*/ 345020 h 605875"/>
              <a:gd name="connsiteX25" fmla="*/ 37219 w 544483"/>
              <a:gd name="connsiteY25" fmla="*/ 349814 h 605875"/>
              <a:gd name="connsiteX26" fmla="*/ 63633 w 544483"/>
              <a:gd name="connsiteY26" fmla="*/ 360151 h 605875"/>
              <a:gd name="connsiteX27" fmla="*/ 272242 w 544483"/>
              <a:gd name="connsiteY27" fmla="*/ 390264 h 605875"/>
              <a:gd name="connsiteX28" fmla="*/ 480850 w 544483"/>
              <a:gd name="connsiteY28" fmla="*/ 360151 h 605875"/>
              <a:gd name="connsiteX29" fmla="*/ 483852 w 544483"/>
              <a:gd name="connsiteY29" fmla="*/ 359103 h 605875"/>
              <a:gd name="connsiteX30" fmla="*/ 511766 w 544483"/>
              <a:gd name="connsiteY30" fmla="*/ 347717 h 605875"/>
              <a:gd name="connsiteX31" fmla="*/ 525873 w 544483"/>
              <a:gd name="connsiteY31" fmla="*/ 343372 h 605875"/>
              <a:gd name="connsiteX32" fmla="*/ 525873 w 544483"/>
              <a:gd name="connsiteY32" fmla="*/ 209297 h 605875"/>
              <a:gd name="connsiteX33" fmla="*/ 542232 w 544483"/>
              <a:gd name="connsiteY33" fmla="*/ 222331 h 605875"/>
              <a:gd name="connsiteX34" fmla="*/ 544483 w 544483"/>
              <a:gd name="connsiteY34" fmla="*/ 235664 h 605875"/>
              <a:gd name="connsiteX35" fmla="*/ 460890 w 544483"/>
              <a:gd name="connsiteY35" fmla="*/ 308924 h 605875"/>
              <a:gd name="connsiteX36" fmla="*/ 272242 w 544483"/>
              <a:gd name="connsiteY36" fmla="*/ 335891 h 605875"/>
              <a:gd name="connsiteX37" fmla="*/ 83593 w 544483"/>
              <a:gd name="connsiteY37" fmla="*/ 308924 h 605875"/>
              <a:gd name="connsiteX38" fmla="*/ 0 w 544483"/>
              <a:gd name="connsiteY38" fmla="*/ 235664 h 605875"/>
              <a:gd name="connsiteX39" fmla="*/ 1201 w 544483"/>
              <a:gd name="connsiteY39" fmla="*/ 225477 h 605875"/>
              <a:gd name="connsiteX40" fmla="*/ 20711 w 544483"/>
              <a:gd name="connsiteY40" fmla="*/ 210945 h 605875"/>
              <a:gd name="connsiteX41" fmla="*/ 37219 w 544483"/>
              <a:gd name="connsiteY41" fmla="*/ 215739 h 605875"/>
              <a:gd name="connsiteX42" fmla="*/ 63633 w 544483"/>
              <a:gd name="connsiteY42" fmla="*/ 225926 h 605875"/>
              <a:gd name="connsiteX43" fmla="*/ 272242 w 544483"/>
              <a:gd name="connsiteY43" fmla="*/ 256189 h 605875"/>
              <a:gd name="connsiteX44" fmla="*/ 480850 w 544483"/>
              <a:gd name="connsiteY44" fmla="*/ 225926 h 605875"/>
              <a:gd name="connsiteX45" fmla="*/ 483852 w 544483"/>
              <a:gd name="connsiteY45" fmla="*/ 225028 h 605875"/>
              <a:gd name="connsiteX46" fmla="*/ 511766 w 544483"/>
              <a:gd name="connsiteY46" fmla="*/ 213642 h 605875"/>
              <a:gd name="connsiteX47" fmla="*/ 525873 w 544483"/>
              <a:gd name="connsiteY47" fmla="*/ 209297 h 605875"/>
              <a:gd name="connsiteX48" fmla="*/ 272242 w 544483"/>
              <a:gd name="connsiteY48" fmla="*/ 0 h 605875"/>
              <a:gd name="connsiteX49" fmla="*/ 460890 w 544483"/>
              <a:gd name="connsiteY49" fmla="*/ 26970 h 605875"/>
              <a:gd name="connsiteX50" fmla="*/ 544483 w 544483"/>
              <a:gd name="connsiteY50" fmla="*/ 100238 h 605875"/>
              <a:gd name="connsiteX51" fmla="*/ 460890 w 544483"/>
              <a:gd name="connsiteY51" fmla="*/ 173506 h 605875"/>
              <a:gd name="connsiteX52" fmla="*/ 272242 w 544483"/>
              <a:gd name="connsiteY52" fmla="*/ 200476 h 605875"/>
              <a:gd name="connsiteX53" fmla="*/ 83593 w 544483"/>
              <a:gd name="connsiteY53" fmla="*/ 173506 h 605875"/>
              <a:gd name="connsiteX54" fmla="*/ 0 w 544483"/>
              <a:gd name="connsiteY54" fmla="*/ 100238 h 605875"/>
              <a:gd name="connsiteX55" fmla="*/ 83593 w 544483"/>
              <a:gd name="connsiteY55" fmla="*/ 26970 h 605875"/>
              <a:gd name="connsiteX56" fmla="*/ 272242 w 544483"/>
              <a:gd name="connsiteY56" fmla="*/ 0 h 605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544483" h="605875">
                <a:moveTo>
                  <a:pt x="525873" y="479281"/>
                </a:moveTo>
                <a:cubicBezTo>
                  <a:pt x="530376" y="479281"/>
                  <a:pt x="538630" y="480929"/>
                  <a:pt x="542232" y="492165"/>
                </a:cubicBezTo>
                <a:cubicBezTo>
                  <a:pt x="543733" y="496660"/>
                  <a:pt x="544483" y="501154"/>
                  <a:pt x="544483" y="505649"/>
                </a:cubicBezTo>
                <a:cubicBezTo>
                  <a:pt x="544483" y="534263"/>
                  <a:pt x="514768" y="560331"/>
                  <a:pt x="460890" y="578908"/>
                </a:cubicBezTo>
                <a:cubicBezTo>
                  <a:pt x="410313" y="596287"/>
                  <a:pt x="343378" y="605875"/>
                  <a:pt x="272242" y="605875"/>
                </a:cubicBezTo>
                <a:cubicBezTo>
                  <a:pt x="201105" y="605875"/>
                  <a:pt x="134170" y="596287"/>
                  <a:pt x="83593" y="578908"/>
                </a:cubicBezTo>
                <a:cubicBezTo>
                  <a:pt x="29715" y="560331"/>
                  <a:pt x="0" y="534263"/>
                  <a:pt x="0" y="505649"/>
                </a:cubicBezTo>
                <a:cubicBezTo>
                  <a:pt x="0" y="502203"/>
                  <a:pt x="450" y="498757"/>
                  <a:pt x="1201" y="495461"/>
                </a:cubicBezTo>
                <a:cubicBezTo>
                  <a:pt x="3002" y="488270"/>
                  <a:pt x="9755" y="480929"/>
                  <a:pt x="20711" y="480929"/>
                </a:cubicBezTo>
                <a:cubicBezTo>
                  <a:pt x="25663" y="480929"/>
                  <a:pt x="31216" y="482577"/>
                  <a:pt x="37219" y="485723"/>
                </a:cubicBezTo>
                <a:cubicBezTo>
                  <a:pt x="43222" y="488719"/>
                  <a:pt x="47575" y="490367"/>
                  <a:pt x="63633" y="495911"/>
                </a:cubicBezTo>
                <a:cubicBezTo>
                  <a:pt x="120212" y="515387"/>
                  <a:pt x="194351" y="526173"/>
                  <a:pt x="272242" y="526173"/>
                </a:cubicBezTo>
                <a:cubicBezTo>
                  <a:pt x="350132" y="526173"/>
                  <a:pt x="424271" y="515387"/>
                  <a:pt x="480850" y="495911"/>
                </a:cubicBezTo>
                <a:lnTo>
                  <a:pt x="483852" y="494862"/>
                </a:lnTo>
                <a:cubicBezTo>
                  <a:pt x="494207" y="491416"/>
                  <a:pt x="503962" y="487970"/>
                  <a:pt x="511766" y="483626"/>
                </a:cubicBezTo>
                <a:cubicBezTo>
                  <a:pt x="517019" y="480629"/>
                  <a:pt x="521671" y="479281"/>
                  <a:pt x="525873" y="479281"/>
                </a:cubicBezTo>
                <a:close/>
                <a:moveTo>
                  <a:pt x="525873" y="343372"/>
                </a:moveTo>
                <a:cubicBezTo>
                  <a:pt x="530376" y="343372"/>
                  <a:pt x="538630" y="345020"/>
                  <a:pt x="542232" y="356406"/>
                </a:cubicBezTo>
                <a:cubicBezTo>
                  <a:pt x="543733" y="360751"/>
                  <a:pt x="544483" y="365245"/>
                  <a:pt x="544483" y="369739"/>
                </a:cubicBezTo>
                <a:cubicBezTo>
                  <a:pt x="544483" y="398504"/>
                  <a:pt x="514768" y="424422"/>
                  <a:pt x="460890" y="442999"/>
                </a:cubicBezTo>
                <a:cubicBezTo>
                  <a:pt x="410313" y="460378"/>
                  <a:pt x="343378" y="469966"/>
                  <a:pt x="272242" y="469966"/>
                </a:cubicBezTo>
                <a:cubicBezTo>
                  <a:pt x="201105" y="469966"/>
                  <a:pt x="134170" y="460378"/>
                  <a:pt x="83593" y="442999"/>
                </a:cubicBezTo>
                <a:cubicBezTo>
                  <a:pt x="29715" y="424422"/>
                  <a:pt x="0" y="398504"/>
                  <a:pt x="0" y="369739"/>
                </a:cubicBezTo>
                <a:cubicBezTo>
                  <a:pt x="0" y="366294"/>
                  <a:pt x="450" y="362998"/>
                  <a:pt x="1201" y="359552"/>
                </a:cubicBezTo>
                <a:cubicBezTo>
                  <a:pt x="3002" y="352361"/>
                  <a:pt x="9755" y="345020"/>
                  <a:pt x="20561" y="345020"/>
                </a:cubicBezTo>
                <a:cubicBezTo>
                  <a:pt x="25663" y="345020"/>
                  <a:pt x="31216" y="346668"/>
                  <a:pt x="37219" y="349814"/>
                </a:cubicBezTo>
                <a:cubicBezTo>
                  <a:pt x="43222" y="352810"/>
                  <a:pt x="47575" y="354608"/>
                  <a:pt x="63633" y="360151"/>
                </a:cubicBezTo>
                <a:cubicBezTo>
                  <a:pt x="120212" y="379627"/>
                  <a:pt x="194351" y="390264"/>
                  <a:pt x="272242" y="390264"/>
                </a:cubicBezTo>
                <a:cubicBezTo>
                  <a:pt x="350132" y="390264"/>
                  <a:pt x="424271" y="379627"/>
                  <a:pt x="480850" y="360151"/>
                </a:cubicBezTo>
                <a:lnTo>
                  <a:pt x="483852" y="359103"/>
                </a:lnTo>
                <a:cubicBezTo>
                  <a:pt x="494207" y="355507"/>
                  <a:pt x="503962" y="352211"/>
                  <a:pt x="511766" y="347717"/>
                </a:cubicBezTo>
                <a:cubicBezTo>
                  <a:pt x="517019" y="344870"/>
                  <a:pt x="521671" y="343372"/>
                  <a:pt x="525873" y="343372"/>
                </a:cubicBezTo>
                <a:close/>
                <a:moveTo>
                  <a:pt x="525873" y="209297"/>
                </a:moveTo>
                <a:cubicBezTo>
                  <a:pt x="530376" y="209297"/>
                  <a:pt x="538630" y="210945"/>
                  <a:pt x="542232" y="222331"/>
                </a:cubicBezTo>
                <a:cubicBezTo>
                  <a:pt x="543733" y="226676"/>
                  <a:pt x="544483" y="231170"/>
                  <a:pt x="544483" y="235664"/>
                </a:cubicBezTo>
                <a:cubicBezTo>
                  <a:pt x="544483" y="264429"/>
                  <a:pt x="514768" y="290347"/>
                  <a:pt x="460890" y="308924"/>
                </a:cubicBezTo>
                <a:cubicBezTo>
                  <a:pt x="410313" y="326303"/>
                  <a:pt x="343378" y="335891"/>
                  <a:pt x="272242" y="335891"/>
                </a:cubicBezTo>
                <a:cubicBezTo>
                  <a:pt x="201105" y="335891"/>
                  <a:pt x="134170" y="326303"/>
                  <a:pt x="83593" y="308924"/>
                </a:cubicBezTo>
                <a:cubicBezTo>
                  <a:pt x="29715" y="290347"/>
                  <a:pt x="0" y="264429"/>
                  <a:pt x="0" y="235664"/>
                </a:cubicBezTo>
                <a:cubicBezTo>
                  <a:pt x="0" y="232219"/>
                  <a:pt x="450" y="228773"/>
                  <a:pt x="1201" y="225477"/>
                </a:cubicBezTo>
                <a:cubicBezTo>
                  <a:pt x="3002" y="218286"/>
                  <a:pt x="9755" y="210945"/>
                  <a:pt x="20711" y="210945"/>
                </a:cubicBezTo>
                <a:cubicBezTo>
                  <a:pt x="25663" y="210945"/>
                  <a:pt x="31216" y="212593"/>
                  <a:pt x="37219" y="215739"/>
                </a:cubicBezTo>
                <a:cubicBezTo>
                  <a:pt x="43222" y="218735"/>
                  <a:pt x="47575" y="220533"/>
                  <a:pt x="63633" y="225926"/>
                </a:cubicBezTo>
                <a:cubicBezTo>
                  <a:pt x="120212" y="245402"/>
                  <a:pt x="194351" y="256189"/>
                  <a:pt x="272242" y="256189"/>
                </a:cubicBezTo>
                <a:cubicBezTo>
                  <a:pt x="350132" y="256189"/>
                  <a:pt x="424271" y="245402"/>
                  <a:pt x="480850" y="225926"/>
                </a:cubicBezTo>
                <a:lnTo>
                  <a:pt x="483852" y="225028"/>
                </a:lnTo>
                <a:cubicBezTo>
                  <a:pt x="494207" y="221432"/>
                  <a:pt x="503962" y="217986"/>
                  <a:pt x="511766" y="213642"/>
                </a:cubicBezTo>
                <a:cubicBezTo>
                  <a:pt x="517019" y="210795"/>
                  <a:pt x="521671" y="209297"/>
                  <a:pt x="525873" y="209297"/>
                </a:cubicBezTo>
                <a:close/>
                <a:moveTo>
                  <a:pt x="272242" y="0"/>
                </a:moveTo>
                <a:cubicBezTo>
                  <a:pt x="343378" y="0"/>
                  <a:pt x="410313" y="9589"/>
                  <a:pt x="460890" y="26970"/>
                </a:cubicBezTo>
                <a:cubicBezTo>
                  <a:pt x="514768" y="45549"/>
                  <a:pt x="544483" y="71620"/>
                  <a:pt x="544483" y="100238"/>
                </a:cubicBezTo>
                <a:cubicBezTo>
                  <a:pt x="544483" y="129006"/>
                  <a:pt x="514768" y="154927"/>
                  <a:pt x="460890" y="173506"/>
                </a:cubicBezTo>
                <a:cubicBezTo>
                  <a:pt x="410313" y="190887"/>
                  <a:pt x="343378" y="200476"/>
                  <a:pt x="272242" y="200476"/>
                </a:cubicBezTo>
                <a:cubicBezTo>
                  <a:pt x="201105" y="200476"/>
                  <a:pt x="134170" y="190887"/>
                  <a:pt x="83593" y="173506"/>
                </a:cubicBezTo>
                <a:cubicBezTo>
                  <a:pt x="29715" y="154927"/>
                  <a:pt x="0" y="129006"/>
                  <a:pt x="0" y="100238"/>
                </a:cubicBezTo>
                <a:cubicBezTo>
                  <a:pt x="0" y="71620"/>
                  <a:pt x="29715" y="45549"/>
                  <a:pt x="83593" y="26970"/>
                </a:cubicBezTo>
                <a:cubicBezTo>
                  <a:pt x="134170" y="9589"/>
                  <a:pt x="201105" y="0"/>
                  <a:pt x="272242" y="0"/>
                </a:cubicBezTo>
                <a:close/>
              </a:path>
            </a:pathLst>
          </a:custGeom>
          <a:solidFill>
            <a:srgbClr val="857E78"/>
          </a:solidFill>
          <a:ln>
            <a:noFill/>
          </a:ln>
        </p:spPr>
      </p:sp>
      <p:sp>
        <p:nvSpPr>
          <p:cNvPr id="61" name="1"/>
          <p:cNvSpPr txBox="1">
            <a:spLocks noChangeArrowheads="1"/>
          </p:cNvSpPr>
          <p:nvPr/>
        </p:nvSpPr>
        <p:spPr bwMode="auto">
          <a:xfrm>
            <a:off x="8042551" y="1786422"/>
            <a:ext cx="85994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857E78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标题文字</a:t>
            </a:r>
            <a:endParaRPr lang="en-US" altLang="zh-CN" sz="1600" b="1" dirty="0">
              <a:solidFill>
                <a:srgbClr val="857E78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1"/>
          <p:cNvSpPr txBox="1">
            <a:spLocks noChangeArrowheads="1"/>
          </p:cNvSpPr>
          <p:nvPr/>
        </p:nvSpPr>
        <p:spPr bwMode="auto">
          <a:xfrm>
            <a:off x="8039438" y="2111624"/>
            <a:ext cx="226635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100">
                <a:solidFill>
                  <a:srgbClr val="857E78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您的内容打在这里，或者通过复制您的文本后，在此框中选择粘贴，并选择只保留文字，建议您在此使用微软雅黑字体。</a:t>
            </a:r>
          </a:p>
        </p:txBody>
      </p:sp>
      <p:sp>
        <p:nvSpPr>
          <p:cNvPr id="63" name="1"/>
          <p:cNvSpPr txBox="1">
            <a:spLocks noChangeArrowheads="1"/>
          </p:cNvSpPr>
          <p:nvPr/>
        </p:nvSpPr>
        <p:spPr bwMode="auto">
          <a:xfrm>
            <a:off x="8934930" y="4334785"/>
            <a:ext cx="85994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857E78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标题文字</a:t>
            </a:r>
            <a:endParaRPr lang="en-US" altLang="zh-CN" sz="1600" b="1" dirty="0">
              <a:solidFill>
                <a:srgbClr val="857E78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1"/>
          <p:cNvSpPr txBox="1">
            <a:spLocks noChangeArrowheads="1"/>
          </p:cNvSpPr>
          <p:nvPr/>
        </p:nvSpPr>
        <p:spPr bwMode="auto">
          <a:xfrm>
            <a:off x="8931817" y="4659987"/>
            <a:ext cx="226635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100">
                <a:solidFill>
                  <a:srgbClr val="857E78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您的内容打在这里，或者通过复制您的文本后，在此框中选择粘贴，并选择只保留文字，建议您在此使用微软雅黑字体。</a:t>
            </a:r>
          </a:p>
        </p:txBody>
      </p:sp>
      <p:sp>
        <p:nvSpPr>
          <p:cNvPr id="65" name="1"/>
          <p:cNvSpPr txBox="1">
            <a:spLocks noChangeArrowheads="1"/>
          </p:cNvSpPr>
          <p:nvPr/>
        </p:nvSpPr>
        <p:spPr bwMode="auto">
          <a:xfrm>
            <a:off x="1017193" y="2595083"/>
            <a:ext cx="85994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857E78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标题文字</a:t>
            </a:r>
            <a:endParaRPr lang="en-US" altLang="zh-CN" sz="1600" b="1" dirty="0">
              <a:solidFill>
                <a:srgbClr val="857E78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1"/>
          <p:cNvSpPr txBox="1">
            <a:spLocks noChangeArrowheads="1"/>
          </p:cNvSpPr>
          <p:nvPr/>
        </p:nvSpPr>
        <p:spPr bwMode="auto">
          <a:xfrm>
            <a:off x="1014080" y="2920285"/>
            <a:ext cx="223156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100">
                <a:solidFill>
                  <a:srgbClr val="857E78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您的内容打在这里，或者通过复制您的文本后，在此框中选择粘贴，并选择只保留文字，建议您在此使用微软雅黑字体。</a:t>
            </a:r>
          </a:p>
        </p:txBody>
      </p:sp>
      <p:sp>
        <p:nvSpPr>
          <p:cNvPr id="67" name="1"/>
          <p:cNvSpPr txBox="1">
            <a:spLocks noChangeArrowheads="1"/>
          </p:cNvSpPr>
          <p:nvPr/>
        </p:nvSpPr>
        <p:spPr bwMode="auto">
          <a:xfrm>
            <a:off x="1997882" y="4628371"/>
            <a:ext cx="85994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857E78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标题文字</a:t>
            </a:r>
            <a:endParaRPr lang="en-US" altLang="zh-CN" sz="1600" b="1" dirty="0">
              <a:solidFill>
                <a:srgbClr val="857E78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1"/>
          <p:cNvSpPr txBox="1">
            <a:spLocks noChangeArrowheads="1"/>
          </p:cNvSpPr>
          <p:nvPr/>
        </p:nvSpPr>
        <p:spPr bwMode="auto">
          <a:xfrm>
            <a:off x="1994769" y="4953573"/>
            <a:ext cx="2666296" cy="73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100">
                <a:solidFill>
                  <a:srgbClr val="857E78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您的内容打在这里，或者通过复制您的文本后，在此框中选择粘贴，并选择只保留文字，建议您在此使用微软雅黑字体。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561799" y="529497"/>
            <a:ext cx="31555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这里可以是标题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5116995" y="915158"/>
            <a:ext cx="2045162" cy="316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UP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3917538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1893" y="1577741"/>
            <a:ext cx="3224463" cy="2119964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03911" y="3453062"/>
            <a:ext cx="2600425" cy="2658177"/>
          </a:xfrm>
          <a:prstGeom prst="rect">
            <a:avLst/>
          </a:prstGeom>
          <a:solidFill>
            <a:srgbClr val="CA8D71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57E78"/>
              </a:solidFill>
            </a:endParaRPr>
          </a:p>
        </p:txBody>
      </p:sp>
      <p:sp>
        <p:nvSpPr>
          <p:cNvPr id="5" name="1"/>
          <p:cNvSpPr txBox="1">
            <a:spLocks noChangeArrowheads="1"/>
          </p:cNvSpPr>
          <p:nvPr/>
        </p:nvSpPr>
        <p:spPr bwMode="auto">
          <a:xfrm flipH="1">
            <a:off x="1925677" y="4276660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1"/>
          <p:cNvSpPr txBox="1">
            <a:spLocks noChangeArrowheads="1"/>
          </p:cNvSpPr>
          <p:nvPr/>
        </p:nvSpPr>
        <p:spPr bwMode="auto">
          <a:xfrm flipH="1">
            <a:off x="1417934" y="4591940"/>
            <a:ext cx="21871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7" name="矩形 6"/>
          <p:cNvSpPr/>
          <p:nvPr/>
        </p:nvSpPr>
        <p:spPr>
          <a:xfrm>
            <a:off x="4526102" y="1577741"/>
            <a:ext cx="3224463" cy="211996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38120" y="3453062"/>
            <a:ext cx="2600425" cy="2658177"/>
          </a:xfrm>
          <a:prstGeom prst="rect">
            <a:avLst/>
          </a:prstGeom>
          <a:solidFill>
            <a:srgbClr val="CEB6AA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57E78"/>
              </a:solidFill>
            </a:endParaRPr>
          </a:p>
        </p:txBody>
      </p:sp>
      <p:sp>
        <p:nvSpPr>
          <p:cNvPr id="9" name="1"/>
          <p:cNvSpPr txBox="1">
            <a:spLocks noChangeArrowheads="1"/>
          </p:cNvSpPr>
          <p:nvPr/>
        </p:nvSpPr>
        <p:spPr bwMode="auto">
          <a:xfrm flipH="1">
            <a:off x="5559886" y="4276660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1"/>
          <p:cNvSpPr txBox="1">
            <a:spLocks noChangeArrowheads="1"/>
          </p:cNvSpPr>
          <p:nvPr/>
        </p:nvSpPr>
        <p:spPr bwMode="auto">
          <a:xfrm flipH="1">
            <a:off x="5052143" y="4591940"/>
            <a:ext cx="21871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1" name="矩形 10"/>
          <p:cNvSpPr/>
          <p:nvPr/>
        </p:nvSpPr>
        <p:spPr>
          <a:xfrm>
            <a:off x="8160309" y="1577741"/>
            <a:ext cx="3224463" cy="2119964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472327" y="3453062"/>
            <a:ext cx="2600425" cy="2658177"/>
          </a:xfrm>
          <a:prstGeom prst="rect">
            <a:avLst/>
          </a:prstGeom>
          <a:solidFill>
            <a:srgbClr val="857E78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57E78"/>
              </a:solidFill>
            </a:endParaRPr>
          </a:p>
        </p:txBody>
      </p:sp>
      <p:sp>
        <p:nvSpPr>
          <p:cNvPr id="13" name="1"/>
          <p:cNvSpPr txBox="1">
            <a:spLocks noChangeArrowheads="1"/>
          </p:cNvSpPr>
          <p:nvPr/>
        </p:nvSpPr>
        <p:spPr bwMode="auto">
          <a:xfrm flipH="1">
            <a:off x="9194093" y="4276660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1"/>
          <p:cNvSpPr txBox="1">
            <a:spLocks noChangeArrowheads="1"/>
          </p:cNvSpPr>
          <p:nvPr/>
        </p:nvSpPr>
        <p:spPr bwMode="auto">
          <a:xfrm flipH="1">
            <a:off x="8686350" y="4591940"/>
            <a:ext cx="21871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561799" y="529497"/>
            <a:ext cx="31555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这里可以是标题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116995" y="915158"/>
            <a:ext cx="2045162" cy="316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UP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3490957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7253421" y="0"/>
            <a:ext cx="4938578" cy="1477991"/>
          </a:xfrm>
          <a:custGeom>
            <a:avLst/>
            <a:gdLst>
              <a:gd name="connsiteX0" fmla="*/ 0 w 5767940"/>
              <a:gd name="connsiteY0" fmla="*/ 0 h 1726198"/>
              <a:gd name="connsiteX1" fmla="*/ 5767940 w 5767940"/>
              <a:gd name="connsiteY1" fmla="*/ 0 h 1726198"/>
              <a:gd name="connsiteX2" fmla="*/ 5767940 w 5767940"/>
              <a:gd name="connsiteY2" fmla="*/ 1670345 h 1726198"/>
              <a:gd name="connsiteX3" fmla="*/ 5669264 w 5767940"/>
              <a:gd name="connsiteY3" fmla="*/ 1662176 h 1726198"/>
              <a:gd name="connsiteX4" fmla="*/ 4098625 w 5767940"/>
              <a:gd name="connsiteY4" fmla="*/ 1450072 h 1726198"/>
              <a:gd name="connsiteX5" fmla="*/ 1547932 w 5767940"/>
              <a:gd name="connsiteY5" fmla="*/ 1613701 h 1726198"/>
              <a:gd name="connsiteX6" fmla="*/ 19340 w 5767940"/>
              <a:gd name="connsiteY6" fmla="*/ 60757 h 1726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7940" h="1726198">
                <a:moveTo>
                  <a:pt x="0" y="0"/>
                </a:moveTo>
                <a:lnTo>
                  <a:pt x="5767940" y="0"/>
                </a:lnTo>
                <a:lnTo>
                  <a:pt x="5767940" y="1670345"/>
                </a:lnTo>
                <a:lnTo>
                  <a:pt x="5669264" y="1662176"/>
                </a:lnTo>
                <a:cubicBezTo>
                  <a:pt x="5155901" y="1608238"/>
                  <a:pt x="4620996" y="1447065"/>
                  <a:pt x="4098625" y="1450072"/>
                </a:cubicBezTo>
                <a:cubicBezTo>
                  <a:pt x="3262831" y="1454884"/>
                  <a:pt x="2210471" y="1939356"/>
                  <a:pt x="1547932" y="1613701"/>
                </a:cubicBezTo>
                <a:cubicBezTo>
                  <a:pt x="1071732" y="1379637"/>
                  <a:pt x="229231" y="639214"/>
                  <a:pt x="19340" y="60757"/>
                </a:cubicBezTo>
                <a:close/>
              </a:path>
            </a:pathLst>
          </a:custGeom>
          <a:solidFill>
            <a:srgbClr val="857E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9822747" y="1"/>
            <a:ext cx="2369253" cy="4918508"/>
          </a:xfrm>
          <a:custGeom>
            <a:avLst/>
            <a:gdLst>
              <a:gd name="connsiteX0" fmla="*/ 180164 w 2767135"/>
              <a:gd name="connsiteY0" fmla="*/ 0 h 5744499"/>
              <a:gd name="connsiteX1" fmla="*/ 2767135 w 2767135"/>
              <a:gd name="connsiteY1" fmla="*/ 0 h 5744499"/>
              <a:gd name="connsiteX2" fmla="*/ 2767135 w 2767135"/>
              <a:gd name="connsiteY2" fmla="*/ 5744499 h 5744499"/>
              <a:gd name="connsiteX3" fmla="*/ 2645228 w 2767135"/>
              <a:gd name="connsiteY3" fmla="*/ 5656295 h 5744499"/>
              <a:gd name="connsiteX4" fmla="*/ 1940155 w 2767135"/>
              <a:gd name="connsiteY4" fmla="*/ 4940970 h 5744499"/>
              <a:gd name="connsiteX5" fmla="*/ 1303913 w 2767135"/>
              <a:gd name="connsiteY5" fmla="*/ 3160124 h 5744499"/>
              <a:gd name="connsiteX6" fmla="*/ 40955 w 2767135"/>
              <a:gd name="connsiteY6" fmla="*/ 1223933 h 5744499"/>
              <a:gd name="connsiteX7" fmla="*/ 118803 w 2767135"/>
              <a:gd name="connsiteY7" fmla="*/ 152821 h 5744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67135" h="5744499">
                <a:moveTo>
                  <a:pt x="180164" y="0"/>
                </a:moveTo>
                <a:lnTo>
                  <a:pt x="2767135" y="0"/>
                </a:lnTo>
                <a:lnTo>
                  <a:pt x="2767135" y="5744499"/>
                </a:lnTo>
                <a:lnTo>
                  <a:pt x="2645228" y="5656295"/>
                </a:lnTo>
                <a:cubicBezTo>
                  <a:pt x="2332850" y="5420573"/>
                  <a:pt x="2080211" y="5161301"/>
                  <a:pt x="1940155" y="4940970"/>
                </a:cubicBezTo>
                <a:cubicBezTo>
                  <a:pt x="1620026" y="4437357"/>
                  <a:pt x="1620447" y="3779630"/>
                  <a:pt x="1303913" y="3160124"/>
                </a:cubicBezTo>
                <a:cubicBezTo>
                  <a:pt x="987380" y="2540619"/>
                  <a:pt x="204325" y="1996171"/>
                  <a:pt x="40955" y="1223933"/>
                </a:cubicBezTo>
                <a:cubicBezTo>
                  <a:pt x="-40730" y="837814"/>
                  <a:pt x="7265" y="476448"/>
                  <a:pt x="118803" y="152821"/>
                </a:cubicBezTo>
                <a:close/>
              </a:path>
            </a:pathLst>
          </a:custGeom>
          <a:solidFill>
            <a:srgbClr val="CA8D7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0" y="3269481"/>
            <a:ext cx="3898547" cy="3588898"/>
          </a:xfrm>
          <a:custGeom>
            <a:avLst/>
            <a:gdLst>
              <a:gd name="connsiteX0" fmla="*/ 0 w 4231125"/>
              <a:gd name="connsiteY0" fmla="*/ 0 h 3895060"/>
              <a:gd name="connsiteX1" fmla="*/ 52686 w 4231125"/>
              <a:gd name="connsiteY1" fmla="*/ 10840 h 3895060"/>
              <a:gd name="connsiteX2" fmla="*/ 800057 w 4231125"/>
              <a:gd name="connsiteY2" fmla="*/ 310999 h 3895060"/>
              <a:gd name="connsiteX3" fmla="*/ 2093813 w 4231125"/>
              <a:gd name="connsiteY3" fmla="*/ 1971487 h 3895060"/>
              <a:gd name="connsiteX4" fmla="*/ 3988604 w 4231125"/>
              <a:gd name="connsiteY4" fmla="*/ 3193933 h 3895060"/>
              <a:gd name="connsiteX5" fmla="*/ 4229512 w 4231125"/>
              <a:gd name="connsiteY5" fmla="*/ 3883290 h 3895060"/>
              <a:gd name="connsiteX6" fmla="*/ 4231125 w 4231125"/>
              <a:gd name="connsiteY6" fmla="*/ 3895060 h 3895060"/>
              <a:gd name="connsiteX7" fmla="*/ 0 w 4231125"/>
              <a:gd name="connsiteY7" fmla="*/ 3895060 h 3895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31125" h="3895060">
                <a:moveTo>
                  <a:pt x="0" y="0"/>
                </a:moveTo>
                <a:lnTo>
                  <a:pt x="52686" y="10840"/>
                </a:lnTo>
                <a:cubicBezTo>
                  <a:pt x="329437" y="74064"/>
                  <a:pt x="592602" y="167743"/>
                  <a:pt x="800057" y="310999"/>
                </a:cubicBezTo>
                <a:cubicBezTo>
                  <a:pt x="1463914" y="769416"/>
                  <a:pt x="1562388" y="1490998"/>
                  <a:pt x="2093813" y="1971487"/>
                </a:cubicBezTo>
                <a:cubicBezTo>
                  <a:pt x="2625237" y="2451977"/>
                  <a:pt x="3669410" y="2637041"/>
                  <a:pt x="3988604" y="3193933"/>
                </a:cubicBezTo>
                <a:cubicBezTo>
                  <a:pt x="4108301" y="3402768"/>
                  <a:pt x="4185023" y="3637388"/>
                  <a:pt x="4229512" y="3883290"/>
                </a:cubicBezTo>
                <a:lnTo>
                  <a:pt x="4231125" y="3895060"/>
                </a:lnTo>
                <a:lnTo>
                  <a:pt x="0" y="3895060"/>
                </a:lnTo>
                <a:close/>
              </a:path>
            </a:pathLst>
          </a:custGeom>
          <a:solidFill>
            <a:srgbClr val="CEB6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1" y="2800952"/>
            <a:ext cx="3574082" cy="4061861"/>
          </a:xfrm>
          <a:custGeom>
            <a:avLst/>
            <a:gdLst>
              <a:gd name="connsiteX0" fmla="*/ 0 w 4004109"/>
              <a:gd name="connsiteY0" fmla="*/ 0 h 4302493"/>
              <a:gd name="connsiteX1" fmla="*/ 1982804 w 4004109"/>
              <a:gd name="connsiteY1" fmla="*/ 1790299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1982804 w 4004109"/>
              <a:gd name="connsiteY1" fmla="*/ 1790299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1982804 w 4004109"/>
              <a:gd name="connsiteY1" fmla="*/ 1790299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1944303 w 4004109"/>
              <a:gd name="connsiteY1" fmla="*/ 2184935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1626669 w 4004109"/>
              <a:gd name="connsiteY1" fmla="*/ 2675824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1626669 w 4004109"/>
              <a:gd name="connsiteY1" fmla="*/ 2675824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2367814 w 4004109"/>
              <a:gd name="connsiteY1" fmla="*/ 2059807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2367814 w 4004109"/>
              <a:gd name="connsiteY1" fmla="*/ 2059807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1944302 w 4004109"/>
              <a:gd name="connsiteY1" fmla="*/ 2261937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1944302 w 4004109"/>
              <a:gd name="connsiteY1" fmla="*/ 2261937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1944302 w 4004109"/>
              <a:gd name="connsiteY1" fmla="*/ 2261937 h 4302493"/>
              <a:gd name="connsiteX2" fmla="*/ 4004109 w 4004109"/>
              <a:gd name="connsiteY2" fmla="*/ 4302493 h 4302493"/>
              <a:gd name="connsiteX0" fmla="*/ 0 w 4004109"/>
              <a:gd name="connsiteY0" fmla="*/ 0 h 4302493"/>
              <a:gd name="connsiteX1" fmla="*/ 1944302 w 4004109"/>
              <a:gd name="connsiteY1" fmla="*/ 2261937 h 4302493"/>
              <a:gd name="connsiteX2" fmla="*/ 4004109 w 4004109"/>
              <a:gd name="connsiteY2" fmla="*/ 4302493 h 4302493"/>
              <a:gd name="connsiteX0" fmla="*/ 0 w 3994484"/>
              <a:gd name="connsiteY0" fmla="*/ 0 h 4408371"/>
              <a:gd name="connsiteX1" fmla="*/ 1934677 w 3994484"/>
              <a:gd name="connsiteY1" fmla="*/ 2367815 h 4408371"/>
              <a:gd name="connsiteX2" fmla="*/ 3994484 w 3994484"/>
              <a:gd name="connsiteY2" fmla="*/ 4408371 h 4408371"/>
              <a:gd name="connsiteX0" fmla="*/ 0 w 3994484"/>
              <a:gd name="connsiteY0" fmla="*/ 0 h 4408371"/>
              <a:gd name="connsiteX1" fmla="*/ 1934677 w 3994484"/>
              <a:gd name="connsiteY1" fmla="*/ 2367815 h 4408371"/>
              <a:gd name="connsiteX2" fmla="*/ 3994484 w 3994484"/>
              <a:gd name="connsiteY2" fmla="*/ 4408371 h 4408371"/>
              <a:gd name="connsiteX0" fmla="*/ 0 w 3994484"/>
              <a:gd name="connsiteY0" fmla="*/ 0 h 4408371"/>
              <a:gd name="connsiteX1" fmla="*/ 1934677 w 3994484"/>
              <a:gd name="connsiteY1" fmla="*/ 2367815 h 4408371"/>
              <a:gd name="connsiteX2" fmla="*/ 3994484 w 3994484"/>
              <a:gd name="connsiteY2" fmla="*/ 4408371 h 4408371"/>
              <a:gd name="connsiteX0" fmla="*/ 0 w 3994484"/>
              <a:gd name="connsiteY0" fmla="*/ 0 h 4408371"/>
              <a:gd name="connsiteX1" fmla="*/ 1934677 w 3994484"/>
              <a:gd name="connsiteY1" fmla="*/ 2367815 h 4408371"/>
              <a:gd name="connsiteX2" fmla="*/ 3994484 w 3994484"/>
              <a:gd name="connsiteY2" fmla="*/ 4408371 h 4408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94484" h="4408371">
                <a:moveTo>
                  <a:pt x="0" y="0"/>
                </a:moveTo>
                <a:cubicBezTo>
                  <a:pt x="1171074" y="356134"/>
                  <a:pt x="481998" y="2345356"/>
                  <a:pt x="1934677" y="2367815"/>
                </a:cubicBezTo>
                <a:cubicBezTo>
                  <a:pt x="3387356" y="2390274"/>
                  <a:pt x="3647975" y="3551722"/>
                  <a:pt x="3994484" y="4408371"/>
                </a:cubicBezTo>
              </a:path>
            </a:pathLst>
          </a:custGeom>
          <a:noFill/>
          <a:ln w="28575">
            <a:solidFill>
              <a:srgbClr val="857E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rot="20015160">
            <a:off x="1115005" y="4481648"/>
            <a:ext cx="1052626" cy="781654"/>
          </a:xfrm>
          <a:custGeom>
            <a:avLst/>
            <a:gdLst>
              <a:gd name="connsiteX0" fmla="*/ 0 w 550333"/>
              <a:gd name="connsiteY0" fmla="*/ 287867 h 364067"/>
              <a:gd name="connsiteX1" fmla="*/ 245533 w 550333"/>
              <a:gd name="connsiteY1" fmla="*/ 0 h 364067"/>
              <a:gd name="connsiteX2" fmla="*/ 550333 w 550333"/>
              <a:gd name="connsiteY2" fmla="*/ 364067 h 364067"/>
              <a:gd name="connsiteX3" fmla="*/ 0 w 550333"/>
              <a:gd name="connsiteY3" fmla="*/ 287867 h 364067"/>
              <a:gd name="connsiteX0" fmla="*/ 0 w 554758"/>
              <a:gd name="connsiteY0" fmla="*/ 287867 h 380937"/>
              <a:gd name="connsiteX1" fmla="*/ 245533 w 554758"/>
              <a:gd name="connsiteY1" fmla="*/ 0 h 380937"/>
              <a:gd name="connsiteX2" fmla="*/ 550333 w 554758"/>
              <a:gd name="connsiteY2" fmla="*/ 364067 h 380937"/>
              <a:gd name="connsiteX3" fmla="*/ 0 w 554758"/>
              <a:gd name="connsiteY3" fmla="*/ 287867 h 380937"/>
              <a:gd name="connsiteX0" fmla="*/ 0 w 556881"/>
              <a:gd name="connsiteY0" fmla="*/ 287867 h 404820"/>
              <a:gd name="connsiteX1" fmla="*/ 245533 w 556881"/>
              <a:gd name="connsiteY1" fmla="*/ 0 h 404820"/>
              <a:gd name="connsiteX2" fmla="*/ 550333 w 556881"/>
              <a:gd name="connsiteY2" fmla="*/ 364067 h 404820"/>
              <a:gd name="connsiteX3" fmla="*/ 0 w 556881"/>
              <a:gd name="connsiteY3" fmla="*/ 287867 h 404820"/>
              <a:gd name="connsiteX0" fmla="*/ 0 w 499499"/>
              <a:gd name="connsiteY0" fmla="*/ 287867 h 380660"/>
              <a:gd name="connsiteX1" fmla="*/ 245533 w 499499"/>
              <a:gd name="connsiteY1" fmla="*/ 0 h 380660"/>
              <a:gd name="connsiteX2" fmla="*/ 491389 w 499499"/>
              <a:gd name="connsiteY2" fmla="*/ 332861 h 380660"/>
              <a:gd name="connsiteX3" fmla="*/ 0 w 499499"/>
              <a:gd name="connsiteY3" fmla="*/ 287867 h 380660"/>
              <a:gd name="connsiteX0" fmla="*/ 5364 w 502098"/>
              <a:gd name="connsiteY0" fmla="*/ 288039 h 380832"/>
              <a:gd name="connsiteX1" fmla="*/ 250897 w 502098"/>
              <a:gd name="connsiteY1" fmla="*/ 172 h 380832"/>
              <a:gd name="connsiteX2" fmla="*/ 496753 w 502098"/>
              <a:gd name="connsiteY2" fmla="*/ 333033 h 380832"/>
              <a:gd name="connsiteX3" fmla="*/ 5364 w 502098"/>
              <a:gd name="connsiteY3" fmla="*/ 288039 h 380832"/>
              <a:gd name="connsiteX0" fmla="*/ 6042 w 503451"/>
              <a:gd name="connsiteY0" fmla="*/ 291633 h 384426"/>
              <a:gd name="connsiteX1" fmla="*/ 251575 w 503451"/>
              <a:gd name="connsiteY1" fmla="*/ 3766 h 384426"/>
              <a:gd name="connsiteX2" fmla="*/ 497431 w 503451"/>
              <a:gd name="connsiteY2" fmla="*/ 336627 h 384426"/>
              <a:gd name="connsiteX3" fmla="*/ 6042 w 503451"/>
              <a:gd name="connsiteY3" fmla="*/ 291633 h 384426"/>
              <a:gd name="connsiteX0" fmla="*/ 6576 w 502883"/>
              <a:gd name="connsiteY0" fmla="*/ 254042 h 319353"/>
              <a:gd name="connsiteX1" fmla="*/ 234772 w 502883"/>
              <a:gd name="connsiteY1" fmla="*/ 4315 h 319353"/>
              <a:gd name="connsiteX2" fmla="*/ 497965 w 502883"/>
              <a:gd name="connsiteY2" fmla="*/ 299036 h 319353"/>
              <a:gd name="connsiteX3" fmla="*/ 6576 w 502883"/>
              <a:gd name="connsiteY3" fmla="*/ 254042 h 319353"/>
              <a:gd name="connsiteX0" fmla="*/ 6576 w 502883"/>
              <a:gd name="connsiteY0" fmla="*/ 254042 h 364273"/>
              <a:gd name="connsiteX1" fmla="*/ 234772 w 502883"/>
              <a:gd name="connsiteY1" fmla="*/ 4315 h 364273"/>
              <a:gd name="connsiteX2" fmla="*/ 497965 w 502883"/>
              <a:gd name="connsiteY2" fmla="*/ 299036 h 364273"/>
              <a:gd name="connsiteX3" fmla="*/ 6576 w 502883"/>
              <a:gd name="connsiteY3" fmla="*/ 254042 h 364273"/>
              <a:gd name="connsiteX0" fmla="*/ 6576 w 502883"/>
              <a:gd name="connsiteY0" fmla="*/ 254042 h 318227"/>
              <a:gd name="connsiteX1" fmla="*/ 234772 w 502883"/>
              <a:gd name="connsiteY1" fmla="*/ 4315 h 318227"/>
              <a:gd name="connsiteX2" fmla="*/ 497965 w 502883"/>
              <a:gd name="connsiteY2" fmla="*/ 299036 h 318227"/>
              <a:gd name="connsiteX3" fmla="*/ 6576 w 502883"/>
              <a:gd name="connsiteY3" fmla="*/ 254042 h 318227"/>
              <a:gd name="connsiteX0" fmla="*/ 7499 w 503806"/>
              <a:gd name="connsiteY0" fmla="*/ 256793 h 356445"/>
              <a:gd name="connsiteX1" fmla="*/ 235695 w 503806"/>
              <a:gd name="connsiteY1" fmla="*/ 7066 h 356445"/>
              <a:gd name="connsiteX2" fmla="*/ 498888 w 503806"/>
              <a:gd name="connsiteY2" fmla="*/ 301787 h 356445"/>
              <a:gd name="connsiteX3" fmla="*/ 7499 w 503806"/>
              <a:gd name="connsiteY3" fmla="*/ 256793 h 356445"/>
              <a:gd name="connsiteX0" fmla="*/ 3419 w 424423"/>
              <a:gd name="connsiteY0" fmla="*/ 249803 h 299206"/>
              <a:gd name="connsiteX1" fmla="*/ 231615 w 424423"/>
              <a:gd name="connsiteY1" fmla="*/ 76 h 299206"/>
              <a:gd name="connsiteX2" fmla="*/ 418527 w 424423"/>
              <a:gd name="connsiteY2" fmla="*/ 277460 h 299206"/>
              <a:gd name="connsiteX3" fmla="*/ 3419 w 424423"/>
              <a:gd name="connsiteY3" fmla="*/ 249803 h 299206"/>
              <a:gd name="connsiteX0" fmla="*/ 3419 w 443266"/>
              <a:gd name="connsiteY0" fmla="*/ 249803 h 328404"/>
              <a:gd name="connsiteX1" fmla="*/ 231615 w 443266"/>
              <a:gd name="connsiteY1" fmla="*/ 76 h 328404"/>
              <a:gd name="connsiteX2" fmla="*/ 418527 w 443266"/>
              <a:gd name="connsiteY2" fmla="*/ 277460 h 328404"/>
              <a:gd name="connsiteX3" fmla="*/ 3419 w 443266"/>
              <a:gd name="connsiteY3" fmla="*/ 249803 h 328404"/>
              <a:gd name="connsiteX0" fmla="*/ 5963 w 456159"/>
              <a:gd name="connsiteY0" fmla="*/ 249803 h 328404"/>
              <a:gd name="connsiteX1" fmla="*/ 234159 w 456159"/>
              <a:gd name="connsiteY1" fmla="*/ 76 h 328404"/>
              <a:gd name="connsiteX2" fmla="*/ 421071 w 456159"/>
              <a:gd name="connsiteY2" fmla="*/ 277460 h 328404"/>
              <a:gd name="connsiteX3" fmla="*/ 5963 w 456159"/>
              <a:gd name="connsiteY3" fmla="*/ 249803 h 328404"/>
              <a:gd name="connsiteX0" fmla="*/ 7001 w 457197"/>
              <a:gd name="connsiteY0" fmla="*/ 249820 h 339505"/>
              <a:gd name="connsiteX1" fmla="*/ 235197 w 457197"/>
              <a:gd name="connsiteY1" fmla="*/ 93 h 339505"/>
              <a:gd name="connsiteX2" fmla="*/ 422109 w 457197"/>
              <a:gd name="connsiteY2" fmla="*/ 277477 h 339505"/>
              <a:gd name="connsiteX3" fmla="*/ 7001 w 457197"/>
              <a:gd name="connsiteY3" fmla="*/ 249820 h 339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197" h="339505">
                <a:moveTo>
                  <a:pt x="7001" y="249820"/>
                </a:moveTo>
                <a:cubicBezTo>
                  <a:pt x="-27619" y="161981"/>
                  <a:pt x="68928" y="-4516"/>
                  <a:pt x="235197" y="93"/>
                </a:cubicBezTo>
                <a:cubicBezTo>
                  <a:pt x="401466" y="4702"/>
                  <a:pt x="519086" y="169977"/>
                  <a:pt x="422109" y="277477"/>
                </a:cubicBezTo>
                <a:cubicBezTo>
                  <a:pt x="325132" y="384977"/>
                  <a:pt x="41621" y="337659"/>
                  <a:pt x="7001" y="249820"/>
                </a:cubicBezTo>
                <a:close/>
              </a:path>
            </a:pathLst>
          </a:custGeom>
          <a:solidFill>
            <a:srgbClr val="857E78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5117533" y="4536639"/>
            <a:ext cx="1978281" cy="397891"/>
          </a:xfrm>
          <a:prstGeom prst="roundRect">
            <a:avLst>
              <a:gd name="adj" fmla="val 50000"/>
            </a:avLst>
          </a:prstGeom>
          <a:solidFill>
            <a:srgbClr val="857E7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57E7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432688" y="4562008"/>
            <a:ext cx="13338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PART.02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488026" y="2941698"/>
            <a:ext cx="7209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在此添加章节标题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234088" y="3683540"/>
            <a:ext cx="5717199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If it is not real text. If it is not real text.</a:t>
            </a:r>
          </a:p>
        </p:txBody>
      </p:sp>
      <p:sp>
        <p:nvSpPr>
          <p:cNvPr id="16" name="PA_文本框 2"/>
          <p:cNvSpPr txBox="1"/>
          <p:nvPr>
            <p:custDataLst>
              <p:tags r:id="rId1"/>
            </p:custDataLst>
          </p:nvPr>
        </p:nvSpPr>
        <p:spPr>
          <a:xfrm>
            <a:off x="5306726" y="1840240"/>
            <a:ext cx="1571921" cy="11064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en-US" altLang="zh-CN" sz="6000" b="0" dirty="0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US" sz="6000" b="0" dirty="0">
              <a:solidFill>
                <a:srgbClr val="857E7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4887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4229100" y="1916365"/>
            <a:ext cx="3733800" cy="3733800"/>
          </a:xfrm>
          <a:prstGeom prst="rect">
            <a:avLst/>
          </a:prstGeom>
          <a:blipFill dpi="0" rotWithShape="1">
            <a:blip r:embed="rId2"/>
            <a:srcRect/>
            <a:stretch>
              <a:fillRect l="-10000" r="-1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57E7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7505795" y="2491101"/>
            <a:ext cx="888810" cy="888810"/>
          </a:xfrm>
          <a:prstGeom prst="ellipse">
            <a:avLst/>
          </a:prstGeom>
          <a:solidFill>
            <a:srgbClr val="CEB6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57E78"/>
              </a:solidFill>
            </a:endParaRPr>
          </a:p>
        </p:txBody>
      </p:sp>
      <p:sp>
        <p:nvSpPr>
          <p:cNvPr id="23" name="1"/>
          <p:cNvSpPr txBox="1">
            <a:spLocks noChangeArrowheads="1"/>
          </p:cNvSpPr>
          <p:nvPr/>
        </p:nvSpPr>
        <p:spPr bwMode="auto">
          <a:xfrm>
            <a:off x="8797427" y="2402944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857E78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rgbClr val="857E78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1"/>
          <p:cNvSpPr txBox="1">
            <a:spLocks noChangeArrowheads="1"/>
          </p:cNvSpPr>
          <p:nvPr/>
        </p:nvSpPr>
        <p:spPr bwMode="auto">
          <a:xfrm>
            <a:off x="8797427" y="2666174"/>
            <a:ext cx="244207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857E78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5" name="椭圆 24"/>
          <p:cNvSpPr/>
          <p:nvPr/>
        </p:nvSpPr>
        <p:spPr>
          <a:xfrm>
            <a:off x="7518495" y="4203514"/>
            <a:ext cx="888810" cy="888810"/>
          </a:xfrm>
          <a:prstGeom prst="ellipse">
            <a:avLst/>
          </a:prstGeom>
          <a:solidFill>
            <a:srgbClr val="857E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57E78"/>
              </a:solidFill>
            </a:endParaRPr>
          </a:p>
        </p:txBody>
      </p:sp>
      <p:sp>
        <p:nvSpPr>
          <p:cNvPr id="26" name="1"/>
          <p:cNvSpPr txBox="1">
            <a:spLocks noChangeArrowheads="1"/>
          </p:cNvSpPr>
          <p:nvPr/>
        </p:nvSpPr>
        <p:spPr bwMode="auto">
          <a:xfrm>
            <a:off x="8810127" y="4115357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857E78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rgbClr val="857E78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1"/>
          <p:cNvSpPr txBox="1">
            <a:spLocks noChangeArrowheads="1"/>
          </p:cNvSpPr>
          <p:nvPr/>
        </p:nvSpPr>
        <p:spPr bwMode="auto">
          <a:xfrm>
            <a:off x="8810127" y="4378587"/>
            <a:ext cx="244207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857E78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8" name="椭圆 27"/>
          <p:cNvSpPr/>
          <p:nvPr/>
        </p:nvSpPr>
        <p:spPr>
          <a:xfrm>
            <a:off x="3727305" y="2491101"/>
            <a:ext cx="888810" cy="888810"/>
          </a:xfrm>
          <a:prstGeom prst="ellipse">
            <a:avLst/>
          </a:prstGeom>
          <a:solidFill>
            <a:srgbClr val="C6B5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57E78"/>
              </a:solidFill>
            </a:endParaRPr>
          </a:p>
        </p:txBody>
      </p:sp>
      <p:sp>
        <p:nvSpPr>
          <p:cNvPr id="29" name="1"/>
          <p:cNvSpPr txBox="1">
            <a:spLocks noChangeArrowheads="1"/>
          </p:cNvSpPr>
          <p:nvPr/>
        </p:nvSpPr>
        <p:spPr bwMode="auto">
          <a:xfrm>
            <a:off x="2304605" y="2402944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857E78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rgbClr val="857E78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1"/>
          <p:cNvSpPr txBox="1">
            <a:spLocks noChangeArrowheads="1"/>
          </p:cNvSpPr>
          <p:nvPr/>
        </p:nvSpPr>
        <p:spPr bwMode="auto">
          <a:xfrm>
            <a:off x="831939" y="2666174"/>
            <a:ext cx="244207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rgbClr val="857E78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1" name="椭圆 30"/>
          <p:cNvSpPr/>
          <p:nvPr/>
        </p:nvSpPr>
        <p:spPr>
          <a:xfrm>
            <a:off x="3740005" y="4203514"/>
            <a:ext cx="888810" cy="888810"/>
          </a:xfrm>
          <a:prstGeom prst="ellipse">
            <a:avLst/>
          </a:prstGeom>
          <a:solidFill>
            <a:srgbClr val="CA8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57E78"/>
              </a:solidFill>
            </a:endParaRPr>
          </a:p>
        </p:txBody>
      </p:sp>
      <p:sp>
        <p:nvSpPr>
          <p:cNvPr id="32" name="1"/>
          <p:cNvSpPr txBox="1">
            <a:spLocks noChangeArrowheads="1"/>
          </p:cNvSpPr>
          <p:nvPr/>
        </p:nvSpPr>
        <p:spPr bwMode="auto">
          <a:xfrm>
            <a:off x="2317305" y="4115357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857E78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rgbClr val="857E78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1"/>
          <p:cNvSpPr txBox="1">
            <a:spLocks noChangeArrowheads="1"/>
          </p:cNvSpPr>
          <p:nvPr/>
        </p:nvSpPr>
        <p:spPr bwMode="auto">
          <a:xfrm>
            <a:off x="844639" y="4378587"/>
            <a:ext cx="244207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rgbClr val="857E78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grpSp>
        <p:nvGrpSpPr>
          <p:cNvPr id="34" name="Group 58"/>
          <p:cNvGrpSpPr/>
          <p:nvPr/>
        </p:nvGrpSpPr>
        <p:grpSpPr>
          <a:xfrm>
            <a:off x="3989611" y="2692075"/>
            <a:ext cx="337224" cy="496020"/>
            <a:chOff x="9209088" y="5059363"/>
            <a:chExt cx="300038" cy="441324"/>
          </a:xfrm>
          <a:solidFill>
            <a:schemeClr val="bg1"/>
          </a:solidFill>
        </p:grpSpPr>
        <p:sp>
          <p:nvSpPr>
            <p:cNvPr id="35" name="Freeform 412"/>
            <p:cNvSpPr>
              <a:spLocks/>
            </p:cNvSpPr>
            <p:nvPr/>
          </p:nvSpPr>
          <p:spPr bwMode="auto">
            <a:xfrm>
              <a:off x="9313863" y="5059363"/>
              <a:ext cx="90488" cy="90487"/>
            </a:xfrm>
            <a:custGeom>
              <a:avLst/>
              <a:gdLst>
                <a:gd name="T0" fmla="*/ 343 w 686"/>
                <a:gd name="T1" fmla="*/ 0 h 686"/>
                <a:gd name="T2" fmla="*/ 390 w 686"/>
                <a:gd name="T3" fmla="*/ 3 h 686"/>
                <a:gd name="T4" fmla="*/ 435 w 686"/>
                <a:gd name="T5" fmla="*/ 12 h 686"/>
                <a:gd name="T6" fmla="*/ 477 w 686"/>
                <a:gd name="T7" fmla="*/ 27 h 686"/>
                <a:gd name="T8" fmla="*/ 517 w 686"/>
                <a:gd name="T9" fmla="*/ 46 h 686"/>
                <a:gd name="T10" fmla="*/ 553 w 686"/>
                <a:gd name="T11" fmla="*/ 71 h 686"/>
                <a:gd name="T12" fmla="*/ 586 w 686"/>
                <a:gd name="T13" fmla="*/ 100 h 686"/>
                <a:gd name="T14" fmla="*/ 615 w 686"/>
                <a:gd name="T15" fmla="*/ 133 h 686"/>
                <a:gd name="T16" fmla="*/ 640 w 686"/>
                <a:gd name="T17" fmla="*/ 169 h 686"/>
                <a:gd name="T18" fmla="*/ 659 w 686"/>
                <a:gd name="T19" fmla="*/ 209 h 686"/>
                <a:gd name="T20" fmla="*/ 674 w 686"/>
                <a:gd name="T21" fmla="*/ 251 h 686"/>
                <a:gd name="T22" fmla="*/ 683 w 686"/>
                <a:gd name="T23" fmla="*/ 296 h 686"/>
                <a:gd name="T24" fmla="*/ 686 w 686"/>
                <a:gd name="T25" fmla="*/ 342 h 686"/>
                <a:gd name="T26" fmla="*/ 683 w 686"/>
                <a:gd name="T27" fmla="*/ 389 h 686"/>
                <a:gd name="T28" fmla="*/ 674 w 686"/>
                <a:gd name="T29" fmla="*/ 434 h 686"/>
                <a:gd name="T30" fmla="*/ 659 w 686"/>
                <a:gd name="T31" fmla="*/ 476 h 686"/>
                <a:gd name="T32" fmla="*/ 640 w 686"/>
                <a:gd name="T33" fmla="*/ 516 h 686"/>
                <a:gd name="T34" fmla="*/ 615 w 686"/>
                <a:gd name="T35" fmla="*/ 552 h 686"/>
                <a:gd name="T36" fmla="*/ 586 w 686"/>
                <a:gd name="T37" fmla="*/ 585 h 686"/>
                <a:gd name="T38" fmla="*/ 553 w 686"/>
                <a:gd name="T39" fmla="*/ 614 h 686"/>
                <a:gd name="T40" fmla="*/ 517 w 686"/>
                <a:gd name="T41" fmla="*/ 639 h 686"/>
                <a:gd name="T42" fmla="*/ 477 w 686"/>
                <a:gd name="T43" fmla="*/ 659 h 686"/>
                <a:gd name="T44" fmla="*/ 435 w 686"/>
                <a:gd name="T45" fmla="*/ 674 h 686"/>
                <a:gd name="T46" fmla="*/ 390 w 686"/>
                <a:gd name="T47" fmla="*/ 682 h 686"/>
                <a:gd name="T48" fmla="*/ 343 w 686"/>
                <a:gd name="T49" fmla="*/ 686 h 686"/>
                <a:gd name="T50" fmla="*/ 296 w 686"/>
                <a:gd name="T51" fmla="*/ 682 h 686"/>
                <a:gd name="T52" fmla="*/ 252 w 686"/>
                <a:gd name="T53" fmla="*/ 674 h 686"/>
                <a:gd name="T54" fmla="*/ 210 w 686"/>
                <a:gd name="T55" fmla="*/ 659 h 686"/>
                <a:gd name="T56" fmla="*/ 170 w 686"/>
                <a:gd name="T57" fmla="*/ 639 h 686"/>
                <a:gd name="T58" fmla="*/ 134 w 686"/>
                <a:gd name="T59" fmla="*/ 614 h 686"/>
                <a:gd name="T60" fmla="*/ 101 w 686"/>
                <a:gd name="T61" fmla="*/ 585 h 686"/>
                <a:gd name="T62" fmla="*/ 72 w 686"/>
                <a:gd name="T63" fmla="*/ 552 h 686"/>
                <a:gd name="T64" fmla="*/ 48 w 686"/>
                <a:gd name="T65" fmla="*/ 516 h 686"/>
                <a:gd name="T66" fmla="*/ 27 w 686"/>
                <a:gd name="T67" fmla="*/ 476 h 686"/>
                <a:gd name="T68" fmla="*/ 13 w 686"/>
                <a:gd name="T69" fmla="*/ 434 h 686"/>
                <a:gd name="T70" fmla="*/ 4 w 686"/>
                <a:gd name="T71" fmla="*/ 389 h 686"/>
                <a:gd name="T72" fmla="*/ 0 w 686"/>
                <a:gd name="T73" fmla="*/ 342 h 686"/>
                <a:gd name="T74" fmla="*/ 4 w 686"/>
                <a:gd name="T75" fmla="*/ 296 h 686"/>
                <a:gd name="T76" fmla="*/ 13 w 686"/>
                <a:gd name="T77" fmla="*/ 251 h 686"/>
                <a:gd name="T78" fmla="*/ 27 w 686"/>
                <a:gd name="T79" fmla="*/ 209 h 686"/>
                <a:gd name="T80" fmla="*/ 48 w 686"/>
                <a:gd name="T81" fmla="*/ 169 h 686"/>
                <a:gd name="T82" fmla="*/ 72 w 686"/>
                <a:gd name="T83" fmla="*/ 133 h 686"/>
                <a:gd name="T84" fmla="*/ 101 w 686"/>
                <a:gd name="T85" fmla="*/ 100 h 686"/>
                <a:gd name="T86" fmla="*/ 134 w 686"/>
                <a:gd name="T87" fmla="*/ 71 h 686"/>
                <a:gd name="T88" fmla="*/ 170 w 686"/>
                <a:gd name="T89" fmla="*/ 46 h 686"/>
                <a:gd name="T90" fmla="*/ 210 w 686"/>
                <a:gd name="T91" fmla="*/ 27 h 686"/>
                <a:gd name="T92" fmla="*/ 252 w 686"/>
                <a:gd name="T93" fmla="*/ 12 h 686"/>
                <a:gd name="T94" fmla="*/ 296 w 686"/>
                <a:gd name="T95" fmla="*/ 3 h 686"/>
                <a:gd name="T96" fmla="*/ 343 w 686"/>
                <a:gd name="T97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86" h="686">
                  <a:moveTo>
                    <a:pt x="343" y="0"/>
                  </a:moveTo>
                  <a:lnTo>
                    <a:pt x="390" y="3"/>
                  </a:lnTo>
                  <a:lnTo>
                    <a:pt x="435" y="12"/>
                  </a:lnTo>
                  <a:lnTo>
                    <a:pt x="477" y="27"/>
                  </a:lnTo>
                  <a:lnTo>
                    <a:pt x="517" y="46"/>
                  </a:lnTo>
                  <a:lnTo>
                    <a:pt x="553" y="71"/>
                  </a:lnTo>
                  <a:lnTo>
                    <a:pt x="586" y="100"/>
                  </a:lnTo>
                  <a:lnTo>
                    <a:pt x="615" y="133"/>
                  </a:lnTo>
                  <a:lnTo>
                    <a:pt x="640" y="169"/>
                  </a:lnTo>
                  <a:lnTo>
                    <a:pt x="659" y="209"/>
                  </a:lnTo>
                  <a:lnTo>
                    <a:pt x="674" y="251"/>
                  </a:lnTo>
                  <a:lnTo>
                    <a:pt x="683" y="296"/>
                  </a:lnTo>
                  <a:lnTo>
                    <a:pt x="686" y="342"/>
                  </a:lnTo>
                  <a:lnTo>
                    <a:pt x="683" y="389"/>
                  </a:lnTo>
                  <a:lnTo>
                    <a:pt x="674" y="434"/>
                  </a:lnTo>
                  <a:lnTo>
                    <a:pt x="659" y="476"/>
                  </a:lnTo>
                  <a:lnTo>
                    <a:pt x="640" y="516"/>
                  </a:lnTo>
                  <a:lnTo>
                    <a:pt x="615" y="552"/>
                  </a:lnTo>
                  <a:lnTo>
                    <a:pt x="586" y="585"/>
                  </a:lnTo>
                  <a:lnTo>
                    <a:pt x="553" y="614"/>
                  </a:lnTo>
                  <a:lnTo>
                    <a:pt x="517" y="639"/>
                  </a:lnTo>
                  <a:lnTo>
                    <a:pt x="477" y="659"/>
                  </a:lnTo>
                  <a:lnTo>
                    <a:pt x="435" y="674"/>
                  </a:lnTo>
                  <a:lnTo>
                    <a:pt x="390" y="682"/>
                  </a:lnTo>
                  <a:lnTo>
                    <a:pt x="343" y="686"/>
                  </a:lnTo>
                  <a:lnTo>
                    <a:pt x="296" y="682"/>
                  </a:lnTo>
                  <a:lnTo>
                    <a:pt x="252" y="674"/>
                  </a:lnTo>
                  <a:lnTo>
                    <a:pt x="210" y="659"/>
                  </a:lnTo>
                  <a:lnTo>
                    <a:pt x="170" y="639"/>
                  </a:lnTo>
                  <a:lnTo>
                    <a:pt x="134" y="614"/>
                  </a:lnTo>
                  <a:lnTo>
                    <a:pt x="101" y="585"/>
                  </a:lnTo>
                  <a:lnTo>
                    <a:pt x="72" y="552"/>
                  </a:lnTo>
                  <a:lnTo>
                    <a:pt x="48" y="516"/>
                  </a:lnTo>
                  <a:lnTo>
                    <a:pt x="27" y="476"/>
                  </a:lnTo>
                  <a:lnTo>
                    <a:pt x="13" y="434"/>
                  </a:lnTo>
                  <a:lnTo>
                    <a:pt x="4" y="389"/>
                  </a:lnTo>
                  <a:lnTo>
                    <a:pt x="0" y="342"/>
                  </a:lnTo>
                  <a:lnTo>
                    <a:pt x="4" y="296"/>
                  </a:lnTo>
                  <a:lnTo>
                    <a:pt x="13" y="251"/>
                  </a:lnTo>
                  <a:lnTo>
                    <a:pt x="27" y="209"/>
                  </a:lnTo>
                  <a:lnTo>
                    <a:pt x="48" y="169"/>
                  </a:lnTo>
                  <a:lnTo>
                    <a:pt x="72" y="133"/>
                  </a:lnTo>
                  <a:lnTo>
                    <a:pt x="101" y="100"/>
                  </a:lnTo>
                  <a:lnTo>
                    <a:pt x="134" y="71"/>
                  </a:lnTo>
                  <a:lnTo>
                    <a:pt x="170" y="46"/>
                  </a:lnTo>
                  <a:lnTo>
                    <a:pt x="210" y="27"/>
                  </a:lnTo>
                  <a:lnTo>
                    <a:pt x="252" y="12"/>
                  </a:lnTo>
                  <a:lnTo>
                    <a:pt x="296" y="3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413"/>
            <p:cNvSpPr>
              <a:spLocks/>
            </p:cNvSpPr>
            <p:nvPr/>
          </p:nvSpPr>
          <p:spPr bwMode="auto">
            <a:xfrm>
              <a:off x="9288463" y="5156200"/>
              <a:ext cx="141288" cy="344487"/>
            </a:xfrm>
            <a:custGeom>
              <a:avLst/>
              <a:gdLst>
                <a:gd name="T0" fmla="*/ 925 w 1073"/>
                <a:gd name="T1" fmla="*/ 1 h 2605"/>
                <a:gd name="T2" fmla="*/ 982 w 1073"/>
                <a:gd name="T3" fmla="*/ 12 h 2605"/>
                <a:gd name="T4" fmla="*/ 1029 w 1073"/>
                <a:gd name="T5" fmla="*/ 45 h 2605"/>
                <a:gd name="T6" fmla="*/ 1061 w 1073"/>
                <a:gd name="T7" fmla="*/ 91 h 2605"/>
                <a:gd name="T8" fmla="*/ 1073 w 1073"/>
                <a:gd name="T9" fmla="*/ 149 h 2605"/>
                <a:gd name="T10" fmla="*/ 1069 w 1073"/>
                <a:gd name="T11" fmla="*/ 1419 h 2605"/>
                <a:gd name="T12" fmla="*/ 1048 w 1073"/>
                <a:gd name="T13" fmla="*/ 1472 h 2605"/>
                <a:gd name="T14" fmla="*/ 1007 w 1073"/>
                <a:gd name="T15" fmla="*/ 1512 h 2605"/>
                <a:gd name="T16" fmla="*/ 954 w 1073"/>
                <a:gd name="T17" fmla="*/ 1535 h 2605"/>
                <a:gd name="T18" fmla="*/ 900 w 1073"/>
                <a:gd name="T19" fmla="*/ 1536 h 2605"/>
                <a:gd name="T20" fmla="*/ 854 w 1073"/>
                <a:gd name="T21" fmla="*/ 1520 h 2605"/>
                <a:gd name="T22" fmla="*/ 835 w 1073"/>
                <a:gd name="T23" fmla="*/ 2456 h 2605"/>
                <a:gd name="T24" fmla="*/ 824 w 1073"/>
                <a:gd name="T25" fmla="*/ 2515 h 2605"/>
                <a:gd name="T26" fmla="*/ 792 w 1073"/>
                <a:gd name="T27" fmla="*/ 2561 h 2605"/>
                <a:gd name="T28" fmla="*/ 744 w 1073"/>
                <a:gd name="T29" fmla="*/ 2593 h 2605"/>
                <a:gd name="T30" fmla="*/ 687 w 1073"/>
                <a:gd name="T31" fmla="*/ 2605 h 2605"/>
                <a:gd name="T32" fmla="*/ 629 w 1073"/>
                <a:gd name="T33" fmla="*/ 2593 h 2605"/>
                <a:gd name="T34" fmla="*/ 582 w 1073"/>
                <a:gd name="T35" fmla="*/ 2561 h 2605"/>
                <a:gd name="T36" fmla="*/ 551 w 1073"/>
                <a:gd name="T37" fmla="*/ 2515 h 2605"/>
                <a:gd name="T38" fmla="*/ 539 w 1073"/>
                <a:gd name="T39" fmla="*/ 2456 h 2605"/>
                <a:gd name="T40" fmla="*/ 532 w 1073"/>
                <a:gd name="T41" fmla="*/ 2486 h 2605"/>
                <a:gd name="T42" fmla="*/ 509 w 1073"/>
                <a:gd name="T43" fmla="*/ 2539 h 2605"/>
                <a:gd name="T44" fmla="*/ 469 w 1073"/>
                <a:gd name="T45" fmla="*/ 2579 h 2605"/>
                <a:gd name="T46" fmla="*/ 416 w 1073"/>
                <a:gd name="T47" fmla="*/ 2602 h 2605"/>
                <a:gd name="T48" fmla="*/ 357 w 1073"/>
                <a:gd name="T49" fmla="*/ 2602 h 2605"/>
                <a:gd name="T50" fmla="*/ 304 w 1073"/>
                <a:gd name="T51" fmla="*/ 2579 h 2605"/>
                <a:gd name="T52" fmla="*/ 263 w 1073"/>
                <a:gd name="T53" fmla="*/ 2539 h 2605"/>
                <a:gd name="T54" fmla="*/ 241 w 1073"/>
                <a:gd name="T55" fmla="*/ 2486 h 2605"/>
                <a:gd name="T56" fmla="*/ 238 w 1073"/>
                <a:gd name="T57" fmla="*/ 1507 h 2605"/>
                <a:gd name="T58" fmla="*/ 197 w 1073"/>
                <a:gd name="T59" fmla="*/ 1530 h 2605"/>
                <a:gd name="T60" fmla="*/ 148 w 1073"/>
                <a:gd name="T61" fmla="*/ 1538 h 2605"/>
                <a:gd name="T62" fmla="*/ 91 w 1073"/>
                <a:gd name="T63" fmla="*/ 1526 h 2605"/>
                <a:gd name="T64" fmla="*/ 43 w 1073"/>
                <a:gd name="T65" fmla="*/ 1495 h 2605"/>
                <a:gd name="T66" fmla="*/ 12 w 1073"/>
                <a:gd name="T67" fmla="*/ 1447 h 2605"/>
                <a:gd name="T68" fmla="*/ 0 w 1073"/>
                <a:gd name="T69" fmla="*/ 1389 h 2605"/>
                <a:gd name="T70" fmla="*/ 3 w 1073"/>
                <a:gd name="T71" fmla="*/ 119 h 2605"/>
                <a:gd name="T72" fmla="*/ 25 w 1073"/>
                <a:gd name="T73" fmla="*/ 67 h 2605"/>
                <a:gd name="T74" fmla="*/ 64 w 1073"/>
                <a:gd name="T75" fmla="*/ 27 h 2605"/>
                <a:gd name="T76" fmla="*/ 116 w 1073"/>
                <a:gd name="T77" fmla="*/ 5 h 2605"/>
                <a:gd name="T78" fmla="*/ 145 w 1073"/>
                <a:gd name="T79" fmla="*/ 0 h 2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73" h="2605">
                  <a:moveTo>
                    <a:pt x="145" y="0"/>
                  </a:moveTo>
                  <a:lnTo>
                    <a:pt x="925" y="1"/>
                  </a:lnTo>
                  <a:lnTo>
                    <a:pt x="954" y="4"/>
                  </a:lnTo>
                  <a:lnTo>
                    <a:pt x="982" y="12"/>
                  </a:lnTo>
                  <a:lnTo>
                    <a:pt x="1007" y="26"/>
                  </a:lnTo>
                  <a:lnTo>
                    <a:pt x="1029" y="45"/>
                  </a:lnTo>
                  <a:lnTo>
                    <a:pt x="1048" y="66"/>
                  </a:lnTo>
                  <a:lnTo>
                    <a:pt x="1061" y="91"/>
                  </a:lnTo>
                  <a:lnTo>
                    <a:pt x="1069" y="119"/>
                  </a:lnTo>
                  <a:lnTo>
                    <a:pt x="1073" y="149"/>
                  </a:lnTo>
                  <a:lnTo>
                    <a:pt x="1073" y="1389"/>
                  </a:lnTo>
                  <a:lnTo>
                    <a:pt x="1069" y="1419"/>
                  </a:lnTo>
                  <a:lnTo>
                    <a:pt x="1061" y="1447"/>
                  </a:lnTo>
                  <a:lnTo>
                    <a:pt x="1048" y="1472"/>
                  </a:lnTo>
                  <a:lnTo>
                    <a:pt x="1029" y="1495"/>
                  </a:lnTo>
                  <a:lnTo>
                    <a:pt x="1007" y="1512"/>
                  </a:lnTo>
                  <a:lnTo>
                    <a:pt x="982" y="1526"/>
                  </a:lnTo>
                  <a:lnTo>
                    <a:pt x="954" y="1535"/>
                  </a:lnTo>
                  <a:lnTo>
                    <a:pt x="925" y="1538"/>
                  </a:lnTo>
                  <a:lnTo>
                    <a:pt x="900" y="1536"/>
                  </a:lnTo>
                  <a:lnTo>
                    <a:pt x="876" y="1530"/>
                  </a:lnTo>
                  <a:lnTo>
                    <a:pt x="854" y="1520"/>
                  </a:lnTo>
                  <a:lnTo>
                    <a:pt x="835" y="1508"/>
                  </a:lnTo>
                  <a:lnTo>
                    <a:pt x="835" y="2456"/>
                  </a:lnTo>
                  <a:lnTo>
                    <a:pt x="833" y="2486"/>
                  </a:lnTo>
                  <a:lnTo>
                    <a:pt x="824" y="2515"/>
                  </a:lnTo>
                  <a:lnTo>
                    <a:pt x="810" y="2539"/>
                  </a:lnTo>
                  <a:lnTo>
                    <a:pt x="792" y="2561"/>
                  </a:lnTo>
                  <a:lnTo>
                    <a:pt x="770" y="2579"/>
                  </a:lnTo>
                  <a:lnTo>
                    <a:pt x="744" y="2593"/>
                  </a:lnTo>
                  <a:lnTo>
                    <a:pt x="717" y="2602"/>
                  </a:lnTo>
                  <a:lnTo>
                    <a:pt x="687" y="2605"/>
                  </a:lnTo>
                  <a:lnTo>
                    <a:pt x="657" y="2602"/>
                  </a:lnTo>
                  <a:lnTo>
                    <a:pt x="629" y="2593"/>
                  </a:lnTo>
                  <a:lnTo>
                    <a:pt x="604" y="2579"/>
                  </a:lnTo>
                  <a:lnTo>
                    <a:pt x="582" y="2561"/>
                  </a:lnTo>
                  <a:lnTo>
                    <a:pt x="564" y="2539"/>
                  </a:lnTo>
                  <a:lnTo>
                    <a:pt x="551" y="2515"/>
                  </a:lnTo>
                  <a:lnTo>
                    <a:pt x="542" y="2486"/>
                  </a:lnTo>
                  <a:lnTo>
                    <a:pt x="539" y="2456"/>
                  </a:lnTo>
                  <a:lnTo>
                    <a:pt x="535" y="2456"/>
                  </a:lnTo>
                  <a:lnTo>
                    <a:pt x="532" y="2486"/>
                  </a:lnTo>
                  <a:lnTo>
                    <a:pt x="523" y="2515"/>
                  </a:lnTo>
                  <a:lnTo>
                    <a:pt x="509" y="2539"/>
                  </a:lnTo>
                  <a:lnTo>
                    <a:pt x="492" y="2561"/>
                  </a:lnTo>
                  <a:lnTo>
                    <a:pt x="469" y="2579"/>
                  </a:lnTo>
                  <a:lnTo>
                    <a:pt x="444" y="2593"/>
                  </a:lnTo>
                  <a:lnTo>
                    <a:pt x="416" y="2602"/>
                  </a:lnTo>
                  <a:lnTo>
                    <a:pt x="386" y="2605"/>
                  </a:lnTo>
                  <a:lnTo>
                    <a:pt x="357" y="2602"/>
                  </a:lnTo>
                  <a:lnTo>
                    <a:pt x="328" y="2593"/>
                  </a:lnTo>
                  <a:lnTo>
                    <a:pt x="304" y="2579"/>
                  </a:lnTo>
                  <a:lnTo>
                    <a:pt x="281" y="2561"/>
                  </a:lnTo>
                  <a:lnTo>
                    <a:pt x="263" y="2539"/>
                  </a:lnTo>
                  <a:lnTo>
                    <a:pt x="250" y="2515"/>
                  </a:lnTo>
                  <a:lnTo>
                    <a:pt x="241" y="2486"/>
                  </a:lnTo>
                  <a:lnTo>
                    <a:pt x="238" y="2456"/>
                  </a:lnTo>
                  <a:lnTo>
                    <a:pt x="238" y="1507"/>
                  </a:lnTo>
                  <a:lnTo>
                    <a:pt x="218" y="1520"/>
                  </a:lnTo>
                  <a:lnTo>
                    <a:pt x="197" y="1530"/>
                  </a:lnTo>
                  <a:lnTo>
                    <a:pt x="173" y="1536"/>
                  </a:lnTo>
                  <a:lnTo>
                    <a:pt x="148" y="1538"/>
                  </a:lnTo>
                  <a:lnTo>
                    <a:pt x="119" y="1535"/>
                  </a:lnTo>
                  <a:lnTo>
                    <a:pt x="91" y="1526"/>
                  </a:lnTo>
                  <a:lnTo>
                    <a:pt x="66" y="1512"/>
                  </a:lnTo>
                  <a:lnTo>
                    <a:pt x="43" y="1495"/>
                  </a:lnTo>
                  <a:lnTo>
                    <a:pt x="25" y="1472"/>
                  </a:lnTo>
                  <a:lnTo>
                    <a:pt x="12" y="1447"/>
                  </a:lnTo>
                  <a:lnTo>
                    <a:pt x="3" y="1419"/>
                  </a:lnTo>
                  <a:lnTo>
                    <a:pt x="0" y="1389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1" y="92"/>
                  </a:lnTo>
                  <a:lnTo>
                    <a:pt x="25" y="67"/>
                  </a:lnTo>
                  <a:lnTo>
                    <a:pt x="42" y="46"/>
                  </a:lnTo>
                  <a:lnTo>
                    <a:pt x="64" y="27"/>
                  </a:lnTo>
                  <a:lnTo>
                    <a:pt x="89" y="13"/>
                  </a:lnTo>
                  <a:lnTo>
                    <a:pt x="116" y="5"/>
                  </a:lnTo>
                  <a:lnTo>
                    <a:pt x="145" y="1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414"/>
            <p:cNvSpPr>
              <a:spLocks/>
            </p:cNvSpPr>
            <p:nvPr/>
          </p:nvSpPr>
          <p:spPr bwMode="auto">
            <a:xfrm>
              <a:off x="9232901" y="5059363"/>
              <a:ext cx="74613" cy="82550"/>
            </a:xfrm>
            <a:custGeom>
              <a:avLst/>
              <a:gdLst>
                <a:gd name="T0" fmla="*/ 314 w 565"/>
                <a:gd name="T1" fmla="*/ 0 h 629"/>
                <a:gd name="T2" fmla="*/ 358 w 565"/>
                <a:gd name="T3" fmla="*/ 3 h 629"/>
                <a:gd name="T4" fmla="*/ 400 w 565"/>
                <a:gd name="T5" fmla="*/ 12 h 629"/>
                <a:gd name="T6" fmla="*/ 439 w 565"/>
                <a:gd name="T7" fmla="*/ 25 h 629"/>
                <a:gd name="T8" fmla="*/ 474 w 565"/>
                <a:gd name="T9" fmla="*/ 44 h 629"/>
                <a:gd name="T10" fmla="*/ 508 w 565"/>
                <a:gd name="T11" fmla="*/ 67 h 629"/>
                <a:gd name="T12" fmla="*/ 538 w 565"/>
                <a:gd name="T13" fmla="*/ 94 h 629"/>
                <a:gd name="T14" fmla="*/ 565 w 565"/>
                <a:gd name="T15" fmla="*/ 125 h 629"/>
                <a:gd name="T16" fmla="*/ 545 w 565"/>
                <a:gd name="T17" fmla="*/ 165 h 629"/>
                <a:gd name="T18" fmla="*/ 528 w 565"/>
                <a:gd name="T19" fmla="*/ 206 h 629"/>
                <a:gd name="T20" fmla="*/ 516 w 565"/>
                <a:gd name="T21" fmla="*/ 250 h 629"/>
                <a:gd name="T22" fmla="*/ 509 w 565"/>
                <a:gd name="T23" fmla="*/ 296 h 629"/>
                <a:gd name="T24" fmla="*/ 507 w 565"/>
                <a:gd name="T25" fmla="*/ 342 h 629"/>
                <a:gd name="T26" fmla="*/ 509 w 565"/>
                <a:gd name="T27" fmla="*/ 391 h 629"/>
                <a:gd name="T28" fmla="*/ 518 w 565"/>
                <a:gd name="T29" fmla="*/ 437 h 629"/>
                <a:gd name="T30" fmla="*/ 530 w 565"/>
                <a:gd name="T31" fmla="*/ 483 h 629"/>
                <a:gd name="T32" fmla="*/ 548 w 565"/>
                <a:gd name="T33" fmla="*/ 525 h 629"/>
                <a:gd name="T34" fmla="*/ 518 w 565"/>
                <a:gd name="T35" fmla="*/ 555 h 629"/>
                <a:gd name="T36" fmla="*/ 483 w 565"/>
                <a:gd name="T37" fmla="*/ 581 h 629"/>
                <a:gd name="T38" fmla="*/ 445 w 565"/>
                <a:gd name="T39" fmla="*/ 601 h 629"/>
                <a:gd name="T40" fmla="*/ 404 w 565"/>
                <a:gd name="T41" fmla="*/ 616 h 629"/>
                <a:gd name="T42" fmla="*/ 361 w 565"/>
                <a:gd name="T43" fmla="*/ 626 h 629"/>
                <a:gd name="T44" fmla="*/ 314 w 565"/>
                <a:gd name="T45" fmla="*/ 629 h 629"/>
                <a:gd name="T46" fmla="*/ 272 w 565"/>
                <a:gd name="T47" fmla="*/ 627 h 629"/>
                <a:gd name="T48" fmla="*/ 231 w 565"/>
                <a:gd name="T49" fmla="*/ 619 h 629"/>
                <a:gd name="T50" fmla="*/ 192 w 565"/>
                <a:gd name="T51" fmla="*/ 605 h 629"/>
                <a:gd name="T52" fmla="*/ 156 w 565"/>
                <a:gd name="T53" fmla="*/ 587 h 629"/>
                <a:gd name="T54" fmla="*/ 122 w 565"/>
                <a:gd name="T55" fmla="*/ 565 h 629"/>
                <a:gd name="T56" fmla="*/ 92 w 565"/>
                <a:gd name="T57" fmla="*/ 538 h 629"/>
                <a:gd name="T58" fmla="*/ 66 w 565"/>
                <a:gd name="T59" fmla="*/ 507 h 629"/>
                <a:gd name="T60" fmla="*/ 43 w 565"/>
                <a:gd name="T61" fmla="*/ 474 h 629"/>
                <a:gd name="T62" fmla="*/ 25 w 565"/>
                <a:gd name="T63" fmla="*/ 437 h 629"/>
                <a:gd name="T64" fmla="*/ 11 w 565"/>
                <a:gd name="T65" fmla="*/ 398 h 629"/>
                <a:gd name="T66" fmla="*/ 2 w 565"/>
                <a:gd name="T67" fmla="*/ 357 h 629"/>
                <a:gd name="T68" fmla="*/ 0 w 565"/>
                <a:gd name="T69" fmla="*/ 315 h 629"/>
                <a:gd name="T70" fmla="*/ 3 w 565"/>
                <a:gd name="T71" fmla="*/ 269 h 629"/>
                <a:gd name="T72" fmla="*/ 13 w 565"/>
                <a:gd name="T73" fmla="*/ 223 h 629"/>
                <a:gd name="T74" fmla="*/ 29 w 565"/>
                <a:gd name="T75" fmla="*/ 182 h 629"/>
                <a:gd name="T76" fmla="*/ 51 w 565"/>
                <a:gd name="T77" fmla="*/ 143 h 629"/>
                <a:gd name="T78" fmla="*/ 77 w 565"/>
                <a:gd name="T79" fmla="*/ 108 h 629"/>
                <a:gd name="T80" fmla="*/ 108 w 565"/>
                <a:gd name="T81" fmla="*/ 76 h 629"/>
                <a:gd name="T82" fmla="*/ 144 w 565"/>
                <a:gd name="T83" fmla="*/ 51 h 629"/>
                <a:gd name="T84" fmla="*/ 183 w 565"/>
                <a:gd name="T85" fmla="*/ 29 h 629"/>
                <a:gd name="T86" fmla="*/ 224 w 565"/>
                <a:gd name="T87" fmla="*/ 13 h 629"/>
                <a:gd name="T88" fmla="*/ 268 w 565"/>
                <a:gd name="T89" fmla="*/ 3 h 629"/>
                <a:gd name="T90" fmla="*/ 314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314" y="0"/>
                  </a:moveTo>
                  <a:lnTo>
                    <a:pt x="358" y="3"/>
                  </a:lnTo>
                  <a:lnTo>
                    <a:pt x="400" y="12"/>
                  </a:lnTo>
                  <a:lnTo>
                    <a:pt x="439" y="25"/>
                  </a:lnTo>
                  <a:lnTo>
                    <a:pt x="474" y="44"/>
                  </a:lnTo>
                  <a:lnTo>
                    <a:pt x="508" y="67"/>
                  </a:lnTo>
                  <a:lnTo>
                    <a:pt x="538" y="94"/>
                  </a:lnTo>
                  <a:lnTo>
                    <a:pt x="565" y="125"/>
                  </a:lnTo>
                  <a:lnTo>
                    <a:pt x="545" y="165"/>
                  </a:lnTo>
                  <a:lnTo>
                    <a:pt x="528" y="206"/>
                  </a:lnTo>
                  <a:lnTo>
                    <a:pt x="516" y="250"/>
                  </a:lnTo>
                  <a:lnTo>
                    <a:pt x="509" y="296"/>
                  </a:lnTo>
                  <a:lnTo>
                    <a:pt x="507" y="342"/>
                  </a:lnTo>
                  <a:lnTo>
                    <a:pt x="509" y="391"/>
                  </a:lnTo>
                  <a:lnTo>
                    <a:pt x="518" y="437"/>
                  </a:lnTo>
                  <a:lnTo>
                    <a:pt x="530" y="483"/>
                  </a:lnTo>
                  <a:lnTo>
                    <a:pt x="548" y="525"/>
                  </a:lnTo>
                  <a:lnTo>
                    <a:pt x="518" y="555"/>
                  </a:lnTo>
                  <a:lnTo>
                    <a:pt x="483" y="581"/>
                  </a:lnTo>
                  <a:lnTo>
                    <a:pt x="445" y="601"/>
                  </a:lnTo>
                  <a:lnTo>
                    <a:pt x="404" y="616"/>
                  </a:lnTo>
                  <a:lnTo>
                    <a:pt x="361" y="626"/>
                  </a:lnTo>
                  <a:lnTo>
                    <a:pt x="314" y="629"/>
                  </a:lnTo>
                  <a:lnTo>
                    <a:pt x="272" y="627"/>
                  </a:lnTo>
                  <a:lnTo>
                    <a:pt x="231" y="619"/>
                  </a:lnTo>
                  <a:lnTo>
                    <a:pt x="192" y="605"/>
                  </a:lnTo>
                  <a:lnTo>
                    <a:pt x="156" y="587"/>
                  </a:lnTo>
                  <a:lnTo>
                    <a:pt x="122" y="565"/>
                  </a:lnTo>
                  <a:lnTo>
                    <a:pt x="92" y="538"/>
                  </a:lnTo>
                  <a:lnTo>
                    <a:pt x="66" y="507"/>
                  </a:lnTo>
                  <a:lnTo>
                    <a:pt x="43" y="474"/>
                  </a:lnTo>
                  <a:lnTo>
                    <a:pt x="25" y="437"/>
                  </a:lnTo>
                  <a:lnTo>
                    <a:pt x="11" y="398"/>
                  </a:lnTo>
                  <a:lnTo>
                    <a:pt x="2" y="357"/>
                  </a:lnTo>
                  <a:lnTo>
                    <a:pt x="0" y="315"/>
                  </a:lnTo>
                  <a:lnTo>
                    <a:pt x="3" y="269"/>
                  </a:lnTo>
                  <a:lnTo>
                    <a:pt x="13" y="223"/>
                  </a:lnTo>
                  <a:lnTo>
                    <a:pt x="29" y="182"/>
                  </a:lnTo>
                  <a:lnTo>
                    <a:pt x="51" y="143"/>
                  </a:lnTo>
                  <a:lnTo>
                    <a:pt x="77" y="108"/>
                  </a:lnTo>
                  <a:lnTo>
                    <a:pt x="108" y="76"/>
                  </a:lnTo>
                  <a:lnTo>
                    <a:pt x="144" y="51"/>
                  </a:lnTo>
                  <a:lnTo>
                    <a:pt x="183" y="29"/>
                  </a:lnTo>
                  <a:lnTo>
                    <a:pt x="224" y="13"/>
                  </a:lnTo>
                  <a:lnTo>
                    <a:pt x="268" y="3"/>
                  </a:lnTo>
                  <a:lnTo>
                    <a:pt x="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415"/>
            <p:cNvSpPr>
              <a:spLocks/>
            </p:cNvSpPr>
            <p:nvPr/>
          </p:nvSpPr>
          <p:spPr bwMode="auto">
            <a:xfrm>
              <a:off x="9209088" y="5148263"/>
              <a:ext cx="96838" cy="317500"/>
            </a:xfrm>
            <a:custGeom>
              <a:avLst/>
              <a:gdLst>
                <a:gd name="T0" fmla="*/ 373 w 729"/>
                <a:gd name="T1" fmla="*/ 0 h 2394"/>
                <a:gd name="T2" fmla="*/ 510 w 729"/>
                <a:gd name="T3" fmla="*/ 0 h 2394"/>
                <a:gd name="T4" fmla="*/ 600 w 729"/>
                <a:gd name="T5" fmla="*/ 0 h 2394"/>
                <a:gd name="T6" fmla="*/ 550 w 729"/>
                <a:gd name="T7" fmla="*/ 46 h 2394"/>
                <a:gd name="T8" fmla="*/ 513 w 729"/>
                <a:gd name="T9" fmla="*/ 105 h 2394"/>
                <a:gd name="T10" fmla="*/ 494 w 729"/>
                <a:gd name="T11" fmla="*/ 172 h 2394"/>
                <a:gd name="T12" fmla="*/ 490 w 729"/>
                <a:gd name="T13" fmla="*/ 1448 h 2394"/>
                <a:gd name="T14" fmla="*/ 502 w 729"/>
                <a:gd name="T15" fmla="*/ 1526 h 2394"/>
                <a:gd name="T16" fmla="*/ 536 w 729"/>
                <a:gd name="T17" fmla="*/ 1594 h 2394"/>
                <a:gd name="T18" fmla="*/ 588 w 729"/>
                <a:gd name="T19" fmla="*/ 1648 h 2394"/>
                <a:gd name="T20" fmla="*/ 652 w 729"/>
                <a:gd name="T21" fmla="*/ 1685 h 2394"/>
                <a:gd name="T22" fmla="*/ 729 w 729"/>
                <a:gd name="T23" fmla="*/ 1702 h 2394"/>
                <a:gd name="T24" fmla="*/ 708 w 729"/>
                <a:gd name="T25" fmla="*/ 2370 h 2394"/>
                <a:gd name="T26" fmla="*/ 659 w 729"/>
                <a:gd name="T27" fmla="*/ 2392 h 2394"/>
                <a:gd name="T28" fmla="*/ 604 w 729"/>
                <a:gd name="T29" fmla="*/ 2392 h 2394"/>
                <a:gd name="T30" fmla="*/ 555 w 729"/>
                <a:gd name="T31" fmla="*/ 2372 h 2394"/>
                <a:gd name="T32" fmla="*/ 518 w 729"/>
                <a:gd name="T33" fmla="*/ 2335 h 2394"/>
                <a:gd name="T34" fmla="*/ 498 w 729"/>
                <a:gd name="T35" fmla="*/ 2285 h 2394"/>
                <a:gd name="T36" fmla="*/ 491 w 729"/>
                <a:gd name="T37" fmla="*/ 2258 h 2394"/>
                <a:gd name="T38" fmla="*/ 481 w 729"/>
                <a:gd name="T39" fmla="*/ 2311 h 2394"/>
                <a:gd name="T40" fmla="*/ 451 w 729"/>
                <a:gd name="T41" fmla="*/ 2354 h 2394"/>
                <a:gd name="T42" fmla="*/ 408 w 729"/>
                <a:gd name="T43" fmla="*/ 2383 h 2394"/>
                <a:gd name="T44" fmla="*/ 355 w 729"/>
                <a:gd name="T45" fmla="*/ 2394 h 2394"/>
                <a:gd name="T46" fmla="*/ 301 w 729"/>
                <a:gd name="T47" fmla="*/ 2383 h 2394"/>
                <a:gd name="T48" fmla="*/ 258 w 729"/>
                <a:gd name="T49" fmla="*/ 2354 h 2394"/>
                <a:gd name="T50" fmla="*/ 229 w 729"/>
                <a:gd name="T51" fmla="*/ 2311 h 2394"/>
                <a:gd name="T52" fmla="*/ 218 w 729"/>
                <a:gd name="T53" fmla="*/ 2258 h 2394"/>
                <a:gd name="T54" fmla="*/ 201 w 729"/>
                <a:gd name="T55" fmla="*/ 1397 h 2394"/>
                <a:gd name="T56" fmla="*/ 159 w 729"/>
                <a:gd name="T57" fmla="*/ 1411 h 2394"/>
                <a:gd name="T58" fmla="*/ 109 w 729"/>
                <a:gd name="T59" fmla="*/ 1410 h 2394"/>
                <a:gd name="T60" fmla="*/ 60 w 729"/>
                <a:gd name="T61" fmla="*/ 1390 h 2394"/>
                <a:gd name="T62" fmla="*/ 24 w 729"/>
                <a:gd name="T63" fmla="*/ 1353 h 2394"/>
                <a:gd name="T64" fmla="*/ 3 w 729"/>
                <a:gd name="T65" fmla="*/ 1305 h 2394"/>
                <a:gd name="T66" fmla="*/ 0 w 729"/>
                <a:gd name="T67" fmla="*/ 137 h 2394"/>
                <a:gd name="T68" fmla="*/ 11 w 729"/>
                <a:gd name="T69" fmla="*/ 84 h 2394"/>
                <a:gd name="T70" fmla="*/ 39 w 729"/>
                <a:gd name="T71" fmla="*/ 42 h 2394"/>
                <a:gd name="T72" fmla="*/ 81 w 729"/>
                <a:gd name="T73" fmla="*/ 12 h 2394"/>
                <a:gd name="T74" fmla="*/ 133 w 729"/>
                <a:gd name="T75" fmla="*/ 1 h 2394"/>
                <a:gd name="T76" fmla="*/ 289 w 729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9" h="2394">
                  <a:moveTo>
                    <a:pt x="329" y="0"/>
                  </a:moveTo>
                  <a:lnTo>
                    <a:pt x="373" y="0"/>
                  </a:lnTo>
                  <a:lnTo>
                    <a:pt x="463" y="0"/>
                  </a:lnTo>
                  <a:lnTo>
                    <a:pt x="510" y="0"/>
                  </a:lnTo>
                  <a:lnTo>
                    <a:pt x="556" y="0"/>
                  </a:lnTo>
                  <a:lnTo>
                    <a:pt x="600" y="0"/>
                  </a:lnTo>
                  <a:lnTo>
                    <a:pt x="573" y="21"/>
                  </a:lnTo>
                  <a:lnTo>
                    <a:pt x="550" y="46"/>
                  </a:lnTo>
                  <a:lnTo>
                    <a:pt x="529" y="74"/>
                  </a:lnTo>
                  <a:lnTo>
                    <a:pt x="513" y="105"/>
                  </a:lnTo>
                  <a:lnTo>
                    <a:pt x="501" y="137"/>
                  </a:lnTo>
                  <a:lnTo>
                    <a:pt x="494" y="172"/>
                  </a:lnTo>
                  <a:lnTo>
                    <a:pt x="490" y="208"/>
                  </a:lnTo>
                  <a:lnTo>
                    <a:pt x="490" y="1448"/>
                  </a:lnTo>
                  <a:lnTo>
                    <a:pt x="494" y="1488"/>
                  </a:lnTo>
                  <a:lnTo>
                    <a:pt x="502" y="1526"/>
                  </a:lnTo>
                  <a:lnTo>
                    <a:pt x="516" y="1562"/>
                  </a:lnTo>
                  <a:lnTo>
                    <a:pt x="536" y="1594"/>
                  </a:lnTo>
                  <a:lnTo>
                    <a:pt x="559" y="1622"/>
                  </a:lnTo>
                  <a:lnTo>
                    <a:pt x="588" y="1648"/>
                  </a:lnTo>
                  <a:lnTo>
                    <a:pt x="619" y="1668"/>
                  </a:lnTo>
                  <a:lnTo>
                    <a:pt x="652" y="1685"/>
                  </a:lnTo>
                  <a:lnTo>
                    <a:pt x="690" y="1697"/>
                  </a:lnTo>
                  <a:lnTo>
                    <a:pt x="729" y="1702"/>
                  </a:lnTo>
                  <a:lnTo>
                    <a:pt x="729" y="2354"/>
                  </a:lnTo>
                  <a:lnTo>
                    <a:pt x="708" y="2370"/>
                  </a:lnTo>
                  <a:lnTo>
                    <a:pt x="685" y="2383"/>
                  </a:lnTo>
                  <a:lnTo>
                    <a:pt x="659" y="2392"/>
                  </a:lnTo>
                  <a:lnTo>
                    <a:pt x="632" y="2394"/>
                  </a:lnTo>
                  <a:lnTo>
                    <a:pt x="604" y="2392"/>
                  </a:lnTo>
                  <a:lnTo>
                    <a:pt x="579" y="2383"/>
                  </a:lnTo>
                  <a:lnTo>
                    <a:pt x="555" y="2372"/>
                  </a:lnTo>
                  <a:lnTo>
                    <a:pt x="535" y="2354"/>
                  </a:lnTo>
                  <a:lnTo>
                    <a:pt x="518" y="2335"/>
                  </a:lnTo>
                  <a:lnTo>
                    <a:pt x="505" y="2311"/>
                  </a:lnTo>
                  <a:lnTo>
                    <a:pt x="498" y="2285"/>
                  </a:lnTo>
                  <a:lnTo>
                    <a:pt x="495" y="2258"/>
                  </a:lnTo>
                  <a:lnTo>
                    <a:pt x="491" y="2258"/>
                  </a:lnTo>
                  <a:lnTo>
                    <a:pt x="488" y="2285"/>
                  </a:lnTo>
                  <a:lnTo>
                    <a:pt x="481" y="2311"/>
                  </a:lnTo>
                  <a:lnTo>
                    <a:pt x="469" y="2335"/>
                  </a:lnTo>
                  <a:lnTo>
                    <a:pt x="451" y="2354"/>
                  </a:lnTo>
                  <a:lnTo>
                    <a:pt x="431" y="2372"/>
                  </a:lnTo>
                  <a:lnTo>
                    <a:pt x="408" y="2383"/>
                  </a:lnTo>
                  <a:lnTo>
                    <a:pt x="382" y="2392"/>
                  </a:lnTo>
                  <a:lnTo>
                    <a:pt x="355" y="2394"/>
                  </a:lnTo>
                  <a:lnTo>
                    <a:pt x="327" y="2392"/>
                  </a:lnTo>
                  <a:lnTo>
                    <a:pt x="301" y="2383"/>
                  </a:lnTo>
                  <a:lnTo>
                    <a:pt x="279" y="2372"/>
                  </a:lnTo>
                  <a:lnTo>
                    <a:pt x="258" y="2354"/>
                  </a:lnTo>
                  <a:lnTo>
                    <a:pt x="242" y="2335"/>
                  </a:lnTo>
                  <a:lnTo>
                    <a:pt x="229" y="2311"/>
                  </a:lnTo>
                  <a:lnTo>
                    <a:pt x="221" y="2285"/>
                  </a:lnTo>
                  <a:lnTo>
                    <a:pt x="218" y="2258"/>
                  </a:lnTo>
                  <a:lnTo>
                    <a:pt x="218" y="1386"/>
                  </a:lnTo>
                  <a:lnTo>
                    <a:pt x="201" y="1397"/>
                  </a:lnTo>
                  <a:lnTo>
                    <a:pt x="180" y="1406"/>
                  </a:lnTo>
                  <a:lnTo>
                    <a:pt x="159" y="1411"/>
                  </a:lnTo>
                  <a:lnTo>
                    <a:pt x="137" y="1414"/>
                  </a:lnTo>
                  <a:lnTo>
                    <a:pt x="109" y="1410"/>
                  </a:lnTo>
                  <a:lnTo>
                    <a:pt x="83" y="1403"/>
                  </a:lnTo>
                  <a:lnTo>
                    <a:pt x="60" y="1390"/>
                  </a:lnTo>
                  <a:lnTo>
                    <a:pt x="40" y="1374"/>
                  </a:lnTo>
                  <a:lnTo>
                    <a:pt x="24" y="1353"/>
                  </a:lnTo>
                  <a:lnTo>
                    <a:pt x="11" y="1330"/>
                  </a:lnTo>
                  <a:lnTo>
                    <a:pt x="3" y="1305"/>
                  </a:lnTo>
                  <a:lnTo>
                    <a:pt x="0" y="1276"/>
                  </a:lnTo>
                  <a:lnTo>
                    <a:pt x="0" y="137"/>
                  </a:lnTo>
                  <a:lnTo>
                    <a:pt x="2" y="110"/>
                  </a:lnTo>
                  <a:lnTo>
                    <a:pt x="11" y="84"/>
                  </a:lnTo>
                  <a:lnTo>
                    <a:pt x="23" y="61"/>
                  </a:lnTo>
                  <a:lnTo>
                    <a:pt x="39" y="42"/>
                  </a:lnTo>
                  <a:lnTo>
                    <a:pt x="58" y="25"/>
                  </a:lnTo>
                  <a:lnTo>
                    <a:pt x="81" y="12"/>
                  </a:lnTo>
                  <a:lnTo>
                    <a:pt x="106" y="4"/>
                  </a:lnTo>
                  <a:lnTo>
                    <a:pt x="133" y="1"/>
                  </a:lnTo>
                  <a:lnTo>
                    <a:pt x="133" y="0"/>
                  </a:lnTo>
                  <a:lnTo>
                    <a:pt x="289" y="0"/>
                  </a:lnTo>
                  <a:lnTo>
                    <a:pt x="3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416"/>
            <p:cNvSpPr>
              <a:spLocks/>
            </p:cNvSpPr>
            <p:nvPr/>
          </p:nvSpPr>
          <p:spPr bwMode="auto">
            <a:xfrm>
              <a:off x="9410701" y="5059363"/>
              <a:ext cx="74613" cy="82550"/>
            </a:xfrm>
            <a:custGeom>
              <a:avLst/>
              <a:gdLst>
                <a:gd name="T0" fmla="*/ 249 w 565"/>
                <a:gd name="T1" fmla="*/ 0 h 629"/>
                <a:gd name="T2" fmla="*/ 297 w 565"/>
                <a:gd name="T3" fmla="*/ 3 h 629"/>
                <a:gd name="T4" fmla="*/ 341 w 565"/>
                <a:gd name="T5" fmla="*/ 13 h 629"/>
                <a:gd name="T6" fmla="*/ 382 w 565"/>
                <a:gd name="T7" fmla="*/ 29 h 629"/>
                <a:gd name="T8" fmla="*/ 421 w 565"/>
                <a:gd name="T9" fmla="*/ 51 h 629"/>
                <a:gd name="T10" fmla="*/ 457 w 565"/>
                <a:gd name="T11" fmla="*/ 76 h 629"/>
                <a:gd name="T12" fmla="*/ 488 w 565"/>
                <a:gd name="T13" fmla="*/ 108 h 629"/>
                <a:gd name="T14" fmla="*/ 514 w 565"/>
                <a:gd name="T15" fmla="*/ 143 h 629"/>
                <a:gd name="T16" fmla="*/ 535 w 565"/>
                <a:gd name="T17" fmla="*/ 182 h 629"/>
                <a:gd name="T18" fmla="*/ 552 w 565"/>
                <a:gd name="T19" fmla="*/ 223 h 629"/>
                <a:gd name="T20" fmla="*/ 561 w 565"/>
                <a:gd name="T21" fmla="*/ 269 h 629"/>
                <a:gd name="T22" fmla="*/ 565 w 565"/>
                <a:gd name="T23" fmla="*/ 315 h 629"/>
                <a:gd name="T24" fmla="*/ 562 w 565"/>
                <a:gd name="T25" fmla="*/ 357 h 629"/>
                <a:gd name="T26" fmla="*/ 554 w 565"/>
                <a:gd name="T27" fmla="*/ 398 h 629"/>
                <a:gd name="T28" fmla="*/ 540 w 565"/>
                <a:gd name="T29" fmla="*/ 437 h 629"/>
                <a:gd name="T30" fmla="*/ 521 w 565"/>
                <a:gd name="T31" fmla="*/ 474 h 629"/>
                <a:gd name="T32" fmla="*/ 499 w 565"/>
                <a:gd name="T33" fmla="*/ 507 h 629"/>
                <a:gd name="T34" fmla="*/ 473 w 565"/>
                <a:gd name="T35" fmla="*/ 538 h 629"/>
                <a:gd name="T36" fmla="*/ 443 w 565"/>
                <a:gd name="T37" fmla="*/ 565 h 629"/>
                <a:gd name="T38" fmla="*/ 409 w 565"/>
                <a:gd name="T39" fmla="*/ 587 h 629"/>
                <a:gd name="T40" fmla="*/ 372 w 565"/>
                <a:gd name="T41" fmla="*/ 605 h 629"/>
                <a:gd name="T42" fmla="*/ 333 w 565"/>
                <a:gd name="T43" fmla="*/ 619 h 629"/>
                <a:gd name="T44" fmla="*/ 292 w 565"/>
                <a:gd name="T45" fmla="*/ 627 h 629"/>
                <a:gd name="T46" fmla="*/ 249 w 565"/>
                <a:gd name="T47" fmla="*/ 629 h 629"/>
                <a:gd name="T48" fmla="*/ 204 w 565"/>
                <a:gd name="T49" fmla="*/ 626 h 629"/>
                <a:gd name="T50" fmla="*/ 161 w 565"/>
                <a:gd name="T51" fmla="*/ 616 h 629"/>
                <a:gd name="T52" fmla="*/ 120 w 565"/>
                <a:gd name="T53" fmla="*/ 601 h 629"/>
                <a:gd name="T54" fmla="*/ 82 w 565"/>
                <a:gd name="T55" fmla="*/ 581 h 629"/>
                <a:gd name="T56" fmla="*/ 47 w 565"/>
                <a:gd name="T57" fmla="*/ 555 h 629"/>
                <a:gd name="T58" fmla="*/ 17 w 565"/>
                <a:gd name="T59" fmla="*/ 526 h 629"/>
                <a:gd name="T60" fmla="*/ 34 w 565"/>
                <a:gd name="T61" fmla="*/ 483 h 629"/>
                <a:gd name="T62" fmla="*/ 47 w 565"/>
                <a:gd name="T63" fmla="*/ 438 h 629"/>
                <a:gd name="T64" fmla="*/ 56 w 565"/>
                <a:gd name="T65" fmla="*/ 391 h 629"/>
                <a:gd name="T66" fmla="*/ 59 w 565"/>
                <a:gd name="T67" fmla="*/ 342 h 629"/>
                <a:gd name="T68" fmla="*/ 56 w 565"/>
                <a:gd name="T69" fmla="*/ 296 h 629"/>
                <a:gd name="T70" fmla="*/ 48 w 565"/>
                <a:gd name="T71" fmla="*/ 250 h 629"/>
                <a:gd name="T72" fmla="*/ 36 w 565"/>
                <a:gd name="T73" fmla="*/ 206 h 629"/>
                <a:gd name="T74" fmla="*/ 20 w 565"/>
                <a:gd name="T75" fmla="*/ 164 h 629"/>
                <a:gd name="T76" fmla="*/ 0 w 565"/>
                <a:gd name="T77" fmla="*/ 124 h 629"/>
                <a:gd name="T78" fmla="*/ 27 w 565"/>
                <a:gd name="T79" fmla="*/ 94 h 629"/>
                <a:gd name="T80" fmla="*/ 57 w 565"/>
                <a:gd name="T81" fmla="*/ 67 h 629"/>
                <a:gd name="T82" fmla="*/ 90 w 565"/>
                <a:gd name="T83" fmla="*/ 44 h 629"/>
                <a:gd name="T84" fmla="*/ 126 w 565"/>
                <a:gd name="T85" fmla="*/ 25 h 629"/>
                <a:gd name="T86" fmla="*/ 165 w 565"/>
                <a:gd name="T87" fmla="*/ 12 h 629"/>
                <a:gd name="T88" fmla="*/ 207 w 565"/>
                <a:gd name="T89" fmla="*/ 3 h 629"/>
                <a:gd name="T90" fmla="*/ 249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249" y="0"/>
                  </a:moveTo>
                  <a:lnTo>
                    <a:pt x="297" y="3"/>
                  </a:lnTo>
                  <a:lnTo>
                    <a:pt x="341" y="13"/>
                  </a:lnTo>
                  <a:lnTo>
                    <a:pt x="382" y="29"/>
                  </a:lnTo>
                  <a:lnTo>
                    <a:pt x="421" y="51"/>
                  </a:lnTo>
                  <a:lnTo>
                    <a:pt x="457" y="76"/>
                  </a:lnTo>
                  <a:lnTo>
                    <a:pt x="488" y="108"/>
                  </a:lnTo>
                  <a:lnTo>
                    <a:pt x="514" y="143"/>
                  </a:lnTo>
                  <a:lnTo>
                    <a:pt x="535" y="182"/>
                  </a:lnTo>
                  <a:lnTo>
                    <a:pt x="552" y="223"/>
                  </a:lnTo>
                  <a:lnTo>
                    <a:pt x="561" y="269"/>
                  </a:lnTo>
                  <a:lnTo>
                    <a:pt x="565" y="315"/>
                  </a:lnTo>
                  <a:lnTo>
                    <a:pt x="562" y="357"/>
                  </a:lnTo>
                  <a:lnTo>
                    <a:pt x="554" y="398"/>
                  </a:lnTo>
                  <a:lnTo>
                    <a:pt x="540" y="437"/>
                  </a:lnTo>
                  <a:lnTo>
                    <a:pt x="521" y="474"/>
                  </a:lnTo>
                  <a:lnTo>
                    <a:pt x="499" y="507"/>
                  </a:lnTo>
                  <a:lnTo>
                    <a:pt x="473" y="538"/>
                  </a:lnTo>
                  <a:lnTo>
                    <a:pt x="443" y="565"/>
                  </a:lnTo>
                  <a:lnTo>
                    <a:pt x="409" y="587"/>
                  </a:lnTo>
                  <a:lnTo>
                    <a:pt x="372" y="605"/>
                  </a:lnTo>
                  <a:lnTo>
                    <a:pt x="333" y="619"/>
                  </a:lnTo>
                  <a:lnTo>
                    <a:pt x="292" y="627"/>
                  </a:lnTo>
                  <a:lnTo>
                    <a:pt x="249" y="629"/>
                  </a:lnTo>
                  <a:lnTo>
                    <a:pt x="204" y="626"/>
                  </a:lnTo>
                  <a:lnTo>
                    <a:pt x="161" y="616"/>
                  </a:lnTo>
                  <a:lnTo>
                    <a:pt x="120" y="601"/>
                  </a:lnTo>
                  <a:lnTo>
                    <a:pt x="82" y="581"/>
                  </a:lnTo>
                  <a:lnTo>
                    <a:pt x="47" y="555"/>
                  </a:lnTo>
                  <a:lnTo>
                    <a:pt x="17" y="526"/>
                  </a:lnTo>
                  <a:lnTo>
                    <a:pt x="34" y="483"/>
                  </a:lnTo>
                  <a:lnTo>
                    <a:pt x="47" y="438"/>
                  </a:lnTo>
                  <a:lnTo>
                    <a:pt x="56" y="391"/>
                  </a:lnTo>
                  <a:lnTo>
                    <a:pt x="59" y="342"/>
                  </a:lnTo>
                  <a:lnTo>
                    <a:pt x="56" y="296"/>
                  </a:lnTo>
                  <a:lnTo>
                    <a:pt x="48" y="250"/>
                  </a:lnTo>
                  <a:lnTo>
                    <a:pt x="36" y="206"/>
                  </a:lnTo>
                  <a:lnTo>
                    <a:pt x="20" y="164"/>
                  </a:lnTo>
                  <a:lnTo>
                    <a:pt x="0" y="124"/>
                  </a:lnTo>
                  <a:lnTo>
                    <a:pt x="27" y="94"/>
                  </a:lnTo>
                  <a:lnTo>
                    <a:pt x="57" y="67"/>
                  </a:lnTo>
                  <a:lnTo>
                    <a:pt x="90" y="44"/>
                  </a:lnTo>
                  <a:lnTo>
                    <a:pt x="126" y="25"/>
                  </a:lnTo>
                  <a:lnTo>
                    <a:pt x="165" y="12"/>
                  </a:lnTo>
                  <a:lnTo>
                    <a:pt x="207" y="3"/>
                  </a:lnTo>
                  <a:lnTo>
                    <a:pt x="2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417"/>
            <p:cNvSpPr>
              <a:spLocks/>
            </p:cNvSpPr>
            <p:nvPr/>
          </p:nvSpPr>
          <p:spPr bwMode="auto">
            <a:xfrm>
              <a:off x="9412288" y="5148263"/>
              <a:ext cx="96838" cy="317500"/>
            </a:xfrm>
            <a:custGeom>
              <a:avLst/>
              <a:gdLst>
                <a:gd name="T0" fmla="*/ 510 w 728"/>
                <a:gd name="T1" fmla="*/ 0 h 2394"/>
                <a:gd name="T2" fmla="*/ 579 w 728"/>
                <a:gd name="T3" fmla="*/ 0 h 2394"/>
                <a:gd name="T4" fmla="*/ 594 w 728"/>
                <a:gd name="T5" fmla="*/ 0 h 2394"/>
                <a:gd name="T6" fmla="*/ 621 w 728"/>
                <a:gd name="T7" fmla="*/ 4 h 2394"/>
                <a:gd name="T8" fmla="*/ 669 w 728"/>
                <a:gd name="T9" fmla="*/ 25 h 2394"/>
                <a:gd name="T10" fmla="*/ 705 w 728"/>
                <a:gd name="T11" fmla="*/ 61 h 2394"/>
                <a:gd name="T12" fmla="*/ 725 w 728"/>
                <a:gd name="T13" fmla="*/ 110 h 2394"/>
                <a:gd name="T14" fmla="*/ 728 w 728"/>
                <a:gd name="T15" fmla="*/ 1276 h 2394"/>
                <a:gd name="T16" fmla="*/ 717 w 728"/>
                <a:gd name="T17" fmla="*/ 1330 h 2394"/>
                <a:gd name="T18" fmla="*/ 688 w 728"/>
                <a:gd name="T19" fmla="*/ 1374 h 2394"/>
                <a:gd name="T20" fmla="*/ 645 w 728"/>
                <a:gd name="T21" fmla="*/ 1403 h 2394"/>
                <a:gd name="T22" fmla="*/ 592 w 728"/>
                <a:gd name="T23" fmla="*/ 1414 h 2394"/>
                <a:gd name="T24" fmla="*/ 547 w 728"/>
                <a:gd name="T25" fmla="*/ 1406 h 2394"/>
                <a:gd name="T26" fmla="*/ 509 w 728"/>
                <a:gd name="T27" fmla="*/ 1386 h 2394"/>
                <a:gd name="T28" fmla="*/ 506 w 728"/>
                <a:gd name="T29" fmla="*/ 2285 h 2394"/>
                <a:gd name="T30" fmla="*/ 486 w 728"/>
                <a:gd name="T31" fmla="*/ 2335 h 2394"/>
                <a:gd name="T32" fmla="*/ 449 w 728"/>
                <a:gd name="T33" fmla="*/ 2372 h 2394"/>
                <a:gd name="T34" fmla="*/ 401 w 728"/>
                <a:gd name="T35" fmla="*/ 2392 h 2394"/>
                <a:gd name="T36" fmla="*/ 345 w 728"/>
                <a:gd name="T37" fmla="*/ 2392 h 2394"/>
                <a:gd name="T38" fmla="*/ 297 w 728"/>
                <a:gd name="T39" fmla="*/ 2372 h 2394"/>
                <a:gd name="T40" fmla="*/ 260 w 728"/>
                <a:gd name="T41" fmla="*/ 2335 h 2394"/>
                <a:gd name="T42" fmla="*/ 240 w 728"/>
                <a:gd name="T43" fmla="*/ 2285 h 2394"/>
                <a:gd name="T44" fmla="*/ 233 w 728"/>
                <a:gd name="T45" fmla="*/ 2258 h 2394"/>
                <a:gd name="T46" fmla="*/ 222 w 728"/>
                <a:gd name="T47" fmla="*/ 2311 h 2394"/>
                <a:gd name="T48" fmla="*/ 192 w 728"/>
                <a:gd name="T49" fmla="*/ 2354 h 2394"/>
                <a:gd name="T50" fmla="*/ 149 w 728"/>
                <a:gd name="T51" fmla="*/ 2383 h 2394"/>
                <a:gd name="T52" fmla="*/ 96 w 728"/>
                <a:gd name="T53" fmla="*/ 2394 h 2394"/>
                <a:gd name="T54" fmla="*/ 43 w 728"/>
                <a:gd name="T55" fmla="*/ 2383 h 2394"/>
                <a:gd name="T56" fmla="*/ 0 w 728"/>
                <a:gd name="T57" fmla="*/ 2354 h 2394"/>
                <a:gd name="T58" fmla="*/ 39 w 728"/>
                <a:gd name="T59" fmla="*/ 1697 h 2394"/>
                <a:gd name="T60" fmla="*/ 109 w 728"/>
                <a:gd name="T61" fmla="*/ 1668 h 2394"/>
                <a:gd name="T62" fmla="*/ 168 w 728"/>
                <a:gd name="T63" fmla="*/ 1622 h 2394"/>
                <a:gd name="T64" fmla="*/ 210 w 728"/>
                <a:gd name="T65" fmla="*/ 1560 h 2394"/>
                <a:gd name="T66" fmla="*/ 234 w 728"/>
                <a:gd name="T67" fmla="*/ 1488 h 2394"/>
                <a:gd name="T68" fmla="*/ 236 w 728"/>
                <a:gd name="T69" fmla="*/ 208 h 2394"/>
                <a:gd name="T70" fmla="*/ 227 w 728"/>
                <a:gd name="T71" fmla="*/ 137 h 2394"/>
                <a:gd name="T72" fmla="*/ 199 w 728"/>
                <a:gd name="T73" fmla="*/ 74 h 2394"/>
                <a:gd name="T74" fmla="*/ 155 w 728"/>
                <a:gd name="T75" fmla="*/ 21 h 2394"/>
                <a:gd name="T76" fmla="*/ 438 w 728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8" h="2394">
                  <a:moveTo>
                    <a:pt x="476" y="0"/>
                  </a:moveTo>
                  <a:lnTo>
                    <a:pt x="510" y="0"/>
                  </a:lnTo>
                  <a:lnTo>
                    <a:pt x="561" y="0"/>
                  </a:lnTo>
                  <a:lnTo>
                    <a:pt x="579" y="0"/>
                  </a:lnTo>
                  <a:lnTo>
                    <a:pt x="591" y="0"/>
                  </a:lnTo>
                  <a:lnTo>
                    <a:pt x="594" y="0"/>
                  </a:lnTo>
                  <a:lnTo>
                    <a:pt x="594" y="1"/>
                  </a:lnTo>
                  <a:lnTo>
                    <a:pt x="621" y="4"/>
                  </a:lnTo>
                  <a:lnTo>
                    <a:pt x="647" y="12"/>
                  </a:lnTo>
                  <a:lnTo>
                    <a:pt x="669" y="25"/>
                  </a:lnTo>
                  <a:lnTo>
                    <a:pt x="689" y="42"/>
                  </a:lnTo>
                  <a:lnTo>
                    <a:pt x="705" y="61"/>
                  </a:lnTo>
                  <a:lnTo>
                    <a:pt x="717" y="84"/>
                  </a:lnTo>
                  <a:lnTo>
                    <a:pt x="725" y="110"/>
                  </a:lnTo>
                  <a:lnTo>
                    <a:pt x="728" y="137"/>
                  </a:lnTo>
                  <a:lnTo>
                    <a:pt x="728" y="1276"/>
                  </a:lnTo>
                  <a:lnTo>
                    <a:pt x="725" y="1305"/>
                  </a:lnTo>
                  <a:lnTo>
                    <a:pt x="717" y="1330"/>
                  </a:lnTo>
                  <a:lnTo>
                    <a:pt x="704" y="1353"/>
                  </a:lnTo>
                  <a:lnTo>
                    <a:pt x="688" y="1374"/>
                  </a:lnTo>
                  <a:lnTo>
                    <a:pt x="667" y="1390"/>
                  </a:lnTo>
                  <a:lnTo>
                    <a:pt x="645" y="1403"/>
                  </a:lnTo>
                  <a:lnTo>
                    <a:pt x="619" y="1410"/>
                  </a:lnTo>
                  <a:lnTo>
                    <a:pt x="592" y="1414"/>
                  </a:lnTo>
                  <a:lnTo>
                    <a:pt x="569" y="1411"/>
                  </a:lnTo>
                  <a:lnTo>
                    <a:pt x="547" y="1406"/>
                  </a:lnTo>
                  <a:lnTo>
                    <a:pt x="527" y="1397"/>
                  </a:lnTo>
                  <a:lnTo>
                    <a:pt x="509" y="1386"/>
                  </a:lnTo>
                  <a:lnTo>
                    <a:pt x="509" y="2258"/>
                  </a:lnTo>
                  <a:lnTo>
                    <a:pt x="506" y="2285"/>
                  </a:lnTo>
                  <a:lnTo>
                    <a:pt x="499" y="2311"/>
                  </a:lnTo>
                  <a:lnTo>
                    <a:pt x="486" y="2335"/>
                  </a:lnTo>
                  <a:lnTo>
                    <a:pt x="470" y="2354"/>
                  </a:lnTo>
                  <a:lnTo>
                    <a:pt x="449" y="2372"/>
                  </a:lnTo>
                  <a:lnTo>
                    <a:pt x="426" y="2383"/>
                  </a:lnTo>
                  <a:lnTo>
                    <a:pt x="401" y="2392"/>
                  </a:lnTo>
                  <a:lnTo>
                    <a:pt x="372" y="2394"/>
                  </a:lnTo>
                  <a:lnTo>
                    <a:pt x="345" y="2392"/>
                  </a:lnTo>
                  <a:lnTo>
                    <a:pt x="320" y="2383"/>
                  </a:lnTo>
                  <a:lnTo>
                    <a:pt x="297" y="2372"/>
                  </a:lnTo>
                  <a:lnTo>
                    <a:pt x="276" y="2354"/>
                  </a:lnTo>
                  <a:lnTo>
                    <a:pt x="260" y="2335"/>
                  </a:lnTo>
                  <a:lnTo>
                    <a:pt x="247" y="2311"/>
                  </a:lnTo>
                  <a:lnTo>
                    <a:pt x="240" y="2285"/>
                  </a:lnTo>
                  <a:lnTo>
                    <a:pt x="236" y="2258"/>
                  </a:lnTo>
                  <a:lnTo>
                    <a:pt x="233" y="2258"/>
                  </a:lnTo>
                  <a:lnTo>
                    <a:pt x="230" y="2285"/>
                  </a:lnTo>
                  <a:lnTo>
                    <a:pt x="222" y="2311"/>
                  </a:lnTo>
                  <a:lnTo>
                    <a:pt x="209" y="2335"/>
                  </a:lnTo>
                  <a:lnTo>
                    <a:pt x="192" y="2354"/>
                  </a:lnTo>
                  <a:lnTo>
                    <a:pt x="173" y="2372"/>
                  </a:lnTo>
                  <a:lnTo>
                    <a:pt x="149" y="2383"/>
                  </a:lnTo>
                  <a:lnTo>
                    <a:pt x="123" y="2392"/>
                  </a:lnTo>
                  <a:lnTo>
                    <a:pt x="96" y="2394"/>
                  </a:lnTo>
                  <a:lnTo>
                    <a:pt x="69" y="2392"/>
                  </a:lnTo>
                  <a:lnTo>
                    <a:pt x="43" y="2383"/>
                  </a:lnTo>
                  <a:lnTo>
                    <a:pt x="19" y="2372"/>
                  </a:lnTo>
                  <a:lnTo>
                    <a:pt x="0" y="2354"/>
                  </a:lnTo>
                  <a:lnTo>
                    <a:pt x="0" y="1702"/>
                  </a:lnTo>
                  <a:lnTo>
                    <a:pt x="39" y="1697"/>
                  </a:lnTo>
                  <a:lnTo>
                    <a:pt x="75" y="1685"/>
                  </a:lnTo>
                  <a:lnTo>
                    <a:pt x="109" y="1668"/>
                  </a:lnTo>
                  <a:lnTo>
                    <a:pt x="140" y="1648"/>
                  </a:lnTo>
                  <a:lnTo>
                    <a:pt x="168" y="1622"/>
                  </a:lnTo>
                  <a:lnTo>
                    <a:pt x="191" y="1593"/>
                  </a:lnTo>
                  <a:lnTo>
                    <a:pt x="210" y="1560"/>
                  </a:lnTo>
                  <a:lnTo>
                    <a:pt x="224" y="1526"/>
                  </a:lnTo>
                  <a:lnTo>
                    <a:pt x="234" y="1488"/>
                  </a:lnTo>
                  <a:lnTo>
                    <a:pt x="236" y="1448"/>
                  </a:lnTo>
                  <a:lnTo>
                    <a:pt x="236" y="208"/>
                  </a:lnTo>
                  <a:lnTo>
                    <a:pt x="234" y="172"/>
                  </a:lnTo>
                  <a:lnTo>
                    <a:pt x="227" y="137"/>
                  </a:lnTo>
                  <a:lnTo>
                    <a:pt x="215" y="105"/>
                  </a:lnTo>
                  <a:lnTo>
                    <a:pt x="199" y="74"/>
                  </a:lnTo>
                  <a:lnTo>
                    <a:pt x="178" y="46"/>
                  </a:lnTo>
                  <a:lnTo>
                    <a:pt x="155" y="21"/>
                  </a:lnTo>
                  <a:lnTo>
                    <a:pt x="128" y="0"/>
                  </a:lnTo>
                  <a:lnTo>
                    <a:pt x="438" y="0"/>
                  </a:lnTo>
                  <a:lnTo>
                    <a:pt x="4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Group 142"/>
          <p:cNvGrpSpPr/>
          <p:nvPr/>
        </p:nvGrpSpPr>
        <p:grpSpPr>
          <a:xfrm>
            <a:off x="3969460" y="4476471"/>
            <a:ext cx="434768" cy="382652"/>
            <a:chOff x="10059988" y="2759075"/>
            <a:chExt cx="463550" cy="407988"/>
          </a:xfrm>
          <a:solidFill>
            <a:schemeClr val="bg1"/>
          </a:solidFill>
        </p:grpSpPr>
        <p:sp>
          <p:nvSpPr>
            <p:cNvPr id="42" name="Freeform 182"/>
            <p:cNvSpPr>
              <a:spLocks/>
            </p:cNvSpPr>
            <p:nvPr/>
          </p:nvSpPr>
          <p:spPr bwMode="auto">
            <a:xfrm>
              <a:off x="10059988" y="2759075"/>
              <a:ext cx="463550" cy="168275"/>
            </a:xfrm>
            <a:custGeom>
              <a:avLst/>
              <a:gdLst>
                <a:gd name="T0" fmla="*/ 1606 w 3212"/>
                <a:gd name="T1" fmla="*/ 0 h 1164"/>
                <a:gd name="T2" fmla="*/ 1815 w 3212"/>
                <a:gd name="T3" fmla="*/ 5 h 1164"/>
                <a:gd name="T4" fmla="*/ 2016 w 3212"/>
                <a:gd name="T5" fmla="*/ 19 h 1164"/>
                <a:gd name="T6" fmla="*/ 2208 w 3212"/>
                <a:gd name="T7" fmla="*/ 43 h 1164"/>
                <a:gd name="T8" fmla="*/ 2388 w 3212"/>
                <a:gd name="T9" fmla="*/ 74 h 1164"/>
                <a:gd name="T10" fmla="*/ 2554 w 3212"/>
                <a:gd name="T11" fmla="*/ 112 h 1164"/>
                <a:gd name="T12" fmla="*/ 2706 w 3212"/>
                <a:gd name="T13" fmla="*/ 158 h 1164"/>
                <a:gd name="T14" fmla="*/ 2841 w 3212"/>
                <a:gd name="T15" fmla="*/ 210 h 1164"/>
                <a:gd name="T16" fmla="*/ 2958 w 3212"/>
                <a:gd name="T17" fmla="*/ 268 h 1164"/>
                <a:gd name="T18" fmla="*/ 3055 w 3212"/>
                <a:gd name="T19" fmla="*/ 331 h 1164"/>
                <a:gd name="T20" fmla="*/ 3130 w 3212"/>
                <a:gd name="T21" fmla="*/ 398 h 1164"/>
                <a:gd name="T22" fmla="*/ 3182 w 3212"/>
                <a:gd name="T23" fmla="*/ 469 h 1164"/>
                <a:gd name="T24" fmla="*/ 3209 w 3212"/>
                <a:gd name="T25" fmla="*/ 544 h 1164"/>
                <a:gd name="T26" fmla="*/ 3209 w 3212"/>
                <a:gd name="T27" fmla="*/ 620 h 1164"/>
                <a:gd name="T28" fmla="*/ 3182 w 3212"/>
                <a:gd name="T29" fmla="*/ 695 h 1164"/>
                <a:gd name="T30" fmla="*/ 3130 w 3212"/>
                <a:gd name="T31" fmla="*/ 766 h 1164"/>
                <a:gd name="T32" fmla="*/ 3055 w 3212"/>
                <a:gd name="T33" fmla="*/ 833 h 1164"/>
                <a:gd name="T34" fmla="*/ 2958 w 3212"/>
                <a:gd name="T35" fmla="*/ 896 h 1164"/>
                <a:gd name="T36" fmla="*/ 2841 w 3212"/>
                <a:gd name="T37" fmla="*/ 954 h 1164"/>
                <a:gd name="T38" fmla="*/ 2706 w 3212"/>
                <a:gd name="T39" fmla="*/ 1006 h 1164"/>
                <a:gd name="T40" fmla="*/ 2554 w 3212"/>
                <a:gd name="T41" fmla="*/ 1052 h 1164"/>
                <a:gd name="T42" fmla="*/ 2388 w 3212"/>
                <a:gd name="T43" fmla="*/ 1090 h 1164"/>
                <a:gd name="T44" fmla="*/ 2208 w 3212"/>
                <a:gd name="T45" fmla="*/ 1122 h 1164"/>
                <a:gd name="T46" fmla="*/ 2016 w 3212"/>
                <a:gd name="T47" fmla="*/ 1145 h 1164"/>
                <a:gd name="T48" fmla="*/ 1815 w 3212"/>
                <a:gd name="T49" fmla="*/ 1159 h 1164"/>
                <a:gd name="T50" fmla="*/ 1606 w 3212"/>
                <a:gd name="T51" fmla="*/ 1164 h 1164"/>
                <a:gd name="T52" fmla="*/ 1397 w 3212"/>
                <a:gd name="T53" fmla="*/ 1159 h 1164"/>
                <a:gd name="T54" fmla="*/ 1195 w 3212"/>
                <a:gd name="T55" fmla="*/ 1145 h 1164"/>
                <a:gd name="T56" fmla="*/ 1004 w 3212"/>
                <a:gd name="T57" fmla="*/ 1122 h 1164"/>
                <a:gd name="T58" fmla="*/ 824 w 3212"/>
                <a:gd name="T59" fmla="*/ 1090 h 1164"/>
                <a:gd name="T60" fmla="*/ 658 w 3212"/>
                <a:gd name="T61" fmla="*/ 1052 h 1164"/>
                <a:gd name="T62" fmla="*/ 506 w 3212"/>
                <a:gd name="T63" fmla="*/ 1006 h 1164"/>
                <a:gd name="T64" fmla="*/ 371 w 3212"/>
                <a:gd name="T65" fmla="*/ 954 h 1164"/>
                <a:gd name="T66" fmla="*/ 254 w 3212"/>
                <a:gd name="T67" fmla="*/ 896 h 1164"/>
                <a:gd name="T68" fmla="*/ 157 w 3212"/>
                <a:gd name="T69" fmla="*/ 833 h 1164"/>
                <a:gd name="T70" fmla="*/ 82 w 3212"/>
                <a:gd name="T71" fmla="*/ 766 h 1164"/>
                <a:gd name="T72" fmla="*/ 30 w 3212"/>
                <a:gd name="T73" fmla="*/ 695 h 1164"/>
                <a:gd name="T74" fmla="*/ 3 w 3212"/>
                <a:gd name="T75" fmla="*/ 620 h 1164"/>
                <a:gd name="T76" fmla="*/ 3 w 3212"/>
                <a:gd name="T77" fmla="*/ 544 h 1164"/>
                <a:gd name="T78" fmla="*/ 30 w 3212"/>
                <a:gd name="T79" fmla="*/ 469 h 1164"/>
                <a:gd name="T80" fmla="*/ 82 w 3212"/>
                <a:gd name="T81" fmla="*/ 398 h 1164"/>
                <a:gd name="T82" fmla="*/ 157 w 3212"/>
                <a:gd name="T83" fmla="*/ 331 h 1164"/>
                <a:gd name="T84" fmla="*/ 254 w 3212"/>
                <a:gd name="T85" fmla="*/ 268 h 1164"/>
                <a:gd name="T86" fmla="*/ 371 w 3212"/>
                <a:gd name="T87" fmla="*/ 210 h 1164"/>
                <a:gd name="T88" fmla="*/ 506 w 3212"/>
                <a:gd name="T89" fmla="*/ 158 h 1164"/>
                <a:gd name="T90" fmla="*/ 658 w 3212"/>
                <a:gd name="T91" fmla="*/ 112 h 1164"/>
                <a:gd name="T92" fmla="*/ 824 w 3212"/>
                <a:gd name="T93" fmla="*/ 74 h 1164"/>
                <a:gd name="T94" fmla="*/ 1004 w 3212"/>
                <a:gd name="T95" fmla="*/ 43 h 1164"/>
                <a:gd name="T96" fmla="*/ 1195 w 3212"/>
                <a:gd name="T97" fmla="*/ 19 h 1164"/>
                <a:gd name="T98" fmla="*/ 1397 w 3212"/>
                <a:gd name="T99" fmla="*/ 5 h 1164"/>
                <a:gd name="T100" fmla="*/ 1606 w 3212"/>
                <a:gd name="T101" fmla="*/ 0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2" h="1164">
                  <a:moveTo>
                    <a:pt x="1606" y="0"/>
                  </a:moveTo>
                  <a:lnTo>
                    <a:pt x="1606" y="0"/>
                  </a:lnTo>
                  <a:lnTo>
                    <a:pt x="1712" y="2"/>
                  </a:lnTo>
                  <a:lnTo>
                    <a:pt x="1815" y="5"/>
                  </a:lnTo>
                  <a:lnTo>
                    <a:pt x="1917" y="11"/>
                  </a:lnTo>
                  <a:lnTo>
                    <a:pt x="2016" y="19"/>
                  </a:lnTo>
                  <a:lnTo>
                    <a:pt x="2114" y="30"/>
                  </a:lnTo>
                  <a:lnTo>
                    <a:pt x="2208" y="43"/>
                  </a:lnTo>
                  <a:lnTo>
                    <a:pt x="2299" y="57"/>
                  </a:lnTo>
                  <a:lnTo>
                    <a:pt x="2388" y="74"/>
                  </a:lnTo>
                  <a:lnTo>
                    <a:pt x="2472" y="92"/>
                  </a:lnTo>
                  <a:lnTo>
                    <a:pt x="2554" y="112"/>
                  </a:lnTo>
                  <a:lnTo>
                    <a:pt x="2632" y="135"/>
                  </a:lnTo>
                  <a:lnTo>
                    <a:pt x="2706" y="158"/>
                  </a:lnTo>
                  <a:lnTo>
                    <a:pt x="2775" y="183"/>
                  </a:lnTo>
                  <a:lnTo>
                    <a:pt x="2841" y="210"/>
                  </a:lnTo>
                  <a:lnTo>
                    <a:pt x="2902" y="238"/>
                  </a:lnTo>
                  <a:lnTo>
                    <a:pt x="2958" y="268"/>
                  </a:lnTo>
                  <a:lnTo>
                    <a:pt x="3009" y="299"/>
                  </a:lnTo>
                  <a:lnTo>
                    <a:pt x="3055" y="331"/>
                  </a:lnTo>
                  <a:lnTo>
                    <a:pt x="3096" y="364"/>
                  </a:lnTo>
                  <a:lnTo>
                    <a:pt x="3130" y="398"/>
                  </a:lnTo>
                  <a:lnTo>
                    <a:pt x="3159" y="433"/>
                  </a:lnTo>
                  <a:lnTo>
                    <a:pt x="3182" y="469"/>
                  </a:lnTo>
                  <a:lnTo>
                    <a:pt x="3199" y="506"/>
                  </a:lnTo>
                  <a:lnTo>
                    <a:pt x="3209" y="544"/>
                  </a:lnTo>
                  <a:lnTo>
                    <a:pt x="3212" y="582"/>
                  </a:lnTo>
                  <a:lnTo>
                    <a:pt x="3209" y="620"/>
                  </a:lnTo>
                  <a:lnTo>
                    <a:pt x="3199" y="658"/>
                  </a:lnTo>
                  <a:lnTo>
                    <a:pt x="3182" y="695"/>
                  </a:lnTo>
                  <a:lnTo>
                    <a:pt x="3159" y="731"/>
                  </a:lnTo>
                  <a:lnTo>
                    <a:pt x="3130" y="766"/>
                  </a:lnTo>
                  <a:lnTo>
                    <a:pt x="3096" y="800"/>
                  </a:lnTo>
                  <a:lnTo>
                    <a:pt x="3055" y="833"/>
                  </a:lnTo>
                  <a:lnTo>
                    <a:pt x="3009" y="865"/>
                  </a:lnTo>
                  <a:lnTo>
                    <a:pt x="2958" y="896"/>
                  </a:lnTo>
                  <a:lnTo>
                    <a:pt x="2902" y="926"/>
                  </a:lnTo>
                  <a:lnTo>
                    <a:pt x="2841" y="954"/>
                  </a:lnTo>
                  <a:lnTo>
                    <a:pt x="2775" y="981"/>
                  </a:lnTo>
                  <a:lnTo>
                    <a:pt x="2706" y="1006"/>
                  </a:lnTo>
                  <a:lnTo>
                    <a:pt x="2632" y="1030"/>
                  </a:lnTo>
                  <a:lnTo>
                    <a:pt x="2554" y="1052"/>
                  </a:lnTo>
                  <a:lnTo>
                    <a:pt x="2472" y="1072"/>
                  </a:lnTo>
                  <a:lnTo>
                    <a:pt x="2388" y="1090"/>
                  </a:lnTo>
                  <a:lnTo>
                    <a:pt x="2299" y="1107"/>
                  </a:lnTo>
                  <a:lnTo>
                    <a:pt x="2208" y="1122"/>
                  </a:lnTo>
                  <a:lnTo>
                    <a:pt x="2114" y="1134"/>
                  </a:lnTo>
                  <a:lnTo>
                    <a:pt x="2016" y="1145"/>
                  </a:lnTo>
                  <a:lnTo>
                    <a:pt x="1917" y="1153"/>
                  </a:lnTo>
                  <a:lnTo>
                    <a:pt x="1815" y="1159"/>
                  </a:lnTo>
                  <a:lnTo>
                    <a:pt x="1712" y="1163"/>
                  </a:lnTo>
                  <a:lnTo>
                    <a:pt x="1606" y="1164"/>
                  </a:lnTo>
                  <a:lnTo>
                    <a:pt x="1500" y="1163"/>
                  </a:lnTo>
                  <a:lnTo>
                    <a:pt x="1397" y="1159"/>
                  </a:lnTo>
                  <a:lnTo>
                    <a:pt x="1295" y="1153"/>
                  </a:lnTo>
                  <a:lnTo>
                    <a:pt x="1195" y="1145"/>
                  </a:lnTo>
                  <a:lnTo>
                    <a:pt x="1098" y="1134"/>
                  </a:lnTo>
                  <a:lnTo>
                    <a:pt x="1004" y="1122"/>
                  </a:lnTo>
                  <a:lnTo>
                    <a:pt x="912" y="1107"/>
                  </a:lnTo>
                  <a:lnTo>
                    <a:pt x="824" y="1090"/>
                  </a:lnTo>
                  <a:lnTo>
                    <a:pt x="739" y="1072"/>
                  </a:lnTo>
                  <a:lnTo>
                    <a:pt x="658" y="1052"/>
                  </a:lnTo>
                  <a:lnTo>
                    <a:pt x="580" y="1030"/>
                  </a:lnTo>
                  <a:lnTo>
                    <a:pt x="506" y="1006"/>
                  </a:lnTo>
                  <a:lnTo>
                    <a:pt x="436" y="981"/>
                  </a:lnTo>
                  <a:lnTo>
                    <a:pt x="371" y="954"/>
                  </a:lnTo>
                  <a:lnTo>
                    <a:pt x="310" y="926"/>
                  </a:lnTo>
                  <a:lnTo>
                    <a:pt x="254" y="896"/>
                  </a:lnTo>
                  <a:lnTo>
                    <a:pt x="203" y="865"/>
                  </a:lnTo>
                  <a:lnTo>
                    <a:pt x="157" y="833"/>
                  </a:lnTo>
                  <a:lnTo>
                    <a:pt x="116" y="800"/>
                  </a:lnTo>
                  <a:lnTo>
                    <a:pt x="82" y="766"/>
                  </a:lnTo>
                  <a:lnTo>
                    <a:pt x="53" y="731"/>
                  </a:lnTo>
                  <a:lnTo>
                    <a:pt x="30" y="695"/>
                  </a:lnTo>
                  <a:lnTo>
                    <a:pt x="13" y="658"/>
                  </a:lnTo>
                  <a:lnTo>
                    <a:pt x="3" y="620"/>
                  </a:lnTo>
                  <a:lnTo>
                    <a:pt x="0" y="582"/>
                  </a:lnTo>
                  <a:lnTo>
                    <a:pt x="3" y="544"/>
                  </a:lnTo>
                  <a:lnTo>
                    <a:pt x="13" y="506"/>
                  </a:lnTo>
                  <a:lnTo>
                    <a:pt x="30" y="469"/>
                  </a:lnTo>
                  <a:lnTo>
                    <a:pt x="53" y="433"/>
                  </a:lnTo>
                  <a:lnTo>
                    <a:pt x="82" y="398"/>
                  </a:lnTo>
                  <a:lnTo>
                    <a:pt x="116" y="364"/>
                  </a:lnTo>
                  <a:lnTo>
                    <a:pt x="157" y="331"/>
                  </a:lnTo>
                  <a:lnTo>
                    <a:pt x="203" y="299"/>
                  </a:lnTo>
                  <a:lnTo>
                    <a:pt x="254" y="268"/>
                  </a:lnTo>
                  <a:lnTo>
                    <a:pt x="310" y="238"/>
                  </a:lnTo>
                  <a:lnTo>
                    <a:pt x="371" y="210"/>
                  </a:lnTo>
                  <a:lnTo>
                    <a:pt x="436" y="183"/>
                  </a:lnTo>
                  <a:lnTo>
                    <a:pt x="506" y="158"/>
                  </a:lnTo>
                  <a:lnTo>
                    <a:pt x="580" y="135"/>
                  </a:lnTo>
                  <a:lnTo>
                    <a:pt x="658" y="112"/>
                  </a:lnTo>
                  <a:lnTo>
                    <a:pt x="739" y="92"/>
                  </a:lnTo>
                  <a:lnTo>
                    <a:pt x="824" y="74"/>
                  </a:lnTo>
                  <a:lnTo>
                    <a:pt x="912" y="57"/>
                  </a:lnTo>
                  <a:lnTo>
                    <a:pt x="1004" y="43"/>
                  </a:lnTo>
                  <a:lnTo>
                    <a:pt x="1098" y="30"/>
                  </a:lnTo>
                  <a:lnTo>
                    <a:pt x="1195" y="19"/>
                  </a:lnTo>
                  <a:lnTo>
                    <a:pt x="1295" y="11"/>
                  </a:lnTo>
                  <a:lnTo>
                    <a:pt x="1397" y="5"/>
                  </a:lnTo>
                  <a:lnTo>
                    <a:pt x="1500" y="2"/>
                  </a:lnTo>
                  <a:lnTo>
                    <a:pt x="16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183"/>
            <p:cNvSpPr>
              <a:spLocks/>
            </p:cNvSpPr>
            <p:nvPr/>
          </p:nvSpPr>
          <p:spPr bwMode="auto">
            <a:xfrm>
              <a:off x="10059988" y="2917825"/>
              <a:ext cx="463550" cy="93663"/>
            </a:xfrm>
            <a:custGeom>
              <a:avLst/>
              <a:gdLst>
                <a:gd name="T0" fmla="*/ 87 w 3212"/>
                <a:gd name="T1" fmla="*/ 40 h 648"/>
                <a:gd name="T2" fmla="*/ 256 w 3212"/>
                <a:gd name="T3" fmla="*/ 114 h 648"/>
                <a:gd name="T4" fmla="*/ 442 w 3212"/>
                <a:gd name="T5" fmla="*/ 179 h 648"/>
                <a:gd name="T6" fmla="*/ 647 w 3212"/>
                <a:gd name="T7" fmla="*/ 233 h 648"/>
                <a:gd name="T8" fmla="*/ 869 w 3212"/>
                <a:gd name="T9" fmla="*/ 277 h 648"/>
                <a:gd name="T10" fmla="*/ 1103 w 3212"/>
                <a:gd name="T11" fmla="*/ 310 h 648"/>
                <a:gd name="T12" fmla="*/ 1349 w 3212"/>
                <a:gd name="T13" fmla="*/ 330 h 648"/>
                <a:gd name="T14" fmla="*/ 1606 w 3212"/>
                <a:gd name="T15" fmla="*/ 338 h 648"/>
                <a:gd name="T16" fmla="*/ 1862 w 3212"/>
                <a:gd name="T17" fmla="*/ 330 h 648"/>
                <a:gd name="T18" fmla="*/ 2109 w 3212"/>
                <a:gd name="T19" fmla="*/ 310 h 648"/>
                <a:gd name="T20" fmla="*/ 2343 w 3212"/>
                <a:gd name="T21" fmla="*/ 277 h 648"/>
                <a:gd name="T22" fmla="*/ 2564 w 3212"/>
                <a:gd name="T23" fmla="*/ 233 h 648"/>
                <a:gd name="T24" fmla="*/ 2769 w 3212"/>
                <a:gd name="T25" fmla="*/ 179 h 648"/>
                <a:gd name="T26" fmla="*/ 2957 w 3212"/>
                <a:gd name="T27" fmla="*/ 114 h 648"/>
                <a:gd name="T28" fmla="*/ 3125 w 3212"/>
                <a:gd name="T29" fmla="*/ 40 h 648"/>
                <a:gd name="T30" fmla="*/ 3209 w 3212"/>
                <a:gd name="T31" fmla="*/ 33 h 648"/>
                <a:gd name="T32" fmla="*/ 3209 w 3212"/>
                <a:gd name="T33" fmla="*/ 104 h 648"/>
                <a:gd name="T34" fmla="*/ 3182 w 3212"/>
                <a:gd name="T35" fmla="*/ 179 h 648"/>
                <a:gd name="T36" fmla="*/ 3130 w 3212"/>
                <a:gd name="T37" fmla="*/ 250 h 648"/>
                <a:gd name="T38" fmla="*/ 3055 w 3212"/>
                <a:gd name="T39" fmla="*/ 317 h 648"/>
                <a:gd name="T40" fmla="*/ 2958 w 3212"/>
                <a:gd name="T41" fmla="*/ 381 h 648"/>
                <a:gd name="T42" fmla="*/ 2841 w 3212"/>
                <a:gd name="T43" fmla="*/ 439 h 648"/>
                <a:gd name="T44" fmla="*/ 2706 w 3212"/>
                <a:gd name="T45" fmla="*/ 491 h 648"/>
                <a:gd name="T46" fmla="*/ 2554 w 3212"/>
                <a:gd name="T47" fmla="*/ 536 h 648"/>
                <a:gd name="T48" fmla="*/ 2388 w 3212"/>
                <a:gd name="T49" fmla="*/ 575 h 648"/>
                <a:gd name="T50" fmla="*/ 2208 w 3212"/>
                <a:gd name="T51" fmla="*/ 606 h 648"/>
                <a:gd name="T52" fmla="*/ 2016 w 3212"/>
                <a:gd name="T53" fmla="*/ 629 h 648"/>
                <a:gd name="T54" fmla="*/ 1815 w 3212"/>
                <a:gd name="T55" fmla="*/ 644 h 648"/>
                <a:gd name="T56" fmla="*/ 1606 w 3212"/>
                <a:gd name="T57" fmla="*/ 648 h 648"/>
                <a:gd name="T58" fmla="*/ 1397 w 3212"/>
                <a:gd name="T59" fmla="*/ 644 h 648"/>
                <a:gd name="T60" fmla="*/ 1195 w 3212"/>
                <a:gd name="T61" fmla="*/ 629 h 648"/>
                <a:gd name="T62" fmla="*/ 1004 w 3212"/>
                <a:gd name="T63" fmla="*/ 606 h 648"/>
                <a:gd name="T64" fmla="*/ 824 w 3212"/>
                <a:gd name="T65" fmla="*/ 575 h 648"/>
                <a:gd name="T66" fmla="*/ 658 w 3212"/>
                <a:gd name="T67" fmla="*/ 536 h 648"/>
                <a:gd name="T68" fmla="*/ 506 w 3212"/>
                <a:gd name="T69" fmla="*/ 491 h 648"/>
                <a:gd name="T70" fmla="*/ 371 w 3212"/>
                <a:gd name="T71" fmla="*/ 439 h 648"/>
                <a:gd name="T72" fmla="*/ 254 w 3212"/>
                <a:gd name="T73" fmla="*/ 381 h 648"/>
                <a:gd name="T74" fmla="*/ 157 w 3212"/>
                <a:gd name="T75" fmla="*/ 317 h 648"/>
                <a:gd name="T76" fmla="*/ 82 w 3212"/>
                <a:gd name="T77" fmla="*/ 250 h 648"/>
                <a:gd name="T78" fmla="*/ 30 w 3212"/>
                <a:gd name="T79" fmla="*/ 179 h 648"/>
                <a:gd name="T80" fmla="*/ 3 w 3212"/>
                <a:gd name="T81" fmla="*/ 104 h 648"/>
                <a:gd name="T82" fmla="*/ 3 w 3212"/>
                <a:gd name="T83" fmla="*/ 33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8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4"/>
                  </a:lnTo>
                  <a:lnTo>
                    <a:pt x="346" y="147"/>
                  </a:lnTo>
                  <a:lnTo>
                    <a:pt x="442" y="179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6"/>
                  </a:lnTo>
                  <a:lnTo>
                    <a:pt x="1606" y="338"/>
                  </a:lnTo>
                  <a:lnTo>
                    <a:pt x="1735" y="336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9"/>
                  </a:lnTo>
                  <a:lnTo>
                    <a:pt x="2865" y="147"/>
                  </a:lnTo>
                  <a:lnTo>
                    <a:pt x="2957" y="114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3"/>
                  </a:lnTo>
                  <a:lnTo>
                    <a:pt x="3212" y="66"/>
                  </a:lnTo>
                  <a:lnTo>
                    <a:pt x="3209" y="104"/>
                  </a:lnTo>
                  <a:lnTo>
                    <a:pt x="3199" y="142"/>
                  </a:lnTo>
                  <a:lnTo>
                    <a:pt x="3182" y="179"/>
                  </a:lnTo>
                  <a:lnTo>
                    <a:pt x="3159" y="215"/>
                  </a:lnTo>
                  <a:lnTo>
                    <a:pt x="3130" y="250"/>
                  </a:lnTo>
                  <a:lnTo>
                    <a:pt x="3096" y="284"/>
                  </a:lnTo>
                  <a:lnTo>
                    <a:pt x="3055" y="317"/>
                  </a:lnTo>
                  <a:lnTo>
                    <a:pt x="3009" y="350"/>
                  </a:lnTo>
                  <a:lnTo>
                    <a:pt x="2958" y="381"/>
                  </a:lnTo>
                  <a:lnTo>
                    <a:pt x="2902" y="410"/>
                  </a:lnTo>
                  <a:lnTo>
                    <a:pt x="2841" y="439"/>
                  </a:lnTo>
                  <a:lnTo>
                    <a:pt x="2775" y="465"/>
                  </a:lnTo>
                  <a:lnTo>
                    <a:pt x="2706" y="491"/>
                  </a:lnTo>
                  <a:lnTo>
                    <a:pt x="2632" y="514"/>
                  </a:lnTo>
                  <a:lnTo>
                    <a:pt x="2554" y="536"/>
                  </a:lnTo>
                  <a:lnTo>
                    <a:pt x="2472" y="557"/>
                  </a:lnTo>
                  <a:lnTo>
                    <a:pt x="2388" y="575"/>
                  </a:lnTo>
                  <a:lnTo>
                    <a:pt x="2299" y="592"/>
                  </a:lnTo>
                  <a:lnTo>
                    <a:pt x="2208" y="606"/>
                  </a:lnTo>
                  <a:lnTo>
                    <a:pt x="2114" y="619"/>
                  </a:lnTo>
                  <a:lnTo>
                    <a:pt x="2016" y="629"/>
                  </a:lnTo>
                  <a:lnTo>
                    <a:pt x="1917" y="638"/>
                  </a:lnTo>
                  <a:lnTo>
                    <a:pt x="1815" y="644"/>
                  </a:lnTo>
                  <a:lnTo>
                    <a:pt x="1712" y="647"/>
                  </a:lnTo>
                  <a:lnTo>
                    <a:pt x="1606" y="648"/>
                  </a:lnTo>
                  <a:lnTo>
                    <a:pt x="1500" y="647"/>
                  </a:lnTo>
                  <a:lnTo>
                    <a:pt x="1397" y="644"/>
                  </a:lnTo>
                  <a:lnTo>
                    <a:pt x="1295" y="638"/>
                  </a:lnTo>
                  <a:lnTo>
                    <a:pt x="1195" y="629"/>
                  </a:lnTo>
                  <a:lnTo>
                    <a:pt x="1098" y="619"/>
                  </a:lnTo>
                  <a:lnTo>
                    <a:pt x="1004" y="606"/>
                  </a:lnTo>
                  <a:lnTo>
                    <a:pt x="912" y="592"/>
                  </a:lnTo>
                  <a:lnTo>
                    <a:pt x="824" y="575"/>
                  </a:lnTo>
                  <a:lnTo>
                    <a:pt x="739" y="557"/>
                  </a:lnTo>
                  <a:lnTo>
                    <a:pt x="658" y="536"/>
                  </a:lnTo>
                  <a:lnTo>
                    <a:pt x="580" y="514"/>
                  </a:lnTo>
                  <a:lnTo>
                    <a:pt x="506" y="491"/>
                  </a:lnTo>
                  <a:lnTo>
                    <a:pt x="436" y="465"/>
                  </a:lnTo>
                  <a:lnTo>
                    <a:pt x="371" y="439"/>
                  </a:lnTo>
                  <a:lnTo>
                    <a:pt x="310" y="410"/>
                  </a:lnTo>
                  <a:lnTo>
                    <a:pt x="254" y="381"/>
                  </a:lnTo>
                  <a:lnTo>
                    <a:pt x="203" y="350"/>
                  </a:lnTo>
                  <a:lnTo>
                    <a:pt x="157" y="317"/>
                  </a:lnTo>
                  <a:lnTo>
                    <a:pt x="116" y="284"/>
                  </a:lnTo>
                  <a:lnTo>
                    <a:pt x="82" y="250"/>
                  </a:lnTo>
                  <a:lnTo>
                    <a:pt x="53" y="215"/>
                  </a:lnTo>
                  <a:lnTo>
                    <a:pt x="30" y="179"/>
                  </a:lnTo>
                  <a:lnTo>
                    <a:pt x="13" y="142"/>
                  </a:lnTo>
                  <a:lnTo>
                    <a:pt x="3" y="104"/>
                  </a:lnTo>
                  <a:lnTo>
                    <a:pt x="0" y="66"/>
                  </a:lnTo>
                  <a:lnTo>
                    <a:pt x="3" y="33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184"/>
            <p:cNvSpPr>
              <a:spLocks/>
            </p:cNvSpPr>
            <p:nvPr/>
          </p:nvSpPr>
          <p:spPr bwMode="auto">
            <a:xfrm>
              <a:off x="10059988" y="2995613"/>
              <a:ext cx="463550" cy="93663"/>
            </a:xfrm>
            <a:custGeom>
              <a:avLst/>
              <a:gdLst>
                <a:gd name="T0" fmla="*/ 87 w 3212"/>
                <a:gd name="T1" fmla="*/ 40 h 647"/>
                <a:gd name="T2" fmla="*/ 256 w 3212"/>
                <a:gd name="T3" fmla="*/ 114 h 647"/>
                <a:gd name="T4" fmla="*/ 442 w 3212"/>
                <a:gd name="T5" fmla="*/ 178 h 647"/>
                <a:gd name="T6" fmla="*/ 647 w 3212"/>
                <a:gd name="T7" fmla="*/ 233 h 647"/>
                <a:gd name="T8" fmla="*/ 869 w 3212"/>
                <a:gd name="T9" fmla="*/ 277 h 647"/>
                <a:gd name="T10" fmla="*/ 1103 w 3212"/>
                <a:gd name="T11" fmla="*/ 310 h 647"/>
                <a:gd name="T12" fmla="*/ 1349 w 3212"/>
                <a:gd name="T13" fmla="*/ 330 h 647"/>
                <a:gd name="T14" fmla="*/ 1606 w 3212"/>
                <a:gd name="T15" fmla="*/ 337 h 647"/>
                <a:gd name="T16" fmla="*/ 1862 w 3212"/>
                <a:gd name="T17" fmla="*/ 330 h 647"/>
                <a:gd name="T18" fmla="*/ 2109 w 3212"/>
                <a:gd name="T19" fmla="*/ 310 h 647"/>
                <a:gd name="T20" fmla="*/ 2343 w 3212"/>
                <a:gd name="T21" fmla="*/ 277 h 647"/>
                <a:gd name="T22" fmla="*/ 2564 w 3212"/>
                <a:gd name="T23" fmla="*/ 233 h 647"/>
                <a:gd name="T24" fmla="*/ 2769 w 3212"/>
                <a:gd name="T25" fmla="*/ 178 h 647"/>
                <a:gd name="T26" fmla="*/ 2957 w 3212"/>
                <a:gd name="T27" fmla="*/ 114 h 647"/>
                <a:gd name="T28" fmla="*/ 3125 w 3212"/>
                <a:gd name="T29" fmla="*/ 40 h 647"/>
                <a:gd name="T30" fmla="*/ 3209 w 3212"/>
                <a:gd name="T31" fmla="*/ 33 h 647"/>
                <a:gd name="T32" fmla="*/ 3209 w 3212"/>
                <a:gd name="T33" fmla="*/ 104 h 647"/>
                <a:gd name="T34" fmla="*/ 3182 w 3212"/>
                <a:gd name="T35" fmla="*/ 178 h 647"/>
                <a:gd name="T36" fmla="*/ 3130 w 3212"/>
                <a:gd name="T37" fmla="*/ 250 h 647"/>
                <a:gd name="T38" fmla="*/ 3055 w 3212"/>
                <a:gd name="T39" fmla="*/ 317 h 647"/>
                <a:gd name="T40" fmla="*/ 2958 w 3212"/>
                <a:gd name="T41" fmla="*/ 380 h 647"/>
                <a:gd name="T42" fmla="*/ 2841 w 3212"/>
                <a:gd name="T43" fmla="*/ 438 h 647"/>
                <a:gd name="T44" fmla="*/ 2706 w 3212"/>
                <a:gd name="T45" fmla="*/ 490 h 647"/>
                <a:gd name="T46" fmla="*/ 2554 w 3212"/>
                <a:gd name="T47" fmla="*/ 535 h 647"/>
                <a:gd name="T48" fmla="*/ 2388 w 3212"/>
                <a:gd name="T49" fmla="*/ 574 h 647"/>
                <a:gd name="T50" fmla="*/ 2208 w 3212"/>
                <a:gd name="T51" fmla="*/ 605 h 647"/>
                <a:gd name="T52" fmla="*/ 2016 w 3212"/>
                <a:gd name="T53" fmla="*/ 628 h 647"/>
                <a:gd name="T54" fmla="*/ 1815 w 3212"/>
                <a:gd name="T55" fmla="*/ 643 h 647"/>
                <a:gd name="T56" fmla="*/ 1606 w 3212"/>
                <a:gd name="T57" fmla="*/ 647 h 647"/>
                <a:gd name="T58" fmla="*/ 1397 w 3212"/>
                <a:gd name="T59" fmla="*/ 643 h 647"/>
                <a:gd name="T60" fmla="*/ 1195 w 3212"/>
                <a:gd name="T61" fmla="*/ 628 h 647"/>
                <a:gd name="T62" fmla="*/ 1004 w 3212"/>
                <a:gd name="T63" fmla="*/ 605 h 647"/>
                <a:gd name="T64" fmla="*/ 824 w 3212"/>
                <a:gd name="T65" fmla="*/ 574 h 647"/>
                <a:gd name="T66" fmla="*/ 658 w 3212"/>
                <a:gd name="T67" fmla="*/ 535 h 647"/>
                <a:gd name="T68" fmla="*/ 506 w 3212"/>
                <a:gd name="T69" fmla="*/ 490 h 647"/>
                <a:gd name="T70" fmla="*/ 371 w 3212"/>
                <a:gd name="T71" fmla="*/ 438 h 647"/>
                <a:gd name="T72" fmla="*/ 254 w 3212"/>
                <a:gd name="T73" fmla="*/ 380 h 647"/>
                <a:gd name="T74" fmla="*/ 157 w 3212"/>
                <a:gd name="T75" fmla="*/ 317 h 647"/>
                <a:gd name="T76" fmla="*/ 82 w 3212"/>
                <a:gd name="T77" fmla="*/ 250 h 647"/>
                <a:gd name="T78" fmla="*/ 30 w 3212"/>
                <a:gd name="T79" fmla="*/ 178 h 647"/>
                <a:gd name="T80" fmla="*/ 3 w 3212"/>
                <a:gd name="T81" fmla="*/ 104 h 647"/>
                <a:gd name="T82" fmla="*/ 3 w 3212"/>
                <a:gd name="T83" fmla="*/ 33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7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4"/>
                  </a:lnTo>
                  <a:lnTo>
                    <a:pt x="346" y="147"/>
                  </a:lnTo>
                  <a:lnTo>
                    <a:pt x="442" y="178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5"/>
                  </a:lnTo>
                  <a:lnTo>
                    <a:pt x="1606" y="337"/>
                  </a:lnTo>
                  <a:lnTo>
                    <a:pt x="1735" y="335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8"/>
                  </a:lnTo>
                  <a:lnTo>
                    <a:pt x="2865" y="147"/>
                  </a:lnTo>
                  <a:lnTo>
                    <a:pt x="2957" y="114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3"/>
                  </a:lnTo>
                  <a:lnTo>
                    <a:pt x="3212" y="66"/>
                  </a:lnTo>
                  <a:lnTo>
                    <a:pt x="3209" y="104"/>
                  </a:lnTo>
                  <a:lnTo>
                    <a:pt x="3199" y="142"/>
                  </a:lnTo>
                  <a:lnTo>
                    <a:pt x="3182" y="178"/>
                  </a:lnTo>
                  <a:lnTo>
                    <a:pt x="3159" y="215"/>
                  </a:lnTo>
                  <a:lnTo>
                    <a:pt x="3130" y="250"/>
                  </a:lnTo>
                  <a:lnTo>
                    <a:pt x="3096" y="284"/>
                  </a:lnTo>
                  <a:lnTo>
                    <a:pt x="3055" y="317"/>
                  </a:lnTo>
                  <a:lnTo>
                    <a:pt x="3009" y="349"/>
                  </a:lnTo>
                  <a:lnTo>
                    <a:pt x="2958" y="380"/>
                  </a:lnTo>
                  <a:lnTo>
                    <a:pt x="2902" y="409"/>
                  </a:lnTo>
                  <a:lnTo>
                    <a:pt x="2841" y="438"/>
                  </a:lnTo>
                  <a:lnTo>
                    <a:pt x="2775" y="464"/>
                  </a:lnTo>
                  <a:lnTo>
                    <a:pt x="2706" y="490"/>
                  </a:lnTo>
                  <a:lnTo>
                    <a:pt x="2632" y="513"/>
                  </a:lnTo>
                  <a:lnTo>
                    <a:pt x="2554" y="535"/>
                  </a:lnTo>
                  <a:lnTo>
                    <a:pt x="2472" y="556"/>
                  </a:lnTo>
                  <a:lnTo>
                    <a:pt x="2388" y="574"/>
                  </a:lnTo>
                  <a:lnTo>
                    <a:pt x="2299" y="591"/>
                  </a:lnTo>
                  <a:lnTo>
                    <a:pt x="2208" y="605"/>
                  </a:lnTo>
                  <a:lnTo>
                    <a:pt x="2114" y="618"/>
                  </a:lnTo>
                  <a:lnTo>
                    <a:pt x="2016" y="628"/>
                  </a:lnTo>
                  <a:lnTo>
                    <a:pt x="1917" y="637"/>
                  </a:lnTo>
                  <a:lnTo>
                    <a:pt x="1815" y="643"/>
                  </a:lnTo>
                  <a:lnTo>
                    <a:pt x="1712" y="646"/>
                  </a:lnTo>
                  <a:lnTo>
                    <a:pt x="1606" y="647"/>
                  </a:lnTo>
                  <a:lnTo>
                    <a:pt x="1500" y="646"/>
                  </a:lnTo>
                  <a:lnTo>
                    <a:pt x="1397" y="643"/>
                  </a:lnTo>
                  <a:lnTo>
                    <a:pt x="1295" y="637"/>
                  </a:lnTo>
                  <a:lnTo>
                    <a:pt x="1195" y="628"/>
                  </a:lnTo>
                  <a:lnTo>
                    <a:pt x="1098" y="618"/>
                  </a:lnTo>
                  <a:lnTo>
                    <a:pt x="1004" y="605"/>
                  </a:lnTo>
                  <a:lnTo>
                    <a:pt x="912" y="591"/>
                  </a:lnTo>
                  <a:lnTo>
                    <a:pt x="824" y="574"/>
                  </a:lnTo>
                  <a:lnTo>
                    <a:pt x="739" y="556"/>
                  </a:lnTo>
                  <a:lnTo>
                    <a:pt x="658" y="535"/>
                  </a:lnTo>
                  <a:lnTo>
                    <a:pt x="580" y="513"/>
                  </a:lnTo>
                  <a:lnTo>
                    <a:pt x="506" y="490"/>
                  </a:lnTo>
                  <a:lnTo>
                    <a:pt x="436" y="464"/>
                  </a:lnTo>
                  <a:lnTo>
                    <a:pt x="371" y="438"/>
                  </a:lnTo>
                  <a:lnTo>
                    <a:pt x="310" y="409"/>
                  </a:lnTo>
                  <a:lnTo>
                    <a:pt x="254" y="380"/>
                  </a:lnTo>
                  <a:lnTo>
                    <a:pt x="203" y="349"/>
                  </a:lnTo>
                  <a:lnTo>
                    <a:pt x="157" y="317"/>
                  </a:lnTo>
                  <a:lnTo>
                    <a:pt x="116" y="284"/>
                  </a:lnTo>
                  <a:lnTo>
                    <a:pt x="82" y="250"/>
                  </a:lnTo>
                  <a:lnTo>
                    <a:pt x="53" y="215"/>
                  </a:lnTo>
                  <a:lnTo>
                    <a:pt x="30" y="178"/>
                  </a:lnTo>
                  <a:lnTo>
                    <a:pt x="13" y="142"/>
                  </a:lnTo>
                  <a:lnTo>
                    <a:pt x="3" y="104"/>
                  </a:lnTo>
                  <a:lnTo>
                    <a:pt x="0" y="66"/>
                  </a:lnTo>
                  <a:lnTo>
                    <a:pt x="3" y="33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185"/>
            <p:cNvSpPr>
              <a:spLocks/>
            </p:cNvSpPr>
            <p:nvPr/>
          </p:nvSpPr>
          <p:spPr bwMode="auto">
            <a:xfrm>
              <a:off x="10059988" y="3074988"/>
              <a:ext cx="463550" cy="92075"/>
            </a:xfrm>
            <a:custGeom>
              <a:avLst/>
              <a:gdLst>
                <a:gd name="T0" fmla="*/ 87 w 3212"/>
                <a:gd name="T1" fmla="*/ 40 h 647"/>
                <a:gd name="T2" fmla="*/ 256 w 3212"/>
                <a:gd name="T3" fmla="*/ 113 h 647"/>
                <a:gd name="T4" fmla="*/ 442 w 3212"/>
                <a:gd name="T5" fmla="*/ 178 h 647"/>
                <a:gd name="T6" fmla="*/ 647 w 3212"/>
                <a:gd name="T7" fmla="*/ 233 h 647"/>
                <a:gd name="T8" fmla="*/ 869 w 3212"/>
                <a:gd name="T9" fmla="*/ 277 h 647"/>
                <a:gd name="T10" fmla="*/ 1103 w 3212"/>
                <a:gd name="T11" fmla="*/ 310 h 647"/>
                <a:gd name="T12" fmla="*/ 1349 w 3212"/>
                <a:gd name="T13" fmla="*/ 330 h 647"/>
                <a:gd name="T14" fmla="*/ 1606 w 3212"/>
                <a:gd name="T15" fmla="*/ 337 h 647"/>
                <a:gd name="T16" fmla="*/ 1862 w 3212"/>
                <a:gd name="T17" fmla="*/ 330 h 647"/>
                <a:gd name="T18" fmla="*/ 2109 w 3212"/>
                <a:gd name="T19" fmla="*/ 310 h 647"/>
                <a:gd name="T20" fmla="*/ 2343 w 3212"/>
                <a:gd name="T21" fmla="*/ 277 h 647"/>
                <a:gd name="T22" fmla="*/ 2564 w 3212"/>
                <a:gd name="T23" fmla="*/ 233 h 647"/>
                <a:gd name="T24" fmla="*/ 2769 w 3212"/>
                <a:gd name="T25" fmla="*/ 178 h 647"/>
                <a:gd name="T26" fmla="*/ 2957 w 3212"/>
                <a:gd name="T27" fmla="*/ 113 h 647"/>
                <a:gd name="T28" fmla="*/ 3125 w 3212"/>
                <a:gd name="T29" fmla="*/ 40 h 647"/>
                <a:gd name="T30" fmla="*/ 3209 w 3212"/>
                <a:gd name="T31" fmla="*/ 32 h 647"/>
                <a:gd name="T32" fmla="*/ 3209 w 3212"/>
                <a:gd name="T33" fmla="*/ 103 h 647"/>
                <a:gd name="T34" fmla="*/ 3182 w 3212"/>
                <a:gd name="T35" fmla="*/ 178 h 647"/>
                <a:gd name="T36" fmla="*/ 3130 w 3212"/>
                <a:gd name="T37" fmla="*/ 249 h 647"/>
                <a:gd name="T38" fmla="*/ 3055 w 3212"/>
                <a:gd name="T39" fmla="*/ 316 h 647"/>
                <a:gd name="T40" fmla="*/ 2958 w 3212"/>
                <a:gd name="T41" fmla="*/ 379 h 647"/>
                <a:gd name="T42" fmla="*/ 2841 w 3212"/>
                <a:gd name="T43" fmla="*/ 437 h 647"/>
                <a:gd name="T44" fmla="*/ 2706 w 3212"/>
                <a:gd name="T45" fmla="*/ 489 h 647"/>
                <a:gd name="T46" fmla="*/ 2554 w 3212"/>
                <a:gd name="T47" fmla="*/ 535 h 647"/>
                <a:gd name="T48" fmla="*/ 2388 w 3212"/>
                <a:gd name="T49" fmla="*/ 574 h 647"/>
                <a:gd name="T50" fmla="*/ 2208 w 3212"/>
                <a:gd name="T51" fmla="*/ 605 h 647"/>
                <a:gd name="T52" fmla="*/ 2016 w 3212"/>
                <a:gd name="T53" fmla="*/ 628 h 647"/>
                <a:gd name="T54" fmla="*/ 1815 w 3212"/>
                <a:gd name="T55" fmla="*/ 642 h 647"/>
                <a:gd name="T56" fmla="*/ 1606 w 3212"/>
                <a:gd name="T57" fmla="*/ 647 h 647"/>
                <a:gd name="T58" fmla="*/ 1397 w 3212"/>
                <a:gd name="T59" fmla="*/ 642 h 647"/>
                <a:gd name="T60" fmla="*/ 1195 w 3212"/>
                <a:gd name="T61" fmla="*/ 628 h 647"/>
                <a:gd name="T62" fmla="*/ 1004 w 3212"/>
                <a:gd name="T63" fmla="*/ 605 h 647"/>
                <a:gd name="T64" fmla="*/ 824 w 3212"/>
                <a:gd name="T65" fmla="*/ 574 h 647"/>
                <a:gd name="T66" fmla="*/ 658 w 3212"/>
                <a:gd name="T67" fmla="*/ 535 h 647"/>
                <a:gd name="T68" fmla="*/ 506 w 3212"/>
                <a:gd name="T69" fmla="*/ 489 h 647"/>
                <a:gd name="T70" fmla="*/ 371 w 3212"/>
                <a:gd name="T71" fmla="*/ 437 h 647"/>
                <a:gd name="T72" fmla="*/ 254 w 3212"/>
                <a:gd name="T73" fmla="*/ 379 h 647"/>
                <a:gd name="T74" fmla="*/ 157 w 3212"/>
                <a:gd name="T75" fmla="*/ 316 h 647"/>
                <a:gd name="T76" fmla="*/ 82 w 3212"/>
                <a:gd name="T77" fmla="*/ 249 h 647"/>
                <a:gd name="T78" fmla="*/ 30 w 3212"/>
                <a:gd name="T79" fmla="*/ 178 h 647"/>
                <a:gd name="T80" fmla="*/ 3 w 3212"/>
                <a:gd name="T81" fmla="*/ 103 h 647"/>
                <a:gd name="T82" fmla="*/ 3 w 3212"/>
                <a:gd name="T83" fmla="*/ 32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7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3"/>
                  </a:lnTo>
                  <a:lnTo>
                    <a:pt x="346" y="147"/>
                  </a:lnTo>
                  <a:lnTo>
                    <a:pt x="442" y="178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5"/>
                  </a:lnTo>
                  <a:lnTo>
                    <a:pt x="1606" y="337"/>
                  </a:lnTo>
                  <a:lnTo>
                    <a:pt x="1735" y="335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8"/>
                  </a:lnTo>
                  <a:lnTo>
                    <a:pt x="2865" y="147"/>
                  </a:lnTo>
                  <a:lnTo>
                    <a:pt x="2957" y="113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2"/>
                  </a:lnTo>
                  <a:lnTo>
                    <a:pt x="3212" y="65"/>
                  </a:lnTo>
                  <a:lnTo>
                    <a:pt x="3209" y="103"/>
                  </a:lnTo>
                  <a:lnTo>
                    <a:pt x="3199" y="141"/>
                  </a:lnTo>
                  <a:lnTo>
                    <a:pt x="3182" y="178"/>
                  </a:lnTo>
                  <a:lnTo>
                    <a:pt x="3159" y="214"/>
                  </a:lnTo>
                  <a:lnTo>
                    <a:pt x="3130" y="249"/>
                  </a:lnTo>
                  <a:lnTo>
                    <a:pt x="3096" y="283"/>
                  </a:lnTo>
                  <a:lnTo>
                    <a:pt x="3055" y="316"/>
                  </a:lnTo>
                  <a:lnTo>
                    <a:pt x="3009" y="348"/>
                  </a:lnTo>
                  <a:lnTo>
                    <a:pt x="2958" y="379"/>
                  </a:lnTo>
                  <a:lnTo>
                    <a:pt x="2902" y="409"/>
                  </a:lnTo>
                  <a:lnTo>
                    <a:pt x="2841" y="437"/>
                  </a:lnTo>
                  <a:lnTo>
                    <a:pt x="2775" y="464"/>
                  </a:lnTo>
                  <a:lnTo>
                    <a:pt x="2706" y="489"/>
                  </a:lnTo>
                  <a:lnTo>
                    <a:pt x="2632" y="513"/>
                  </a:lnTo>
                  <a:lnTo>
                    <a:pt x="2554" y="535"/>
                  </a:lnTo>
                  <a:lnTo>
                    <a:pt x="2472" y="555"/>
                  </a:lnTo>
                  <a:lnTo>
                    <a:pt x="2388" y="574"/>
                  </a:lnTo>
                  <a:lnTo>
                    <a:pt x="2299" y="590"/>
                  </a:lnTo>
                  <a:lnTo>
                    <a:pt x="2208" y="605"/>
                  </a:lnTo>
                  <a:lnTo>
                    <a:pt x="2114" y="618"/>
                  </a:lnTo>
                  <a:lnTo>
                    <a:pt x="2016" y="628"/>
                  </a:lnTo>
                  <a:lnTo>
                    <a:pt x="1917" y="636"/>
                  </a:lnTo>
                  <a:lnTo>
                    <a:pt x="1815" y="642"/>
                  </a:lnTo>
                  <a:lnTo>
                    <a:pt x="1712" y="646"/>
                  </a:lnTo>
                  <a:lnTo>
                    <a:pt x="1606" y="647"/>
                  </a:lnTo>
                  <a:lnTo>
                    <a:pt x="1500" y="646"/>
                  </a:lnTo>
                  <a:lnTo>
                    <a:pt x="1397" y="642"/>
                  </a:lnTo>
                  <a:lnTo>
                    <a:pt x="1295" y="636"/>
                  </a:lnTo>
                  <a:lnTo>
                    <a:pt x="1195" y="628"/>
                  </a:lnTo>
                  <a:lnTo>
                    <a:pt x="1098" y="618"/>
                  </a:lnTo>
                  <a:lnTo>
                    <a:pt x="1004" y="605"/>
                  </a:lnTo>
                  <a:lnTo>
                    <a:pt x="912" y="590"/>
                  </a:lnTo>
                  <a:lnTo>
                    <a:pt x="824" y="574"/>
                  </a:lnTo>
                  <a:lnTo>
                    <a:pt x="739" y="555"/>
                  </a:lnTo>
                  <a:lnTo>
                    <a:pt x="658" y="535"/>
                  </a:lnTo>
                  <a:lnTo>
                    <a:pt x="580" y="513"/>
                  </a:lnTo>
                  <a:lnTo>
                    <a:pt x="506" y="489"/>
                  </a:lnTo>
                  <a:lnTo>
                    <a:pt x="436" y="464"/>
                  </a:lnTo>
                  <a:lnTo>
                    <a:pt x="371" y="437"/>
                  </a:lnTo>
                  <a:lnTo>
                    <a:pt x="310" y="409"/>
                  </a:lnTo>
                  <a:lnTo>
                    <a:pt x="254" y="379"/>
                  </a:lnTo>
                  <a:lnTo>
                    <a:pt x="203" y="348"/>
                  </a:lnTo>
                  <a:lnTo>
                    <a:pt x="157" y="316"/>
                  </a:lnTo>
                  <a:lnTo>
                    <a:pt x="116" y="283"/>
                  </a:lnTo>
                  <a:lnTo>
                    <a:pt x="82" y="249"/>
                  </a:lnTo>
                  <a:lnTo>
                    <a:pt x="53" y="214"/>
                  </a:lnTo>
                  <a:lnTo>
                    <a:pt x="30" y="178"/>
                  </a:lnTo>
                  <a:lnTo>
                    <a:pt x="13" y="141"/>
                  </a:lnTo>
                  <a:lnTo>
                    <a:pt x="3" y="103"/>
                  </a:lnTo>
                  <a:lnTo>
                    <a:pt x="0" y="65"/>
                  </a:lnTo>
                  <a:lnTo>
                    <a:pt x="3" y="32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6" name="placeholder_286118"/>
          <p:cNvSpPr>
            <a:spLocks noChangeAspect="1"/>
          </p:cNvSpPr>
          <p:nvPr/>
        </p:nvSpPr>
        <p:spPr bwMode="auto">
          <a:xfrm>
            <a:off x="7770076" y="2718069"/>
            <a:ext cx="376230" cy="441375"/>
          </a:xfrm>
          <a:custGeom>
            <a:avLst/>
            <a:gdLst>
              <a:gd name="T0" fmla="*/ 4448 w 5811"/>
              <a:gd name="T1" fmla="*/ 4374 h 6827"/>
              <a:gd name="T2" fmla="*/ 4640 w 5811"/>
              <a:gd name="T3" fmla="*/ 4074 h 6827"/>
              <a:gd name="T4" fmla="*/ 5160 w 5811"/>
              <a:gd name="T5" fmla="*/ 2255 h 6827"/>
              <a:gd name="T6" fmla="*/ 2905 w 5811"/>
              <a:gd name="T7" fmla="*/ 0 h 6827"/>
              <a:gd name="T8" fmla="*/ 650 w 5811"/>
              <a:gd name="T9" fmla="*/ 2255 h 6827"/>
              <a:gd name="T10" fmla="*/ 1363 w 5811"/>
              <a:gd name="T11" fmla="*/ 4373 h 6827"/>
              <a:gd name="T12" fmla="*/ 0 w 5811"/>
              <a:gd name="T13" fmla="*/ 5506 h 6827"/>
              <a:gd name="T14" fmla="*/ 939 w 5811"/>
              <a:gd name="T15" fmla="*/ 6498 h 6827"/>
              <a:gd name="T16" fmla="*/ 2905 w 5811"/>
              <a:gd name="T17" fmla="*/ 6827 h 6827"/>
              <a:gd name="T18" fmla="*/ 4871 w 5811"/>
              <a:gd name="T19" fmla="*/ 6498 h 6827"/>
              <a:gd name="T20" fmla="*/ 5811 w 5811"/>
              <a:gd name="T21" fmla="*/ 5506 h 6827"/>
              <a:gd name="T22" fmla="*/ 4448 w 5811"/>
              <a:gd name="T23" fmla="*/ 4374 h 6827"/>
              <a:gd name="T24" fmla="*/ 2905 w 5811"/>
              <a:gd name="T25" fmla="*/ 1551 h 6827"/>
              <a:gd name="T26" fmla="*/ 3610 w 5811"/>
              <a:gd name="T27" fmla="*/ 2255 h 6827"/>
              <a:gd name="T28" fmla="*/ 2905 w 5811"/>
              <a:gd name="T29" fmla="*/ 2960 h 6827"/>
              <a:gd name="T30" fmla="*/ 2201 w 5811"/>
              <a:gd name="T31" fmla="*/ 2255 h 6827"/>
              <a:gd name="T32" fmla="*/ 2905 w 5811"/>
              <a:gd name="T33" fmla="*/ 1551 h 6827"/>
              <a:gd name="T34" fmla="*/ 4675 w 5811"/>
              <a:gd name="T35" fmla="*/ 6008 h 6827"/>
              <a:gd name="T36" fmla="*/ 2905 w 5811"/>
              <a:gd name="T37" fmla="*/ 6298 h 6827"/>
              <a:gd name="T38" fmla="*/ 1136 w 5811"/>
              <a:gd name="T39" fmla="*/ 6008 h 6827"/>
              <a:gd name="T40" fmla="*/ 528 w 5811"/>
              <a:gd name="T41" fmla="*/ 5506 h 6827"/>
              <a:gd name="T42" fmla="*/ 1719 w 5811"/>
              <a:gd name="T43" fmla="*/ 4831 h 6827"/>
              <a:gd name="T44" fmla="*/ 2761 w 5811"/>
              <a:gd name="T45" fmla="*/ 5768 h 6827"/>
              <a:gd name="T46" fmla="*/ 2905 w 5811"/>
              <a:gd name="T47" fmla="*/ 5812 h 6827"/>
              <a:gd name="T48" fmla="*/ 3050 w 5811"/>
              <a:gd name="T49" fmla="*/ 5768 h 6827"/>
              <a:gd name="T50" fmla="*/ 3666 w 5811"/>
              <a:gd name="T51" fmla="*/ 5270 h 6827"/>
              <a:gd name="T52" fmla="*/ 4092 w 5811"/>
              <a:gd name="T53" fmla="*/ 4831 h 6827"/>
              <a:gd name="T54" fmla="*/ 5283 w 5811"/>
              <a:gd name="T55" fmla="*/ 5506 h 6827"/>
              <a:gd name="T56" fmla="*/ 4675 w 5811"/>
              <a:gd name="T57" fmla="*/ 600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811" h="6827">
                <a:moveTo>
                  <a:pt x="4448" y="4374"/>
                </a:moveTo>
                <a:cubicBezTo>
                  <a:pt x="4517" y="4275"/>
                  <a:pt x="4581" y="4175"/>
                  <a:pt x="4640" y="4074"/>
                </a:cubicBezTo>
                <a:cubicBezTo>
                  <a:pt x="4985" y="3483"/>
                  <a:pt x="5160" y="2871"/>
                  <a:pt x="5160" y="2255"/>
                </a:cubicBezTo>
                <a:cubicBezTo>
                  <a:pt x="5160" y="1012"/>
                  <a:pt x="4149" y="0"/>
                  <a:pt x="2905" y="0"/>
                </a:cubicBezTo>
                <a:cubicBezTo>
                  <a:pt x="1662" y="0"/>
                  <a:pt x="650" y="1012"/>
                  <a:pt x="650" y="2255"/>
                </a:cubicBezTo>
                <a:cubicBezTo>
                  <a:pt x="650" y="2973"/>
                  <a:pt x="895" y="3696"/>
                  <a:pt x="1363" y="4373"/>
                </a:cubicBezTo>
                <a:cubicBezTo>
                  <a:pt x="501" y="4604"/>
                  <a:pt x="0" y="5014"/>
                  <a:pt x="0" y="5506"/>
                </a:cubicBezTo>
                <a:cubicBezTo>
                  <a:pt x="0" y="5903"/>
                  <a:pt x="333" y="6256"/>
                  <a:pt x="939" y="6498"/>
                </a:cubicBezTo>
                <a:cubicBezTo>
                  <a:pt x="1469" y="6710"/>
                  <a:pt x="2167" y="6827"/>
                  <a:pt x="2905" y="6827"/>
                </a:cubicBezTo>
                <a:cubicBezTo>
                  <a:pt x="3644" y="6827"/>
                  <a:pt x="4342" y="6710"/>
                  <a:pt x="4871" y="6498"/>
                </a:cubicBezTo>
                <a:cubicBezTo>
                  <a:pt x="5477" y="6256"/>
                  <a:pt x="5811" y="5903"/>
                  <a:pt x="5811" y="5506"/>
                </a:cubicBezTo>
                <a:cubicBezTo>
                  <a:pt x="5811" y="5014"/>
                  <a:pt x="5310" y="4604"/>
                  <a:pt x="4448" y="4374"/>
                </a:cubicBezTo>
                <a:close/>
                <a:moveTo>
                  <a:pt x="2905" y="1551"/>
                </a:moveTo>
                <a:cubicBezTo>
                  <a:pt x="3294" y="1551"/>
                  <a:pt x="3610" y="1866"/>
                  <a:pt x="3610" y="2255"/>
                </a:cubicBezTo>
                <a:cubicBezTo>
                  <a:pt x="3610" y="2644"/>
                  <a:pt x="3294" y="2960"/>
                  <a:pt x="2905" y="2960"/>
                </a:cubicBezTo>
                <a:cubicBezTo>
                  <a:pt x="2516" y="2960"/>
                  <a:pt x="2201" y="2644"/>
                  <a:pt x="2201" y="2255"/>
                </a:cubicBezTo>
                <a:cubicBezTo>
                  <a:pt x="2201" y="1866"/>
                  <a:pt x="2516" y="1551"/>
                  <a:pt x="2905" y="1551"/>
                </a:cubicBezTo>
                <a:close/>
                <a:moveTo>
                  <a:pt x="4675" y="6008"/>
                </a:moveTo>
                <a:cubicBezTo>
                  <a:pt x="4207" y="6195"/>
                  <a:pt x="3578" y="6298"/>
                  <a:pt x="2905" y="6298"/>
                </a:cubicBezTo>
                <a:cubicBezTo>
                  <a:pt x="2233" y="6298"/>
                  <a:pt x="1604" y="6195"/>
                  <a:pt x="1136" y="6008"/>
                </a:cubicBezTo>
                <a:cubicBezTo>
                  <a:pt x="766" y="5860"/>
                  <a:pt x="528" y="5663"/>
                  <a:pt x="528" y="5506"/>
                </a:cubicBezTo>
                <a:cubicBezTo>
                  <a:pt x="528" y="5295"/>
                  <a:pt x="944" y="4996"/>
                  <a:pt x="1719" y="4831"/>
                </a:cubicBezTo>
                <a:cubicBezTo>
                  <a:pt x="2232" y="5420"/>
                  <a:pt x="2739" y="5754"/>
                  <a:pt x="2761" y="5768"/>
                </a:cubicBezTo>
                <a:cubicBezTo>
                  <a:pt x="2805" y="5797"/>
                  <a:pt x="2855" y="5812"/>
                  <a:pt x="2905" y="5812"/>
                </a:cubicBezTo>
                <a:cubicBezTo>
                  <a:pt x="2956" y="5812"/>
                  <a:pt x="3006" y="5797"/>
                  <a:pt x="3050" y="5768"/>
                </a:cubicBezTo>
                <a:cubicBezTo>
                  <a:pt x="3061" y="5761"/>
                  <a:pt x="3327" y="5586"/>
                  <a:pt x="3666" y="5270"/>
                </a:cubicBezTo>
                <a:cubicBezTo>
                  <a:pt x="3819" y="5128"/>
                  <a:pt x="3961" y="4982"/>
                  <a:pt x="4092" y="4831"/>
                </a:cubicBezTo>
                <a:cubicBezTo>
                  <a:pt x="4866" y="4997"/>
                  <a:pt x="5283" y="5295"/>
                  <a:pt x="5283" y="5506"/>
                </a:cubicBezTo>
                <a:cubicBezTo>
                  <a:pt x="5283" y="5663"/>
                  <a:pt x="5044" y="5860"/>
                  <a:pt x="4675" y="60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grpSp>
        <p:nvGrpSpPr>
          <p:cNvPr id="47" name="Group 51"/>
          <p:cNvGrpSpPr/>
          <p:nvPr/>
        </p:nvGrpSpPr>
        <p:grpSpPr>
          <a:xfrm>
            <a:off x="7765776" y="4463303"/>
            <a:ext cx="411586" cy="355965"/>
            <a:chOff x="2084388" y="3051175"/>
            <a:chExt cx="293688" cy="254001"/>
          </a:xfrm>
          <a:solidFill>
            <a:schemeClr val="bg1"/>
          </a:solidFill>
        </p:grpSpPr>
        <p:sp>
          <p:nvSpPr>
            <p:cNvPr id="48" name="Freeform 154"/>
            <p:cNvSpPr>
              <a:spLocks/>
            </p:cNvSpPr>
            <p:nvPr/>
          </p:nvSpPr>
          <p:spPr bwMode="auto">
            <a:xfrm>
              <a:off x="2084388" y="3106738"/>
              <a:ext cx="36513" cy="198438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65"/>
                </a:cxn>
                <a:cxn ang="0">
                  <a:pos x="14" y="79"/>
                </a:cxn>
                <a:cxn ang="0">
                  <a:pos x="14" y="0"/>
                </a:cxn>
                <a:cxn ang="0">
                  <a:pos x="0" y="14"/>
                </a:cxn>
              </a:cxnLst>
              <a:rect l="0" t="0" r="r" b="b"/>
              <a:pathLst>
                <a:path w="14" h="79">
                  <a:moveTo>
                    <a:pt x="0" y="14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73"/>
                    <a:pt x="6" y="79"/>
                    <a:pt x="14" y="7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Freeform 155"/>
            <p:cNvSpPr>
              <a:spLocks noEditPoints="1"/>
            </p:cNvSpPr>
            <p:nvPr/>
          </p:nvSpPr>
          <p:spPr bwMode="auto">
            <a:xfrm>
              <a:off x="2139951" y="3051175"/>
              <a:ext cx="182563" cy="254000"/>
            </a:xfrm>
            <a:custGeom>
              <a:avLst/>
              <a:gdLst/>
              <a:ahLst/>
              <a:cxnLst>
                <a:cxn ang="0">
                  <a:pos x="58" y="7"/>
                </a:cxn>
                <a:cxn ang="0">
                  <a:pos x="50" y="0"/>
                </a:cxn>
                <a:cxn ang="0">
                  <a:pos x="21" y="0"/>
                </a:cxn>
                <a:cxn ang="0">
                  <a:pos x="14" y="7"/>
                </a:cxn>
                <a:cxn ang="0">
                  <a:pos x="14" y="22"/>
                </a:cxn>
                <a:cxn ang="0">
                  <a:pos x="0" y="22"/>
                </a:cxn>
                <a:cxn ang="0">
                  <a:pos x="0" y="101"/>
                </a:cxn>
                <a:cxn ang="0">
                  <a:pos x="72" y="101"/>
                </a:cxn>
                <a:cxn ang="0">
                  <a:pos x="72" y="22"/>
                </a:cxn>
                <a:cxn ang="0">
                  <a:pos x="58" y="22"/>
                </a:cxn>
                <a:cxn ang="0">
                  <a:pos x="58" y="7"/>
                </a:cxn>
                <a:cxn ang="0">
                  <a:pos x="50" y="22"/>
                </a:cxn>
                <a:cxn ang="0">
                  <a:pos x="21" y="22"/>
                </a:cxn>
                <a:cxn ang="0">
                  <a:pos x="21" y="7"/>
                </a:cxn>
                <a:cxn ang="0">
                  <a:pos x="50" y="7"/>
                </a:cxn>
                <a:cxn ang="0">
                  <a:pos x="50" y="22"/>
                </a:cxn>
              </a:cxnLst>
              <a:rect l="0" t="0" r="r" b="b"/>
              <a:pathLst>
                <a:path w="72" h="101">
                  <a:moveTo>
                    <a:pt x="58" y="7"/>
                  </a:moveTo>
                  <a:cubicBezTo>
                    <a:pt x="58" y="3"/>
                    <a:pt x="54" y="0"/>
                    <a:pt x="5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7" y="0"/>
                    <a:pt x="14" y="3"/>
                    <a:pt x="14" y="7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58" y="22"/>
                    <a:pt x="58" y="22"/>
                    <a:pt x="58" y="22"/>
                  </a:cubicBezTo>
                  <a:lnTo>
                    <a:pt x="58" y="7"/>
                  </a:lnTo>
                  <a:close/>
                  <a:moveTo>
                    <a:pt x="50" y="22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50" y="7"/>
                    <a:pt x="50" y="7"/>
                    <a:pt x="50" y="7"/>
                  </a:cubicBezTo>
                  <a:lnTo>
                    <a:pt x="5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156"/>
            <p:cNvSpPr>
              <a:spLocks/>
            </p:cNvSpPr>
            <p:nvPr/>
          </p:nvSpPr>
          <p:spPr bwMode="auto">
            <a:xfrm>
              <a:off x="2339976" y="3106738"/>
              <a:ext cx="38100" cy="1984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9"/>
                </a:cxn>
                <a:cxn ang="0">
                  <a:pos x="15" y="65"/>
                </a:cxn>
                <a:cxn ang="0">
                  <a:pos x="15" y="14"/>
                </a:cxn>
                <a:cxn ang="0">
                  <a:pos x="0" y="0"/>
                </a:cxn>
              </a:cxnLst>
              <a:rect l="0" t="0" r="r" b="b"/>
              <a:pathLst>
                <a:path w="15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8" y="79"/>
                    <a:pt x="15" y="73"/>
                    <a:pt x="15" y="6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6"/>
                    <a:pt x="8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4561799" y="529497"/>
            <a:ext cx="31555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这里可以是标题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5116995" y="915158"/>
            <a:ext cx="2045162" cy="316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UP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1466448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梯形 2"/>
          <p:cNvSpPr/>
          <p:nvPr/>
        </p:nvSpPr>
        <p:spPr>
          <a:xfrm rot="5400000">
            <a:off x="1291790" y="1923657"/>
            <a:ext cx="2049648" cy="1883082"/>
          </a:xfrm>
          <a:prstGeom prst="trapezoid">
            <a:avLst/>
          </a:prstGeom>
          <a:solidFill>
            <a:srgbClr val="C6B5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57E78"/>
              </a:solidFill>
            </a:endParaRPr>
          </a:p>
        </p:txBody>
      </p:sp>
      <p:sp>
        <p:nvSpPr>
          <p:cNvPr id="4" name="1"/>
          <p:cNvSpPr txBox="1">
            <a:spLocks noChangeArrowheads="1"/>
          </p:cNvSpPr>
          <p:nvPr/>
        </p:nvSpPr>
        <p:spPr bwMode="auto">
          <a:xfrm>
            <a:off x="1788133" y="4384207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857E78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标题文字</a:t>
            </a:r>
            <a:endParaRPr lang="en-US" altLang="zh-CN" sz="1600" b="1" dirty="0">
              <a:solidFill>
                <a:srgbClr val="857E78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1"/>
          <p:cNvSpPr txBox="1">
            <a:spLocks noChangeArrowheads="1"/>
          </p:cNvSpPr>
          <p:nvPr/>
        </p:nvSpPr>
        <p:spPr bwMode="auto">
          <a:xfrm>
            <a:off x="1276571" y="4734129"/>
            <a:ext cx="2041014" cy="73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100">
                <a:solidFill>
                  <a:srgbClr val="857E78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6" name="梯形 5"/>
          <p:cNvSpPr/>
          <p:nvPr/>
        </p:nvSpPr>
        <p:spPr>
          <a:xfrm rot="5400000">
            <a:off x="3799639" y="1923658"/>
            <a:ext cx="2049648" cy="1883082"/>
          </a:xfrm>
          <a:prstGeom prst="trapezoid">
            <a:avLst/>
          </a:prstGeom>
          <a:solidFill>
            <a:srgbClr val="CA8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57E78"/>
              </a:solidFill>
            </a:endParaRPr>
          </a:p>
        </p:txBody>
      </p:sp>
      <p:sp>
        <p:nvSpPr>
          <p:cNvPr id="7" name="1"/>
          <p:cNvSpPr txBox="1">
            <a:spLocks noChangeArrowheads="1"/>
          </p:cNvSpPr>
          <p:nvPr/>
        </p:nvSpPr>
        <p:spPr bwMode="auto">
          <a:xfrm>
            <a:off x="4295982" y="4384208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857E78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标题文字</a:t>
            </a:r>
            <a:endParaRPr lang="en-US" altLang="zh-CN" sz="1600" b="1" dirty="0">
              <a:solidFill>
                <a:srgbClr val="857E78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1"/>
          <p:cNvSpPr txBox="1">
            <a:spLocks noChangeArrowheads="1"/>
          </p:cNvSpPr>
          <p:nvPr/>
        </p:nvSpPr>
        <p:spPr bwMode="auto">
          <a:xfrm>
            <a:off x="3784420" y="4734130"/>
            <a:ext cx="2041014" cy="73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100">
                <a:solidFill>
                  <a:srgbClr val="857E78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9" name="梯形 8"/>
          <p:cNvSpPr/>
          <p:nvPr/>
        </p:nvSpPr>
        <p:spPr>
          <a:xfrm rot="5400000">
            <a:off x="6307488" y="1923657"/>
            <a:ext cx="2049648" cy="1883082"/>
          </a:xfrm>
          <a:prstGeom prst="trapezoid">
            <a:avLst/>
          </a:prstGeom>
          <a:solidFill>
            <a:srgbClr val="CEB6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57E78"/>
              </a:solidFill>
            </a:endParaRPr>
          </a:p>
        </p:txBody>
      </p:sp>
      <p:sp>
        <p:nvSpPr>
          <p:cNvPr id="10" name="1"/>
          <p:cNvSpPr txBox="1">
            <a:spLocks noChangeArrowheads="1"/>
          </p:cNvSpPr>
          <p:nvPr/>
        </p:nvSpPr>
        <p:spPr bwMode="auto">
          <a:xfrm>
            <a:off x="6803831" y="4384207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857E78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标题文字</a:t>
            </a:r>
            <a:endParaRPr lang="en-US" altLang="zh-CN" sz="1600" b="1" dirty="0">
              <a:solidFill>
                <a:srgbClr val="857E78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1"/>
          <p:cNvSpPr txBox="1">
            <a:spLocks noChangeArrowheads="1"/>
          </p:cNvSpPr>
          <p:nvPr/>
        </p:nvSpPr>
        <p:spPr bwMode="auto">
          <a:xfrm>
            <a:off x="6292269" y="4734129"/>
            <a:ext cx="2041014" cy="73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100">
                <a:solidFill>
                  <a:srgbClr val="857E78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2" name="梯形 11"/>
          <p:cNvSpPr/>
          <p:nvPr/>
        </p:nvSpPr>
        <p:spPr>
          <a:xfrm rot="5400000">
            <a:off x="8815337" y="1923658"/>
            <a:ext cx="2049648" cy="1883082"/>
          </a:xfrm>
          <a:prstGeom prst="trapezoid">
            <a:avLst/>
          </a:prstGeom>
          <a:solidFill>
            <a:srgbClr val="857E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57E78"/>
              </a:solidFill>
            </a:endParaRPr>
          </a:p>
        </p:txBody>
      </p:sp>
      <p:sp>
        <p:nvSpPr>
          <p:cNvPr id="13" name="1"/>
          <p:cNvSpPr txBox="1">
            <a:spLocks noChangeArrowheads="1"/>
          </p:cNvSpPr>
          <p:nvPr/>
        </p:nvSpPr>
        <p:spPr bwMode="auto">
          <a:xfrm>
            <a:off x="9311680" y="4384208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857E78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标题文字</a:t>
            </a:r>
            <a:endParaRPr lang="en-US" altLang="zh-CN" sz="1600" b="1" dirty="0">
              <a:solidFill>
                <a:srgbClr val="857E78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1"/>
          <p:cNvSpPr txBox="1">
            <a:spLocks noChangeArrowheads="1"/>
          </p:cNvSpPr>
          <p:nvPr/>
        </p:nvSpPr>
        <p:spPr bwMode="auto">
          <a:xfrm>
            <a:off x="8800118" y="4734130"/>
            <a:ext cx="2041014" cy="73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100">
                <a:solidFill>
                  <a:srgbClr val="857E78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5" name="validate-search_64702"/>
          <p:cNvSpPr>
            <a:spLocks noChangeAspect="1"/>
          </p:cNvSpPr>
          <p:nvPr/>
        </p:nvSpPr>
        <p:spPr bwMode="auto">
          <a:xfrm>
            <a:off x="9578053" y="2411714"/>
            <a:ext cx="431843" cy="431176"/>
          </a:xfrm>
          <a:custGeom>
            <a:avLst/>
            <a:gdLst>
              <a:gd name="connsiteX0" fmla="*/ 444103 w 607089"/>
              <a:gd name="connsiteY0" fmla="*/ 163584 h 606152"/>
              <a:gd name="connsiteX1" fmla="*/ 469914 w 607089"/>
              <a:gd name="connsiteY1" fmla="*/ 176766 h 606152"/>
              <a:gd name="connsiteX2" fmla="*/ 475193 w 607089"/>
              <a:gd name="connsiteY2" fmla="*/ 220412 h 606152"/>
              <a:gd name="connsiteX3" fmla="*/ 378258 w 607089"/>
              <a:gd name="connsiteY3" fmla="*/ 317225 h 606152"/>
              <a:gd name="connsiteX4" fmla="*/ 346435 w 607089"/>
              <a:gd name="connsiteY4" fmla="*/ 330260 h 606152"/>
              <a:gd name="connsiteX5" fmla="*/ 313879 w 607089"/>
              <a:gd name="connsiteY5" fmla="*/ 316492 h 606152"/>
              <a:gd name="connsiteX6" fmla="*/ 248913 w 607089"/>
              <a:gd name="connsiteY6" fmla="*/ 251755 h 606152"/>
              <a:gd name="connsiteX7" fmla="*/ 242021 w 607089"/>
              <a:gd name="connsiteY7" fmla="*/ 228760 h 606152"/>
              <a:gd name="connsiteX8" fmla="*/ 254926 w 607089"/>
              <a:gd name="connsiteY8" fmla="*/ 208695 h 606152"/>
              <a:gd name="connsiteX9" fmla="*/ 280883 w 607089"/>
              <a:gd name="connsiteY9" fmla="*/ 195074 h 606152"/>
              <a:gd name="connsiteX10" fmla="*/ 297894 w 607089"/>
              <a:gd name="connsiteY10" fmla="*/ 202836 h 606152"/>
              <a:gd name="connsiteX11" fmla="*/ 342036 w 607089"/>
              <a:gd name="connsiteY11" fmla="*/ 246922 h 606152"/>
              <a:gd name="connsiteX12" fmla="*/ 346435 w 607089"/>
              <a:gd name="connsiteY12" fmla="*/ 249705 h 606152"/>
              <a:gd name="connsiteX13" fmla="*/ 350541 w 607089"/>
              <a:gd name="connsiteY13" fmla="*/ 247068 h 606152"/>
              <a:gd name="connsiteX14" fmla="*/ 426212 w 607089"/>
              <a:gd name="connsiteY14" fmla="*/ 171493 h 606152"/>
              <a:gd name="connsiteX15" fmla="*/ 444103 w 607089"/>
              <a:gd name="connsiteY15" fmla="*/ 163584 h 606152"/>
              <a:gd name="connsiteX16" fmla="*/ 360877 w 607089"/>
              <a:gd name="connsiteY16" fmla="*/ 64177 h 606152"/>
              <a:gd name="connsiteX17" fmla="*/ 232178 w 607089"/>
              <a:gd name="connsiteY17" fmla="*/ 117334 h 606152"/>
              <a:gd name="connsiteX18" fmla="*/ 232178 w 607089"/>
              <a:gd name="connsiteY18" fmla="*/ 374333 h 606152"/>
              <a:gd name="connsiteX19" fmla="*/ 489575 w 607089"/>
              <a:gd name="connsiteY19" fmla="*/ 374333 h 606152"/>
              <a:gd name="connsiteX20" fmla="*/ 489575 w 607089"/>
              <a:gd name="connsiteY20" fmla="*/ 117334 h 606152"/>
              <a:gd name="connsiteX21" fmla="*/ 360877 w 607089"/>
              <a:gd name="connsiteY21" fmla="*/ 64177 h 606152"/>
              <a:gd name="connsiteX22" fmla="*/ 360876 w 607089"/>
              <a:gd name="connsiteY22" fmla="*/ 0 h 606152"/>
              <a:gd name="connsiteX23" fmla="*/ 535041 w 607089"/>
              <a:gd name="connsiteY23" fmla="*/ 71938 h 606152"/>
              <a:gd name="connsiteX24" fmla="*/ 535041 w 607089"/>
              <a:gd name="connsiteY24" fmla="*/ 419729 h 606152"/>
              <a:gd name="connsiteX25" fmla="*/ 237751 w 607089"/>
              <a:gd name="connsiteY25" fmla="*/ 456778 h 606152"/>
              <a:gd name="connsiteX26" fmla="*/ 225138 w 607089"/>
              <a:gd name="connsiteY26" fmla="*/ 458388 h 606152"/>
              <a:gd name="connsiteX27" fmla="*/ 99740 w 607089"/>
              <a:gd name="connsiteY27" fmla="*/ 583593 h 606152"/>
              <a:gd name="connsiteX28" fmla="*/ 17607 w 607089"/>
              <a:gd name="connsiteY28" fmla="*/ 592379 h 606152"/>
              <a:gd name="connsiteX29" fmla="*/ 13794 w 607089"/>
              <a:gd name="connsiteY29" fmla="*/ 588572 h 606152"/>
              <a:gd name="connsiteX30" fmla="*/ 22594 w 607089"/>
              <a:gd name="connsiteY30" fmla="*/ 506567 h 606152"/>
              <a:gd name="connsiteX31" fmla="*/ 148139 w 607089"/>
              <a:gd name="connsiteY31" fmla="*/ 381069 h 606152"/>
              <a:gd name="connsiteX32" fmla="*/ 149606 w 607089"/>
              <a:gd name="connsiteY32" fmla="*/ 368768 h 606152"/>
              <a:gd name="connsiteX33" fmla="*/ 186712 w 607089"/>
              <a:gd name="connsiteY33" fmla="*/ 71938 h 606152"/>
              <a:gd name="connsiteX34" fmla="*/ 360876 w 607089"/>
              <a:gd name="connsiteY34" fmla="*/ 0 h 60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7089" h="606152">
                <a:moveTo>
                  <a:pt x="444103" y="163584"/>
                </a:moveTo>
                <a:cubicBezTo>
                  <a:pt x="452462" y="163584"/>
                  <a:pt x="461261" y="167978"/>
                  <a:pt x="469914" y="176766"/>
                </a:cubicBezTo>
                <a:cubicBezTo>
                  <a:pt x="485459" y="192291"/>
                  <a:pt x="487365" y="208256"/>
                  <a:pt x="475193" y="220412"/>
                </a:cubicBezTo>
                <a:lnTo>
                  <a:pt x="378258" y="317225"/>
                </a:lnTo>
                <a:cubicBezTo>
                  <a:pt x="369459" y="326013"/>
                  <a:pt x="359047" y="330260"/>
                  <a:pt x="346435" y="330260"/>
                </a:cubicBezTo>
                <a:cubicBezTo>
                  <a:pt x="337783" y="330260"/>
                  <a:pt x="325171" y="327917"/>
                  <a:pt x="313879" y="316492"/>
                </a:cubicBezTo>
                <a:lnTo>
                  <a:pt x="248913" y="251755"/>
                </a:lnTo>
                <a:cubicBezTo>
                  <a:pt x="242314" y="245018"/>
                  <a:pt x="239821" y="237109"/>
                  <a:pt x="242021" y="228760"/>
                </a:cubicBezTo>
                <a:cubicBezTo>
                  <a:pt x="243634" y="222463"/>
                  <a:pt x="247887" y="215872"/>
                  <a:pt x="254926" y="208695"/>
                </a:cubicBezTo>
                <a:cubicBezTo>
                  <a:pt x="264165" y="199614"/>
                  <a:pt x="272670" y="195074"/>
                  <a:pt x="280883" y="195074"/>
                </a:cubicBezTo>
                <a:cubicBezTo>
                  <a:pt x="287042" y="195074"/>
                  <a:pt x="292761" y="197710"/>
                  <a:pt x="297894" y="202836"/>
                </a:cubicBezTo>
                <a:cubicBezTo>
                  <a:pt x="298187" y="203129"/>
                  <a:pt x="326491" y="231397"/>
                  <a:pt x="342036" y="246922"/>
                </a:cubicBezTo>
                <a:cubicBezTo>
                  <a:pt x="343649" y="248533"/>
                  <a:pt x="344529" y="249705"/>
                  <a:pt x="346435" y="249705"/>
                </a:cubicBezTo>
                <a:cubicBezTo>
                  <a:pt x="348195" y="249705"/>
                  <a:pt x="349075" y="248533"/>
                  <a:pt x="350541" y="247068"/>
                </a:cubicBezTo>
                <a:cubicBezTo>
                  <a:pt x="376058" y="221584"/>
                  <a:pt x="425626" y="172079"/>
                  <a:pt x="426212" y="171493"/>
                </a:cubicBezTo>
                <a:cubicBezTo>
                  <a:pt x="431492" y="166220"/>
                  <a:pt x="437504" y="163584"/>
                  <a:pt x="444103" y="163584"/>
                </a:cubicBezTo>
                <a:close/>
                <a:moveTo>
                  <a:pt x="360877" y="64177"/>
                </a:moveTo>
                <a:cubicBezTo>
                  <a:pt x="314274" y="64177"/>
                  <a:pt x="267671" y="81896"/>
                  <a:pt x="232178" y="117334"/>
                </a:cubicBezTo>
                <a:cubicBezTo>
                  <a:pt x="161192" y="188210"/>
                  <a:pt x="161192" y="303457"/>
                  <a:pt x="232178" y="374333"/>
                </a:cubicBezTo>
                <a:cubicBezTo>
                  <a:pt x="303164" y="445209"/>
                  <a:pt x="418589" y="445209"/>
                  <a:pt x="489575" y="374333"/>
                </a:cubicBezTo>
                <a:cubicBezTo>
                  <a:pt x="560560" y="303457"/>
                  <a:pt x="560560" y="188210"/>
                  <a:pt x="489575" y="117334"/>
                </a:cubicBezTo>
                <a:cubicBezTo>
                  <a:pt x="454082" y="81896"/>
                  <a:pt x="407479" y="64177"/>
                  <a:pt x="360877" y="64177"/>
                </a:cubicBezTo>
                <a:close/>
                <a:moveTo>
                  <a:pt x="360876" y="0"/>
                </a:moveTo>
                <a:cubicBezTo>
                  <a:pt x="423942" y="0"/>
                  <a:pt x="487008" y="23980"/>
                  <a:pt x="535041" y="71938"/>
                </a:cubicBezTo>
                <a:cubicBezTo>
                  <a:pt x="631106" y="167855"/>
                  <a:pt x="631106" y="323812"/>
                  <a:pt x="535041" y="419729"/>
                </a:cubicBezTo>
                <a:cubicBezTo>
                  <a:pt x="453495" y="501148"/>
                  <a:pt x="332350" y="513449"/>
                  <a:pt x="237751" y="456778"/>
                </a:cubicBezTo>
                <a:cubicBezTo>
                  <a:pt x="237751" y="456778"/>
                  <a:pt x="230858" y="452677"/>
                  <a:pt x="225138" y="458388"/>
                </a:cubicBezTo>
                <a:cubicBezTo>
                  <a:pt x="193752" y="489726"/>
                  <a:pt x="99740" y="583593"/>
                  <a:pt x="99740" y="583593"/>
                </a:cubicBezTo>
                <a:cubicBezTo>
                  <a:pt x="74660" y="608634"/>
                  <a:pt x="39754" y="614638"/>
                  <a:pt x="17607" y="592379"/>
                </a:cubicBezTo>
                <a:lnTo>
                  <a:pt x="13794" y="588572"/>
                </a:lnTo>
                <a:cubicBezTo>
                  <a:pt x="-8499" y="566460"/>
                  <a:pt x="-2486" y="531608"/>
                  <a:pt x="22594" y="506567"/>
                </a:cubicBezTo>
                <a:cubicBezTo>
                  <a:pt x="22594" y="506567"/>
                  <a:pt x="116753" y="412407"/>
                  <a:pt x="148139" y="381069"/>
                </a:cubicBezTo>
                <a:cubicBezTo>
                  <a:pt x="153712" y="375651"/>
                  <a:pt x="149606" y="368768"/>
                  <a:pt x="149606" y="368768"/>
                </a:cubicBezTo>
                <a:cubicBezTo>
                  <a:pt x="92846" y="274316"/>
                  <a:pt x="105166" y="153358"/>
                  <a:pt x="186712" y="71938"/>
                </a:cubicBezTo>
                <a:cubicBezTo>
                  <a:pt x="234745" y="23980"/>
                  <a:pt x="297810" y="0"/>
                  <a:pt x="3608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6" name="paper-plane_149989"/>
          <p:cNvSpPr>
            <a:spLocks noChangeAspect="1"/>
          </p:cNvSpPr>
          <p:nvPr/>
        </p:nvSpPr>
        <p:spPr bwMode="auto">
          <a:xfrm>
            <a:off x="1992006" y="2560201"/>
            <a:ext cx="431843" cy="286628"/>
          </a:xfrm>
          <a:custGeom>
            <a:avLst/>
            <a:gdLst>
              <a:gd name="T0" fmla="*/ 278945 h 440259"/>
              <a:gd name="T1" fmla="*/ 278945 h 440259"/>
              <a:gd name="T2" fmla="*/ 278945 h 440259"/>
              <a:gd name="T3" fmla="*/ 278945 h 440259"/>
              <a:gd name="T4" fmla="*/ 278945 h 440259"/>
              <a:gd name="T5" fmla="*/ 278945 h 440259"/>
              <a:gd name="T6" fmla="*/ 278945 h 440259"/>
              <a:gd name="T7" fmla="*/ 278945 h 440259"/>
              <a:gd name="T8" fmla="*/ 278945 h 440259"/>
              <a:gd name="T9" fmla="*/ 278945 h 440259"/>
              <a:gd name="T10" fmla="*/ 278945 h 440259"/>
              <a:gd name="T11" fmla="*/ 278945 h 440259"/>
              <a:gd name="T12" fmla="*/ 278945 h 440259"/>
              <a:gd name="T13" fmla="*/ 278945 h 440259"/>
              <a:gd name="T14" fmla="*/ 278945 h 440259"/>
              <a:gd name="T15" fmla="*/ 278945 h 440259"/>
              <a:gd name="T16" fmla="*/ 278945 h 440259"/>
              <a:gd name="T17" fmla="*/ 278945 h 440259"/>
              <a:gd name="T18" fmla="*/ 278945 h 440259"/>
              <a:gd name="T19" fmla="*/ 278945 h 440259"/>
              <a:gd name="T20" fmla="*/ 278945 h 440259"/>
              <a:gd name="T21" fmla="*/ 278945 h 440259"/>
              <a:gd name="T22" fmla="*/ 278945 h 440259"/>
              <a:gd name="T23" fmla="*/ 278945 h 440259"/>
              <a:gd name="T24" fmla="*/ 278945 h 440259"/>
              <a:gd name="T25" fmla="*/ 278945 h 440259"/>
              <a:gd name="T26" fmla="*/ 278945 h 440259"/>
              <a:gd name="T27" fmla="*/ 278945 h 440259"/>
              <a:gd name="T28" fmla="*/ 278945 h 440259"/>
              <a:gd name="T29" fmla="*/ 278945 h 440259"/>
              <a:gd name="T30" fmla="*/ 278945 h 440259"/>
              <a:gd name="T31" fmla="*/ 278945 h 440259"/>
              <a:gd name="T32" fmla="*/ 278945 h 440259"/>
              <a:gd name="T33" fmla="*/ 278945 h 440259"/>
              <a:gd name="T34" fmla="*/ 278945 h 440259"/>
              <a:gd name="T35" fmla="*/ 278945 h 440259"/>
              <a:gd name="T36" fmla="*/ 278945 h 440259"/>
              <a:gd name="T37" fmla="*/ 278945 h 440259"/>
              <a:gd name="T38" fmla="*/ 278945 h 440259"/>
              <a:gd name="T39" fmla="*/ 278945 h 440259"/>
              <a:gd name="T40" fmla="*/ 278945 h 440259"/>
              <a:gd name="T41" fmla="*/ 278945 h 440259"/>
              <a:gd name="T42" fmla="*/ 278945 h 440259"/>
              <a:gd name="T43" fmla="*/ 278945 h 440259"/>
              <a:gd name="T44" fmla="*/ 278945 h 440259"/>
              <a:gd name="T45" fmla="*/ 278945 h 440259"/>
              <a:gd name="T46" fmla="*/ 88862 h 440259"/>
              <a:gd name="T47" fmla="*/ 88862 h 440259"/>
              <a:gd name="T48" fmla="*/ 278945 h 440259"/>
              <a:gd name="T49" fmla="*/ 278945 h 440259"/>
              <a:gd name="T50" fmla="*/ 278945 h 440259"/>
              <a:gd name="T51" fmla="*/ 278945 h 440259"/>
              <a:gd name="T52" fmla="*/ 278945 h 440259"/>
              <a:gd name="T53" fmla="*/ 278945 h 440259"/>
              <a:gd name="T54" fmla="*/ 278945 h 440259"/>
              <a:gd name="T55" fmla="*/ 278945 h 440259"/>
              <a:gd name="T56" fmla="*/ 278945 h 440259"/>
              <a:gd name="T57" fmla="*/ 278945 h 440259"/>
              <a:gd name="T58" fmla="*/ 88862 h 440259"/>
              <a:gd name="T59" fmla="*/ 88862 h 440259"/>
              <a:gd name="T60" fmla="*/ 278945 h 440259"/>
              <a:gd name="T61" fmla="*/ 278945 h 440259"/>
              <a:gd name="T62" fmla="*/ 278945 h 440259"/>
              <a:gd name="T63" fmla="*/ 278945 h 440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2" h="533">
                <a:moveTo>
                  <a:pt x="802" y="11"/>
                </a:moveTo>
                <a:cubicBezTo>
                  <a:pt x="802" y="11"/>
                  <a:pt x="802" y="11"/>
                  <a:pt x="802" y="11"/>
                </a:cubicBezTo>
                <a:cubicBezTo>
                  <a:pt x="801" y="9"/>
                  <a:pt x="801" y="8"/>
                  <a:pt x="800" y="6"/>
                </a:cubicBezTo>
                <a:cubicBezTo>
                  <a:pt x="800" y="6"/>
                  <a:pt x="800" y="6"/>
                  <a:pt x="800" y="6"/>
                </a:cubicBezTo>
                <a:cubicBezTo>
                  <a:pt x="800" y="6"/>
                  <a:pt x="800" y="6"/>
                  <a:pt x="800" y="6"/>
                </a:cubicBezTo>
                <a:cubicBezTo>
                  <a:pt x="799" y="5"/>
                  <a:pt x="798" y="4"/>
                  <a:pt x="797" y="3"/>
                </a:cubicBezTo>
                <a:cubicBezTo>
                  <a:pt x="796" y="3"/>
                  <a:pt x="796" y="2"/>
                  <a:pt x="796" y="2"/>
                </a:cubicBezTo>
                <a:cubicBezTo>
                  <a:pt x="795" y="2"/>
                  <a:pt x="794" y="1"/>
                  <a:pt x="793" y="1"/>
                </a:cubicBezTo>
                <a:cubicBezTo>
                  <a:pt x="792" y="0"/>
                  <a:pt x="791" y="0"/>
                  <a:pt x="791" y="0"/>
                </a:cubicBezTo>
                <a:cubicBezTo>
                  <a:pt x="790" y="0"/>
                  <a:pt x="789" y="0"/>
                  <a:pt x="789" y="0"/>
                </a:cubicBezTo>
                <a:lnTo>
                  <a:pt x="789" y="0"/>
                </a:lnTo>
                <a:cubicBezTo>
                  <a:pt x="788" y="0"/>
                  <a:pt x="788" y="0"/>
                  <a:pt x="787" y="0"/>
                </a:cubicBezTo>
                <a:cubicBezTo>
                  <a:pt x="787" y="0"/>
                  <a:pt x="787" y="0"/>
                  <a:pt x="787" y="0"/>
                </a:cubicBezTo>
                <a:cubicBezTo>
                  <a:pt x="787" y="0"/>
                  <a:pt x="787" y="0"/>
                  <a:pt x="787" y="0"/>
                </a:cubicBezTo>
                <a:cubicBezTo>
                  <a:pt x="786" y="0"/>
                  <a:pt x="786" y="0"/>
                  <a:pt x="786" y="0"/>
                </a:cubicBezTo>
                <a:lnTo>
                  <a:pt x="12" y="160"/>
                </a:lnTo>
                <a:cubicBezTo>
                  <a:pt x="6" y="161"/>
                  <a:pt x="2" y="166"/>
                  <a:pt x="1" y="171"/>
                </a:cubicBezTo>
                <a:cubicBezTo>
                  <a:pt x="0" y="177"/>
                  <a:pt x="3" y="182"/>
                  <a:pt x="8" y="185"/>
                </a:cubicBezTo>
                <a:lnTo>
                  <a:pt x="230" y="302"/>
                </a:lnTo>
                <a:lnTo>
                  <a:pt x="269" y="518"/>
                </a:lnTo>
                <a:cubicBezTo>
                  <a:pt x="269" y="518"/>
                  <a:pt x="269" y="518"/>
                  <a:pt x="269" y="518"/>
                </a:cubicBezTo>
                <a:cubicBezTo>
                  <a:pt x="269" y="519"/>
                  <a:pt x="269" y="520"/>
                  <a:pt x="269" y="521"/>
                </a:cubicBezTo>
                <a:cubicBezTo>
                  <a:pt x="269" y="522"/>
                  <a:pt x="269" y="523"/>
                  <a:pt x="269" y="523"/>
                </a:cubicBezTo>
                <a:cubicBezTo>
                  <a:pt x="269" y="524"/>
                  <a:pt x="270" y="525"/>
                  <a:pt x="270" y="527"/>
                </a:cubicBezTo>
                <a:cubicBezTo>
                  <a:pt x="271" y="527"/>
                  <a:pt x="271" y="527"/>
                  <a:pt x="271" y="527"/>
                </a:cubicBezTo>
                <a:cubicBezTo>
                  <a:pt x="271" y="527"/>
                  <a:pt x="271" y="527"/>
                  <a:pt x="271" y="527"/>
                </a:cubicBezTo>
                <a:cubicBezTo>
                  <a:pt x="271" y="528"/>
                  <a:pt x="271" y="528"/>
                  <a:pt x="272" y="528"/>
                </a:cubicBezTo>
                <a:cubicBezTo>
                  <a:pt x="272" y="529"/>
                  <a:pt x="273" y="530"/>
                  <a:pt x="274" y="530"/>
                </a:cubicBezTo>
                <a:cubicBezTo>
                  <a:pt x="274" y="530"/>
                  <a:pt x="274" y="530"/>
                  <a:pt x="274" y="531"/>
                </a:cubicBezTo>
                <a:cubicBezTo>
                  <a:pt x="274" y="531"/>
                  <a:pt x="274" y="531"/>
                  <a:pt x="275" y="531"/>
                </a:cubicBezTo>
                <a:cubicBezTo>
                  <a:pt x="275" y="531"/>
                  <a:pt x="276" y="532"/>
                  <a:pt x="277" y="532"/>
                </a:cubicBezTo>
                <a:cubicBezTo>
                  <a:pt x="277" y="532"/>
                  <a:pt x="278" y="533"/>
                  <a:pt x="278" y="533"/>
                </a:cubicBezTo>
                <a:cubicBezTo>
                  <a:pt x="279" y="533"/>
                  <a:pt x="281" y="533"/>
                  <a:pt x="282" y="533"/>
                </a:cubicBezTo>
                <a:lnTo>
                  <a:pt x="282" y="533"/>
                </a:lnTo>
                <a:lnTo>
                  <a:pt x="282" y="533"/>
                </a:lnTo>
                <a:lnTo>
                  <a:pt x="282" y="533"/>
                </a:lnTo>
                <a:cubicBezTo>
                  <a:pt x="282" y="533"/>
                  <a:pt x="282" y="533"/>
                  <a:pt x="282" y="533"/>
                </a:cubicBezTo>
                <a:cubicBezTo>
                  <a:pt x="282" y="533"/>
                  <a:pt x="282" y="533"/>
                  <a:pt x="283" y="533"/>
                </a:cubicBezTo>
                <a:cubicBezTo>
                  <a:pt x="286" y="533"/>
                  <a:pt x="290" y="532"/>
                  <a:pt x="292" y="529"/>
                </a:cubicBezTo>
                <a:lnTo>
                  <a:pt x="440" y="431"/>
                </a:lnTo>
                <a:lnTo>
                  <a:pt x="595" y="531"/>
                </a:lnTo>
                <a:cubicBezTo>
                  <a:pt x="597" y="532"/>
                  <a:pt x="599" y="533"/>
                  <a:pt x="602" y="533"/>
                </a:cubicBezTo>
                <a:cubicBezTo>
                  <a:pt x="603" y="533"/>
                  <a:pt x="605" y="533"/>
                  <a:pt x="606" y="533"/>
                </a:cubicBezTo>
                <a:cubicBezTo>
                  <a:pt x="610" y="531"/>
                  <a:pt x="613" y="528"/>
                  <a:pt x="614" y="524"/>
                </a:cubicBezTo>
                <a:lnTo>
                  <a:pt x="800" y="20"/>
                </a:lnTo>
                <a:cubicBezTo>
                  <a:pt x="801" y="18"/>
                  <a:pt x="802" y="16"/>
                  <a:pt x="802" y="13"/>
                </a:cubicBezTo>
                <a:cubicBezTo>
                  <a:pt x="802" y="12"/>
                  <a:pt x="802" y="12"/>
                  <a:pt x="802" y="11"/>
                </a:cubicBezTo>
                <a:close/>
                <a:moveTo>
                  <a:pt x="647" y="101"/>
                </a:moveTo>
                <a:lnTo>
                  <a:pt x="327" y="336"/>
                </a:lnTo>
                <a:cubicBezTo>
                  <a:pt x="327" y="336"/>
                  <a:pt x="326" y="337"/>
                  <a:pt x="326" y="337"/>
                </a:cubicBezTo>
                <a:cubicBezTo>
                  <a:pt x="326" y="337"/>
                  <a:pt x="326" y="337"/>
                  <a:pt x="325" y="338"/>
                </a:cubicBezTo>
                <a:cubicBezTo>
                  <a:pt x="325" y="338"/>
                  <a:pt x="325" y="338"/>
                  <a:pt x="325" y="339"/>
                </a:cubicBezTo>
                <a:cubicBezTo>
                  <a:pt x="324" y="339"/>
                  <a:pt x="324" y="339"/>
                  <a:pt x="324" y="340"/>
                </a:cubicBezTo>
                <a:cubicBezTo>
                  <a:pt x="323" y="340"/>
                  <a:pt x="323" y="341"/>
                  <a:pt x="323" y="342"/>
                </a:cubicBezTo>
                <a:cubicBezTo>
                  <a:pt x="323" y="342"/>
                  <a:pt x="323" y="342"/>
                  <a:pt x="323" y="343"/>
                </a:cubicBezTo>
                <a:cubicBezTo>
                  <a:pt x="323" y="343"/>
                  <a:pt x="322" y="343"/>
                  <a:pt x="322" y="343"/>
                </a:cubicBezTo>
                <a:lnTo>
                  <a:pt x="286" y="462"/>
                </a:lnTo>
                <a:lnTo>
                  <a:pt x="257" y="301"/>
                </a:lnTo>
                <a:lnTo>
                  <a:pt x="647" y="101"/>
                </a:lnTo>
                <a:close/>
                <a:moveTo>
                  <a:pt x="306" y="487"/>
                </a:moveTo>
                <a:lnTo>
                  <a:pt x="343" y="367"/>
                </a:lnTo>
                <a:lnTo>
                  <a:pt x="399" y="404"/>
                </a:lnTo>
                <a:lnTo>
                  <a:pt x="416" y="415"/>
                </a:lnTo>
                <a:lnTo>
                  <a:pt x="361" y="451"/>
                </a:lnTo>
                <a:lnTo>
                  <a:pt x="306" y="4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7" name="man-with-bow_56788"/>
          <p:cNvSpPr>
            <a:spLocks noChangeAspect="1"/>
          </p:cNvSpPr>
          <p:nvPr/>
        </p:nvSpPr>
        <p:spPr bwMode="auto">
          <a:xfrm>
            <a:off x="7095816" y="2414986"/>
            <a:ext cx="396244" cy="431843"/>
          </a:xfrm>
          <a:custGeom>
            <a:avLst/>
            <a:gdLst>
              <a:gd name="connsiteX0" fmla="*/ 188888 w 557678"/>
              <a:gd name="connsiteY0" fmla="*/ 367011 h 607780"/>
              <a:gd name="connsiteX1" fmla="*/ 199785 w 557678"/>
              <a:gd name="connsiteY1" fmla="*/ 373977 h 607780"/>
              <a:gd name="connsiteX2" fmla="*/ 278839 w 557678"/>
              <a:gd name="connsiteY2" fmla="*/ 490974 h 607780"/>
              <a:gd name="connsiteX3" fmla="*/ 357893 w 557678"/>
              <a:gd name="connsiteY3" fmla="*/ 373977 h 607780"/>
              <a:gd name="connsiteX4" fmla="*/ 368886 w 557678"/>
              <a:gd name="connsiteY4" fmla="*/ 367011 h 607780"/>
              <a:gd name="connsiteX5" fmla="*/ 374908 w 557678"/>
              <a:gd name="connsiteY5" fmla="*/ 368729 h 607780"/>
              <a:gd name="connsiteX6" fmla="*/ 557678 w 557678"/>
              <a:gd name="connsiteY6" fmla="*/ 480572 h 607780"/>
              <a:gd name="connsiteX7" fmla="*/ 557678 w 557678"/>
              <a:gd name="connsiteY7" fmla="*/ 607780 h 607780"/>
              <a:gd name="connsiteX8" fmla="*/ 278839 w 557678"/>
              <a:gd name="connsiteY8" fmla="*/ 607780 h 607780"/>
              <a:gd name="connsiteX9" fmla="*/ 0 w 557678"/>
              <a:gd name="connsiteY9" fmla="*/ 607780 h 607780"/>
              <a:gd name="connsiteX10" fmla="*/ 0 w 557678"/>
              <a:gd name="connsiteY10" fmla="*/ 480572 h 607780"/>
              <a:gd name="connsiteX11" fmla="*/ 182770 w 557678"/>
              <a:gd name="connsiteY11" fmla="*/ 368729 h 607780"/>
              <a:gd name="connsiteX12" fmla="*/ 188888 w 557678"/>
              <a:gd name="connsiteY12" fmla="*/ 367011 h 607780"/>
              <a:gd name="connsiteX13" fmla="*/ 233347 w 557678"/>
              <a:gd name="connsiteY13" fmla="*/ 332928 h 607780"/>
              <a:gd name="connsiteX14" fmla="*/ 235832 w 557678"/>
              <a:gd name="connsiteY14" fmla="*/ 333119 h 607780"/>
              <a:gd name="connsiteX15" fmla="*/ 236501 w 557678"/>
              <a:gd name="connsiteY15" fmla="*/ 333214 h 607780"/>
              <a:gd name="connsiteX16" fmla="*/ 236692 w 557678"/>
              <a:gd name="connsiteY16" fmla="*/ 333214 h 607780"/>
              <a:gd name="connsiteX17" fmla="*/ 237934 w 557678"/>
              <a:gd name="connsiteY17" fmla="*/ 333596 h 607780"/>
              <a:gd name="connsiteX18" fmla="*/ 238508 w 557678"/>
              <a:gd name="connsiteY18" fmla="*/ 333787 h 607780"/>
              <a:gd name="connsiteX19" fmla="*/ 239177 w 557678"/>
              <a:gd name="connsiteY19" fmla="*/ 333977 h 607780"/>
              <a:gd name="connsiteX20" fmla="*/ 243478 w 557678"/>
              <a:gd name="connsiteY20" fmla="*/ 336553 h 607780"/>
              <a:gd name="connsiteX21" fmla="*/ 264981 w 557678"/>
              <a:gd name="connsiteY21" fmla="*/ 353724 h 607780"/>
              <a:gd name="connsiteX22" fmla="*/ 267657 w 557678"/>
              <a:gd name="connsiteY22" fmla="*/ 353820 h 607780"/>
              <a:gd name="connsiteX23" fmla="*/ 278839 w 557678"/>
              <a:gd name="connsiteY23" fmla="*/ 353724 h 607780"/>
              <a:gd name="connsiteX24" fmla="*/ 290021 w 557678"/>
              <a:gd name="connsiteY24" fmla="*/ 353820 h 607780"/>
              <a:gd name="connsiteX25" fmla="*/ 292792 w 557678"/>
              <a:gd name="connsiteY25" fmla="*/ 353724 h 607780"/>
              <a:gd name="connsiteX26" fmla="*/ 314200 w 557678"/>
              <a:gd name="connsiteY26" fmla="*/ 336553 h 607780"/>
              <a:gd name="connsiteX27" fmla="*/ 318596 w 557678"/>
              <a:gd name="connsiteY27" fmla="*/ 333977 h 607780"/>
              <a:gd name="connsiteX28" fmla="*/ 319265 w 557678"/>
              <a:gd name="connsiteY28" fmla="*/ 333787 h 607780"/>
              <a:gd name="connsiteX29" fmla="*/ 319743 w 557678"/>
              <a:gd name="connsiteY29" fmla="*/ 333596 h 607780"/>
              <a:gd name="connsiteX30" fmla="*/ 321081 w 557678"/>
              <a:gd name="connsiteY30" fmla="*/ 333214 h 607780"/>
              <a:gd name="connsiteX31" fmla="*/ 321272 w 557678"/>
              <a:gd name="connsiteY31" fmla="*/ 333214 h 607780"/>
              <a:gd name="connsiteX32" fmla="*/ 321846 w 557678"/>
              <a:gd name="connsiteY32" fmla="*/ 333119 h 607780"/>
              <a:gd name="connsiteX33" fmla="*/ 324426 w 557678"/>
              <a:gd name="connsiteY33" fmla="*/ 332928 h 607780"/>
              <a:gd name="connsiteX34" fmla="*/ 340195 w 557678"/>
              <a:gd name="connsiteY34" fmla="*/ 347905 h 607780"/>
              <a:gd name="connsiteX35" fmla="*/ 340195 w 557678"/>
              <a:gd name="connsiteY35" fmla="*/ 380912 h 607780"/>
              <a:gd name="connsiteX36" fmla="*/ 324426 w 557678"/>
              <a:gd name="connsiteY36" fmla="*/ 396366 h 607780"/>
              <a:gd name="connsiteX37" fmla="*/ 314869 w 557678"/>
              <a:gd name="connsiteY37" fmla="*/ 393123 h 607780"/>
              <a:gd name="connsiteX38" fmla="*/ 294417 w 557678"/>
              <a:gd name="connsiteY38" fmla="*/ 374807 h 607780"/>
              <a:gd name="connsiteX39" fmla="*/ 278839 w 557678"/>
              <a:gd name="connsiteY39" fmla="*/ 374902 h 607780"/>
              <a:gd name="connsiteX40" fmla="*/ 263261 w 557678"/>
              <a:gd name="connsiteY40" fmla="*/ 374807 h 607780"/>
              <a:gd name="connsiteX41" fmla="*/ 242809 w 557678"/>
              <a:gd name="connsiteY41" fmla="*/ 393123 h 607780"/>
              <a:gd name="connsiteX42" fmla="*/ 233347 w 557678"/>
              <a:gd name="connsiteY42" fmla="*/ 396366 h 607780"/>
              <a:gd name="connsiteX43" fmla="*/ 217482 w 557678"/>
              <a:gd name="connsiteY43" fmla="*/ 380912 h 607780"/>
              <a:gd name="connsiteX44" fmla="*/ 217482 w 557678"/>
              <a:gd name="connsiteY44" fmla="*/ 347905 h 607780"/>
              <a:gd name="connsiteX45" fmla="*/ 233347 w 557678"/>
              <a:gd name="connsiteY45" fmla="*/ 332928 h 607780"/>
              <a:gd name="connsiteX46" fmla="*/ 277214 w 557678"/>
              <a:gd name="connsiteY46" fmla="*/ 0 h 607780"/>
              <a:gd name="connsiteX47" fmla="*/ 278552 w 557678"/>
              <a:gd name="connsiteY47" fmla="*/ 0 h 607780"/>
              <a:gd name="connsiteX48" fmla="*/ 278744 w 557678"/>
              <a:gd name="connsiteY48" fmla="*/ 0 h 607780"/>
              <a:gd name="connsiteX49" fmla="*/ 278839 w 557678"/>
              <a:gd name="connsiteY49" fmla="*/ 0 h 607780"/>
              <a:gd name="connsiteX50" fmla="*/ 278935 w 557678"/>
              <a:gd name="connsiteY50" fmla="*/ 0 h 607780"/>
              <a:gd name="connsiteX51" fmla="*/ 279222 w 557678"/>
              <a:gd name="connsiteY51" fmla="*/ 0 h 607780"/>
              <a:gd name="connsiteX52" fmla="*/ 280560 w 557678"/>
              <a:gd name="connsiteY52" fmla="*/ 0 h 607780"/>
              <a:gd name="connsiteX53" fmla="*/ 404758 w 557678"/>
              <a:gd name="connsiteY53" fmla="*/ 105659 h 607780"/>
              <a:gd name="connsiteX54" fmla="*/ 396727 w 557678"/>
              <a:gd name="connsiteY54" fmla="*/ 160159 h 607780"/>
              <a:gd name="connsiteX55" fmla="*/ 408009 w 557678"/>
              <a:gd name="connsiteY55" fmla="*/ 186120 h 607780"/>
              <a:gd name="connsiteX56" fmla="*/ 379039 w 557678"/>
              <a:gd name="connsiteY56" fmla="*/ 238616 h 607780"/>
              <a:gd name="connsiteX57" fmla="*/ 317179 w 557678"/>
              <a:gd name="connsiteY57" fmla="*/ 313541 h 607780"/>
              <a:gd name="connsiteX58" fmla="*/ 278935 w 557678"/>
              <a:gd name="connsiteY58" fmla="*/ 322131 h 607780"/>
              <a:gd name="connsiteX59" fmla="*/ 278839 w 557678"/>
              <a:gd name="connsiteY59" fmla="*/ 322131 h 607780"/>
              <a:gd name="connsiteX60" fmla="*/ 278744 w 557678"/>
              <a:gd name="connsiteY60" fmla="*/ 322131 h 607780"/>
              <a:gd name="connsiteX61" fmla="*/ 240499 w 557678"/>
              <a:gd name="connsiteY61" fmla="*/ 313541 h 607780"/>
              <a:gd name="connsiteX62" fmla="*/ 178734 w 557678"/>
              <a:gd name="connsiteY62" fmla="*/ 238616 h 607780"/>
              <a:gd name="connsiteX63" fmla="*/ 149669 w 557678"/>
              <a:gd name="connsiteY63" fmla="*/ 186120 h 607780"/>
              <a:gd name="connsiteX64" fmla="*/ 161046 w 557678"/>
              <a:gd name="connsiteY64" fmla="*/ 160159 h 607780"/>
              <a:gd name="connsiteX65" fmla="*/ 153015 w 557678"/>
              <a:gd name="connsiteY65" fmla="*/ 105659 h 607780"/>
              <a:gd name="connsiteX66" fmla="*/ 277214 w 557678"/>
              <a:gd name="connsiteY66" fmla="*/ 0 h 607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557678" h="607780">
                <a:moveTo>
                  <a:pt x="188888" y="367011"/>
                </a:moveTo>
                <a:cubicBezTo>
                  <a:pt x="193667" y="367011"/>
                  <a:pt x="197873" y="369874"/>
                  <a:pt x="199785" y="373977"/>
                </a:cubicBezTo>
                <a:cubicBezTo>
                  <a:pt x="218808" y="405851"/>
                  <a:pt x="254177" y="489256"/>
                  <a:pt x="278839" y="490974"/>
                </a:cubicBezTo>
                <a:cubicBezTo>
                  <a:pt x="303502" y="489256"/>
                  <a:pt x="338870" y="405851"/>
                  <a:pt x="357893" y="373977"/>
                </a:cubicBezTo>
                <a:cubicBezTo>
                  <a:pt x="359900" y="369874"/>
                  <a:pt x="364011" y="367011"/>
                  <a:pt x="368886" y="367011"/>
                </a:cubicBezTo>
                <a:cubicBezTo>
                  <a:pt x="371085" y="367011"/>
                  <a:pt x="372996" y="367870"/>
                  <a:pt x="374908" y="368729"/>
                </a:cubicBezTo>
                <a:cubicBezTo>
                  <a:pt x="382269" y="371878"/>
                  <a:pt x="557678" y="427132"/>
                  <a:pt x="557678" y="480572"/>
                </a:cubicBezTo>
                <a:lnTo>
                  <a:pt x="557678" y="607780"/>
                </a:lnTo>
                <a:lnTo>
                  <a:pt x="278839" y="607780"/>
                </a:lnTo>
                <a:lnTo>
                  <a:pt x="0" y="607780"/>
                </a:lnTo>
                <a:lnTo>
                  <a:pt x="0" y="480572"/>
                </a:lnTo>
                <a:cubicBezTo>
                  <a:pt x="0" y="421120"/>
                  <a:pt x="175314" y="371687"/>
                  <a:pt x="182770" y="368729"/>
                </a:cubicBezTo>
                <a:cubicBezTo>
                  <a:pt x="184682" y="367870"/>
                  <a:pt x="186593" y="367011"/>
                  <a:pt x="188888" y="367011"/>
                </a:cubicBezTo>
                <a:close/>
                <a:moveTo>
                  <a:pt x="233347" y="332928"/>
                </a:moveTo>
                <a:cubicBezTo>
                  <a:pt x="234207" y="332928"/>
                  <a:pt x="235067" y="332928"/>
                  <a:pt x="235832" y="333119"/>
                </a:cubicBezTo>
                <a:cubicBezTo>
                  <a:pt x="236023" y="333119"/>
                  <a:pt x="236310" y="333119"/>
                  <a:pt x="236501" y="333214"/>
                </a:cubicBezTo>
                <a:cubicBezTo>
                  <a:pt x="236501" y="333214"/>
                  <a:pt x="236596" y="333214"/>
                  <a:pt x="236692" y="333214"/>
                </a:cubicBezTo>
                <a:cubicBezTo>
                  <a:pt x="237074" y="333310"/>
                  <a:pt x="237552" y="333405"/>
                  <a:pt x="237934" y="333596"/>
                </a:cubicBezTo>
                <a:cubicBezTo>
                  <a:pt x="238126" y="333596"/>
                  <a:pt x="238317" y="333691"/>
                  <a:pt x="238508" y="333787"/>
                </a:cubicBezTo>
                <a:cubicBezTo>
                  <a:pt x="238699" y="333787"/>
                  <a:pt x="238890" y="333882"/>
                  <a:pt x="239177" y="333977"/>
                </a:cubicBezTo>
                <a:cubicBezTo>
                  <a:pt x="240706" y="334645"/>
                  <a:pt x="242140" y="335504"/>
                  <a:pt x="243478" y="336553"/>
                </a:cubicBezTo>
                <a:cubicBezTo>
                  <a:pt x="250836" y="342372"/>
                  <a:pt x="255615" y="353056"/>
                  <a:pt x="264981" y="353724"/>
                </a:cubicBezTo>
                <a:cubicBezTo>
                  <a:pt x="265841" y="353820"/>
                  <a:pt x="266797" y="353820"/>
                  <a:pt x="267657" y="353820"/>
                </a:cubicBezTo>
                <a:cubicBezTo>
                  <a:pt x="268517" y="353820"/>
                  <a:pt x="274060" y="353724"/>
                  <a:pt x="278839" y="353724"/>
                </a:cubicBezTo>
                <a:cubicBezTo>
                  <a:pt x="283617" y="353724"/>
                  <a:pt x="289256" y="353820"/>
                  <a:pt x="290021" y="353820"/>
                </a:cubicBezTo>
                <a:cubicBezTo>
                  <a:pt x="290976" y="353820"/>
                  <a:pt x="291836" y="353820"/>
                  <a:pt x="292792" y="353724"/>
                </a:cubicBezTo>
                <a:cubicBezTo>
                  <a:pt x="302158" y="353056"/>
                  <a:pt x="306841" y="342372"/>
                  <a:pt x="314200" y="336553"/>
                </a:cubicBezTo>
                <a:cubicBezTo>
                  <a:pt x="315538" y="335504"/>
                  <a:pt x="316972" y="334645"/>
                  <a:pt x="318596" y="333977"/>
                </a:cubicBezTo>
                <a:cubicBezTo>
                  <a:pt x="318787" y="333882"/>
                  <a:pt x="318979" y="333787"/>
                  <a:pt x="319265" y="333787"/>
                </a:cubicBezTo>
                <a:cubicBezTo>
                  <a:pt x="319456" y="333691"/>
                  <a:pt x="319648" y="333596"/>
                  <a:pt x="319743" y="333596"/>
                </a:cubicBezTo>
                <a:cubicBezTo>
                  <a:pt x="320221" y="333405"/>
                  <a:pt x="320603" y="333310"/>
                  <a:pt x="321081" y="333214"/>
                </a:cubicBezTo>
                <a:cubicBezTo>
                  <a:pt x="321081" y="333214"/>
                  <a:pt x="321177" y="333214"/>
                  <a:pt x="321272" y="333214"/>
                </a:cubicBezTo>
                <a:cubicBezTo>
                  <a:pt x="321463" y="333119"/>
                  <a:pt x="321654" y="333119"/>
                  <a:pt x="321846" y="333119"/>
                </a:cubicBezTo>
                <a:cubicBezTo>
                  <a:pt x="322706" y="332928"/>
                  <a:pt x="323566" y="332928"/>
                  <a:pt x="324426" y="332928"/>
                </a:cubicBezTo>
                <a:cubicBezTo>
                  <a:pt x="332836" y="332928"/>
                  <a:pt x="339813" y="339510"/>
                  <a:pt x="340195" y="347905"/>
                </a:cubicBezTo>
                <a:lnTo>
                  <a:pt x="340195" y="380912"/>
                </a:lnTo>
                <a:cubicBezTo>
                  <a:pt x="340004" y="389498"/>
                  <a:pt x="333027" y="396366"/>
                  <a:pt x="324426" y="396366"/>
                </a:cubicBezTo>
                <a:cubicBezTo>
                  <a:pt x="320794" y="396366"/>
                  <a:pt x="317545" y="395126"/>
                  <a:pt x="314869" y="393123"/>
                </a:cubicBezTo>
                <a:cubicBezTo>
                  <a:pt x="305885" y="387208"/>
                  <a:pt x="299864" y="374997"/>
                  <a:pt x="294417" y="374807"/>
                </a:cubicBezTo>
                <a:lnTo>
                  <a:pt x="278839" y="374902"/>
                </a:lnTo>
                <a:lnTo>
                  <a:pt x="263261" y="374807"/>
                </a:lnTo>
                <a:cubicBezTo>
                  <a:pt x="257813" y="374997"/>
                  <a:pt x="251792" y="387208"/>
                  <a:pt x="242809" y="393123"/>
                </a:cubicBezTo>
                <a:cubicBezTo>
                  <a:pt x="240228" y="395126"/>
                  <a:pt x="236883" y="396366"/>
                  <a:pt x="233347" y="396366"/>
                </a:cubicBezTo>
                <a:cubicBezTo>
                  <a:pt x="224746" y="396366"/>
                  <a:pt x="217769" y="389498"/>
                  <a:pt x="217482" y="380912"/>
                </a:cubicBezTo>
                <a:lnTo>
                  <a:pt x="217482" y="347905"/>
                </a:lnTo>
                <a:cubicBezTo>
                  <a:pt x="217960" y="339510"/>
                  <a:pt x="224841" y="332928"/>
                  <a:pt x="233347" y="332928"/>
                </a:cubicBezTo>
                <a:close/>
                <a:moveTo>
                  <a:pt x="277214" y="0"/>
                </a:moveTo>
                <a:cubicBezTo>
                  <a:pt x="277596" y="0"/>
                  <a:pt x="278074" y="0"/>
                  <a:pt x="278552" y="0"/>
                </a:cubicBezTo>
                <a:cubicBezTo>
                  <a:pt x="278648" y="0"/>
                  <a:pt x="278648" y="0"/>
                  <a:pt x="278744" y="0"/>
                </a:cubicBezTo>
                <a:cubicBezTo>
                  <a:pt x="278744" y="0"/>
                  <a:pt x="278839" y="0"/>
                  <a:pt x="278839" y="0"/>
                </a:cubicBezTo>
                <a:cubicBezTo>
                  <a:pt x="278935" y="0"/>
                  <a:pt x="278935" y="0"/>
                  <a:pt x="278935" y="0"/>
                </a:cubicBezTo>
                <a:cubicBezTo>
                  <a:pt x="279030" y="0"/>
                  <a:pt x="279126" y="0"/>
                  <a:pt x="279222" y="0"/>
                </a:cubicBezTo>
                <a:cubicBezTo>
                  <a:pt x="279604" y="0"/>
                  <a:pt x="280082" y="0"/>
                  <a:pt x="280560" y="0"/>
                </a:cubicBezTo>
                <a:cubicBezTo>
                  <a:pt x="387453" y="0"/>
                  <a:pt x="407531" y="76166"/>
                  <a:pt x="404758" y="105659"/>
                </a:cubicBezTo>
                <a:cubicBezTo>
                  <a:pt x="402464" y="129330"/>
                  <a:pt x="396727" y="160159"/>
                  <a:pt x="396727" y="160159"/>
                </a:cubicBezTo>
                <a:cubicBezTo>
                  <a:pt x="396727" y="160159"/>
                  <a:pt x="408009" y="165313"/>
                  <a:pt x="408009" y="186120"/>
                </a:cubicBezTo>
                <a:cubicBezTo>
                  <a:pt x="404089" y="238234"/>
                  <a:pt x="383246" y="215708"/>
                  <a:pt x="379039" y="238616"/>
                </a:cubicBezTo>
                <a:cubicBezTo>
                  <a:pt x="371868" y="276603"/>
                  <a:pt x="338213" y="304092"/>
                  <a:pt x="317179" y="313541"/>
                </a:cubicBezTo>
                <a:cubicBezTo>
                  <a:pt x="304941" y="319077"/>
                  <a:pt x="292225" y="321845"/>
                  <a:pt x="278935" y="322131"/>
                </a:cubicBezTo>
                <a:cubicBezTo>
                  <a:pt x="278935" y="322131"/>
                  <a:pt x="278935" y="322131"/>
                  <a:pt x="278839" y="322131"/>
                </a:cubicBezTo>
                <a:cubicBezTo>
                  <a:pt x="278839" y="322131"/>
                  <a:pt x="278744" y="322131"/>
                  <a:pt x="278744" y="322131"/>
                </a:cubicBezTo>
                <a:cubicBezTo>
                  <a:pt x="265454" y="321845"/>
                  <a:pt x="252738" y="319077"/>
                  <a:pt x="240499" y="313541"/>
                </a:cubicBezTo>
                <a:cubicBezTo>
                  <a:pt x="219561" y="304092"/>
                  <a:pt x="185810" y="276603"/>
                  <a:pt x="178734" y="238616"/>
                </a:cubicBezTo>
                <a:cubicBezTo>
                  <a:pt x="174432" y="215708"/>
                  <a:pt x="153684" y="238234"/>
                  <a:pt x="149669" y="186120"/>
                </a:cubicBezTo>
                <a:cubicBezTo>
                  <a:pt x="149669" y="165313"/>
                  <a:pt x="161046" y="160159"/>
                  <a:pt x="161046" y="160159"/>
                </a:cubicBezTo>
                <a:cubicBezTo>
                  <a:pt x="161046" y="160159"/>
                  <a:pt x="155214" y="129330"/>
                  <a:pt x="153015" y="105659"/>
                </a:cubicBezTo>
                <a:cubicBezTo>
                  <a:pt x="150147" y="76166"/>
                  <a:pt x="170225" y="0"/>
                  <a:pt x="27721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8" name="money_94943"/>
          <p:cNvSpPr>
            <a:spLocks noChangeAspect="1"/>
          </p:cNvSpPr>
          <p:nvPr/>
        </p:nvSpPr>
        <p:spPr bwMode="auto">
          <a:xfrm>
            <a:off x="4542567" y="2496864"/>
            <a:ext cx="388085" cy="431843"/>
          </a:xfrm>
          <a:custGeom>
            <a:avLst/>
            <a:gdLst>
              <a:gd name="connsiteX0" fmla="*/ 525873 w 544483"/>
              <a:gd name="connsiteY0" fmla="*/ 479281 h 605875"/>
              <a:gd name="connsiteX1" fmla="*/ 542232 w 544483"/>
              <a:gd name="connsiteY1" fmla="*/ 492165 h 605875"/>
              <a:gd name="connsiteX2" fmla="*/ 544483 w 544483"/>
              <a:gd name="connsiteY2" fmla="*/ 505649 h 605875"/>
              <a:gd name="connsiteX3" fmla="*/ 460890 w 544483"/>
              <a:gd name="connsiteY3" fmla="*/ 578908 h 605875"/>
              <a:gd name="connsiteX4" fmla="*/ 272242 w 544483"/>
              <a:gd name="connsiteY4" fmla="*/ 605875 h 605875"/>
              <a:gd name="connsiteX5" fmla="*/ 83593 w 544483"/>
              <a:gd name="connsiteY5" fmla="*/ 578908 h 605875"/>
              <a:gd name="connsiteX6" fmla="*/ 0 w 544483"/>
              <a:gd name="connsiteY6" fmla="*/ 505649 h 605875"/>
              <a:gd name="connsiteX7" fmla="*/ 1201 w 544483"/>
              <a:gd name="connsiteY7" fmla="*/ 495461 h 605875"/>
              <a:gd name="connsiteX8" fmla="*/ 20711 w 544483"/>
              <a:gd name="connsiteY8" fmla="*/ 480929 h 605875"/>
              <a:gd name="connsiteX9" fmla="*/ 37219 w 544483"/>
              <a:gd name="connsiteY9" fmla="*/ 485723 h 605875"/>
              <a:gd name="connsiteX10" fmla="*/ 63633 w 544483"/>
              <a:gd name="connsiteY10" fmla="*/ 495911 h 605875"/>
              <a:gd name="connsiteX11" fmla="*/ 272242 w 544483"/>
              <a:gd name="connsiteY11" fmla="*/ 526173 h 605875"/>
              <a:gd name="connsiteX12" fmla="*/ 480850 w 544483"/>
              <a:gd name="connsiteY12" fmla="*/ 495911 h 605875"/>
              <a:gd name="connsiteX13" fmla="*/ 483852 w 544483"/>
              <a:gd name="connsiteY13" fmla="*/ 494862 h 605875"/>
              <a:gd name="connsiteX14" fmla="*/ 511766 w 544483"/>
              <a:gd name="connsiteY14" fmla="*/ 483626 h 605875"/>
              <a:gd name="connsiteX15" fmla="*/ 525873 w 544483"/>
              <a:gd name="connsiteY15" fmla="*/ 479281 h 605875"/>
              <a:gd name="connsiteX16" fmla="*/ 525873 w 544483"/>
              <a:gd name="connsiteY16" fmla="*/ 343372 h 605875"/>
              <a:gd name="connsiteX17" fmla="*/ 542232 w 544483"/>
              <a:gd name="connsiteY17" fmla="*/ 356406 h 605875"/>
              <a:gd name="connsiteX18" fmla="*/ 544483 w 544483"/>
              <a:gd name="connsiteY18" fmla="*/ 369739 h 605875"/>
              <a:gd name="connsiteX19" fmla="*/ 460890 w 544483"/>
              <a:gd name="connsiteY19" fmla="*/ 442999 h 605875"/>
              <a:gd name="connsiteX20" fmla="*/ 272242 w 544483"/>
              <a:gd name="connsiteY20" fmla="*/ 469966 h 605875"/>
              <a:gd name="connsiteX21" fmla="*/ 83593 w 544483"/>
              <a:gd name="connsiteY21" fmla="*/ 442999 h 605875"/>
              <a:gd name="connsiteX22" fmla="*/ 0 w 544483"/>
              <a:gd name="connsiteY22" fmla="*/ 369739 h 605875"/>
              <a:gd name="connsiteX23" fmla="*/ 1201 w 544483"/>
              <a:gd name="connsiteY23" fmla="*/ 359552 h 605875"/>
              <a:gd name="connsiteX24" fmla="*/ 20561 w 544483"/>
              <a:gd name="connsiteY24" fmla="*/ 345020 h 605875"/>
              <a:gd name="connsiteX25" fmla="*/ 37219 w 544483"/>
              <a:gd name="connsiteY25" fmla="*/ 349814 h 605875"/>
              <a:gd name="connsiteX26" fmla="*/ 63633 w 544483"/>
              <a:gd name="connsiteY26" fmla="*/ 360151 h 605875"/>
              <a:gd name="connsiteX27" fmla="*/ 272242 w 544483"/>
              <a:gd name="connsiteY27" fmla="*/ 390264 h 605875"/>
              <a:gd name="connsiteX28" fmla="*/ 480850 w 544483"/>
              <a:gd name="connsiteY28" fmla="*/ 360151 h 605875"/>
              <a:gd name="connsiteX29" fmla="*/ 483852 w 544483"/>
              <a:gd name="connsiteY29" fmla="*/ 359103 h 605875"/>
              <a:gd name="connsiteX30" fmla="*/ 511766 w 544483"/>
              <a:gd name="connsiteY30" fmla="*/ 347717 h 605875"/>
              <a:gd name="connsiteX31" fmla="*/ 525873 w 544483"/>
              <a:gd name="connsiteY31" fmla="*/ 343372 h 605875"/>
              <a:gd name="connsiteX32" fmla="*/ 525873 w 544483"/>
              <a:gd name="connsiteY32" fmla="*/ 209297 h 605875"/>
              <a:gd name="connsiteX33" fmla="*/ 542232 w 544483"/>
              <a:gd name="connsiteY33" fmla="*/ 222331 h 605875"/>
              <a:gd name="connsiteX34" fmla="*/ 544483 w 544483"/>
              <a:gd name="connsiteY34" fmla="*/ 235664 h 605875"/>
              <a:gd name="connsiteX35" fmla="*/ 460890 w 544483"/>
              <a:gd name="connsiteY35" fmla="*/ 308924 h 605875"/>
              <a:gd name="connsiteX36" fmla="*/ 272242 w 544483"/>
              <a:gd name="connsiteY36" fmla="*/ 335891 h 605875"/>
              <a:gd name="connsiteX37" fmla="*/ 83593 w 544483"/>
              <a:gd name="connsiteY37" fmla="*/ 308924 h 605875"/>
              <a:gd name="connsiteX38" fmla="*/ 0 w 544483"/>
              <a:gd name="connsiteY38" fmla="*/ 235664 h 605875"/>
              <a:gd name="connsiteX39" fmla="*/ 1201 w 544483"/>
              <a:gd name="connsiteY39" fmla="*/ 225477 h 605875"/>
              <a:gd name="connsiteX40" fmla="*/ 20711 w 544483"/>
              <a:gd name="connsiteY40" fmla="*/ 210945 h 605875"/>
              <a:gd name="connsiteX41" fmla="*/ 37219 w 544483"/>
              <a:gd name="connsiteY41" fmla="*/ 215739 h 605875"/>
              <a:gd name="connsiteX42" fmla="*/ 63633 w 544483"/>
              <a:gd name="connsiteY42" fmla="*/ 225926 h 605875"/>
              <a:gd name="connsiteX43" fmla="*/ 272242 w 544483"/>
              <a:gd name="connsiteY43" fmla="*/ 256189 h 605875"/>
              <a:gd name="connsiteX44" fmla="*/ 480850 w 544483"/>
              <a:gd name="connsiteY44" fmla="*/ 225926 h 605875"/>
              <a:gd name="connsiteX45" fmla="*/ 483852 w 544483"/>
              <a:gd name="connsiteY45" fmla="*/ 225028 h 605875"/>
              <a:gd name="connsiteX46" fmla="*/ 511766 w 544483"/>
              <a:gd name="connsiteY46" fmla="*/ 213642 h 605875"/>
              <a:gd name="connsiteX47" fmla="*/ 525873 w 544483"/>
              <a:gd name="connsiteY47" fmla="*/ 209297 h 605875"/>
              <a:gd name="connsiteX48" fmla="*/ 272242 w 544483"/>
              <a:gd name="connsiteY48" fmla="*/ 0 h 605875"/>
              <a:gd name="connsiteX49" fmla="*/ 460890 w 544483"/>
              <a:gd name="connsiteY49" fmla="*/ 26970 h 605875"/>
              <a:gd name="connsiteX50" fmla="*/ 544483 w 544483"/>
              <a:gd name="connsiteY50" fmla="*/ 100238 h 605875"/>
              <a:gd name="connsiteX51" fmla="*/ 460890 w 544483"/>
              <a:gd name="connsiteY51" fmla="*/ 173506 h 605875"/>
              <a:gd name="connsiteX52" fmla="*/ 272242 w 544483"/>
              <a:gd name="connsiteY52" fmla="*/ 200476 h 605875"/>
              <a:gd name="connsiteX53" fmla="*/ 83593 w 544483"/>
              <a:gd name="connsiteY53" fmla="*/ 173506 h 605875"/>
              <a:gd name="connsiteX54" fmla="*/ 0 w 544483"/>
              <a:gd name="connsiteY54" fmla="*/ 100238 h 605875"/>
              <a:gd name="connsiteX55" fmla="*/ 83593 w 544483"/>
              <a:gd name="connsiteY55" fmla="*/ 26970 h 605875"/>
              <a:gd name="connsiteX56" fmla="*/ 272242 w 544483"/>
              <a:gd name="connsiteY56" fmla="*/ 0 h 605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544483" h="605875">
                <a:moveTo>
                  <a:pt x="525873" y="479281"/>
                </a:moveTo>
                <a:cubicBezTo>
                  <a:pt x="530376" y="479281"/>
                  <a:pt x="538630" y="480929"/>
                  <a:pt x="542232" y="492165"/>
                </a:cubicBezTo>
                <a:cubicBezTo>
                  <a:pt x="543733" y="496660"/>
                  <a:pt x="544483" y="501154"/>
                  <a:pt x="544483" y="505649"/>
                </a:cubicBezTo>
                <a:cubicBezTo>
                  <a:pt x="544483" y="534263"/>
                  <a:pt x="514768" y="560331"/>
                  <a:pt x="460890" y="578908"/>
                </a:cubicBezTo>
                <a:cubicBezTo>
                  <a:pt x="410313" y="596287"/>
                  <a:pt x="343378" y="605875"/>
                  <a:pt x="272242" y="605875"/>
                </a:cubicBezTo>
                <a:cubicBezTo>
                  <a:pt x="201105" y="605875"/>
                  <a:pt x="134170" y="596287"/>
                  <a:pt x="83593" y="578908"/>
                </a:cubicBezTo>
                <a:cubicBezTo>
                  <a:pt x="29715" y="560331"/>
                  <a:pt x="0" y="534263"/>
                  <a:pt x="0" y="505649"/>
                </a:cubicBezTo>
                <a:cubicBezTo>
                  <a:pt x="0" y="502203"/>
                  <a:pt x="450" y="498757"/>
                  <a:pt x="1201" y="495461"/>
                </a:cubicBezTo>
                <a:cubicBezTo>
                  <a:pt x="3002" y="488270"/>
                  <a:pt x="9755" y="480929"/>
                  <a:pt x="20711" y="480929"/>
                </a:cubicBezTo>
                <a:cubicBezTo>
                  <a:pt x="25663" y="480929"/>
                  <a:pt x="31216" y="482577"/>
                  <a:pt x="37219" y="485723"/>
                </a:cubicBezTo>
                <a:cubicBezTo>
                  <a:pt x="43222" y="488719"/>
                  <a:pt x="47575" y="490367"/>
                  <a:pt x="63633" y="495911"/>
                </a:cubicBezTo>
                <a:cubicBezTo>
                  <a:pt x="120212" y="515387"/>
                  <a:pt x="194351" y="526173"/>
                  <a:pt x="272242" y="526173"/>
                </a:cubicBezTo>
                <a:cubicBezTo>
                  <a:pt x="350132" y="526173"/>
                  <a:pt x="424271" y="515387"/>
                  <a:pt x="480850" y="495911"/>
                </a:cubicBezTo>
                <a:lnTo>
                  <a:pt x="483852" y="494862"/>
                </a:lnTo>
                <a:cubicBezTo>
                  <a:pt x="494207" y="491416"/>
                  <a:pt x="503962" y="487970"/>
                  <a:pt x="511766" y="483626"/>
                </a:cubicBezTo>
                <a:cubicBezTo>
                  <a:pt x="517019" y="480629"/>
                  <a:pt x="521671" y="479281"/>
                  <a:pt x="525873" y="479281"/>
                </a:cubicBezTo>
                <a:close/>
                <a:moveTo>
                  <a:pt x="525873" y="343372"/>
                </a:moveTo>
                <a:cubicBezTo>
                  <a:pt x="530376" y="343372"/>
                  <a:pt x="538630" y="345020"/>
                  <a:pt x="542232" y="356406"/>
                </a:cubicBezTo>
                <a:cubicBezTo>
                  <a:pt x="543733" y="360751"/>
                  <a:pt x="544483" y="365245"/>
                  <a:pt x="544483" y="369739"/>
                </a:cubicBezTo>
                <a:cubicBezTo>
                  <a:pt x="544483" y="398504"/>
                  <a:pt x="514768" y="424422"/>
                  <a:pt x="460890" y="442999"/>
                </a:cubicBezTo>
                <a:cubicBezTo>
                  <a:pt x="410313" y="460378"/>
                  <a:pt x="343378" y="469966"/>
                  <a:pt x="272242" y="469966"/>
                </a:cubicBezTo>
                <a:cubicBezTo>
                  <a:pt x="201105" y="469966"/>
                  <a:pt x="134170" y="460378"/>
                  <a:pt x="83593" y="442999"/>
                </a:cubicBezTo>
                <a:cubicBezTo>
                  <a:pt x="29715" y="424422"/>
                  <a:pt x="0" y="398504"/>
                  <a:pt x="0" y="369739"/>
                </a:cubicBezTo>
                <a:cubicBezTo>
                  <a:pt x="0" y="366294"/>
                  <a:pt x="450" y="362998"/>
                  <a:pt x="1201" y="359552"/>
                </a:cubicBezTo>
                <a:cubicBezTo>
                  <a:pt x="3002" y="352361"/>
                  <a:pt x="9755" y="345020"/>
                  <a:pt x="20561" y="345020"/>
                </a:cubicBezTo>
                <a:cubicBezTo>
                  <a:pt x="25663" y="345020"/>
                  <a:pt x="31216" y="346668"/>
                  <a:pt x="37219" y="349814"/>
                </a:cubicBezTo>
                <a:cubicBezTo>
                  <a:pt x="43222" y="352810"/>
                  <a:pt x="47575" y="354608"/>
                  <a:pt x="63633" y="360151"/>
                </a:cubicBezTo>
                <a:cubicBezTo>
                  <a:pt x="120212" y="379627"/>
                  <a:pt x="194351" y="390264"/>
                  <a:pt x="272242" y="390264"/>
                </a:cubicBezTo>
                <a:cubicBezTo>
                  <a:pt x="350132" y="390264"/>
                  <a:pt x="424271" y="379627"/>
                  <a:pt x="480850" y="360151"/>
                </a:cubicBezTo>
                <a:lnTo>
                  <a:pt x="483852" y="359103"/>
                </a:lnTo>
                <a:cubicBezTo>
                  <a:pt x="494207" y="355507"/>
                  <a:pt x="503962" y="352211"/>
                  <a:pt x="511766" y="347717"/>
                </a:cubicBezTo>
                <a:cubicBezTo>
                  <a:pt x="517019" y="344870"/>
                  <a:pt x="521671" y="343372"/>
                  <a:pt x="525873" y="343372"/>
                </a:cubicBezTo>
                <a:close/>
                <a:moveTo>
                  <a:pt x="525873" y="209297"/>
                </a:moveTo>
                <a:cubicBezTo>
                  <a:pt x="530376" y="209297"/>
                  <a:pt x="538630" y="210945"/>
                  <a:pt x="542232" y="222331"/>
                </a:cubicBezTo>
                <a:cubicBezTo>
                  <a:pt x="543733" y="226676"/>
                  <a:pt x="544483" y="231170"/>
                  <a:pt x="544483" y="235664"/>
                </a:cubicBezTo>
                <a:cubicBezTo>
                  <a:pt x="544483" y="264429"/>
                  <a:pt x="514768" y="290347"/>
                  <a:pt x="460890" y="308924"/>
                </a:cubicBezTo>
                <a:cubicBezTo>
                  <a:pt x="410313" y="326303"/>
                  <a:pt x="343378" y="335891"/>
                  <a:pt x="272242" y="335891"/>
                </a:cubicBezTo>
                <a:cubicBezTo>
                  <a:pt x="201105" y="335891"/>
                  <a:pt x="134170" y="326303"/>
                  <a:pt x="83593" y="308924"/>
                </a:cubicBezTo>
                <a:cubicBezTo>
                  <a:pt x="29715" y="290347"/>
                  <a:pt x="0" y="264429"/>
                  <a:pt x="0" y="235664"/>
                </a:cubicBezTo>
                <a:cubicBezTo>
                  <a:pt x="0" y="232219"/>
                  <a:pt x="450" y="228773"/>
                  <a:pt x="1201" y="225477"/>
                </a:cubicBezTo>
                <a:cubicBezTo>
                  <a:pt x="3002" y="218286"/>
                  <a:pt x="9755" y="210945"/>
                  <a:pt x="20711" y="210945"/>
                </a:cubicBezTo>
                <a:cubicBezTo>
                  <a:pt x="25663" y="210945"/>
                  <a:pt x="31216" y="212593"/>
                  <a:pt x="37219" y="215739"/>
                </a:cubicBezTo>
                <a:cubicBezTo>
                  <a:pt x="43222" y="218735"/>
                  <a:pt x="47575" y="220533"/>
                  <a:pt x="63633" y="225926"/>
                </a:cubicBezTo>
                <a:cubicBezTo>
                  <a:pt x="120212" y="245402"/>
                  <a:pt x="194351" y="256189"/>
                  <a:pt x="272242" y="256189"/>
                </a:cubicBezTo>
                <a:cubicBezTo>
                  <a:pt x="350132" y="256189"/>
                  <a:pt x="424271" y="245402"/>
                  <a:pt x="480850" y="225926"/>
                </a:cubicBezTo>
                <a:lnTo>
                  <a:pt x="483852" y="225028"/>
                </a:lnTo>
                <a:cubicBezTo>
                  <a:pt x="494207" y="221432"/>
                  <a:pt x="503962" y="217986"/>
                  <a:pt x="511766" y="213642"/>
                </a:cubicBezTo>
                <a:cubicBezTo>
                  <a:pt x="517019" y="210795"/>
                  <a:pt x="521671" y="209297"/>
                  <a:pt x="525873" y="209297"/>
                </a:cubicBezTo>
                <a:close/>
                <a:moveTo>
                  <a:pt x="272242" y="0"/>
                </a:moveTo>
                <a:cubicBezTo>
                  <a:pt x="343378" y="0"/>
                  <a:pt x="410313" y="9589"/>
                  <a:pt x="460890" y="26970"/>
                </a:cubicBezTo>
                <a:cubicBezTo>
                  <a:pt x="514768" y="45549"/>
                  <a:pt x="544483" y="71620"/>
                  <a:pt x="544483" y="100238"/>
                </a:cubicBezTo>
                <a:cubicBezTo>
                  <a:pt x="544483" y="129006"/>
                  <a:pt x="514768" y="154927"/>
                  <a:pt x="460890" y="173506"/>
                </a:cubicBezTo>
                <a:cubicBezTo>
                  <a:pt x="410313" y="190887"/>
                  <a:pt x="343378" y="200476"/>
                  <a:pt x="272242" y="200476"/>
                </a:cubicBezTo>
                <a:cubicBezTo>
                  <a:pt x="201105" y="200476"/>
                  <a:pt x="134170" y="190887"/>
                  <a:pt x="83593" y="173506"/>
                </a:cubicBezTo>
                <a:cubicBezTo>
                  <a:pt x="29715" y="154927"/>
                  <a:pt x="0" y="129006"/>
                  <a:pt x="0" y="100238"/>
                </a:cubicBezTo>
                <a:cubicBezTo>
                  <a:pt x="0" y="71620"/>
                  <a:pt x="29715" y="45549"/>
                  <a:pt x="83593" y="26970"/>
                </a:cubicBezTo>
                <a:cubicBezTo>
                  <a:pt x="134170" y="9589"/>
                  <a:pt x="201105" y="0"/>
                  <a:pt x="27224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9" name="1"/>
          <p:cNvSpPr txBox="1">
            <a:spLocks noChangeArrowheads="1"/>
          </p:cNvSpPr>
          <p:nvPr/>
        </p:nvSpPr>
        <p:spPr bwMode="auto">
          <a:xfrm>
            <a:off x="1759286" y="3057618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1"/>
          <p:cNvSpPr txBox="1">
            <a:spLocks noChangeArrowheads="1"/>
          </p:cNvSpPr>
          <p:nvPr/>
        </p:nvSpPr>
        <p:spPr bwMode="auto">
          <a:xfrm>
            <a:off x="4287968" y="3057618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1"/>
          <p:cNvSpPr txBox="1">
            <a:spLocks noChangeArrowheads="1"/>
          </p:cNvSpPr>
          <p:nvPr/>
        </p:nvSpPr>
        <p:spPr bwMode="auto">
          <a:xfrm>
            <a:off x="6835261" y="3051371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1"/>
          <p:cNvSpPr txBox="1">
            <a:spLocks noChangeArrowheads="1"/>
          </p:cNvSpPr>
          <p:nvPr/>
        </p:nvSpPr>
        <p:spPr bwMode="auto">
          <a:xfrm>
            <a:off x="9363943" y="3051371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561799" y="529497"/>
            <a:ext cx="31555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这里可以是标题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5116995" y="915158"/>
            <a:ext cx="2045162" cy="316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UP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4014071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2262</Words>
  <Application>Microsoft Office PowerPoint</Application>
  <PresentationFormat>宽屏</PresentationFormat>
  <Paragraphs>161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5" baseType="lpstr">
      <vt:lpstr>等线</vt:lpstr>
      <vt:lpstr>等线 Light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BMI</dc:creator>
  <cp:lastModifiedBy>Windows 用户</cp:lastModifiedBy>
  <cp:revision>98</cp:revision>
  <dcterms:created xsi:type="dcterms:W3CDTF">2020-04-10T03:02:41Z</dcterms:created>
  <dcterms:modified xsi:type="dcterms:W3CDTF">2020-07-08T08:48:43Z</dcterms:modified>
</cp:coreProperties>
</file>