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3.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7"/>
  </p:notesMasterIdLst>
  <p:sldIdLst>
    <p:sldId id="296" r:id="rId2"/>
    <p:sldId id="279" r:id="rId3"/>
    <p:sldId id="280" r:id="rId4"/>
    <p:sldId id="281" r:id="rId5"/>
    <p:sldId id="282" r:id="rId6"/>
    <p:sldId id="283" r:id="rId7"/>
    <p:sldId id="284" r:id="rId8"/>
    <p:sldId id="303" r:id="rId9"/>
    <p:sldId id="286" r:id="rId10"/>
    <p:sldId id="287" r:id="rId11"/>
    <p:sldId id="288" r:id="rId12"/>
    <p:sldId id="289" r:id="rId13"/>
    <p:sldId id="291" r:id="rId14"/>
    <p:sldId id="285" r:id="rId15"/>
    <p:sldId id="292" r:id="rId16"/>
    <p:sldId id="293" r:id="rId17"/>
    <p:sldId id="294" r:id="rId18"/>
    <p:sldId id="295" r:id="rId19"/>
    <p:sldId id="297" r:id="rId20"/>
    <p:sldId id="298" r:id="rId21"/>
    <p:sldId id="304" r:id="rId22"/>
    <p:sldId id="299" r:id="rId23"/>
    <p:sldId id="301" r:id="rId24"/>
    <p:sldId id="302" r:id="rId25"/>
    <p:sldId id="305" r:id="rId26"/>
  </p:sldIdLst>
  <p:sldSz cx="8999538" cy="5040313"/>
  <p:notesSz cx="6858000" cy="9144000"/>
  <p:embeddedFontLst>
    <p:embeddedFont>
      <p:font typeface="Calibri" panose="020F0502020204030204" pitchFamily="34" charset="0"/>
      <p:regular r:id="rId28"/>
      <p:bold r:id="rId29"/>
      <p:italic r:id="rId30"/>
      <p:boldItalic r:id="rId31"/>
    </p:embeddedFont>
    <p:embeddedFont>
      <p:font typeface="Calibri Light" panose="020F0302020204030204" pitchFamily="34" charset="0"/>
      <p:regular r:id="rId32"/>
      <p:italic r:id="rId33"/>
    </p:embeddedFont>
    <p:embeddedFont>
      <p:font typeface="Calisto MT" panose="02040603050505030304" pitchFamily="18" charset="0"/>
      <p:regular r:id="rId34"/>
      <p:bold r:id="rId35"/>
      <p:italic r:id="rId36"/>
      <p:boldItalic r:id="rId37"/>
    </p:embeddedFont>
    <p:embeddedFont>
      <p:font typeface="Cambria" panose="02040503050406030204" pitchFamily="18" charset="0"/>
      <p:regular r:id="rId38"/>
      <p:bold r:id="rId39"/>
      <p:italic r:id="rId40"/>
      <p:boldItalic r:id="rId41"/>
    </p:embeddedFont>
    <p:embeddedFont>
      <p:font typeface="Elephant" panose="02020904090505020303" pitchFamily="18" charset="0"/>
      <p:regular r:id="rId42"/>
      <p:italic r:id="rId43"/>
    </p:embeddedFont>
    <p:embeddedFont>
      <p:font typeface="Georgia" panose="02040502050405020303" pitchFamily="18" charset="0"/>
      <p:regular r:id="rId44"/>
      <p:bold r:id="rId45"/>
      <p:italic r:id="rId46"/>
      <p:boldItalic r:id="rId47"/>
    </p:embeddedFont>
    <p:embeddedFont>
      <p:font typeface="Lato" panose="020F0502020204030203" pitchFamily="34" charset="0"/>
      <p:regular r:id="rId48"/>
      <p:bold r:id="rId49"/>
    </p:embeddedFont>
    <p:embeddedFont>
      <p:font typeface="Lato Bold" panose="020F0502020204030203" pitchFamily="34" charset="0"/>
      <p:bold r:id="rId50"/>
    </p:embeddedFont>
    <p:embeddedFont>
      <p:font typeface="Nyala" panose="02000504070300020003" pitchFamily="2" charset="0"/>
      <p:regular r:id="rId51"/>
    </p:embeddedFont>
    <p:embeddedFont>
      <p:font typeface="等线" panose="02010600030101010101" pitchFamily="2" charset="-122"/>
      <p:regular r:id="rId52"/>
      <p:bold r:id="rId53"/>
    </p:embeddedFont>
    <p:embeddedFont>
      <p:font typeface="等线 Light" panose="02010600030101010101" pitchFamily="2" charset="-122"/>
      <p:regular r:id="rId54"/>
    </p:embeddedFont>
    <p:embeddedFont>
      <p:font typeface="华文细黑" panose="02010600040101010101" pitchFamily="2" charset="-122"/>
      <p:regular r:id="rId55"/>
    </p:embeddedFont>
    <p:embeddedFont>
      <p:font typeface="时尚中黑简体" panose="01010104010101010101" pitchFamily="2" charset="-122"/>
      <p:regular r:id="rId56"/>
    </p:embeddedFont>
    <p:embeddedFont>
      <p:font typeface="微软雅黑" panose="020B0503020204020204" pitchFamily="34" charset="-122"/>
      <p:regular r:id="rId57"/>
      <p:bold r:id="rId58"/>
    </p:embeddedFont>
  </p:embeddedFontLst>
  <p:custDataLst>
    <p:tags r:id="rId5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98" autoAdjust="0"/>
    <p:restoredTop sz="94660"/>
  </p:normalViewPr>
  <p:slideViewPr>
    <p:cSldViewPr snapToGrid="0">
      <p:cViewPr varScale="1">
        <p:scale>
          <a:sx n="106" d="100"/>
          <a:sy n="106" d="100"/>
        </p:scale>
        <p:origin x="907"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schemas.openxmlformats.org/officeDocument/2006/relationships/font" Target="fonts/font23.fntdata"/><Relationship Id="rId55" Type="http://schemas.openxmlformats.org/officeDocument/2006/relationships/font" Target="fonts/font28.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font" Target="fonts/font14.fntdata"/><Relationship Id="rId54" Type="http://schemas.openxmlformats.org/officeDocument/2006/relationships/font" Target="fonts/font27.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3" Type="http://schemas.openxmlformats.org/officeDocument/2006/relationships/font" Target="fonts/font26.fntdata"/><Relationship Id="rId58" Type="http://schemas.openxmlformats.org/officeDocument/2006/relationships/font" Target="fonts/font3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font" Target="fonts/font22.fntdata"/><Relationship Id="rId57" Type="http://schemas.openxmlformats.org/officeDocument/2006/relationships/font" Target="fonts/font30.fntdata"/><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52" Type="http://schemas.openxmlformats.org/officeDocument/2006/relationships/font" Target="fonts/font25.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font" Target="fonts/font21.fntdata"/><Relationship Id="rId56" Type="http://schemas.openxmlformats.org/officeDocument/2006/relationships/font" Target="fonts/font29.fntdata"/><Relationship Id="rId8" Type="http://schemas.openxmlformats.org/officeDocument/2006/relationships/slide" Target="slides/slide7.xml"/><Relationship Id="rId51" Type="http://schemas.openxmlformats.org/officeDocument/2006/relationships/font" Target="fonts/font2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59"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object 1</c:v>
                </c:pt>
              </c:strCache>
            </c:strRef>
          </c:tx>
          <c:spPr>
            <a:solidFill>
              <a:srgbClr val="FFC000"/>
            </a:solidFill>
            <a:ln w="19050">
              <a:noFill/>
            </a:ln>
            <a:effectLst/>
          </c:spPr>
          <c:invertIfNegative val="0"/>
          <c:cat>
            <c:numRef>
              <c:f>Sheet1!$A$2:$A$6</c:f>
              <c:numCache>
                <c:formatCode>General</c:formatCode>
                <c:ptCount val="5"/>
                <c:pt idx="0">
                  <c:v>2013</c:v>
                </c:pt>
                <c:pt idx="1">
                  <c:v>2014</c:v>
                </c:pt>
                <c:pt idx="2">
                  <c:v>2015</c:v>
                </c:pt>
                <c:pt idx="3">
                  <c:v>2016</c:v>
                </c:pt>
                <c:pt idx="4">
                  <c:v>2017</c:v>
                </c:pt>
              </c:numCache>
            </c:numRef>
          </c:cat>
          <c:val>
            <c:numRef>
              <c:f>Sheet1!$B$2:$B$6</c:f>
              <c:numCache>
                <c:formatCode>General</c:formatCode>
                <c:ptCount val="5"/>
                <c:pt idx="0">
                  <c:v>4.3</c:v>
                </c:pt>
                <c:pt idx="1">
                  <c:v>2.5</c:v>
                </c:pt>
                <c:pt idx="2">
                  <c:v>3.5</c:v>
                </c:pt>
                <c:pt idx="3">
                  <c:v>4.5</c:v>
                </c:pt>
                <c:pt idx="4">
                  <c:v>3</c:v>
                </c:pt>
              </c:numCache>
            </c:numRef>
          </c:val>
          <c:extLst>
            <c:ext xmlns:c16="http://schemas.microsoft.com/office/drawing/2014/chart" uri="{C3380CC4-5D6E-409C-BE32-E72D297353CC}">
              <c16:uniqueId val="{00000000-35E6-4AC0-A555-9A5F780AD99E}"/>
            </c:ext>
          </c:extLst>
        </c:ser>
        <c:dLbls>
          <c:showLegendKey val="0"/>
          <c:showVal val="0"/>
          <c:showCatName val="0"/>
          <c:showSerName val="0"/>
          <c:showPercent val="0"/>
          <c:showBubbleSize val="0"/>
        </c:dLbls>
        <c:gapWidth val="150"/>
        <c:axId val="1505618576"/>
        <c:axId val="1505518896"/>
      </c:barChart>
      <c:catAx>
        <c:axId val="1505618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505518896"/>
        <c:crosses val="autoZero"/>
        <c:auto val="1"/>
        <c:lblAlgn val="ctr"/>
        <c:lblOffset val="100"/>
        <c:noMultiLvlLbl val="0"/>
      </c:catAx>
      <c:valAx>
        <c:axId val="150551889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505618576"/>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1" Type="http://schemas.openxmlformats.org/officeDocument/2006/relationships/image" Target="../media/image9.jpg"/></Relationships>
</file>

<file path=ppt/diagrams/_rels/data2.xml.rels><?xml version="1.0" encoding="UTF-8" standalone="yes"?>
<Relationships xmlns="http://schemas.openxmlformats.org/package/2006/relationships"><Relationship Id="rId2" Type="http://schemas.microsoft.com/office/2007/relationships/hdphoto" Target="../media/hdphoto2.wdp"/><Relationship Id="rId1" Type="http://schemas.openxmlformats.org/officeDocument/2006/relationships/image" Target="../media/image10.png"/></Relationships>
</file>

<file path=ppt/diagrams/_rels/data3.xml.rels><?xml version="1.0" encoding="UTF-8" standalone="yes"?>
<Relationships xmlns="http://schemas.openxmlformats.org/package/2006/relationships"><Relationship Id="rId1" Type="http://schemas.openxmlformats.org/officeDocument/2006/relationships/image" Target="../media/image17.jpg"/></Relationships>
</file>

<file path=ppt/diagrams/_rels/data4.xml.rels><?xml version="1.0" encoding="UTF-8" standalone="yes"?>
<Relationships xmlns="http://schemas.openxmlformats.org/package/2006/relationships"><Relationship Id="rId1" Type="http://schemas.openxmlformats.org/officeDocument/2006/relationships/image" Target="../media/image24.jpg"/></Relationships>
</file>

<file path=ppt/diagrams/_rels/data5.xml.rels><?xml version="1.0" encoding="UTF-8" standalone="yes"?>
<Relationships xmlns="http://schemas.openxmlformats.org/package/2006/relationships"><Relationship Id="rId1" Type="http://schemas.openxmlformats.org/officeDocument/2006/relationships/image" Target="../media/image25.jpg"/></Relationships>
</file>

<file path=ppt/diagrams/_rels/data6.xml.rels><?xml version="1.0" encoding="UTF-8" standalone="yes"?>
<Relationships xmlns="http://schemas.openxmlformats.org/package/2006/relationships"><Relationship Id="rId1" Type="http://schemas.openxmlformats.org/officeDocument/2006/relationships/image" Target="../media/image26.jpg"/></Relationships>
</file>

<file path=ppt/diagrams/_rels/data7.xml.rels><?xml version="1.0" encoding="UTF-8" standalone="yes"?>
<Relationships xmlns="http://schemas.openxmlformats.org/package/2006/relationships"><Relationship Id="rId1" Type="http://schemas.openxmlformats.org/officeDocument/2006/relationships/image" Target="../media/image27.jpg"/></Relationships>
</file>

<file path=ppt/diagrams/_rels/drawing1.xml.rels><?xml version="1.0" encoding="UTF-8" standalone="yes"?>
<Relationships xmlns="http://schemas.openxmlformats.org/package/2006/relationships"><Relationship Id="rId1" Type="http://schemas.openxmlformats.org/officeDocument/2006/relationships/image" Target="../media/image9.jpg"/></Relationships>
</file>

<file path=ppt/diagrams/_rels/drawing2.xml.rels><?xml version="1.0" encoding="UTF-8" standalone="yes"?>
<Relationships xmlns="http://schemas.openxmlformats.org/package/2006/relationships"><Relationship Id="rId2" Type="http://schemas.microsoft.com/office/2007/relationships/hdphoto" Target="../media/hdphoto2.wdp"/><Relationship Id="rId1" Type="http://schemas.openxmlformats.org/officeDocument/2006/relationships/image" Target="../media/image10.png"/></Relationships>
</file>

<file path=ppt/diagrams/_rels/drawing3.xml.rels><?xml version="1.0" encoding="UTF-8" standalone="yes"?>
<Relationships xmlns="http://schemas.openxmlformats.org/package/2006/relationships"><Relationship Id="rId1" Type="http://schemas.openxmlformats.org/officeDocument/2006/relationships/image" Target="../media/image17.jpg"/></Relationships>
</file>

<file path=ppt/diagrams/_rels/drawing4.xml.rels><?xml version="1.0" encoding="UTF-8" standalone="yes"?>
<Relationships xmlns="http://schemas.openxmlformats.org/package/2006/relationships"><Relationship Id="rId1" Type="http://schemas.openxmlformats.org/officeDocument/2006/relationships/image" Target="../media/image24.jpg"/></Relationships>
</file>

<file path=ppt/diagrams/_rels/drawing5.xml.rels><?xml version="1.0" encoding="UTF-8" standalone="yes"?>
<Relationships xmlns="http://schemas.openxmlformats.org/package/2006/relationships"><Relationship Id="rId1" Type="http://schemas.openxmlformats.org/officeDocument/2006/relationships/image" Target="../media/image25.jpg"/></Relationships>
</file>

<file path=ppt/diagrams/_rels/drawing6.xml.rels><?xml version="1.0" encoding="UTF-8" standalone="yes"?>
<Relationships xmlns="http://schemas.openxmlformats.org/package/2006/relationships"><Relationship Id="rId1" Type="http://schemas.openxmlformats.org/officeDocument/2006/relationships/image" Target="../media/image26.jpg"/></Relationships>
</file>

<file path=ppt/diagrams/_rels/drawing7.xml.rels><?xml version="1.0" encoding="UTF-8" standalone="yes"?>
<Relationships xmlns="http://schemas.openxmlformats.org/package/2006/relationships"><Relationship Id="rId1" Type="http://schemas.openxmlformats.org/officeDocument/2006/relationships/image" Target="../media/image27.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Y="132129"/>
      <dgm:spPr>
        <a:blipFill>
          <a:blip xmlns:r="http://schemas.openxmlformats.org/officeDocument/2006/relationships" r:embed="rId1">
            <a:extLst>
              <a:ext uri="{28A0092B-C50C-407E-A947-70E740481C1C}">
                <a14:useLocalDpi xmlns:a14="http://schemas.microsoft.com/office/drawing/2010/main" val="0"/>
              </a:ext>
            </a:extLst>
          </a:blip>
          <a:srcRect/>
          <a:stretch>
            <a:fillRect t="-9000" b="-9000"/>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63916A2C-1A96-B948-9CFC-2DF566B007FC}" type="presOf" srcId="{F4DCAFF9-3CD8-4192-92EC-2050EBC96D81}" destId="{7AC81859-B11C-4EE9-8379-B9AF70890D88}" srcOrd="0" destOrd="0" presId="urn:microsoft.com/office/officeart/2008/layout/BendingPictureSemiTransparentText"/>
    <dgm:cxn modelId="{EE7C3E65-A100-9E45-A39F-9C098086CBA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53D70B9-DCEC-D24E-AE05-B4C0F8B5380D}" type="presParOf" srcId="{BDA71D6A-C3D1-411E-9EAC-6386FFEE52C2}" destId="{0B2273E3-B9E3-4A02-93CF-275511BE0699}" srcOrd="0" destOrd="0" presId="urn:microsoft.com/office/officeart/2008/layout/BendingPictureSemiTransparentText"/>
    <dgm:cxn modelId="{70018C4B-0493-274C-B7F1-0A73E4F14A28}" type="presParOf" srcId="{0B2273E3-B9E3-4A02-93CF-275511BE0699}" destId="{367DAC4B-08E7-4BA7-A970-D0115453FB5A}" srcOrd="0" destOrd="0" presId="urn:microsoft.com/office/officeart/2008/layout/BendingPictureSemiTransparentText"/>
    <dgm:cxn modelId="{FC11CCFC-8D0C-894D-9BD9-218AD9C5651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X="198650"/>
      <dgm:spPr>
        <a:blipFill>
          <a:blip xmlns:r="http://schemas.openxmlformats.org/officeDocument/2006/relationships"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t="-27000" b="-27000"/>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3F12C560-B9F8-5D46-8779-5C4DC3692B41}" type="presOf" srcId="{F4DCAFF9-3CD8-4192-92EC-2050EBC96D81}" destId="{7AC81859-B11C-4EE9-8379-B9AF70890D88}" srcOrd="0" destOrd="0" presId="urn:microsoft.com/office/officeart/2008/layout/BendingPictureSemiTransparentText"/>
    <dgm:cxn modelId="{B335AA50-CE43-7A46-9725-F23E3FD12BD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7834F40-7EE0-184D-83F4-50F769AF48E3}" type="presParOf" srcId="{BDA71D6A-C3D1-411E-9EAC-6386FFEE52C2}" destId="{0B2273E3-B9E3-4A02-93CF-275511BE0699}" srcOrd="0" destOrd="0" presId="urn:microsoft.com/office/officeart/2008/layout/BendingPictureSemiTransparentText"/>
    <dgm:cxn modelId="{1B3B2C88-1BFA-AC49-A2EC-23218446FF3A}" type="presParOf" srcId="{0B2273E3-B9E3-4A02-93CF-275511BE0699}" destId="{367DAC4B-08E7-4BA7-A970-D0115453FB5A}" srcOrd="0" destOrd="0" presId="urn:microsoft.com/office/officeart/2008/layout/BendingPictureSemiTransparentText"/>
    <dgm:cxn modelId="{266E8ABB-6707-DC48-B009-D9D7D3F1AD4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X="137023"/>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650BA216-E22C-1643-9686-CCECD5FF7677}" type="presOf" srcId="{B3E39A80-D6B7-4E26-B22E-327D37299CB1}" destId="{BDA71D6A-C3D1-411E-9EAC-6386FFEE52C2}" srcOrd="0" destOrd="0" presId="urn:microsoft.com/office/officeart/2008/layout/BendingPictureSemiTransparentText"/>
    <dgm:cxn modelId="{AE28D24E-7EAD-C54F-9BE9-9E00EF36748A}"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C14B0FF-0EB8-1840-835D-116248A2E64D}" type="presParOf" srcId="{BDA71D6A-C3D1-411E-9EAC-6386FFEE52C2}" destId="{0B2273E3-B9E3-4A02-93CF-275511BE0699}" srcOrd="0" destOrd="0" presId="urn:microsoft.com/office/officeart/2008/layout/BendingPictureSemiTransparentText"/>
    <dgm:cxn modelId="{71094E85-0BEC-5845-A5B4-78D2FC9F4C31}" type="presParOf" srcId="{0B2273E3-B9E3-4A02-93CF-275511BE0699}" destId="{367DAC4B-08E7-4BA7-A970-D0115453FB5A}" srcOrd="0" destOrd="0" presId="urn:microsoft.com/office/officeart/2008/layout/BendingPictureSemiTransparentText"/>
    <dgm:cxn modelId="{D4BB04C8-314A-614B-8150-B3F69AAFFB9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X="163731"/>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8BEC5871-8DD6-7E48-B7E1-D0F3B66F430B}"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B6D02DB-7DDA-CD40-A076-3EB75C670AB1}" type="presOf" srcId="{B3E39A80-D6B7-4E26-B22E-327D37299CB1}" destId="{BDA71D6A-C3D1-411E-9EAC-6386FFEE52C2}" srcOrd="0" destOrd="0" presId="urn:microsoft.com/office/officeart/2008/layout/BendingPictureSemiTransparentText"/>
    <dgm:cxn modelId="{AD05399A-93B4-5646-A093-6959D38C6B94}" type="presParOf" srcId="{BDA71D6A-C3D1-411E-9EAC-6386FFEE52C2}" destId="{0B2273E3-B9E3-4A02-93CF-275511BE0699}" srcOrd="0" destOrd="0" presId="urn:microsoft.com/office/officeart/2008/layout/BendingPictureSemiTransparentText"/>
    <dgm:cxn modelId="{4A6863DC-FB65-5441-A40B-C32260EE0C1B}" type="presParOf" srcId="{0B2273E3-B9E3-4A02-93CF-275511BE0699}" destId="{367DAC4B-08E7-4BA7-A970-D0115453FB5A}" srcOrd="0" destOrd="0" presId="urn:microsoft.com/office/officeart/2008/layout/BendingPictureSemiTransparentText"/>
    <dgm:cxn modelId="{EA8CB5F9-F2AD-4F43-9975-02C88CC174F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X="163731" custLinFactNeighborX="17151" custLinFactNeighborY="-76113"/>
      <dgm:spPr>
        <a:prstGeom prst="flowChartInputOutpu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36BF4D05-7FEF-5C4B-A752-6EAA5785F5E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CB845D6-2250-C44C-8E5F-40B02EB2159D}" type="presOf" srcId="{F4DCAFF9-3CD8-4192-92EC-2050EBC96D81}" destId="{7AC81859-B11C-4EE9-8379-B9AF70890D88}" srcOrd="0" destOrd="0" presId="urn:microsoft.com/office/officeart/2008/layout/BendingPictureSemiTransparentText"/>
    <dgm:cxn modelId="{DC9A035B-F0D6-034C-8C0B-460D9E9D44AD}" type="presParOf" srcId="{BDA71D6A-C3D1-411E-9EAC-6386FFEE52C2}" destId="{0B2273E3-B9E3-4A02-93CF-275511BE0699}" srcOrd="0" destOrd="0" presId="urn:microsoft.com/office/officeart/2008/layout/BendingPictureSemiTransparentText"/>
    <dgm:cxn modelId="{226B5668-D49A-0144-8647-C6DD830423D0}" type="presParOf" srcId="{0B2273E3-B9E3-4A02-93CF-275511BE0699}" destId="{367DAC4B-08E7-4BA7-A970-D0115453FB5A}" srcOrd="0" destOrd="0" presId="urn:microsoft.com/office/officeart/2008/layout/BendingPictureSemiTransparentText"/>
    <dgm:cxn modelId="{E6A85799-EE88-3940-A58C-D8E777171E5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X="163731" custLinFactNeighborX="17151" custLinFactNeighborY="-76113"/>
      <dgm:spPr>
        <a:prstGeom prst="flowChartInputOutpu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8C7BD230-95FF-9D4C-90BC-DD031062C62D}"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56D71D4-8880-F549-A55C-0DAC4D9E8741}" type="presOf" srcId="{B3E39A80-D6B7-4E26-B22E-327D37299CB1}" destId="{BDA71D6A-C3D1-411E-9EAC-6386FFEE52C2}" srcOrd="0" destOrd="0" presId="urn:microsoft.com/office/officeart/2008/layout/BendingPictureSemiTransparentText"/>
    <dgm:cxn modelId="{1DFCEFE4-886D-B749-8AA0-CC2B0443DAA8}" type="presParOf" srcId="{BDA71D6A-C3D1-411E-9EAC-6386FFEE52C2}" destId="{0B2273E3-B9E3-4A02-93CF-275511BE0699}" srcOrd="0" destOrd="0" presId="urn:microsoft.com/office/officeart/2008/layout/BendingPictureSemiTransparentText"/>
    <dgm:cxn modelId="{E4C4EC0D-49BA-E446-86A3-7B6B6B9E872C}" type="presParOf" srcId="{0B2273E3-B9E3-4A02-93CF-275511BE0699}" destId="{367DAC4B-08E7-4BA7-A970-D0115453FB5A}" srcOrd="0" destOrd="0" presId="urn:microsoft.com/office/officeart/2008/layout/BendingPictureSemiTransparentText"/>
    <dgm:cxn modelId="{0008622D-B09B-7D4B-B70D-B22B9617D9D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pt>
    <dgm:pt modelId="{0B2273E3-B9E3-4A02-93CF-275511BE0699}" type="pres">
      <dgm:prSet presAssocID="{F4DCAFF9-3CD8-4192-92EC-2050EBC96D81}" presName="composite" presStyleCnt="0"/>
      <dgm:spPr/>
    </dgm:pt>
    <dgm:pt modelId="{367DAC4B-08E7-4BA7-A970-D0115453FB5A}" type="pres">
      <dgm:prSet presAssocID="{F4DCAFF9-3CD8-4192-92EC-2050EBC96D81}" presName="rect1" presStyleLbl="bgShp" presStyleIdx="0" presStyleCnt="1" custScaleX="163731" custLinFactNeighborX="-17071" custLinFactNeighborY="-52731"/>
      <dgm:spPr>
        <a:prstGeom prst="flowChartInputOutpu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7AC81859-B11C-4EE9-8379-B9AF70890D88}" type="pres">
      <dgm:prSet presAssocID="{F4DCAFF9-3CD8-4192-92EC-2050EBC96D81}" presName="rect2" presStyleLbl="trBgShp" presStyleIdx="0" presStyleCnt="1">
        <dgm:presLayoutVars>
          <dgm:bulletEnabled val="1"/>
        </dgm:presLayoutVars>
      </dgm:prSet>
      <dgm:spPr/>
    </dgm:pt>
  </dgm:ptLst>
  <dgm:cxnLst>
    <dgm:cxn modelId="{2A678D74-5D28-4772-9694-380BDCB05326}" srcId="{B3E39A80-D6B7-4E26-B22E-327D37299CB1}" destId="{F4DCAFF9-3CD8-4192-92EC-2050EBC96D81}" srcOrd="0" destOrd="0" parTransId="{896C2910-71E4-4E18-81DA-428510306E45}" sibTransId="{5670A9B4-EF79-4194-B2F8-D0D0B5D9F166}"/>
    <dgm:cxn modelId="{57B7BD7A-9CB4-4D49-A2AD-60CFEB12C2E4}" type="presOf" srcId="{F4DCAFF9-3CD8-4192-92EC-2050EBC96D81}" destId="{7AC81859-B11C-4EE9-8379-B9AF70890D88}" srcOrd="0" destOrd="0" presId="urn:microsoft.com/office/officeart/2008/layout/BendingPictureSemiTransparentText"/>
    <dgm:cxn modelId="{42C696B0-03FF-3347-B8A0-F8D112E052F1}" type="presOf" srcId="{B3E39A80-D6B7-4E26-B22E-327D37299CB1}" destId="{BDA71D6A-C3D1-411E-9EAC-6386FFEE52C2}" srcOrd="0" destOrd="0" presId="urn:microsoft.com/office/officeart/2008/layout/BendingPictureSemiTransparentText"/>
    <dgm:cxn modelId="{748481E0-3FCC-7E44-87E8-99A39DE1473B}" type="presParOf" srcId="{BDA71D6A-C3D1-411E-9EAC-6386FFEE52C2}" destId="{0B2273E3-B9E3-4A02-93CF-275511BE0699}" srcOrd="0" destOrd="0" presId="urn:microsoft.com/office/officeart/2008/layout/BendingPictureSemiTransparentText"/>
    <dgm:cxn modelId="{E80E1457-0F1D-CA4C-B5E4-B3F4DF057D9B}" type="presParOf" srcId="{0B2273E3-B9E3-4A02-93CF-275511BE0699}" destId="{367DAC4B-08E7-4BA7-A970-D0115453FB5A}" srcOrd="0" destOrd="0" presId="urn:microsoft.com/office/officeart/2008/layout/BendingPictureSemiTransparentText"/>
    <dgm:cxn modelId="{DAAD4F15-2DD0-DC40-AAB5-547480C567B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78" y="0"/>
          <a:ext cx="4266328" cy="483162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9000" b="-9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378" y="3147162"/>
          <a:ext cx="4266328" cy="87761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16840" tIns="116840" rIns="116840" bIns="116840" numCol="1" spcCol="1270" anchor="ctr" anchorCtr="0">
          <a:noAutofit/>
        </a:bodyPr>
        <a:lstStyle/>
        <a:p>
          <a:pPr marL="0" lvl="0" indent="0" algn="ctr" defTabSz="2044700">
            <a:lnSpc>
              <a:spcPct val="90000"/>
            </a:lnSpc>
            <a:spcBef>
              <a:spcPct val="0"/>
            </a:spcBef>
            <a:spcAft>
              <a:spcPct val="35000"/>
            </a:spcAft>
            <a:buNone/>
          </a:pPr>
          <a:endParaRPr lang="en-US" sz="4600" kern="1200"/>
        </a:p>
      </dsp:txBody>
      <dsp:txXfrm>
        <a:off x="1378" y="3147162"/>
        <a:ext cx="4266328" cy="8776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5" y="581"/>
          <a:ext cx="2755480" cy="1188911"/>
        </a:xfrm>
        <a:prstGeom prst="rect">
          <a:avLst/>
        </a:prstGeom>
        <a:blipFill>
          <a:blip xmlns:r="http://schemas.openxmlformats.org/officeDocument/2006/relationships"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t="-27000" b="-27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85533" y="832819"/>
          <a:ext cx="1387103" cy="28533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685533" y="832819"/>
        <a:ext cx="1387103" cy="28533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148" y="1974"/>
          <a:ext cx="6459392" cy="4040536"/>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75797" y="2830350"/>
          <a:ext cx="4714093" cy="96972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0" tIns="127000" rIns="127000" bIns="127000" numCol="1" spcCol="1270" anchor="ctr" anchorCtr="0">
          <a:noAutofit/>
        </a:bodyPr>
        <a:lstStyle/>
        <a:p>
          <a:pPr marL="0" lvl="0" indent="0" algn="ctr" defTabSz="2222500">
            <a:lnSpc>
              <a:spcPct val="90000"/>
            </a:lnSpc>
            <a:spcBef>
              <a:spcPct val="0"/>
            </a:spcBef>
            <a:spcAft>
              <a:spcPct val="35000"/>
            </a:spcAft>
            <a:buNone/>
          </a:pPr>
          <a:endParaRPr lang="en-US" sz="5000" kern="1200"/>
        </a:p>
      </dsp:txBody>
      <dsp:txXfrm>
        <a:off x="875797" y="2830350"/>
        <a:ext cx="4714093" cy="96972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5" y="0"/>
          <a:ext cx="6432209" cy="3367209"/>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51848" y="2357046"/>
          <a:ext cx="3928522" cy="80813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866900">
            <a:lnSpc>
              <a:spcPct val="90000"/>
            </a:lnSpc>
            <a:spcBef>
              <a:spcPct val="0"/>
            </a:spcBef>
            <a:spcAft>
              <a:spcPct val="35000"/>
            </a:spcAft>
            <a:buNone/>
          </a:pPr>
          <a:endParaRPr lang="en-US" sz="4200" kern="1200"/>
        </a:p>
      </dsp:txBody>
      <dsp:txXfrm>
        <a:off x="1251848" y="2357046"/>
        <a:ext cx="3928522" cy="80813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 y="0"/>
          <a:ext cx="2419180" cy="1266421"/>
        </a:xfrm>
        <a:prstGeom prst="flowChartInputOutpu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470825" y="886494"/>
          <a:ext cx="1477533" cy="30394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470825" y="886494"/>
        <a:ext cx="1477533" cy="30394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 y="0"/>
          <a:ext cx="1486615" cy="778231"/>
        </a:xfrm>
        <a:prstGeom prst="flowChartInputOutpu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89328" y="544761"/>
          <a:ext cx="907962" cy="18677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289328" y="544761"/>
        <a:ext cx="907962" cy="18677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3676634" cy="1924688"/>
        </a:xfrm>
        <a:prstGeom prst="flowChartInputOutpu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15553" y="1347281"/>
          <a:ext cx="2245533" cy="46192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1066800">
            <a:lnSpc>
              <a:spcPct val="90000"/>
            </a:lnSpc>
            <a:spcBef>
              <a:spcPct val="0"/>
            </a:spcBef>
            <a:spcAft>
              <a:spcPct val="35000"/>
            </a:spcAft>
            <a:buNone/>
          </a:pPr>
          <a:endParaRPr lang="en-US" sz="2400" kern="1200"/>
        </a:p>
      </dsp:txBody>
      <dsp:txXfrm>
        <a:off x="715553" y="1347281"/>
        <a:ext cx="2245533" cy="461925"/>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B361FF-D3DE-4300-BCAF-60481FF8BB2C}" type="datetimeFigureOut">
              <a:rPr lang="zh-CN" altLang="en-US" smtClean="0"/>
              <a:t>2018/6/28</a:t>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60FEB8-EC1F-4531-BC44-4AC48C2AD622}" type="slidenum">
              <a:rPr lang="zh-CN" altLang="en-US" smtClean="0"/>
              <a:t>‹#›</a:t>
            </a:fld>
            <a:endParaRPr lang="zh-CN" altLang="en-US"/>
          </a:p>
        </p:txBody>
      </p:sp>
    </p:spTree>
    <p:extLst>
      <p:ext uri="{BB962C8B-B14F-4D97-AF65-F5344CB8AC3E}">
        <p14:creationId xmlns:p14="http://schemas.microsoft.com/office/powerpoint/2010/main" val="863024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1</a:t>
            </a:fld>
            <a:endParaRPr lang="zh-CN" altLang="en-US"/>
          </a:p>
        </p:txBody>
      </p:sp>
    </p:spTree>
    <p:extLst>
      <p:ext uri="{BB962C8B-B14F-4D97-AF65-F5344CB8AC3E}">
        <p14:creationId xmlns:p14="http://schemas.microsoft.com/office/powerpoint/2010/main" val="19332345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10</a:t>
            </a:fld>
            <a:endParaRPr lang="zh-CN" altLang="en-US"/>
          </a:p>
        </p:txBody>
      </p:sp>
    </p:spTree>
    <p:extLst>
      <p:ext uri="{BB962C8B-B14F-4D97-AF65-F5344CB8AC3E}">
        <p14:creationId xmlns:p14="http://schemas.microsoft.com/office/powerpoint/2010/main" val="3474283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11</a:t>
            </a:fld>
            <a:endParaRPr lang="zh-CN" altLang="en-US"/>
          </a:p>
        </p:txBody>
      </p:sp>
    </p:spTree>
    <p:extLst>
      <p:ext uri="{BB962C8B-B14F-4D97-AF65-F5344CB8AC3E}">
        <p14:creationId xmlns:p14="http://schemas.microsoft.com/office/powerpoint/2010/main" val="6905454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12</a:t>
            </a:fld>
            <a:endParaRPr lang="zh-CN" altLang="en-US"/>
          </a:p>
        </p:txBody>
      </p:sp>
    </p:spTree>
    <p:extLst>
      <p:ext uri="{BB962C8B-B14F-4D97-AF65-F5344CB8AC3E}">
        <p14:creationId xmlns:p14="http://schemas.microsoft.com/office/powerpoint/2010/main" val="3433196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13</a:t>
            </a:fld>
            <a:endParaRPr lang="zh-CN" altLang="en-US"/>
          </a:p>
        </p:txBody>
      </p:sp>
    </p:spTree>
    <p:extLst>
      <p:ext uri="{BB962C8B-B14F-4D97-AF65-F5344CB8AC3E}">
        <p14:creationId xmlns:p14="http://schemas.microsoft.com/office/powerpoint/2010/main" val="3205615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14</a:t>
            </a:fld>
            <a:endParaRPr lang="zh-CN" altLang="en-US"/>
          </a:p>
        </p:txBody>
      </p:sp>
    </p:spTree>
    <p:extLst>
      <p:ext uri="{BB962C8B-B14F-4D97-AF65-F5344CB8AC3E}">
        <p14:creationId xmlns:p14="http://schemas.microsoft.com/office/powerpoint/2010/main" val="25525512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15</a:t>
            </a:fld>
            <a:endParaRPr lang="zh-CN" altLang="en-US"/>
          </a:p>
        </p:txBody>
      </p:sp>
    </p:spTree>
    <p:extLst>
      <p:ext uri="{BB962C8B-B14F-4D97-AF65-F5344CB8AC3E}">
        <p14:creationId xmlns:p14="http://schemas.microsoft.com/office/powerpoint/2010/main" val="40755824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16</a:t>
            </a:fld>
            <a:endParaRPr lang="zh-CN" altLang="en-US"/>
          </a:p>
        </p:txBody>
      </p:sp>
    </p:spTree>
    <p:extLst>
      <p:ext uri="{BB962C8B-B14F-4D97-AF65-F5344CB8AC3E}">
        <p14:creationId xmlns:p14="http://schemas.microsoft.com/office/powerpoint/2010/main" val="39747935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17</a:t>
            </a:fld>
            <a:endParaRPr lang="zh-CN" altLang="en-US"/>
          </a:p>
        </p:txBody>
      </p:sp>
    </p:spTree>
    <p:extLst>
      <p:ext uri="{BB962C8B-B14F-4D97-AF65-F5344CB8AC3E}">
        <p14:creationId xmlns:p14="http://schemas.microsoft.com/office/powerpoint/2010/main" val="1981885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18</a:t>
            </a:fld>
            <a:endParaRPr lang="zh-CN" altLang="en-US"/>
          </a:p>
        </p:txBody>
      </p:sp>
    </p:spTree>
    <p:extLst>
      <p:ext uri="{BB962C8B-B14F-4D97-AF65-F5344CB8AC3E}">
        <p14:creationId xmlns:p14="http://schemas.microsoft.com/office/powerpoint/2010/main" val="15074789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19</a:t>
            </a:fld>
            <a:endParaRPr lang="zh-CN" altLang="en-US"/>
          </a:p>
        </p:txBody>
      </p:sp>
    </p:spTree>
    <p:extLst>
      <p:ext uri="{BB962C8B-B14F-4D97-AF65-F5344CB8AC3E}">
        <p14:creationId xmlns:p14="http://schemas.microsoft.com/office/powerpoint/2010/main" val="3206567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2</a:t>
            </a:fld>
            <a:endParaRPr lang="zh-CN" altLang="en-US"/>
          </a:p>
        </p:txBody>
      </p:sp>
    </p:spTree>
    <p:extLst>
      <p:ext uri="{BB962C8B-B14F-4D97-AF65-F5344CB8AC3E}">
        <p14:creationId xmlns:p14="http://schemas.microsoft.com/office/powerpoint/2010/main" val="32736132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20</a:t>
            </a:fld>
            <a:endParaRPr lang="zh-CN" altLang="en-US"/>
          </a:p>
        </p:txBody>
      </p:sp>
    </p:spTree>
    <p:extLst>
      <p:ext uri="{BB962C8B-B14F-4D97-AF65-F5344CB8AC3E}">
        <p14:creationId xmlns:p14="http://schemas.microsoft.com/office/powerpoint/2010/main" val="13409298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21</a:t>
            </a:fld>
            <a:endParaRPr lang="zh-CN" altLang="en-US"/>
          </a:p>
        </p:txBody>
      </p:sp>
    </p:spTree>
    <p:extLst>
      <p:ext uri="{BB962C8B-B14F-4D97-AF65-F5344CB8AC3E}">
        <p14:creationId xmlns:p14="http://schemas.microsoft.com/office/powerpoint/2010/main" val="33423595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22</a:t>
            </a:fld>
            <a:endParaRPr lang="zh-CN" altLang="en-US"/>
          </a:p>
        </p:txBody>
      </p:sp>
    </p:spTree>
    <p:extLst>
      <p:ext uri="{BB962C8B-B14F-4D97-AF65-F5344CB8AC3E}">
        <p14:creationId xmlns:p14="http://schemas.microsoft.com/office/powerpoint/2010/main" val="4248857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23</a:t>
            </a:fld>
            <a:endParaRPr lang="zh-CN" altLang="en-US"/>
          </a:p>
        </p:txBody>
      </p:sp>
    </p:spTree>
    <p:extLst>
      <p:ext uri="{BB962C8B-B14F-4D97-AF65-F5344CB8AC3E}">
        <p14:creationId xmlns:p14="http://schemas.microsoft.com/office/powerpoint/2010/main" val="6275902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24</a:t>
            </a:fld>
            <a:endParaRPr lang="zh-CN" altLang="en-US"/>
          </a:p>
        </p:txBody>
      </p:sp>
    </p:spTree>
    <p:extLst>
      <p:ext uri="{BB962C8B-B14F-4D97-AF65-F5344CB8AC3E}">
        <p14:creationId xmlns:p14="http://schemas.microsoft.com/office/powerpoint/2010/main" val="13805676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25</a:t>
            </a:fld>
            <a:endParaRPr lang="zh-CN" altLang="en-US"/>
          </a:p>
        </p:txBody>
      </p:sp>
    </p:spTree>
    <p:extLst>
      <p:ext uri="{BB962C8B-B14F-4D97-AF65-F5344CB8AC3E}">
        <p14:creationId xmlns:p14="http://schemas.microsoft.com/office/powerpoint/2010/main" val="1936121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3</a:t>
            </a:fld>
            <a:endParaRPr lang="zh-CN" altLang="en-US"/>
          </a:p>
        </p:txBody>
      </p:sp>
    </p:spTree>
    <p:extLst>
      <p:ext uri="{BB962C8B-B14F-4D97-AF65-F5344CB8AC3E}">
        <p14:creationId xmlns:p14="http://schemas.microsoft.com/office/powerpoint/2010/main" val="2287423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4</a:t>
            </a:fld>
            <a:endParaRPr lang="zh-CN" altLang="en-US"/>
          </a:p>
        </p:txBody>
      </p:sp>
    </p:spTree>
    <p:extLst>
      <p:ext uri="{BB962C8B-B14F-4D97-AF65-F5344CB8AC3E}">
        <p14:creationId xmlns:p14="http://schemas.microsoft.com/office/powerpoint/2010/main" val="4190416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5</a:t>
            </a:fld>
            <a:endParaRPr lang="zh-CN" altLang="en-US"/>
          </a:p>
        </p:txBody>
      </p:sp>
    </p:spTree>
    <p:extLst>
      <p:ext uri="{BB962C8B-B14F-4D97-AF65-F5344CB8AC3E}">
        <p14:creationId xmlns:p14="http://schemas.microsoft.com/office/powerpoint/2010/main" val="2953733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6</a:t>
            </a:fld>
            <a:endParaRPr lang="zh-CN" altLang="en-US"/>
          </a:p>
        </p:txBody>
      </p:sp>
    </p:spTree>
    <p:extLst>
      <p:ext uri="{BB962C8B-B14F-4D97-AF65-F5344CB8AC3E}">
        <p14:creationId xmlns:p14="http://schemas.microsoft.com/office/powerpoint/2010/main" val="797058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7</a:t>
            </a:fld>
            <a:endParaRPr lang="zh-CN" altLang="en-US"/>
          </a:p>
        </p:txBody>
      </p:sp>
    </p:spTree>
    <p:extLst>
      <p:ext uri="{BB962C8B-B14F-4D97-AF65-F5344CB8AC3E}">
        <p14:creationId xmlns:p14="http://schemas.microsoft.com/office/powerpoint/2010/main" val="3667747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8</a:t>
            </a:fld>
            <a:endParaRPr lang="zh-CN" altLang="en-US"/>
          </a:p>
        </p:txBody>
      </p:sp>
    </p:spTree>
    <p:extLst>
      <p:ext uri="{BB962C8B-B14F-4D97-AF65-F5344CB8AC3E}">
        <p14:creationId xmlns:p14="http://schemas.microsoft.com/office/powerpoint/2010/main" val="1148704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60FEB8-EC1F-4531-BC44-4AC48C2AD622}" type="slidenum">
              <a:rPr lang="zh-CN" altLang="en-US" smtClean="0"/>
              <a:t>9</a:t>
            </a:fld>
            <a:endParaRPr lang="zh-CN" altLang="en-US"/>
          </a:p>
        </p:txBody>
      </p:sp>
    </p:spTree>
    <p:extLst>
      <p:ext uri="{BB962C8B-B14F-4D97-AF65-F5344CB8AC3E}">
        <p14:creationId xmlns:p14="http://schemas.microsoft.com/office/powerpoint/2010/main" val="3754242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24942" y="824885"/>
            <a:ext cx="6749654" cy="1754776"/>
          </a:xfrm>
        </p:spPr>
        <p:txBody>
          <a:bodyPr anchor="b"/>
          <a:lstStyle>
            <a:lvl1pPr algn="ctr">
              <a:defRPr sz="4410"/>
            </a:lvl1pPr>
          </a:lstStyle>
          <a:p>
            <a:r>
              <a:rPr lang="zh-CN" altLang="en-US"/>
              <a:t>单击此处编辑母版标题样式</a:t>
            </a:r>
            <a:endParaRPr lang="en-US" dirty="0"/>
          </a:p>
        </p:txBody>
      </p:sp>
      <p:sp>
        <p:nvSpPr>
          <p:cNvPr id="3" name="Subtitle 2"/>
          <p:cNvSpPr>
            <a:spLocks noGrp="1"/>
          </p:cNvSpPr>
          <p:nvPr>
            <p:ph type="subTitle" idx="1"/>
          </p:nvPr>
        </p:nvSpPr>
        <p:spPr>
          <a:xfrm>
            <a:off x="1124942" y="2647331"/>
            <a:ext cx="6749654" cy="1216909"/>
          </a:xfrm>
        </p:spPr>
        <p:txBody>
          <a:bodyPr/>
          <a:lstStyle>
            <a:lvl1pPr marL="0" indent="0" algn="ctr">
              <a:buNone/>
              <a:defRPr sz="1764"/>
            </a:lvl1pPr>
            <a:lvl2pPr marL="336042" indent="0" algn="ctr">
              <a:buNone/>
              <a:defRPr sz="1470"/>
            </a:lvl2pPr>
            <a:lvl3pPr marL="672084" indent="0" algn="ctr">
              <a:buNone/>
              <a:defRPr sz="1323"/>
            </a:lvl3pPr>
            <a:lvl4pPr marL="1008126" indent="0" algn="ctr">
              <a:buNone/>
              <a:defRPr sz="1176"/>
            </a:lvl4pPr>
            <a:lvl5pPr marL="1344168" indent="0" algn="ctr">
              <a:buNone/>
              <a:defRPr sz="1176"/>
            </a:lvl5pPr>
            <a:lvl6pPr marL="1680210" indent="0" algn="ctr">
              <a:buNone/>
              <a:defRPr sz="1176"/>
            </a:lvl6pPr>
            <a:lvl7pPr marL="2016252" indent="0" algn="ctr">
              <a:buNone/>
              <a:defRPr sz="1176"/>
            </a:lvl7pPr>
            <a:lvl8pPr marL="2352294" indent="0" algn="ctr">
              <a:buNone/>
              <a:defRPr sz="1176"/>
            </a:lvl8pPr>
            <a:lvl9pPr marL="2688336" indent="0" algn="ctr">
              <a:buNone/>
              <a:defRPr sz="1176"/>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FC4A87EF-9B21-4FFF-A1E6-65937E8AA253}" type="datetimeFigureOut">
              <a:rPr lang="zh-CN" altLang="en-US" smtClean="0"/>
              <a:t>2018/6/28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70BAC56-8990-4576-8584-9845DC2AEFF9}" type="slidenum">
              <a:rPr lang="zh-CN" altLang="en-US" smtClean="0"/>
              <a:t>‹#›</a:t>
            </a:fld>
            <a:endParaRPr lang="zh-CN" altLang="en-US"/>
          </a:p>
        </p:txBody>
      </p:sp>
    </p:spTree>
    <p:extLst>
      <p:ext uri="{BB962C8B-B14F-4D97-AF65-F5344CB8AC3E}">
        <p14:creationId xmlns:p14="http://schemas.microsoft.com/office/powerpoint/2010/main" val="177124137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C4A87EF-9B21-4FFF-A1E6-65937E8AA253}" type="datetimeFigureOut">
              <a:rPr lang="zh-CN" altLang="en-US" smtClean="0"/>
              <a:t>2018/6/28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70BAC56-8990-4576-8584-9845DC2AEFF9}" type="slidenum">
              <a:rPr lang="zh-CN" altLang="en-US" smtClean="0"/>
              <a:t>‹#›</a:t>
            </a:fld>
            <a:endParaRPr lang="zh-CN" altLang="en-US"/>
          </a:p>
        </p:txBody>
      </p:sp>
    </p:spTree>
    <p:extLst>
      <p:ext uri="{BB962C8B-B14F-4D97-AF65-F5344CB8AC3E}">
        <p14:creationId xmlns:p14="http://schemas.microsoft.com/office/powerpoint/2010/main" val="259060336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295" y="268350"/>
            <a:ext cx="1940525" cy="4271432"/>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18718" y="268350"/>
            <a:ext cx="5709082" cy="4271432"/>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C4A87EF-9B21-4FFF-A1E6-65937E8AA253}" type="datetimeFigureOut">
              <a:rPr lang="zh-CN" altLang="en-US" smtClean="0"/>
              <a:t>2018/6/28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70BAC56-8990-4576-8584-9845DC2AEFF9}" type="slidenum">
              <a:rPr lang="zh-CN" altLang="en-US" smtClean="0"/>
              <a:t>‹#›</a:t>
            </a:fld>
            <a:endParaRPr lang="zh-CN" altLang="en-US"/>
          </a:p>
        </p:txBody>
      </p:sp>
    </p:spTree>
    <p:extLst>
      <p:ext uri="{BB962C8B-B14F-4D97-AF65-F5344CB8AC3E}">
        <p14:creationId xmlns:p14="http://schemas.microsoft.com/office/powerpoint/2010/main" val="373370555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C4A87EF-9B21-4FFF-A1E6-65937E8AA253}" type="datetimeFigureOut">
              <a:rPr lang="zh-CN" altLang="en-US" smtClean="0"/>
              <a:t>2018/6/28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70BAC56-8990-4576-8584-9845DC2AEFF9}" type="slidenum">
              <a:rPr lang="zh-CN" altLang="en-US" smtClean="0"/>
              <a:t>‹#›</a:t>
            </a:fld>
            <a:endParaRPr lang="zh-CN" altLang="en-US"/>
          </a:p>
        </p:txBody>
      </p:sp>
    </p:spTree>
    <p:extLst>
      <p:ext uri="{BB962C8B-B14F-4D97-AF65-F5344CB8AC3E}">
        <p14:creationId xmlns:p14="http://schemas.microsoft.com/office/powerpoint/2010/main" val="335075669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14031" y="1256579"/>
            <a:ext cx="7762102" cy="2096630"/>
          </a:xfrm>
        </p:spPr>
        <p:txBody>
          <a:bodyPr anchor="b"/>
          <a:lstStyle>
            <a:lvl1pPr>
              <a:defRPr sz="4410"/>
            </a:lvl1pPr>
          </a:lstStyle>
          <a:p>
            <a:r>
              <a:rPr lang="zh-CN" altLang="en-US"/>
              <a:t>单击此处编辑母版标题样式</a:t>
            </a:r>
            <a:endParaRPr lang="en-US" dirty="0"/>
          </a:p>
        </p:txBody>
      </p:sp>
      <p:sp>
        <p:nvSpPr>
          <p:cNvPr id="3" name="Text Placeholder 2"/>
          <p:cNvSpPr>
            <a:spLocks noGrp="1"/>
          </p:cNvSpPr>
          <p:nvPr>
            <p:ph type="body" idx="1"/>
          </p:nvPr>
        </p:nvSpPr>
        <p:spPr>
          <a:xfrm>
            <a:off x="614031" y="3373044"/>
            <a:ext cx="7762102" cy="1102568"/>
          </a:xfrm>
        </p:spPr>
        <p:txBody>
          <a:bodyPr/>
          <a:lstStyle>
            <a:lvl1pPr marL="0" indent="0">
              <a:buNone/>
              <a:defRPr sz="1764">
                <a:solidFill>
                  <a:schemeClr val="tx1">
                    <a:tint val="75000"/>
                  </a:schemeClr>
                </a:solidFill>
              </a:defRPr>
            </a:lvl1pPr>
            <a:lvl2pPr marL="336042" indent="0">
              <a:buNone/>
              <a:defRPr sz="1470">
                <a:solidFill>
                  <a:schemeClr val="tx1">
                    <a:tint val="75000"/>
                  </a:schemeClr>
                </a:solidFill>
              </a:defRPr>
            </a:lvl2pPr>
            <a:lvl3pPr marL="672084" indent="0">
              <a:buNone/>
              <a:defRPr sz="1323">
                <a:solidFill>
                  <a:schemeClr val="tx1">
                    <a:tint val="75000"/>
                  </a:schemeClr>
                </a:solidFill>
              </a:defRPr>
            </a:lvl3pPr>
            <a:lvl4pPr marL="1008126" indent="0">
              <a:buNone/>
              <a:defRPr sz="1176">
                <a:solidFill>
                  <a:schemeClr val="tx1">
                    <a:tint val="75000"/>
                  </a:schemeClr>
                </a:solidFill>
              </a:defRPr>
            </a:lvl4pPr>
            <a:lvl5pPr marL="1344168" indent="0">
              <a:buNone/>
              <a:defRPr sz="1176">
                <a:solidFill>
                  <a:schemeClr val="tx1">
                    <a:tint val="75000"/>
                  </a:schemeClr>
                </a:solidFill>
              </a:defRPr>
            </a:lvl5pPr>
            <a:lvl6pPr marL="1680210" indent="0">
              <a:buNone/>
              <a:defRPr sz="1176">
                <a:solidFill>
                  <a:schemeClr val="tx1">
                    <a:tint val="75000"/>
                  </a:schemeClr>
                </a:solidFill>
              </a:defRPr>
            </a:lvl6pPr>
            <a:lvl7pPr marL="2016252" indent="0">
              <a:buNone/>
              <a:defRPr sz="1176">
                <a:solidFill>
                  <a:schemeClr val="tx1">
                    <a:tint val="75000"/>
                  </a:schemeClr>
                </a:solidFill>
              </a:defRPr>
            </a:lvl7pPr>
            <a:lvl8pPr marL="2352294" indent="0">
              <a:buNone/>
              <a:defRPr sz="1176">
                <a:solidFill>
                  <a:schemeClr val="tx1">
                    <a:tint val="75000"/>
                  </a:schemeClr>
                </a:solidFill>
              </a:defRPr>
            </a:lvl8pPr>
            <a:lvl9pPr marL="2688336" indent="0">
              <a:buNone/>
              <a:defRPr sz="1176">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FC4A87EF-9B21-4FFF-A1E6-65937E8AA253}" type="datetimeFigureOut">
              <a:rPr lang="zh-CN" altLang="en-US" smtClean="0"/>
              <a:t>2018/6/28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70BAC56-8990-4576-8584-9845DC2AEFF9}" type="slidenum">
              <a:rPr lang="zh-CN" altLang="en-US" smtClean="0"/>
              <a:t>‹#›</a:t>
            </a:fld>
            <a:endParaRPr lang="zh-CN" altLang="en-US"/>
          </a:p>
        </p:txBody>
      </p:sp>
    </p:spTree>
    <p:extLst>
      <p:ext uri="{BB962C8B-B14F-4D97-AF65-F5344CB8AC3E}">
        <p14:creationId xmlns:p14="http://schemas.microsoft.com/office/powerpoint/2010/main" val="349281482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18718" y="1341750"/>
            <a:ext cx="3824804" cy="319803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556016" y="1341750"/>
            <a:ext cx="3824804" cy="319803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C4A87EF-9B21-4FFF-A1E6-65937E8AA253}" type="datetimeFigureOut">
              <a:rPr lang="zh-CN" altLang="en-US" smtClean="0"/>
              <a:t>2018/6/28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70BAC56-8990-4576-8584-9845DC2AEFF9}" type="slidenum">
              <a:rPr lang="zh-CN" altLang="en-US" smtClean="0"/>
              <a:t>‹#›</a:t>
            </a:fld>
            <a:endParaRPr lang="zh-CN" altLang="en-US"/>
          </a:p>
        </p:txBody>
      </p:sp>
    </p:spTree>
    <p:extLst>
      <p:ext uri="{BB962C8B-B14F-4D97-AF65-F5344CB8AC3E}">
        <p14:creationId xmlns:p14="http://schemas.microsoft.com/office/powerpoint/2010/main" val="336212515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19890" y="268350"/>
            <a:ext cx="7762102" cy="974228"/>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19891" y="1235577"/>
            <a:ext cx="380722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a:t>编辑母版文本样式</a:t>
            </a:r>
          </a:p>
        </p:txBody>
      </p:sp>
      <p:sp>
        <p:nvSpPr>
          <p:cNvPr id="4" name="Content Placeholder 3"/>
          <p:cNvSpPr>
            <a:spLocks noGrp="1"/>
          </p:cNvSpPr>
          <p:nvPr>
            <p:ph sz="half" idx="2"/>
          </p:nvPr>
        </p:nvSpPr>
        <p:spPr>
          <a:xfrm>
            <a:off x="619891" y="1841114"/>
            <a:ext cx="3807226" cy="270800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556016" y="1235577"/>
            <a:ext cx="382597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a:t>编辑母版文本样式</a:t>
            </a:r>
          </a:p>
        </p:txBody>
      </p:sp>
      <p:sp>
        <p:nvSpPr>
          <p:cNvPr id="6" name="Content Placeholder 5"/>
          <p:cNvSpPr>
            <a:spLocks noGrp="1"/>
          </p:cNvSpPr>
          <p:nvPr>
            <p:ph sz="quarter" idx="4"/>
          </p:nvPr>
        </p:nvSpPr>
        <p:spPr>
          <a:xfrm>
            <a:off x="4556016" y="1841114"/>
            <a:ext cx="3825976" cy="270800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C4A87EF-9B21-4FFF-A1E6-65937E8AA253}" type="datetimeFigureOut">
              <a:rPr lang="zh-CN" altLang="en-US" smtClean="0"/>
              <a:t>2018/6/28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70BAC56-8990-4576-8584-9845DC2AEFF9}" type="slidenum">
              <a:rPr lang="zh-CN" altLang="en-US" smtClean="0"/>
              <a:t>‹#›</a:t>
            </a:fld>
            <a:endParaRPr lang="zh-CN" altLang="en-US"/>
          </a:p>
        </p:txBody>
      </p:sp>
    </p:spTree>
    <p:extLst>
      <p:ext uri="{BB962C8B-B14F-4D97-AF65-F5344CB8AC3E}">
        <p14:creationId xmlns:p14="http://schemas.microsoft.com/office/powerpoint/2010/main" val="141206372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C4A87EF-9B21-4FFF-A1E6-65937E8AA253}" type="datetimeFigureOut">
              <a:rPr lang="zh-CN" altLang="en-US" smtClean="0"/>
              <a:t>2018/6/28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70BAC56-8990-4576-8584-9845DC2AEFF9}" type="slidenum">
              <a:rPr lang="zh-CN" altLang="en-US" smtClean="0"/>
              <a:t>‹#›</a:t>
            </a:fld>
            <a:endParaRPr lang="zh-CN" altLang="en-US"/>
          </a:p>
        </p:txBody>
      </p:sp>
    </p:spTree>
    <p:extLst>
      <p:ext uri="{BB962C8B-B14F-4D97-AF65-F5344CB8AC3E}">
        <p14:creationId xmlns:p14="http://schemas.microsoft.com/office/powerpoint/2010/main" val="399118633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4A87EF-9B21-4FFF-A1E6-65937E8AA253}" type="datetimeFigureOut">
              <a:rPr lang="zh-CN" altLang="en-US" smtClean="0"/>
              <a:t>2018/6/28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70BAC56-8990-4576-8584-9845DC2AEFF9}" type="slidenum">
              <a:rPr lang="zh-CN" altLang="en-US" smtClean="0"/>
              <a:t>‹#›</a:t>
            </a:fld>
            <a:endParaRPr lang="zh-CN" altLang="en-US"/>
          </a:p>
        </p:txBody>
      </p:sp>
    </p:spTree>
    <p:extLst>
      <p:ext uri="{BB962C8B-B14F-4D97-AF65-F5344CB8AC3E}">
        <p14:creationId xmlns:p14="http://schemas.microsoft.com/office/powerpoint/2010/main" val="167393369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a:t>单击此处编辑母版标题样式</a:t>
            </a:r>
            <a:endParaRPr lang="en-US" dirty="0"/>
          </a:p>
        </p:txBody>
      </p:sp>
      <p:sp>
        <p:nvSpPr>
          <p:cNvPr id="3" name="Content Placeholder 2"/>
          <p:cNvSpPr>
            <a:spLocks noGrp="1"/>
          </p:cNvSpPr>
          <p:nvPr>
            <p:ph idx="1"/>
          </p:nvPr>
        </p:nvSpPr>
        <p:spPr>
          <a:xfrm>
            <a:off x="3825976" y="725712"/>
            <a:ext cx="4556016" cy="3581889"/>
          </a:xfrm>
        </p:spPr>
        <p:txBody>
          <a:bodyPr/>
          <a:lstStyle>
            <a:lvl1pPr>
              <a:defRPr sz="2352"/>
            </a:lvl1pPr>
            <a:lvl2pPr>
              <a:defRPr sz="2058"/>
            </a:lvl2pPr>
            <a:lvl3pPr>
              <a:defRPr sz="1764"/>
            </a:lvl3pPr>
            <a:lvl4pPr>
              <a:defRPr sz="1470"/>
            </a:lvl4pPr>
            <a:lvl5pPr>
              <a:defRPr sz="1470"/>
            </a:lvl5pPr>
            <a:lvl6pPr>
              <a:defRPr sz="1470"/>
            </a:lvl6pPr>
            <a:lvl7pPr>
              <a:defRPr sz="1470"/>
            </a:lvl7pPr>
            <a:lvl8pPr>
              <a:defRPr sz="1470"/>
            </a:lvl8pPr>
            <a:lvl9pPr>
              <a:defRPr sz="147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a:t>编辑母版文本样式</a:t>
            </a:r>
          </a:p>
        </p:txBody>
      </p:sp>
      <p:sp>
        <p:nvSpPr>
          <p:cNvPr id="5" name="Date Placeholder 4"/>
          <p:cNvSpPr>
            <a:spLocks noGrp="1"/>
          </p:cNvSpPr>
          <p:nvPr>
            <p:ph type="dt" sz="half" idx="10"/>
          </p:nvPr>
        </p:nvSpPr>
        <p:spPr/>
        <p:txBody>
          <a:bodyPr/>
          <a:lstStyle/>
          <a:p>
            <a:fld id="{FC4A87EF-9B21-4FFF-A1E6-65937E8AA253}" type="datetimeFigureOut">
              <a:rPr lang="zh-CN" altLang="en-US" smtClean="0"/>
              <a:t>2018/6/28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70BAC56-8990-4576-8584-9845DC2AEFF9}" type="slidenum">
              <a:rPr lang="zh-CN" altLang="en-US" smtClean="0"/>
              <a:t>‹#›</a:t>
            </a:fld>
            <a:endParaRPr lang="zh-CN" altLang="en-US"/>
          </a:p>
        </p:txBody>
      </p:sp>
    </p:spTree>
    <p:extLst>
      <p:ext uri="{BB962C8B-B14F-4D97-AF65-F5344CB8AC3E}">
        <p14:creationId xmlns:p14="http://schemas.microsoft.com/office/powerpoint/2010/main" val="425063021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25976" y="725712"/>
            <a:ext cx="4556016" cy="3581889"/>
          </a:xfrm>
        </p:spPr>
        <p:txBody>
          <a:bodyPr anchor="t"/>
          <a:lstStyle>
            <a:lvl1pPr marL="0" indent="0">
              <a:buNone/>
              <a:defRPr sz="2352"/>
            </a:lvl1pPr>
            <a:lvl2pPr marL="336042" indent="0">
              <a:buNone/>
              <a:defRPr sz="2058"/>
            </a:lvl2pPr>
            <a:lvl3pPr marL="672084" indent="0">
              <a:buNone/>
              <a:defRPr sz="1764"/>
            </a:lvl3pPr>
            <a:lvl4pPr marL="1008126" indent="0">
              <a:buNone/>
              <a:defRPr sz="1470"/>
            </a:lvl4pPr>
            <a:lvl5pPr marL="1344168" indent="0">
              <a:buNone/>
              <a:defRPr sz="1470"/>
            </a:lvl5pPr>
            <a:lvl6pPr marL="1680210" indent="0">
              <a:buNone/>
              <a:defRPr sz="1470"/>
            </a:lvl6pPr>
            <a:lvl7pPr marL="2016252" indent="0">
              <a:buNone/>
              <a:defRPr sz="1470"/>
            </a:lvl7pPr>
            <a:lvl8pPr marL="2352294" indent="0">
              <a:buNone/>
              <a:defRPr sz="1470"/>
            </a:lvl8pPr>
            <a:lvl9pPr marL="2688336" indent="0">
              <a:buNone/>
              <a:defRPr sz="1470"/>
            </a:lvl9pPr>
          </a:lstStyle>
          <a:p>
            <a:r>
              <a:rPr lang="zh-CN" altLang="en-US"/>
              <a:t>单击图标添加图片</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a:t>编辑母版文本样式</a:t>
            </a:r>
          </a:p>
        </p:txBody>
      </p:sp>
      <p:sp>
        <p:nvSpPr>
          <p:cNvPr id="5" name="Date Placeholder 4"/>
          <p:cNvSpPr>
            <a:spLocks noGrp="1"/>
          </p:cNvSpPr>
          <p:nvPr>
            <p:ph type="dt" sz="half" idx="10"/>
          </p:nvPr>
        </p:nvSpPr>
        <p:spPr/>
        <p:txBody>
          <a:bodyPr/>
          <a:lstStyle/>
          <a:p>
            <a:fld id="{FC4A87EF-9B21-4FFF-A1E6-65937E8AA253}" type="datetimeFigureOut">
              <a:rPr lang="zh-CN" altLang="en-US" smtClean="0"/>
              <a:t>2018/6/28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70BAC56-8990-4576-8584-9845DC2AEFF9}" type="slidenum">
              <a:rPr lang="zh-CN" altLang="en-US" smtClean="0"/>
              <a:t>‹#›</a:t>
            </a:fld>
            <a:endParaRPr lang="zh-CN" altLang="en-US"/>
          </a:p>
        </p:txBody>
      </p:sp>
    </p:spTree>
    <p:extLst>
      <p:ext uri="{BB962C8B-B14F-4D97-AF65-F5344CB8AC3E}">
        <p14:creationId xmlns:p14="http://schemas.microsoft.com/office/powerpoint/2010/main" val="214225925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8718" y="268350"/>
            <a:ext cx="7762102" cy="97422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18718" y="1341750"/>
            <a:ext cx="7762102" cy="319803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18718" y="4671624"/>
            <a:ext cx="2024896" cy="268350"/>
          </a:xfrm>
          <a:prstGeom prst="rect">
            <a:avLst/>
          </a:prstGeom>
        </p:spPr>
        <p:txBody>
          <a:bodyPr vert="horz" lIns="91440" tIns="45720" rIns="91440" bIns="45720" rtlCol="0" anchor="ctr"/>
          <a:lstStyle>
            <a:lvl1pPr algn="l">
              <a:defRPr sz="882">
                <a:solidFill>
                  <a:schemeClr val="tx1">
                    <a:tint val="75000"/>
                  </a:schemeClr>
                </a:solidFill>
              </a:defRPr>
            </a:lvl1pPr>
          </a:lstStyle>
          <a:p>
            <a:fld id="{FC4A87EF-9B21-4FFF-A1E6-65937E8AA253}" type="datetimeFigureOut">
              <a:rPr lang="zh-CN" altLang="en-US" smtClean="0"/>
              <a:t>2018/6/28</a:t>
            </a:fld>
            <a:endParaRPr lang="zh-CN" altLang="en-US"/>
          </a:p>
        </p:txBody>
      </p:sp>
      <p:sp>
        <p:nvSpPr>
          <p:cNvPr id="5" name="Footer Placeholder 4"/>
          <p:cNvSpPr>
            <a:spLocks noGrp="1"/>
          </p:cNvSpPr>
          <p:nvPr>
            <p:ph type="ftr" sz="quarter" idx="3"/>
          </p:nvPr>
        </p:nvSpPr>
        <p:spPr>
          <a:xfrm>
            <a:off x="2981097" y="4671624"/>
            <a:ext cx="3037344" cy="268350"/>
          </a:xfrm>
          <a:prstGeom prst="rect">
            <a:avLst/>
          </a:prstGeom>
        </p:spPr>
        <p:txBody>
          <a:bodyPr vert="horz" lIns="91440" tIns="45720" rIns="91440" bIns="45720" rtlCol="0" anchor="ctr"/>
          <a:lstStyle>
            <a:lvl1pPr algn="ctr">
              <a:defRPr sz="88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355924" y="4671624"/>
            <a:ext cx="2024896" cy="268350"/>
          </a:xfrm>
          <a:prstGeom prst="rect">
            <a:avLst/>
          </a:prstGeom>
        </p:spPr>
        <p:txBody>
          <a:bodyPr vert="horz" lIns="91440" tIns="45720" rIns="91440" bIns="45720" rtlCol="0" anchor="ctr"/>
          <a:lstStyle>
            <a:lvl1pPr algn="r">
              <a:defRPr sz="882">
                <a:solidFill>
                  <a:schemeClr val="tx1">
                    <a:tint val="75000"/>
                  </a:schemeClr>
                </a:solidFill>
              </a:defRPr>
            </a:lvl1pPr>
          </a:lstStyle>
          <a:p>
            <a:fld id="{E70BAC56-8990-4576-8584-9845DC2AEFF9}" type="slidenum">
              <a:rPr lang="zh-CN" altLang="en-US" smtClean="0"/>
              <a:t>‹#›</a:t>
            </a:fld>
            <a:endParaRPr lang="zh-CN" altLang="en-US"/>
          </a:p>
        </p:txBody>
      </p:sp>
    </p:spTree>
    <p:extLst>
      <p:ext uri="{BB962C8B-B14F-4D97-AF65-F5344CB8AC3E}">
        <p14:creationId xmlns:p14="http://schemas.microsoft.com/office/powerpoint/2010/main" val="35844795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672084" rtl="0" eaLnBrk="1" latinLnBrk="0" hangingPunct="1">
        <a:lnSpc>
          <a:spcPct val="90000"/>
        </a:lnSpc>
        <a:spcBef>
          <a:spcPct val="0"/>
        </a:spcBef>
        <a:buNone/>
        <a:defRPr sz="3234" kern="1200">
          <a:solidFill>
            <a:schemeClr val="tx1"/>
          </a:solidFill>
          <a:latin typeface="+mj-lt"/>
          <a:ea typeface="+mj-ea"/>
          <a:cs typeface="+mj-cs"/>
        </a:defRPr>
      </a:lvl1pPr>
    </p:titleStyle>
    <p:bodyStyle>
      <a:lvl1pPr marL="168021" indent="-168021" algn="l" defTabSz="672084" rtl="0" eaLnBrk="1" latinLnBrk="0" hangingPunct="1">
        <a:lnSpc>
          <a:spcPct val="90000"/>
        </a:lnSpc>
        <a:spcBef>
          <a:spcPts val="735"/>
        </a:spcBef>
        <a:buFont typeface="Arial" panose="020B0604020202020204" pitchFamily="34" charset="0"/>
        <a:buChar char="•"/>
        <a:defRPr sz="2058" kern="1200">
          <a:solidFill>
            <a:schemeClr val="tx1"/>
          </a:solidFill>
          <a:latin typeface="+mn-lt"/>
          <a:ea typeface="+mn-ea"/>
          <a:cs typeface="+mn-cs"/>
        </a:defRPr>
      </a:lvl1pPr>
      <a:lvl2pPr marL="504063" indent="-168021" algn="l" defTabSz="672084" rtl="0" eaLnBrk="1" latinLnBrk="0" hangingPunct="1">
        <a:lnSpc>
          <a:spcPct val="90000"/>
        </a:lnSpc>
        <a:spcBef>
          <a:spcPts val="368"/>
        </a:spcBef>
        <a:buFont typeface="Arial" panose="020B0604020202020204" pitchFamily="34" charset="0"/>
        <a:buChar char="•"/>
        <a:defRPr sz="1764" kern="1200">
          <a:solidFill>
            <a:schemeClr val="tx1"/>
          </a:solidFill>
          <a:latin typeface="+mn-lt"/>
          <a:ea typeface="+mn-ea"/>
          <a:cs typeface="+mn-cs"/>
        </a:defRPr>
      </a:lvl2pPr>
      <a:lvl3pPr marL="840105" indent="-168021" algn="l" defTabSz="672084" rtl="0" eaLnBrk="1" latinLnBrk="0" hangingPunct="1">
        <a:lnSpc>
          <a:spcPct val="90000"/>
        </a:lnSpc>
        <a:spcBef>
          <a:spcPts val="368"/>
        </a:spcBef>
        <a:buFont typeface="Arial" panose="020B0604020202020204" pitchFamily="34" charset="0"/>
        <a:buChar char="•"/>
        <a:defRPr sz="1470" kern="1200">
          <a:solidFill>
            <a:schemeClr val="tx1"/>
          </a:solidFill>
          <a:latin typeface="+mn-lt"/>
          <a:ea typeface="+mn-ea"/>
          <a:cs typeface="+mn-cs"/>
        </a:defRPr>
      </a:lvl3pPr>
      <a:lvl4pPr marL="117614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4pPr>
      <a:lvl5pPr marL="1512189"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5pPr>
      <a:lvl6pPr marL="1848231"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6pPr>
      <a:lvl7pPr marL="2184273"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7pPr>
      <a:lvl8pPr marL="2520315"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8pPr>
      <a:lvl9pPr marL="285635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9pPr>
    </p:bodyStyle>
    <p:otherStyle>
      <a:defPPr>
        <a:defRPr lang="en-US"/>
      </a:defPPr>
      <a:lvl1pPr marL="0" algn="l" defTabSz="672084" rtl="0" eaLnBrk="1" latinLnBrk="0" hangingPunct="1">
        <a:defRPr sz="1323" kern="1200">
          <a:solidFill>
            <a:schemeClr val="tx1"/>
          </a:solidFill>
          <a:latin typeface="+mn-lt"/>
          <a:ea typeface="+mn-ea"/>
          <a:cs typeface="+mn-cs"/>
        </a:defRPr>
      </a:lvl1pPr>
      <a:lvl2pPr marL="336042" algn="l" defTabSz="672084" rtl="0" eaLnBrk="1" latinLnBrk="0" hangingPunct="1">
        <a:defRPr sz="1323" kern="1200">
          <a:solidFill>
            <a:schemeClr val="tx1"/>
          </a:solidFill>
          <a:latin typeface="+mn-lt"/>
          <a:ea typeface="+mn-ea"/>
          <a:cs typeface="+mn-cs"/>
        </a:defRPr>
      </a:lvl2pPr>
      <a:lvl3pPr marL="672084" algn="l" defTabSz="672084" rtl="0" eaLnBrk="1" latinLnBrk="0" hangingPunct="1">
        <a:defRPr sz="1323" kern="1200">
          <a:solidFill>
            <a:schemeClr val="tx1"/>
          </a:solidFill>
          <a:latin typeface="+mn-lt"/>
          <a:ea typeface="+mn-ea"/>
          <a:cs typeface="+mn-cs"/>
        </a:defRPr>
      </a:lvl3pPr>
      <a:lvl4pPr marL="1008126" algn="l" defTabSz="672084" rtl="0" eaLnBrk="1" latinLnBrk="0" hangingPunct="1">
        <a:defRPr sz="1323" kern="1200">
          <a:solidFill>
            <a:schemeClr val="tx1"/>
          </a:solidFill>
          <a:latin typeface="+mn-lt"/>
          <a:ea typeface="+mn-ea"/>
          <a:cs typeface="+mn-cs"/>
        </a:defRPr>
      </a:lvl4pPr>
      <a:lvl5pPr marL="1344168" algn="l" defTabSz="672084" rtl="0" eaLnBrk="1" latinLnBrk="0" hangingPunct="1">
        <a:defRPr sz="1323" kern="1200">
          <a:solidFill>
            <a:schemeClr val="tx1"/>
          </a:solidFill>
          <a:latin typeface="+mn-lt"/>
          <a:ea typeface="+mn-ea"/>
          <a:cs typeface="+mn-cs"/>
        </a:defRPr>
      </a:lvl5pPr>
      <a:lvl6pPr marL="1680210" algn="l" defTabSz="672084" rtl="0" eaLnBrk="1" latinLnBrk="0" hangingPunct="1">
        <a:defRPr sz="1323" kern="1200">
          <a:solidFill>
            <a:schemeClr val="tx1"/>
          </a:solidFill>
          <a:latin typeface="+mn-lt"/>
          <a:ea typeface="+mn-ea"/>
          <a:cs typeface="+mn-cs"/>
        </a:defRPr>
      </a:lvl6pPr>
      <a:lvl7pPr marL="2016252" algn="l" defTabSz="672084" rtl="0" eaLnBrk="1" latinLnBrk="0" hangingPunct="1">
        <a:defRPr sz="1323" kern="1200">
          <a:solidFill>
            <a:schemeClr val="tx1"/>
          </a:solidFill>
          <a:latin typeface="+mn-lt"/>
          <a:ea typeface="+mn-ea"/>
          <a:cs typeface="+mn-cs"/>
        </a:defRPr>
      </a:lvl7pPr>
      <a:lvl8pPr marL="2352294" algn="l" defTabSz="672084" rtl="0" eaLnBrk="1" latinLnBrk="0" hangingPunct="1">
        <a:defRPr sz="1323" kern="1200">
          <a:solidFill>
            <a:schemeClr val="tx1"/>
          </a:solidFill>
          <a:latin typeface="+mn-lt"/>
          <a:ea typeface="+mn-ea"/>
          <a:cs typeface="+mn-cs"/>
        </a:defRPr>
      </a:lvl8pPr>
      <a:lvl9pPr marL="2688336" algn="l" defTabSz="672084" rtl="0" eaLnBrk="1" latinLnBrk="0" hangingPunct="1">
        <a:defRPr sz="132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diagramData" Target="../diagrams/data6.xml"/><Relationship Id="rId18" Type="http://schemas.openxmlformats.org/officeDocument/2006/relationships/diagramData" Target="../diagrams/data7.xml"/><Relationship Id="rId3" Type="http://schemas.openxmlformats.org/officeDocument/2006/relationships/diagramData" Target="../diagrams/data4.xml"/><Relationship Id="rId21" Type="http://schemas.openxmlformats.org/officeDocument/2006/relationships/diagramColors" Target="../diagrams/colors7.xml"/><Relationship Id="rId7" Type="http://schemas.microsoft.com/office/2007/relationships/diagramDrawing" Target="../diagrams/drawing4.xml"/><Relationship Id="rId12" Type="http://schemas.microsoft.com/office/2007/relationships/diagramDrawing" Target="../diagrams/drawing5.xml"/><Relationship Id="rId17" Type="http://schemas.microsoft.com/office/2007/relationships/diagramDrawing" Target="../diagrams/drawing6.xml"/><Relationship Id="rId2" Type="http://schemas.openxmlformats.org/officeDocument/2006/relationships/notesSlide" Target="../notesSlides/notesSlide20.xml"/><Relationship Id="rId16" Type="http://schemas.openxmlformats.org/officeDocument/2006/relationships/diagramColors" Target="../diagrams/colors6.xml"/><Relationship Id="rId20" Type="http://schemas.openxmlformats.org/officeDocument/2006/relationships/diagramQuickStyle" Target="../diagrams/quickStyle7.xml"/><Relationship Id="rId1" Type="http://schemas.openxmlformats.org/officeDocument/2006/relationships/slideLayout" Target="../slideLayouts/slideLayout1.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5" Type="http://schemas.openxmlformats.org/officeDocument/2006/relationships/diagramQuickStyle" Target="../diagrams/quickStyle6.xml"/><Relationship Id="rId10" Type="http://schemas.openxmlformats.org/officeDocument/2006/relationships/diagramQuickStyle" Target="../diagrams/quickStyle5.xml"/><Relationship Id="rId19" Type="http://schemas.openxmlformats.org/officeDocument/2006/relationships/diagramLayout" Target="../diagrams/layout7.xml"/><Relationship Id="rId4" Type="http://schemas.openxmlformats.org/officeDocument/2006/relationships/diagramLayout" Target="../diagrams/layout4.xml"/><Relationship Id="rId9" Type="http://schemas.openxmlformats.org/officeDocument/2006/relationships/diagramLayout" Target="../diagrams/layout5.xml"/><Relationship Id="rId14" Type="http://schemas.openxmlformats.org/officeDocument/2006/relationships/diagramLayout" Target="../diagrams/layout6.xml"/><Relationship Id="rId22" Type="http://schemas.microsoft.com/office/2007/relationships/diagramDrawing" Target="../diagrams/drawing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15.jpg"/></Relationships>
</file>

<file path=ppt/slides/_rels/slide2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9.jpg"/><Relationship Id="rId5" Type="http://schemas.openxmlformats.org/officeDocument/2006/relationships/image" Target="../media/image1.png"/><Relationship Id="rId4" Type="http://schemas.openxmlformats.org/officeDocument/2006/relationships/image" Target="../media/image28.jpg"/></Relationships>
</file>

<file path=ppt/slides/_rels/slide24.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image" Target="../media/image30.jpeg"/><Relationship Id="rId7"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1.png"/><Relationship Id="rId4" Type="http://schemas.openxmlformats.org/officeDocument/2006/relationships/image" Target="../media/image31.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17000" b="-17000"/>
          </a:stretch>
        </a:blipFill>
        <a:effectLst/>
      </p:bgPr>
    </p:bg>
    <p:spTree>
      <p:nvGrpSpPr>
        <p:cNvPr id="1" name=""/>
        <p:cNvGrpSpPr/>
        <p:nvPr/>
      </p:nvGrpSpPr>
      <p:grpSpPr>
        <a:xfrm>
          <a:off x="0" y="0"/>
          <a:ext cx="0" cy="0"/>
          <a:chOff x="0" y="0"/>
          <a:chExt cx="0" cy="0"/>
        </a:xfrm>
      </p:grpSpPr>
      <p:sp>
        <p:nvSpPr>
          <p:cNvPr id="14" name="Rectangle 14">
            <a:extLst>
              <a:ext uri="{FF2B5EF4-FFF2-40B4-BE49-F238E27FC236}">
                <a16:creationId xmlns:a16="http://schemas.microsoft.com/office/drawing/2014/main" id="{305B907F-1DD5-467A-A064-AD98418EDB39}"/>
              </a:ext>
            </a:extLst>
          </p:cNvPr>
          <p:cNvSpPr/>
          <p:nvPr/>
        </p:nvSpPr>
        <p:spPr>
          <a:xfrm>
            <a:off x="540271" y="363596"/>
            <a:ext cx="3862765" cy="3627492"/>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solidFill>
                <a:schemeClr val="bg1"/>
              </a:solidFill>
            </a:endParaRPr>
          </a:p>
        </p:txBody>
      </p:sp>
      <p:sp>
        <p:nvSpPr>
          <p:cNvPr id="15" name="TextBox 18">
            <a:extLst>
              <a:ext uri="{FF2B5EF4-FFF2-40B4-BE49-F238E27FC236}">
                <a16:creationId xmlns:a16="http://schemas.microsoft.com/office/drawing/2014/main" id="{2D4AD55E-4B9D-474D-8CE2-F0FC524FE16C}"/>
              </a:ext>
            </a:extLst>
          </p:cNvPr>
          <p:cNvSpPr txBox="1"/>
          <p:nvPr/>
        </p:nvSpPr>
        <p:spPr>
          <a:xfrm>
            <a:off x="649262" y="470404"/>
            <a:ext cx="4685469" cy="1785104"/>
          </a:xfrm>
          <a:prstGeom prst="rect">
            <a:avLst/>
          </a:prstGeom>
          <a:noFill/>
        </p:spPr>
        <p:txBody>
          <a:bodyPr wrap="square" rtlCol="0">
            <a:spAutoFit/>
          </a:bodyPr>
          <a:lstStyle/>
          <a:p>
            <a:pPr>
              <a:lnSpc>
                <a:spcPts val="6615"/>
              </a:lnSpc>
            </a:pPr>
            <a:r>
              <a:rPr lang="en-US" altLang="zh-CN" sz="5880" b="1">
                <a:solidFill>
                  <a:schemeClr val="bg1"/>
                </a:solidFill>
                <a:latin typeface="Poppins" charset="0"/>
                <a:ea typeface="Poppins" charset="0"/>
                <a:cs typeface="Poppins" charset="0"/>
              </a:rPr>
              <a:t>FASHION</a:t>
            </a:r>
            <a:r>
              <a:rPr lang="en-US" altLang="zh-CN" sz="6468" b="1">
                <a:solidFill>
                  <a:schemeClr val="bg1"/>
                </a:solidFill>
                <a:latin typeface="Poppins" charset="0"/>
                <a:ea typeface="Poppins" charset="0"/>
                <a:cs typeface="Poppins" charset="0"/>
              </a:rPr>
              <a:t> </a:t>
            </a:r>
            <a:endParaRPr lang="en-US" altLang="zh-CN" sz="6468" b="1" dirty="0">
              <a:solidFill>
                <a:schemeClr val="bg1"/>
              </a:solidFill>
              <a:latin typeface="Poppins" charset="0"/>
              <a:ea typeface="Poppins" charset="0"/>
              <a:cs typeface="Poppins" charset="0"/>
            </a:endParaRPr>
          </a:p>
          <a:p>
            <a:pPr>
              <a:lnSpc>
                <a:spcPts val="6615"/>
              </a:lnSpc>
            </a:pPr>
            <a:r>
              <a:rPr lang="en-US" altLang="zh-CN" sz="4851" b="1" dirty="0">
                <a:solidFill>
                  <a:schemeClr val="bg1"/>
                </a:solidFill>
                <a:latin typeface="Poppins" charset="0"/>
                <a:ea typeface="Poppins" charset="0"/>
                <a:cs typeface="Poppins" charset="0"/>
              </a:rPr>
              <a:t>STYLE</a:t>
            </a:r>
            <a:endParaRPr lang="en-US" sz="4851" b="1" dirty="0">
              <a:solidFill>
                <a:schemeClr val="bg1"/>
              </a:solidFill>
              <a:latin typeface="Poppins" charset="0"/>
              <a:ea typeface="Poppins" charset="0"/>
              <a:cs typeface="Poppins" charset="0"/>
            </a:endParaRPr>
          </a:p>
        </p:txBody>
      </p:sp>
      <p:sp>
        <p:nvSpPr>
          <p:cNvPr id="16" name="TextBox 12">
            <a:extLst>
              <a:ext uri="{FF2B5EF4-FFF2-40B4-BE49-F238E27FC236}">
                <a16:creationId xmlns:a16="http://schemas.microsoft.com/office/drawing/2014/main" id="{17B8A903-2479-4615-A4ED-A312416BA9C3}"/>
              </a:ext>
            </a:extLst>
          </p:cNvPr>
          <p:cNvSpPr txBox="1"/>
          <p:nvPr/>
        </p:nvSpPr>
        <p:spPr>
          <a:xfrm>
            <a:off x="649263" y="2261254"/>
            <a:ext cx="2323713" cy="1087734"/>
          </a:xfrm>
          <a:prstGeom prst="rect">
            <a:avLst/>
          </a:prstGeom>
          <a:noFill/>
        </p:spPr>
        <p:txBody>
          <a:bodyPr wrap="none" rtlCol="0">
            <a:spAutoFit/>
          </a:bodyPr>
          <a:lstStyle/>
          <a:p>
            <a:r>
              <a:rPr lang="en-US" sz="3234" b="1" dirty="0">
                <a:solidFill>
                  <a:schemeClr val="bg1"/>
                </a:solidFill>
                <a:latin typeface="Lato Black" panose="020F0502020204030203" charset="0"/>
                <a:ea typeface="Lato Black" panose="020F0502020204030203" charset="0"/>
                <a:cs typeface="Lato Black" panose="020F0502020204030203" charset="0"/>
              </a:rPr>
              <a:t>WELCOME </a:t>
            </a:r>
            <a:endParaRPr lang="zh-CN" altLang="en-US" sz="3234" b="1" dirty="0">
              <a:solidFill>
                <a:schemeClr val="bg1"/>
              </a:solidFill>
              <a:latin typeface="Lato Black" panose="020F0502020204030203" charset="0"/>
              <a:ea typeface="Lato Black" panose="020F0502020204030203" charset="0"/>
              <a:cs typeface="Lato Black" panose="020F0502020204030203" charset="0"/>
            </a:endParaRPr>
          </a:p>
          <a:p>
            <a:r>
              <a:rPr lang="en-US" altLang="zh-CN" sz="3234" b="1" dirty="0">
                <a:solidFill>
                  <a:schemeClr val="bg1"/>
                </a:solidFill>
                <a:latin typeface="Lato Black" panose="020F0502020204030203" charset="0"/>
                <a:ea typeface="Lato Black" panose="020F0502020204030203" charset="0"/>
                <a:cs typeface="Lato Black" panose="020F0502020204030203" charset="0"/>
              </a:rPr>
              <a:t>BAOTU</a:t>
            </a:r>
            <a:endParaRPr lang="en-US" sz="3234" b="1" dirty="0">
              <a:solidFill>
                <a:schemeClr val="bg1"/>
              </a:solidFill>
              <a:latin typeface="Lato Black" panose="020F0502020204030203" charset="0"/>
              <a:ea typeface="Lato Black" panose="020F0502020204030203" charset="0"/>
              <a:cs typeface="Lato Black" panose="020F0502020204030203" charset="0"/>
            </a:endParaRPr>
          </a:p>
        </p:txBody>
      </p:sp>
      <p:sp>
        <p:nvSpPr>
          <p:cNvPr id="17" name="矩形 16">
            <a:extLst>
              <a:ext uri="{FF2B5EF4-FFF2-40B4-BE49-F238E27FC236}">
                <a16:creationId xmlns:a16="http://schemas.microsoft.com/office/drawing/2014/main" id="{912013D3-CEA5-4E34-9140-F8871673B7A9}"/>
              </a:ext>
            </a:extLst>
          </p:cNvPr>
          <p:cNvSpPr/>
          <p:nvPr/>
        </p:nvSpPr>
        <p:spPr>
          <a:xfrm>
            <a:off x="649262" y="3530671"/>
            <a:ext cx="5260837" cy="207749"/>
          </a:xfrm>
          <a:prstGeom prst="rect">
            <a:avLst/>
          </a:prstGeom>
        </p:spPr>
        <p:txBody>
          <a:bodyPr wrap="square">
            <a:spAutoFit/>
          </a:bodyPr>
          <a:lstStyle/>
          <a:p>
            <a:pPr>
              <a:lnSpc>
                <a:spcPts val="882"/>
              </a:lnSpc>
            </a:pPr>
            <a:r>
              <a:rPr lang="zh-CN" altLang="en-US" sz="2058" dirty="0">
                <a:solidFill>
                  <a:schemeClr val="bg1"/>
                </a:solidFill>
                <a:latin typeface="Calisto MT" panose="02040603050505030304" charset="0"/>
                <a:ea typeface="Poppins Light" charset="0"/>
                <a:cs typeface="Poppins Light" charset="0"/>
              </a:rPr>
              <a:t>时尚模特商务</a:t>
            </a:r>
            <a:r>
              <a:rPr lang="en-US" altLang="zh-CN" sz="2058" dirty="0">
                <a:solidFill>
                  <a:schemeClr val="bg1"/>
                </a:solidFill>
                <a:latin typeface="Calisto MT" panose="02040603050505030304" charset="0"/>
                <a:ea typeface="Poppins Light" charset="0"/>
                <a:cs typeface="Poppins Light" charset="0"/>
              </a:rPr>
              <a:t>PPT</a:t>
            </a:r>
            <a:r>
              <a:rPr lang="zh-CN" altLang="en-US" sz="2058" dirty="0">
                <a:solidFill>
                  <a:schemeClr val="bg1"/>
                </a:solidFill>
                <a:latin typeface="Calisto MT" panose="02040603050505030304" charset="0"/>
                <a:ea typeface="Poppins Light" charset="0"/>
                <a:cs typeface="Poppins Light" charset="0"/>
              </a:rPr>
              <a:t>模板</a:t>
            </a:r>
            <a:endParaRPr lang="en-US" altLang="zh-CN" sz="2058" dirty="0">
              <a:solidFill>
                <a:schemeClr val="bg1"/>
              </a:solidFill>
              <a:latin typeface="Calisto MT" panose="02040603050505030304" charset="0"/>
              <a:ea typeface="Poppins Light" charset="0"/>
              <a:cs typeface="Poppins Light" charset="0"/>
            </a:endParaRPr>
          </a:p>
        </p:txBody>
      </p:sp>
      <p:sp>
        <p:nvSpPr>
          <p:cNvPr id="18" name="文本框 17">
            <a:extLst>
              <a:ext uri="{FF2B5EF4-FFF2-40B4-BE49-F238E27FC236}">
                <a16:creationId xmlns:a16="http://schemas.microsoft.com/office/drawing/2014/main" id="{302257B4-6702-4B1D-AFAC-465A93EDEA05}"/>
              </a:ext>
            </a:extLst>
          </p:cNvPr>
          <p:cNvSpPr txBox="1"/>
          <p:nvPr/>
        </p:nvSpPr>
        <p:spPr>
          <a:xfrm>
            <a:off x="465695" y="4097896"/>
            <a:ext cx="3779035" cy="303481"/>
          </a:xfrm>
          <a:prstGeom prst="rect">
            <a:avLst/>
          </a:prstGeom>
          <a:noFill/>
        </p:spPr>
        <p:txBody>
          <a:bodyPr wrap="square" rtlCol="0">
            <a:spAutoFit/>
          </a:bodyPr>
          <a:lstStyle/>
          <a:p>
            <a:r>
              <a:rPr kumimoji="1" lang="zh-CN" altLang="en-US" sz="1372" dirty="0">
                <a:solidFill>
                  <a:schemeClr val="bg1"/>
                </a:solidFill>
                <a:latin typeface="微软雅黑" panose="020B0503020204020204" pitchFamily="34" charset="-122"/>
                <a:ea typeface="微软雅黑" panose="020B0503020204020204" pitchFamily="34" charset="-122"/>
                <a:cs typeface="Yuanti SC" charset="-122"/>
              </a:rPr>
              <a:t>汇报人：夕小觉  汇报时间：</a:t>
            </a:r>
            <a:r>
              <a:rPr kumimoji="1" lang="en-US" altLang="zh-CN" sz="1372" dirty="0">
                <a:solidFill>
                  <a:schemeClr val="bg1"/>
                </a:solidFill>
                <a:latin typeface="微软雅黑" panose="020B0503020204020204" pitchFamily="34" charset="-122"/>
                <a:ea typeface="微软雅黑" panose="020B0503020204020204" pitchFamily="34" charset="-122"/>
                <a:cs typeface="Yuanti SC" charset="-122"/>
              </a:rPr>
              <a:t>XX</a:t>
            </a:r>
            <a:r>
              <a:rPr kumimoji="1" lang="zh-CN" altLang="en-US" sz="1372" dirty="0">
                <a:solidFill>
                  <a:schemeClr val="bg1"/>
                </a:solidFill>
                <a:latin typeface="微软雅黑" panose="020B0503020204020204" pitchFamily="34" charset="-122"/>
                <a:ea typeface="微软雅黑" panose="020B0503020204020204" pitchFamily="34" charset="-122"/>
                <a:cs typeface="Yuanti SC" charset="-122"/>
              </a:rPr>
              <a:t>年</a:t>
            </a:r>
            <a:r>
              <a:rPr kumimoji="1" lang="en-US" altLang="zh-CN" sz="1372" dirty="0">
                <a:solidFill>
                  <a:schemeClr val="bg1"/>
                </a:solidFill>
                <a:latin typeface="微软雅黑" panose="020B0503020204020204" pitchFamily="34" charset="-122"/>
                <a:ea typeface="微软雅黑" panose="020B0503020204020204" pitchFamily="34" charset="-122"/>
                <a:cs typeface="Yuanti SC" charset="-122"/>
              </a:rPr>
              <a:t>XX</a:t>
            </a:r>
            <a:r>
              <a:rPr kumimoji="1" lang="zh-CN" altLang="en-US" sz="1372" dirty="0">
                <a:solidFill>
                  <a:schemeClr val="bg1"/>
                </a:solidFill>
                <a:latin typeface="微软雅黑" panose="020B0503020204020204" pitchFamily="34" charset="-122"/>
                <a:ea typeface="微软雅黑" panose="020B0503020204020204" pitchFamily="34" charset="-122"/>
                <a:cs typeface="Yuanti SC" charset="-122"/>
              </a:rPr>
              <a:t>月</a:t>
            </a:r>
          </a:p>
        </p:txBody>
      </p:sp>
      <p:pic>
        <p:nvPicPr>
          <p:cNvPr id="19" name="Thomas Greenberg - The Right Path">
            <a:hlinkClick r:id="" action="ppaction://media"/>
            <a:extLst>
              <a:ext uri="{FF2B5EF4-FFF2-40B4-BE49-F238E27FC236}">
                <a16:creationId xmlns:a16="http://schemas.microsoft.com/office/drawing/2014/main" id="{4C0FF88E-72B5-4DC3-B636-EDA1E53992A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7879" y="3869084"/>
            <a:ext cx="597370" cy="597370"/>
          </a:xfrm>
          <a:prstGeom prst="rect">
            <a:avLst/>
          </a:prstGeom>
        </p:spPr>
      </p:pic>
    </p:spTree>
    <p:extLst>
      <p:ext uri="{BB962C8B-B14F-4D97-AF65-F5344CB8AC3E}">
        <p14:creationId xmlns:p14="http://schemas.microsoft.com/office/powerpoint/2010/main" val="273763068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 repeatCount="indefinite" fill="hold" display="0">
                  <p:stCondLst>
                    <p:cond delay="indefinite"/>
                  </p:stCondLst>
                  <p:endCondLst>
                    <p:cond evt="onStopAudio" delay="0">
                      <p:tgtEl>
                        <p:sldTgt/>
                      </p:tgtEl>
                    </p:cond>
                  </p:endCondLst>
                </p:cTn>
                <p:tgtEl>
                  <p:spTgt spid="19"/>
                </p:tgtEl>
              </p:cMediaNode>
            </p:audio>
          </p:childTnLst>
        </p:cTn>
      </p:par>
    </p:tnLst>
    <p:bldLst>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4AF9FAF3-7ED2-4F67-90A9-2A7E12FD5C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7377" y="1328505"/>
            <a:ext cx="2865849" cy="1911163"/>
          </a:xfrm>
          <a:custGeom>
            <a:avLst/>
            <a:gdLst>
              <a:gd name="connsiteX0" fmla="*/ 0 w 4098471"/>
              <a:gd name="connsiteY0" fmla="*/ 0 h 2612571"/>
              <a:gd name="connsiteX1" fmla="*/ 4098471 w 4098471"/>
              <a:gd name="connsiteY1" fmla="*/ 0 h 2612571"/>
              <a:gd name="connsiteX2" fmla="*/ 4098471 w 4098471"/>
              <a:gd name="connsiteY2" fmla="*/ 2612571 h 2612571"/>
              <a:gd name="connsiteX3" fmla="*/ 0 w 4098471"/>
              <a:gd name="connsiteY3" fmla="*/ 2612571 h 2612571"/>
            </a:gdLst>
            <a:ahLst/>
            <a:cxnLst>
              <a:cxn ang="0">
                <a:pos x="connsiteX0" y="connsiteY0"/>
              </a:cxn>
              <a:cxn ang="0">
                <a:pos x="connsiteX1" y="connsiteY1"/>
              </a:cxn>
              <a:cxn ang="0">
                <a:pos x="connsiteX2" y="connsiteY2"/>
              </a:cxn>
              <a:cxn ang="0">
                <a:pos x="connsiteX3" y="connsiteY3"/>
              </a:cxn>
            </a:cxnLst>
            <a:rect l="l" t="t" r="r" b="b"/>
            <a:pathLst>
              <a:path w="4098471" h="2612571">
                <a:moveTo>
                  <a:pt x="0" y="0"/>
                </a:moveTo>
                <a:lnTo>
                  <a:pt x="4098471" y="0"/>
                </a:lnTo>
                <a:lnTo>
                  <a:pt x="4098471" y="2612571"/>
                </a:lnTo>
                <a:lnTo>
                  <a:pt x="0" y="2612571"/>
                </a:lnTo>
                <a:close/>
              </a:path>
            </a:pathLst>
          </a:custGeom>
        </p:spPr>
      </p:pic>
      <p:grpSp>
        <p:nvGrpSpPr>
          <p:cNvPr id="18" name="组合 17">
            <a:extLst>
              <a:ext uri="{FF2B5EF4-FFF2-40B4-BE49-F238E27FC236}">
                <a16:creationId xmlns:a16="http://schemas.microsoft.com/office/drawing/2014/main" id="{21641334-9759-47B9-A157-60C60300A4F6}"/>
              </a:ext>
            </a:extLst>
          </p:cNvPr>
          <p:cNvGrpSpPr/>
          <p:nvPr/>
        </p:nvGrpSpPr>
        <p:grpSpPr>
          <a:xfrm>
            <a:off x="844208" y="3594976"/>
            <a:ext cx="2274140" cy="228076"/>
            <a:chOff x="1077684" y="4610168"/>
            <a:chExt cx="3094263" cy="310327"/>
          </a:xfrm>
        </p:grpSpPr>
        <p:grpSp>
          <p:nvGrpSpPr>
            <p:cNvPr id="19" name="组合 18">
              <a:extLst>
                <a:ext uri="{FF2B5EF4-FFF2-40B4-BE49-F238E27FC236}">
                  <a16:creationId xmlns:a16="http://schemas.microsoft.com/office/drawing/2014/main" id="{5A1DAB0D-9A80-464A-BF47-9A02E32A1A70}"/>
                </a:ext>
              </a:extLst>
            </p:cNvPr>
            <p:cNvGrpSpPr/>
            <p:nvPr/>
          </p:nvGrpSpPr>
          <p:grpSpPr>
            <a:xfrm>
              <a:off x="1077684" y="4610168"/>
              <a:ext cx="2535466" cy="310327"/>
              <a:chOff x="1077684" y="4610641"/>
              <a:chExt cx="2535466" cy="310327"/>
            </a:xfrm>
          </p:grpSpPr>
          <p:sp>
            <p:nvSpPr>
              <p:cNvPr id="21" name="矩形 20">
                <a:extLst>
                  <a:ext uri="{FF2B5EF4-FFF2-40B4-BE49-F238E27FC236}">
                    <a16:creationId xmlns:a16="http://schemas.microsoft.com/office/drawing/2014/main" id="{38E71B68-8898-4B7B-BEF2-5C12CBBAF1AA}"/>
                  </a:ext>
                </a:extLst>
              </p:cNvPr>
              <p:cNvSpPr/>
              <p:nvPr/>
            </p:nvSpPr>
            <p:spPr>
              <a:xfrm>
                <a:off x="1077684" y="4644366"/>
                <a:ext cx="2535466" cy="2095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tx1">
                      <a:lumMod val="65000"/>
                      <a:lumOff val="35000"/>
                    </a:schemeClr>
                  </a:solidFill>
                  <a:latin typeface="Nyala" panose="02000504070300020003" pitchFamily="2" charset="0"/>
                </a:endParaRPr>
              </a:p>
            </p:txBody>
          </p:sp>
          <p:sp>
            <p:nvSpPr>
              <p:cNvPr id="22" name="文本框 21">
                <a:extLst>
                  <a:ext uri="{FF2B5EF4-FFF2-40B4-BE49-F238E27FC236}">
                    <a16:creationId xmlns:a16="http://schemas.microsoft.com/office/drawing/2014/main" id="{C41096FB-27DD-44D1-BDEB-8D0EEA66EC9A}"/>
                  </a:ext>
                </a:extLst>
              </p:cNvPr>
              <p:cNvSpPr txBox="1"/>
              <p:nvPr/>
            </p:nvSpPr>
            <p:spPr>
              <a:xfrm>
                <a:off x="1077685" y="4610641"/>
                <a:ext cx="885961" cy="310327"/>
              </a:xfrm>
              <a:prstGeom prst="rect">
                <a:avLst/>
              </a:prstGeom>
              <a:noFill/>
            </p:spPr>
            <p:txBody>
              <a:bodyPr wrap="none" rtlCol="0">
                <a:spAutoFit/>
              </a:bodyPr>
              <a:lstStyle/>
              <a:p>
                <a:r>
                  <a:rPr lang="en-US" altLang="zh-CN" sz="882" b="1" dirty="0">
                    <a:solidFill>
                      <a:schemeClr val="bg1"/>
                    </a:solidFill>
                    <a:latin typeface="Nyala" panose="02000504070300020003" pitchFamily="2" charset="0"/>
                    <a:cs typeface="Arial" panose="020B0604020202020204" pitchFamily="34" charset="0"/>
                  </a:rPr>
                  <a:t>DESIGN </a:t>
                </a:r>
                <a:endParaRPr lang="zh-CN" altLang="en-US" sz="882" b="1" dirty="0">
                  <a:solidFill>
                    <a:schemeClr val="bg1"/>
                  </a:solidFill>
                  <a:latin typeface="Nyala" panose="02000504070300020003" pitchFamily="2" charset="0"/>
                  <a:cs typeface="Arial" panose="020B0604020202020204" pitchFamily="34" charset="0"/>
                </a:endParaRPr>
              </a:p>
            </p:txBody>
          </p:sp>
        </p:grpSp>
        <p:sp>
          <p:nvSpPr>
            <p:cNvPr id="20" name="文本框 19">
              <a:extLst>
                <a:ext uri="{FF2B5EF4-FFF2-40B4-BE49-F238E27FC236}">
                  <a16:creationId xmlns:a16="http://schemas.microsoft.com/office/drawing/2014/main" id="{1EDA622E-7FFA-467A-A0D8-37247F0A3D51}"/>
                </a:ext>
              </a:extLst>
            </p:cNvPr>
            <p:cNvSpPr txBox="1"/>
            <p:nvPr/>
          </p:nvSpPr>
          <p:spPr>
            <a:xfrm>
              <a:off x="3613150" y="4610168"/>
              <a:ext cx="558797" cy="310327"/>
            </a:xfrm>
            <a:prstGeom prst="rect">
              <a:avLst/>
            </a:prstGeom>
            <a:noFill/>
          </p:spPr>
          <p:txBody>
            <a:bodyPr wrap="none" rtlCol="0">
              <a:spAutoFit/>
            </a:bodyPr>
            <a:lstStyle/>
            <a:p>
              <a:r>
                <a:rPr lang="en-US" altLang="zh-CN" sz="882" b="1" dirty="0">
                  <a:solidFill>
                    <a:schemeClr val="tx1">
                      <a:lumMod val="65000"/>
                      <a:lumOff val="35000"/>
                    </a:schemeClr>
                  </a:solidFill>
                  <a:latin typeface="Nyala" panose="02000504070300020003" pitchFamily="2" charset="0"/>
                  <a:cs typeface="Arial" panose="020B0604020202020204" pitchFamily="34" charset="0"/>
                </a:rPr>
                <a:t>76%</a:t>
              </a:r>
              <a:endParaRPr lang="zh-CN" altLang="en-US" sz="882" b="1" dirty="0">
                <a:solidFill>
                  <a:schemeClr val="tx1">
                    <a:lumMod val="65000"/>
                    <a:lumOff val="35000"/>
                  </a:schemeClr>
                </a:solidFill>
                <a:latin typeface="Nyala" panose="02000504070300020003" pitchFamily="2" charset="0"/>
                <a:cs typeface="Arial" panose="020B0604020202020204" pitchFamily="34" charset="0"/>
              </a:endParaRPr>
            </a:p>
          </p:txBody>
        </p:sp>
      </p:grpSp>
      <p:grpSp>
        <p:nvGrpSpPr>
          <p:cNvPr id="23" name="组合 22">
            <a:extLst>
              <a:ext uri="{FF2B5EF4-FFF2-40B4-BE49-F238E27FC236}">
                <a16:creationId xmlns:a16="http://schemas.microsoft.com/office/drawing/2014/main" id="{98464203-ED97-496A-9F86-6923B1C256AC}"/>
              </a:ext>
            </a:extLst>
          </p:cNvPr>
          <p:cNvGrpSpPr/>
          <p:nvPr/>
        </p:nvGrpSpPr>
        <p:grpSpPr>
          <a:xfrm>
            <a:off x="844208" y="3798918"/>
            <a:ext cx="1980121" cy="228076"/>
            <a:chOff x="1077684" y="4868909"/>
            <a:chExt cx="2694212" cy="310327"/>
          </a:xfrm>
        </p:grpSpPr>
        <p:grpSp>
          <p:nvGrpSpPr>
            <p:cNvPr id="24" name="组合 23">
              <a:extLst>
                <a:ext uri="{FF2B5EF4-FFF2-40B4-BE49-F238E27FC236}">
                  <a16:creationId xmlns:a16="http://schemas.microsoft.com/office/drawing/2014/main" id="{476426B1-92AA-493E-A1A5-2092880BFA56}"/>
                </a:ext>
              </a:extLst>
            </p:cNvPr>
            <p:cNvGrpSpPr/>
            <p:nvPr/>
          </p:nvGrpSpPr>
          <p:grpSpPr>
            <a:xfrm>
              <a:off x="1077684" y="4868909"/>
              <a:ext cx="2135415" cy="310327"/>
              <a:chOff x="1077684" y="4866942"/>
              <a:chExt cx="2135415" cy="310327"/>
            </a:xfrm>
          </p:grpSpPr>
          <p:sp>
            <p:nvSpPr>
              <p:cNvPr id="26" name="矩形 25">
                <a:extLst>
                  <a:ext uri="{FF2B5EF4-FFF2-40B4-BE49-F238E27FC236}">
                    <a16:creationId xmlns:a16="http://schemas.microsoft.com/office/drawing/2014/main" id="{D04F1644-89AE-4C1C-BE2B-92E309D4CE82}"/>
                  </a:ext>
                </a:extLst>
              </p:cNvPr>
              <p:cNvSpPr/>
              <p:nvPr/>
            </p:nvSpPr>
            <p:spPr>
              <a:xfrm>
                <a:off x="1077684" y="4902020"/>
                <a:ext cx="2135415" cy="2095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tx1">
                      <a:lumMod val="65000"/>
                      <a:lumOff val="35000"/>
                    </a:schemeClr>
                  </a:solidFill>
                  <a:latin typeface="Nyala" panose="02000504070300020003" pitchFamily="2" charset="0"/>
                </a:endParaRPr>
              </a:p>
            </p:txBody>
          </p:sp>
          <p:sp>
            <p:nvSpPr>
              <p:cNvPr id="27" name="文本框 26">
                <a:extLst>
                  <a:ext uri="{FF2B5EF4-FFF2-40B4-BE49-F238E27FC236}">
                    <a16:creationId xmlns:a16="http://schemas.microsoft.com/office/drawing/2014/main" id="{08C575AB-A713-4578-9D8F-BEDBAE891F71}"/>
                  </a:ext>
                </a:extLst>
              </p:cNvPr>
              <p:cNvSpPr txBox="1"/>
              <p:nvPr/>
            </p:nvSpPr>
            <p:spPr>
              <a:xfrm>
                <a:off x="1077685" y="4866942"/>
                <a:ext cx="868512" cy="310327"/>
              </a:xfrm>
              <a:prstGeom prst="rect">
                <a:avLst/>
              </a:prstGeom>
              <a:noFill/>
            </p:spPr>
            <p:txBody>
              <a:bodyPr wrap="none" rtlCol="0">
                <a:spAutoFit/>
              </a:bodyPr>
              <a:lstStyle/>
              <a:p>
                <a:r>
                  <a:rPr lang="en-US" altLang="zh-CN" sz="882" b="1" dirty="0">
                    <a:solidFill>
                      <a:schemeClr val="bg1"/>
                    </a:solidFill>
                    <a:latin typeface="Nyala" panose="02000504070300020003" pitchFamily="2" charset="0"/>
                    <a:cs typeface="Arial" panose="020B0604020202020204" pitchFamily="34" charset="0"/>
                  </a:rPr>
                  <a:t>CODING</a:t>
                </a:r>
                <a:endParaRPr lang="zh-CN" altLang="en-US" sz="882" b="1" dirty="0">
                  <a:solidFill>
                    <a:schemeClr val="bg1"/>
                  </a:solidFill>
                  <a:latin typeface="Nyala" panose="02000504070300020003" pitchFamily="2" charset="0"/>
                  <a:cs typeface="Arial" panose="020B0604020202020204" pitchFamily="34" charset="0"/>
                </a:endParaRPr>
              </a:p>
            </p:txBody>
          </p:sp>
        </p:grpSp>
        <p:sp>
          <p:nvSpPr>
            <p:cNvPr id="25" name="文本框 24">
              <a:extLst>
                <a:ext uri="{FF2B5EF4-FFF2-40B4-BE49-F238E27FC236}">
                  <a16:creationId xmlns:a16="http://schemas.microsoft.com/office/drawing/2014/main" id="{A7344C69-142C-40B4-9DDF-F9258E4834FD}"/>
                </a:ext>
              </a:extLst>
            </p:cNvPr>
            <p:cNvSpPr txBox="1"/>
            <p:nvPr/>
          </p:nvSpPr>
          <p:spPr>
            <a:xfrm>
              <a:off x="3213099" y="4868909"/>
              <a:ext cx="558797" cy="310327"/>
            </a:xfrm>
            <a:prstGeom prst="rect">
              <a:avLst/>
            </a:prstGeom>
            <a:noFill/>
          </p:spPr>
          <p:txBody>
            <a:bodyPr wrap="none" rtlCol="0">
              <a:spAutoFit/>
            </a:bodyPr>
            <a:lstStyle/>
            <a:p>
              <a:r>
                <a:rPr lang="en-US" altLang="zh-CN" sz="882" b="1" dirty="0">
                  <a:solidFill>
                    <a:schemeClr val="tx1">
                      <a:lumMod val="65000"/>
                      <a:lumOff val="35000"/>
                    </a:schemeClr>
                  </a:solidFill>
                  <a:latin typeface="Nyala" panose="02000504070300020003" pitchFamily="2" charset="0"/>
                  <a:cs typeface="Arial" panose="020B0604020202020204" pitchFamily="34" charset="0"/>
                </a:rPr>
                <a:t>70%</a:t>
              </a:r>
              <a:endParaRPr lang="zh-CN" altLang="en-US" sz="882" b="1" dirty="0">
                <a:solidFill>
                  <a:schemeClr val="tx1">
                    <a:lumMod val="65000"/>
                    <a:lumOff val="35000"/>
                  </a:schemeClr>
                </a:solidFill>
                <a:latin typeface="Nyala" panose="02000504070300020003" pitchFamily="2" charset="0"/>
                <a:cs typeface="Arial" panose="020B0604020202020204" pitchFamily="34" charset="0"/>
              </a:endParaRPr>
            </a:p>
          </p:txBody>
        </p:sp>
      </p:grpSp>
      <p:grpSp>
        <p:nvGrpSpPr>
          <p:cNvPr id="28" name="组合 27">
            <a:extLst>
              <a:ext uri="{FF2B5EF4-FFF2-40B4-BE49-F238E27FC236}">
                <a16:creationId xmlns:a16="http://schemas.microsoft.com/office/drawing/2014/main" id="{569845DE-B922-4EEE-ACE8-0EA9FC329522}"/>
              </a:ext>
            </a:extLst>
          </p:cNvPr>
          <p:cNvGrpSpPr/>
          <p:nvPr/>
        </p:nvGrpSpPr>
        <p:grpSpPr>
          <a:xfrm>
            <a:off x="844208" y="4002851"/>
            <a:ext cx="1425529" cy="228076"/>
            <a:chOff x="1077685" y="5118035"/>
            <a:chExt cx="1939617" cy="310327"/>
          </a:xfrm>
        </p:grpSpPr>
        <p:grpSp>
          <p:nvGrpSpPr>
            <p:cNvPr id="29" name="组合 28">
              <a:extLst>
                <a:ext uri="{FF2B5EF4-FFF2-40B4-BE49-F238E27FC236}">
                  <a16:creationId xmlns:a16="http://schemas.microsoft.com/office/drawing/2014/main" id="{C33C2497-C5DD-4FBA-8B87-AB3339684ED3}"/>
                </a:ext>
              </a:extLst>
            </p:cNvPr>
            <p:cNvGrpSpPr/>
            <p:nvPr/>
          </p:nvGrpSpPr>
          <p:grpSpPr>
            <a:xfrm>
              <a:off x="1077685" y="5118035"/>
              <a:ext cx="1379765" cy="310327"/>
              <a:chOff x="1077685" y="5118612"/>
              <a:chExt cx="1379765" cy="310327"/>
            </a:xfrm>
          </p:grpSpPr>
          <p:sp>
            <p:nvSpPr>
              <p:cNvPr id="31" name="矩形 30">
                <a:extLst>
                  <a:ext uri="{FF2B5EF4-FFF2-40B4-BE49-F238E27FC236}">
                    <a16:creationId xmlns:a16="http://schemas.microsoft.com/office/drawing/2014/main" id="{4E14CF33-265F-41BF-A4C8-ADC41106EA2E}"/>
                  </a:ext>
                </a:extLst>
              </p:cNvPr>
              <p:cNvSpPr/>
              <p:nvPr/>
            </p:nvSpPr>
            <p:spPr>
              <a:xfrm>
                <a:off x="1077685" y="5152336"/>
                <a:ext cx="1379765" cy="2095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tx1">
                      <a:lumMod val="65000"/>
                      <a:lumOff val="35000"/>
                    </a:schemeClr>
                  </a:solidFill>
                  <a:latin typeface="Nyala" panose="02000504070300020003" pitchFamily="2" charset="0"/>
                </a:endParaRPr>
              </a:p>
            </p:txBody>
          </p:sp>
          <p:sp>
            <p:nvSpPr>
              <p:cNvPr id="32" name="文本框 31">
                <a:extLst>
                  <a:ext uri="{FF2B5EF4-FFF2-40B4-BE49-F238E27FC236}">
                    <a16:creationId xmlns:a16="http://schemas.microsoft.com/office/drawing/2014/main" id="{7ECC9E9A-3583-4B41-A944-23CB1DD6ED66}"/>
                  </a:ext>
                </a:extLst>
              </p:cNvPr>
              <p:cNvSpPr txBox="1"/>
              <p:nvPr/>
            </p:nvSpPr>
            <p:spPr>
              <a:xfrm>
                <a:off x="1077685" y="5118612"/>
                <a:ext cx="1278559" cy="310327"/>
              </a:xfrm>
              <a:prstGeom prst="rect">
                <a:avLst/>
              </a:prstGeom>
              <a:noFill/>
            </p:spPr>
            <p:txBody>
              <a:bodyPr wrap="none" rtlCol="0">
                <a:spAutoFit/>
              </a:bodyPr>
              <a:lstStyle/>
              <a:p>
                <a:r>
                  <a:rPr lang="en-US" altLang="zh-CN" sz="882" b="1" dirty="0">
                    <a:solidFill>
                      <a:schemeClr val="bg1"/>
                    </a:solidFill>
                    <a:latin typeface="Nyala" panose="02000504070300020003" pitchFamily="2" charset="0"/>
                    <a:cs typeface="Arial" panose="020B0604020202020204" pitchFamily="34" charset="0"/>
                  </a:rPr>
                  <a:t>CONCEPTION</a:t>
                </a:r>
                <a:endParaRPr lang="zh-CN" altLang="en-US" sz="882" b="1" dirty="0">
                  <a:solidFill>
                    <a:schemeClr val="bg1"/>
                  </a:solidFill>
                  <a:latin typeface="Nyala" panose="02000504070300020003" pitchFamily="2" charset="0"/>
                  <a:cs typeface="Arial" panose="020B0604020202020204" pitchFamily="34" charset="0"/>
                </a:endParaRPr>
              </a:p>
            </p:txBody>
          </p:sp>
        </p:grpSp>
        <p:sp>
          <p:nvSpPr>
            <p:cNvPr id="30" name="文本框 29">
              <a:extLst>
                <a:ext uri="{FF2B5EF4-FFF2-40B4-BE49-F238E27FC236}">
                  <a16:creationId xmlns:a16="http://schemas.microsoft.com/office/drawing/2014/main" id="{41B95CCB-A9F3-420A-B43D-89A39E042886}"/>
                </a:ext>
              </a:extLst>
            </p:cNvPr>
            <p:cNvSpPr txBox="1"/>
            <p:nvPr/>
          </p:nvSpPr>
          <p:spPr>
            <a:xfrm>
              <a:off x="2458505" y="5118035"/>
              <a:ext cx="558797" cy="310327"/>
            </a:xfrm>
            <a:prstGeom prst="rect">
              <a:avLst/>
            </a:prstGeom>
            <a:noFill/>
          </p:spPr>
          <p:txBody>
            <a:bodyPr wrap="none" rtlCol="0">
              <a:spAutoFit/>
            </a:bodyPr>
            <a:lstStyle/>
            <a:p>
              <a:r>
                <a:rPr lang="en-US" altLang="zh-CN" sz="882" b="1" dirty="0">
                  <a:solidFill>
                    <a:schemeClr val="tx1">
                      <a:lumMod val="65000"/>
                      <a:lumOff val="35000"/>
                    </a:schemeClr>
                  </a:solidFill>
                  <a:latin typeface="Nyala" panose="02000504070300020003" pitchFamily="2" charset="0"/>
                  <a:cs typeface="Arial" panose="020B0604020202020204" pitchFamily="34" charset="0"/>
                </a:rPr>
                <a:t>50%</a:t>
              </a:r>
              <a:endParaRPr lang="zh-CN" altLang="en-US" sz="882" b="1" dirty="0">
                <a:solidFill>
                  <a:schemeClr val="tx1">
                    <a:lumMod val="65000"/>
                    <a:lumOff val="35000"/>
                  </a:schemeClr>
                </a:solidFill>
                <a:latin typeface="Nyala" panose="02000504070300020003" pitchFamily="2" charset="0"/>
                <a:cs typeface="Arial" panose="020B0604020202020204" pitchFamily="34" charset="0"/>
              </a:endParaRPr>
            </a:p>
          </p:txBody>
        </p:sp>
      </p:grpSp>
      <p:grpSp>
        <p:nvGrpSpPr>
          <p:cNvPr id="33" name="组合 32">
            <a:extLst>
              <a:ext uri="{FF2B5EF4-FFF2-40B4-BE49-F238E27FC236}">
                <a16:creationId xmlns:a16="http://schemas.microsoft.com/office/drawing/2014/main" id="{F5EAA7A9-E159-43A3-B565-C6A26F78EB65}"/>
              </a:ext>
            </a:extLst>
          </p:cNvPr>
          <p:cNvGrpSpPr/>
          <p:nvPr/>
        </p:nvGrpSpPr>
        <p:grpSpPr>
          <a:xfrm>
            <a:off x="844208" y="4206786"/>
            <a:ext cx="2546260" cy="228076"/>
            <a:chOff x="1077685" y="5387033"/>
            <a:chExt cx="3464517" cy="310327"/>
          </a:xfrm>
        </p:grpSpPr>
        <p:grpSp>
          <p:nvGrpSpPr>
            <p:cNvPr id="34" name="组合 33">
              <a:extLst>
                <a:ext uri="{FF2B5EF4-FFF2-40B4-BE49-F238E27FC236}">
                  <a16:creationId xmlns:a16="http://schemas.microsoft.com/office/drawing/2014/main" id="{6276C26D-81D1-46C4-A536-27C9AFA58D1A}"/>
                </a:ext>
              </a:extLst>
            </p:cNvPr>
            <p:cNvGrpSpPr/>
            <p:nvPr/>
          </p:nvGrpSpPr>
          <p:grpSpPr>
            <a:xfrm>
              <a:off x="1077685" y="5387033"/>
              <a:ext cx="2905720" cy="310327"/>
              <a:chOff x="1077685" y="5388274"/>
              <a:chExt cx="2905720" cy="310327"/>
            </a:xfrm>
          </p:grpSpPr>
          <p:sp>
            <p:nvSpPr>
              <p:cNvPr id="36" name="矩形 35">
                <a:extLst>
                  <a:ext uri="{FF2B5EF4-FFF2-40B4-BE49-F238E27FC236}">
                    <a16:creationId xmlns:a16="http://schemas.microsoft.com/office/drawing/2014/main" id="{19C2FC2A-E288-4E85-B9DB-1B68E7288502}"/>
                  </a:ext>
                </a:extLst>
              </p:cNvPr>
              <p:cNvSpPr/>
              <p:nvPr/>
            </p:nvSpPr>
            <p:spPr>
              <a:xfrm>
                <a:off x="1077685" y="5421998"/>
                <a:ext cx="2905720" cy="2095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tx1">
                      <a:lumMod val="65000"/>
                      <a:lumOff val="35000"/>
                    </a:schemeClr>
                  </a:solidFill>
                  <a:latin typeface="Nyala" panose="02000504070300020003" pitchFamily="2" charset="0"/>
                </a:endParaRPr>
              </a:p>
            </p:txBody>
          </p:sp>
          <p:sp>
            <p:nvSpPr>
              <p:cNvPr id="37" name="文本框 36">
                <a:extLst>
                  <a:ext uri="{FF2B5EF4-FFF2-40B4-BE49-F238E27FC236}">
                    <a16:creationId xmlns:a16="http://schemas.microsoft.com/office/drawing/2014/main" id="{62765AC4-06FF-4040-8045-0B03102152BB}"/>
                  </a:ext>
                </a:extLst>
              </p:cNvPr>
              <p:cNvSpPr txBox="1"/>
              <p:nvPr/>
            </p:nvSpPr>
            <p:spPr>
              <a:xfrm>
                <a:off x="1077685" y="5388274"/>
                <a:ext cx="1184770" cy="310327"/>
              </a:xfrm>
              <a:prstGeom prst="rect">
                <a:avLst/>
              </a:prstGeom>
              <a:noFill/>
            </p:spPr>
            <p:txBody>
              <a:bodyPr wrap="none" rtlCol="0">
                <a:spAutoFit/>
              </a:bodyPr>
              <a:lstStyle/>
              <a:p>
                <a:r>
                  <a:rPr lang="en-US" altLang="zh-CN" sz="882" b="1" dirty="0">
                    <a:solidFill>
                      <a:schemeClr val="bg1"/>
                    </a:solidFill>
                    <a:latin typeface="Nyala" panose="02000504070300020003" pitchFamily="2" charset="0"/>
                    <a:cs typeface="Arial" panose="020B0604020202020204" pitchFamily="34" charset="0"/>
                  </a:rPr>
                  <a:t>MARKETING</a:t>
                </a:r>
                <a:endParaRPr lang="zh-CN" altLang="en-US" sz="882" b="1" dirty="0">
                  <a:solidFill>
                    <a:schemeClr val="bg1"/>
                  </a:solidFill>
                  <a:latin typeface="Nyala" panose="02000504070300020003" pitchFamily="2" charset="0"/>
                  <a:cs typeface="Arial" panose="020B0604020202020204" pitchFamily="34" charset="0"/>
                </a:endParaRPr>
              </a:p>
            </p:txBody>
          </p:sp>
        </p:grpSp>
        <p:sp>
          <p:nvSpPr>
            <p:cNvPr id="35" name="文本框 34">
              <a:extLst>
                <a:ext uri="{FF2B5EF4-FFF2-40B4-BE49-F238E27FC236}">
                  <a16:creationId xmlns:a16="http://schemas.microsoft.com/office/drawing/2014/main" id="{1E3B1892-99A7-482F-A5B7-B9D28DF0B42F}"/>
                </a:ext>
              </a:extLst>
            </p:cNvPr>
            <p:cNvSpPr txBox="1"/>
            <p:nvPr/>
          </p:nvSpPr>
          <p:spPr>
            <a:xfrm>
              <a:off x="3983405" y="5387033"/>
              <a:ext cx="558797" cy="310327"/>
            </a:xfrm>
            <a:prstGeom prst="rect">
              <a:avLst/>
            </a:prstGeom>
            <a:noFill/>
          </p:spPr>
          <p:txBody>
            <a:bodyPr wrap="none" rtlCol="0">
              <a:spAutoFit/>
            </a:bodyPr>
            <a:lstStyle/>
            <a:p>
              <a:r>
                <a:rPr lang="en-US" altLang="zh-CN" sz="882" b="1" dirty="0">
                  <a:solidFill>
                    <a:schemeClr val="tx1">
                      <a:lumMod val="65000"/>
                      <a:lumOff val="35000"/>
                    </a:schemeClr>
                  </a:solidFill>
                  <a:latin typeface="Nyala" panose="02000504070300020003" pitchFamily="2" charset="0"/>
                  <a:cs typeface="Arial" panose="020B0604020202020204" pitchFamily="34" charset="0"/>
                </a:rPr>
                <a:t>80%</a:t>
              </a:r>
              <a:endParaRPr lang="zh-CN" altLang="en-US" sz="882" b="1" dirty="0">
                <a:solidFill>
                  <a:schemeClr val="tx1">
                    <a:lumMod val="65000"/>
                    <a:lumOff val="35000"/>
                  </a:schemeClr>
                </a:solidFill>
                <a:latin typeface="Nyala" panose="02000504070300020003" pitchFamily="2" charset="0"/>
                <a:cs typeface="Arial" panose="020B0604020202020204" pitchFamily="34" charset="0"/>
              </a:endParaRPr>
            </a:p>
          </p:txBody>
        </p:sp>
      </p:grpSp>
      <p:grpSp>
        <p:nvGrpSpPr>
          <p:cNvPr id="38" name="组合 37">
            <a:extLst>
              <a:ext uri="{FF2B5EF4-FFF2-40B4-BE49-F238E27FC236}">
                <a16:creationId xmlns:a16="http://schemas.microsoft.com/office/drawing/2014/main" id="{C24E8322-F636-4162-8B6F-D8323BC92953}"/>
              </a:ext>
            </a:extLst>
          </p:cNvPr>
          <p:cNvGrpSpPr/>
          <p:nvPr/>
        </p:nvGrpSpPr>
        <p:grpSpPr>
          <a:xfrm>
            <a:off x="844208" y="4410721"/>
            <a:ext cx="2817840" cy="228076"/>
            <a:chOff x="1077685" y="5641258"/>
            <a:chExt cx="3834037" cy="310327"/>
          </a:xfrm>
        </p:grpSpPr>
        <p:grpSp>
          <p:nvGrpSpPr>
            <p:cNvPr id="39" name="组合 38">
              <a:extLst>
                <a:ext uri="{FF2B5EF4-FFF2-40B4-BE49-F238E27FC236}">
                  <a16:creationId xmlns:a16="http://schemas.microsoft.com/office/drawing/2014/main" id="{F5FE04AC-0E3C-4A4F-8493-D2172386E8F4}"/>
                </a:ext>
              </a:extLst>
            </p:cNvPr>
            <p:cNvGrpSpPr/>
            <p:nvPr/>
          </p:nvGrpSpPr>
          <p:grpSpPr>
            <a:xfrm>
              <a:off x="1077685" y="5641258"/>
              <a:ext cx="3275240" cy="310327"/>
              <a:chOff x="1077685" y="5641258"/>
              <a:chExt cx="3275240" cy="310327"/>
            </a:xfrm>
          </p:grpSpPr>
          <p:sp>
            <p:nvSpPr>
              <p:cNvPr id="41" name="矩形 40">
                <a:extLst>
                  <a:ext uri="{FF2B5EF4-FFF2-40B4-BE49-F238E27FC236}">
                    <a16:creationId xmlns:a16="http://schemas.microsoft.com/office/drawing/2014/main" id="{F7ABFA69-4812-464C-9229-C235A3131840}"/>
                  </a:ext>
                </a:extLst>
              </p:cNvPr>
              <p:cNvSpPr/>
              <p:nvPr/>
            </p:nvSpPr>
            <p:spPr>
              <a:xfrm>
                <a:off x="1077685" y="5674982"/>
                <a:ext cx="3275240" cy="2095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tx1">
                      <a:lumMod val="65000"/>
                      <a:lumOff val="35000"/>
                    </a:schemeClr>
                  </a:solidFill>
                  <a:latin typeface="Nyala" panose="02000504070300020003" pitchFamily="2" charset="0"/>
                </a:endParaRPr>
              </a:p>
            </p:txBody>
          </p:sp>
          <p:sp>
            <p:nvSpPr>
              <p:cNvPr id="42" name="文本框 41">
                <a:extLst>
                  <a:ext uri="{FF2B5EF4-FFF2-40B4-BE49-F238E27FC236}">
                    <a16:creationId xmlns:a16="http://schemas.microsoft.com/office/drawing/2014/main" id="{1E12E568-36A0-467A-9167-2DCE8C7FF06D}"/>
                  </a:ext>
                </a:extLst>
              </p:cNvPr>
              <p:cNvSpPr txBox="1"/>
              <p:nvPr/>
            </p:nvSpPr>
            <p:spPr>
              <a:xfrm>
                <a:off x="1077685" y="5641258"/>
                <a:ext cx="1810745" cy="310327"/>
              </a:xfrm>
              <a:prstGeom prst="rect">
                <a:avLst/>
              </a:prstGeom>
              <a:noFill/>
            </p:spPr>
            <p:txBody>
              <a:bodyPr wrap="none" rtlCol="0">
                <a:spAutoFit/>
              </a:bodyPr>
              <a:lstStyle/>
              <a:p>
                <a:r>
                  <a:rPr lang="en-US" altLang="zh-CN" sz="882" b="1" dirty="0">
                    <a:solidFill>
                      <a:schemeClr val="bg1"/>
                    </a:solidFill>
                    <a:latin typeface="Nyala" panose="02000504070300020003" pitchFamily="2" charset="0"/>
                    <a:cs typeface="Arial" panose="020B0604020202020204" pitchFamily="34" charset="0"/>
                  </a:rPr>
                  <a:t>SOCIAL MARKETING</a:t>
                </a:r>
                <a:endParaRPr lang="zh-CN" altLang="en-US" sz="882" b="1" dirty="0">
                  <a:solidFill>
                    <a:schemeClr val="bg1"/>
                  </a:solidFill>
                  <a:latin typeface="Nyala" panose="02000504070300020003" pitchFamily="2" charset="0"/>
                  <a:cs typeface="Arial" panose="020B0604020202020204" pitchFamily="34" charset="0"/>
                </a:endParaRPr>
              </a:p>
            </p:txBody>
          </p:sp>
        </p:grpSp>
        <p:sp>
          <p:nvSpPr>
            <p:cNvPr id="40" name="文本框 39">
              <a:extLst>
                <a:ext uri="{FF2B5EF4-FFF2-40B4-BE49-F238E27FC236}">
                  <a16:creationId xmlns:a16="http://schemas.microsoft.com/office/drawing/2014/main" id="{914398CD-DDE5-49BE-89C1-84DEF91735D1}"/>
                </a:ext>
              </a:extLst>
            </p:cNvPr>
            <p:cNvSpPr txBox="1"/>
            <p:nvPr/>
          </p:nvSpPr>
          <p:spPr>
            <a:xfrm>
              <a:off x="4352925" y="5641258"/>
              <a:ext cx="558797" cy="310327"/>
            </a:xfrm>
            <a:prstGeom prst="rect">
              <a:avLst/>
            </a:prstGeom>
            <a:noFill/>
          </p:spPr>
          <p:txBody>
            <a:bodyPr wrap="none" rtlCol="0">
              <a:spAutoFit/>
            </a:bodyPr>
            <a:lstStyle/>
            <a:p>
              <a:r>
                <a:rPr lang="en-US" altLang="zh-CN" sz="882" b="1" dirty="0">
                  <a:solidFill>
                    <a:schemeClr val="tx1">
                      <a:lumMod val="65000"/>
                      <a:lumOff val="35000"/>
                    </a:schemeClr>
                  </a:solidFill>
                  <a:latin typeface="Nyala" panose="02000504070300020003" pitchFamily="2" charset="0"/>
                  <a:cs typeface="Arial" panose="020B0604020202020204" pitchFamily="34" charset="0"/>
                </a:rPr>
                <a:t>88%</a:t>
              </a:r>
              <a:endParaRPr lang="zh-CN" altLang="en-US" sz="882" b="1" dirty="0">
                <a:solidFill>
                  <a:schemeClr val="tx1">
                    <a:lumMod val="65000"/>
                    <a:lumOff val="35000"/>
                  </a:schemeClr>
                </a:solidFill>
                <a:latin typeface="Nyala" panose="02000504070300020003" pitchFamily="2" charset="0"/>
                <a:cs typeface="Arial" panose="020B0604020202020204" pitchFamily="34" charset="0"/>
              </a:endParaRPr>
            </a:p>
          </p:txBody>
        </p:sp>
      </p:grpSp>
      <p:grpSp>
        <p:nvGrpSpPr>
          <p:cNvPr id="43" name="组合 42">
            <a:extLst>
              <a:ext uri="{FF2B5EF4-FFF2-40B4-BE49-F238E27FC236}">
                <a16:creationId xmlns:a16="http://schemas.microsoft.com/office/drawing/2014/main" id="{6C07F4EF-0BB2-4054-8509-DC88B955387B}"/>
              </a:ext>
            </a:extLst>
          </p:cNvPr>
          <p:cNvGrpSpPr/>
          <p:nvPr/>
        </p:nvGrpSpPr>
        <p:grpSpPr>
          <a:xfrm>
            <a:off x="4327300" y="4267046"/>
            <a:ext cx="422285" cy="422285"/>
            <a:chOff x="7073233" y="6727758"/>
            <a:chExt cx="574574" cy="574574"/>
          </a:xfrm>
        </p:grpSpPr>
        <p:sp>
          <p:nvSpPr>
            <p:cNvPr id="44" name="矩形 43">
              <a:extLst>
                <a:ext uri="{FF2B5EF4-FFF2-40B4-BE49-F238E27FC236}">
                  <a16:creationId xmlns:a16="http://schemas.microsoft.com/office/drawing/2014/main" id="{B0072454-FF8E-403A-9526-3B39FE8A5FF8}"/>
                </a:ext>
              </a:extLst>
            </p:cNvPr>
            <p:cNvSpPr/>
            <p:nvPr/>
          </p:nvSpPr>
          <p:spPr>
            <a:xfrm rot="2700000">
              <a:off x="7073233" y="6727758"/>
              <a:ext cx="574574" cy="57457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tx1">
                    <a:lumMod val="65000"/>
                    <a:lumOff val="35000"/>
                  </a:schemeClr>
                </a:solidFill>
                <a:latin typeface="Nyala" panose="02000504070300020003" pitchFamily="2" charset="0"/>
              </a:endParaRPr>
            </a:p>
          </p:txBody>
        </p:sp>
        <p:sp>
          <p:nvSpPr>
            <p:cNvPr id="45" name="Freeform 12">
              <a:extLst>
                <a:ext uri="{FF2B5EF4-FFF2-40B4-BE49-F238E27FC236}">
                  <a16:creationId xmlns:a16="http://schemas.microsoft.com/office/drawing/2014/main" id="{45A54331-0C99-4A1D-8E0A-E276B8E80AC4}"/>
                </a:ext>
              </a:extLst>
            </p:cNvPr>
            <p:cNvSpPr>
              <a:spLocks noEditPoints="1"/>
            </p:cNvSpPr>
            <p:nvPr/>
          </p:nvSpPr>
          <p:spPr bwMode="auto">
            <a:xfrm>
              <a:off x="7173157" y="6839794"/>
              <a:ext cx="374727" cy="350502"/>
            </a:xfrm>
            <a:custGeom>
              <a:avLst/>
              <a:gdLst>
                <a:gd name="T0" fmla="*/ 495 w 495"/>
                <a:gd name="T1" fmla="*/ 378 h 463"/>
                <a:gd name="T2" fmla="*/ 495 w 495"/>
                <a:gd name="T3" fmla="*/ 0 h 463"/>
                <a:gd name="T4" fmla="*/ 0 w 495"/>
                <a:gd name="T5" fmla="*/ 0 h 463"/>
                <a:gd name="T6" fmla="*/ 0 w 495"/>
                <a:gd name="T7" fmla="*/ 378 h 463"/>
                <a:gd name="T8" fmla="*/ 230 w 495"/>
                <a:gd name="T9" fmla="*/ 378 h 463"/>
                <a:gd name="T10" fmla="*/ 230 w 495"/>
                <a:gd name="T11" fmla="*/ 425 h 463"/>
                <a:gd name="T12" fmla="*/ 71 w 495"/>
                <a:gd name="T13" fmla="*/ 425 h 463"/>
                <a:gd name="T14" fmla="*/ 71 w 495"/>
                <a:gd name="T15" fmla="*/ 463 h 463"/>
                <a:gd name="T16" fmla="*/ 424 w 495"/>
                <a:gd name="T17" fmla="*/ 463 h 463"/>
                <a:gd name="T18" fmla="*/ 424 w 495"/>
                <a:gd name="T19" fmla="*/ 425 h 463"/>
                <a:gd name="T20" fmla="*/ 268 w 495"/>
                <a:gd name="T21" fmla="*/ 425 h 463"/>
                <a:gd name="T22" fmla="*/ 268 w 495"/>
                <a:gd name="T23" fmla="*/ 378 h 463"/>
                <a:gd name="T24" fmla="*/ 495 w 495"/>
                <a:gd name="T25" fmla="*/ 378 h 463"/>
                <a:gd name="T26" fmla="*/ 38 w 495"/>
                <a:gd name="T27" fmla="*/ 38 h 463"/>
                <a:gd name="T28" fmla="*/ 457 w 495"/>
                <a:gd name="T29" fmla="*/ 38 h 463"/>
                <a:gd name="T30" fmla="*/ 457 w 495"/>
                <a:gd name="T31" fmla="*/ 224 h 463"/>
                <a:gd name="T32" fmla="*/ 38 w 495"/>
                <a:gd name="T33" fmla="*/ 224 h 463"/>
                <a:gd name="T34" fmla="*/ 38 w 495"/>
                <a:gd name="T35" fmla="*/ 38 h 463"/>
                <a:gd name="T36" fmla="*/ 38 w 495"/>
                <a:gd name="T37" fmla="*/ 340 h 463"/>
                <a:gd name="T38" fmla="*/ 38 w 495"/>
                <a:gd name="T39" fmla="*/ 262 h 463"/>
                <a:gd name="T40" fmla="*/ 457 w 495"/>
                <a:gd name="T41" fmla="*/ 262 h 463"/>
                <a:gd name="T42" fmla="*/ 457 w 495"/>
                <a:gd name="T43" fmla="*/ 340 h 463"/>
                <a:gd name="T44" fmla="*/ 38 w 495"/>
                <a:gd name="T45" fmla="*/ 34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5" h="463">
                  <a:moveTo>
                    <a:pt x="495" y="378"/>
                  </a:moveTo>
                  <a:lnTo>
                    <a:pt x="495" y="0"/>
                  </a:lnTo>
                  <a:lnTo>
                    <a:pt x="0" y="0"/>
                  </a:lnTo>
                  <a:lnTo>
                    <a:pt x="0" y="378"/>
                  </a:lnTo>
                  <a:lnTo>
                    <a:pt x="230" y="378"/>
                  </a:lnTo>
                  <a:lnTo>
                    <a:pt x="230" y="425"/>
                  </a:lnTo>
                  <a:lnTo>
                    <a:pt x="71" y="425"/>
                  </a:lnTo>
                  <a:lnTo>
                    <a:pt x="71" y="463"/>
                  </a:lnTo>
                  <a:lnTo>
                    <a:pt x="424" y="463"/>
                  </a:lnTo>
                  <a:lnTo>
                    <a:pt x="424" y="425"/>
                  </a:lnTo>
                  <a:lnTo>
                    <a:pt x="268" y="425"/>
                  </a:lnTo>
                  <a:lnTo>
                    <a:pt x="268" y="378"/>
                  </a:lnTo>
                  <a:lnTo>
                    <a:pt x="495" y="378"/>
                  </a:lnTo>
                  <a:close/>
                  <a:moveTo>
                    <a:pt x="38" y="38"/>
                  </a:moveTo>
                  <a:lnTo>
                    <a:pt x="457" y="38"/>
                  </a:lnTo>
                  <a:lnTo>
                    <a:pt x="457" y="224"/>
                  </a:lnTo>
                  <a:lnTo>
                    <a:pt x="38" y="224"/>
                  </a:lnTo>
                  <a:lnTo>
                    <a:pt x="38" y="38"/>
                  </a:lnTo>
                  <a:close/>
                  <a:moveTo>
                    <a:pt x="38" y="340"/>
                  </a:moveTo>
                  <a:lnTo>
                    <a:pt x="38" y="262"/>
                  </a:lnTo>
                  <a:lnTo>
                    <a:pt x="457" y="262"/>
                  </a:lnTo>
                  <a:lnTo>
                    <a:pt x="457" y="340"/>
                  </a:lnTo>
                  <a:lnTo>
                    <a:pt x="38" y="340"/>
                  </a:lnTo>
                  <a:close/>
                </a:path>
              </a:pathLst>
            </a:custGeom>
            <a:solidFill>
              <a:schemeClr val="bg1"/>
            </a:solidFill>
            <a:ln>
              <a:noFill/>
            </a:ln>
          </p:spPr>
          <p:txBody>
            <a:bodyPr vert="horz" wrap="square" lIns="67204" tIns="33602" rIns="67204" bIns="33602" numCol="1" anchor="t" anchorCtr="0" compatLnSpc="1">
              <a:prstTxWarp prst="textNoShape">
                <a:avLst/>
              </a:prstTxWarp>
            </a:bodyPr>
            <a:lstStyle/>
            <a:p>
              <a:endParaRPr lang="zh-CN" altLang="en-US" sz="975">
                <a:solidFill>
                  <a:schemeClr val="tx1">
                    <a:lumMod val="65000"/>
                    <a:lumOff val="35000"/>
                  </a:schemeClr>
                </a:solidFill>
                <a:latin typeface="Nyala" panose="02000504070300020003" pitchFamily="2" charset="0"/>
              </a:endParaRPr>
            </a:p>
          </p:txBody>
        </p:sp>
      </p:grpSp>
      <p:grpSp>
        <p:nvGrpSpPr>
          <p:cNvPr id="46" name="组合 45">
            <a:extLst>
              <a:ext uri="{FF2B5EF4-FFF2-40B4-BE49-F238E27FC236}">
                <a16:creationId xmlns:a16="http://schemas.microsoft.com/office/drawing/2014/main" id="{7E6A0CA9-A2BE-4E9A-868E-F841D9CEBC50}"/>
              </a:ext>
            </a:extLst>
          </p:cNvPr>
          <p:cNvGrpSpPr/>
          <p:nvPr/>
        </p:nvGrpSpPr>
        <p:grpSpPr>
          <a:xfrm>
            <a:off x="4327300" y="1352007"/>
            <a:ext cx="422285" cy="422285"/>
            <a:chOff x="8474014" y="4952597"/>
            <a:chExt cx="574574" cy="574574"/>
          </a:xfrm>
        </p:grpSpPr>
        <p:sp>
          <p:nvSpPr>
            <p:cNvPr id="47" name="矩形 46">
              <a:extLst>
                <a:ext uri="{FF2B5EF4-FFF2-40B4-BE49-F238E27FC236}">
                  <a16:creationId xmlns:a16="http://schemas.microsoft.com/office/drawing/2014/main" id="{6444A6A5-DDC0-458C-8C82-466DAEEF845D}"/>
                </a:ext>
              </a:extLst>
            </p:cNvPr>
            <p:cNvSpPr/>
            <p:nvPr/>
          </p:nvSpPr>
          <p:spPr>
            <a:xfrm rot="2700000">
              <a:off x="8474014" y="4952597"/>
              <a:ext cx="574574" cy="57457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tx1">
                    <a:lumMod val="65000"/>
                    <a:lumOff val="35000"/>
                  </a:schemeClr>
                </a:solidFill>
                <a:latin typeface="Nyala" panose="02000504070300020003" pitchFamily="2" charset="0"/>
              </a:endParaRPr>
            </a:p>
          </p:txBody>
        </p:sp>
        <p:sp>
          <p:nvSpPr>
            <p:cNvPr id="48" name="Freeform 13">
              <a:extLst>
                <a:ext uri="{FF2B5EF4-FFF2-40B4-BE49-F238E27FC236}">
                  <a16:creationId xmlns:a16="http://schemas.microsoft.com/office/drawing/2014/main" id="{4902E3DE-7CEF-4D0E-89EC-2F3F7C93F74A}"/>
                </a:ext>
              </a:extLst>
            </p:cNvPr>
            <p:cNvSpPr>
              <a:spLocks noEditPoints="1"/>
            </p:cNvSpPr>
            <p:nvPr/>
          </p:nvSpPr>
          <p:spPr bwMode="auto">
            <a:xfrm>
              <a:off x="8586051" y="5064255"/>
              <a:ext cx="350501" cy="351258"/>
            </a:xfrm>
            <a:custGeom>
              <a:avLst/>
              <a:gdLst>
                <a:gd name="T0" fmla="*/ 98 w 196"/>
                <a:gd name="T1" fmla="*/ 0 h 196"/>
                <a:gd name="T2" fmla="*/ 0 w 196"/>
                <a:gd name="T3" fmla="*/ 98 h 196"/>
                <a:gd name="T4" fmla="*/ 98 w 196"/>
                <a:gd name="T5" fmla="*/ 196 h 196"/>
                <a:gd name="T6" fmla="*/ 196 w 196"/>
                <a:gd name="T7" fmla="*/ 98 h 196"/>
                <a:gd name="T8" fmla="*/ 98 w 196"/>
                <a:gd name="T9" fmla="*/ 0 h 196"/>
                <a:gd name="T10" fmla="*/ 98 w 196"/>
                <a:gd name="T11" fmla="*/ 16 h 196"/>
                <a:gd name="T12" fmla="*/ 175 w 196"/>
                <a:gd name="T13" fmla="*/ 70 h 196"/>
                <a:gd name="T14" fmla="*/ 139 w 196"/>
                <a:gd name="T15" fmla="*/ 70 h 196"/>
                <a:gd name="T16" fmla="*/ 139 w 196"/>
                <a:gd name="T17" fmla="*/ 120 h 196"/>
                <a:gd name="T18" fmla="*/ 106 w 196"/>
                <a:gd name="T19" fmla="*/ 120 h 196"/>
                <a:gd name="T20" fmla="*/ 106 w 196"/>
                <a:gd name="T21" fmla="*/ 87 h 196"/>
                <a:gd name="T22" fmla="*/ 124 w 196"/>
                <a:gd name="T23" fmla="*/ 66 h 196"/>
                <a:gd name="T24" fmla="*/ 124 w 196"/>
                <a:gd name="T25" fmla="*/ 30 h 196"/>
                <a:gd name="T26" fmla="*/ 59 w 196"/>
                <a:gd name="T27" fmla="*/ 30 h 196"/>
                <a:gd name="T28" fmla="*/ 42 w 196"/>
                <a:gd name="T29" fmla="*/ 61 h 196"/>
                <a:gd name="T30" fmla="*/ 25 w 196"/>
                <a:gd name="T31" fmla="*/ 61 h 196"/>
                <a:gd name="T32" fmla="*/ 98 w 196"/>
                <a:gd name="T33" fmla="*/ 16 h 196"/>
                <a:gd name="T34" fmla="*/ 58 w 196"/>
                <a:gd name="T35" fmla="*/ 169 h 196"/>
                <a:gd name="T36" fmla="*/ 68 w 196"/>
                <a:gd name="T37" fmla="*/ 153 h 196"/>
                <a:gd name="T38" fmla="*/ 75 w 196"/>
                <a:gd name="T39" fmla="*/ 171 h 196"/>
                <a:gd name="T40" fmla="*/ 115 w 196"/>
                <a:gd name="T41" fmla="*/ 171 h 196"/>
                <a:gd name="T42" fmla="*/ 121 w 196"/>
                <a:gd name="T43" fmla="*/ 176 h 196"/>
                <a:gd name="T44" fmla="*/ 98 w 196"/>
                <a:gd name="T45" fmla="*/ 180 h 196"/>
                <a:gd name="T46" fmla="*/ 58 w 196"/>
                <a:gd name="T47" fmla="*/ 169 h 196"/>
                <a:gd name="T48" fmla="*/ 137 w 196"/>
                <a:gd name="T49" fmla="*/ 170 h 196"/>
                <a:gd name="T50" fmla="*/ 122 w 196"/>
                <a:gd name="T51" fmla="*/ 155 h 196"/>
                <a:gd name="T52" fmla="*/ 86 w 196"/>
                <a:gd name="T53" fmla="*/ 155 h 196"/>
                <a:gd name="T54" fmla="*/ 71 w 196"/>
                <a:gd name="T55" fmla="*/ 115 h 196"/>
                <a:gd name="T56" fmla="*/ 45 w 196"/>
                <a:gd name="T57" fmla="*/ 160 h 196"/>
                <a:gd name="T58" fmla="*/ 16 w 196"/>
                <a:gd name="T59" fmla="*/ 98 h 196"/>
                <a:gd name="T60" fmla="*/ 18 w 196"/>
                <a:gd name="T61" fmla="*/ 77 h 196"/>
                <a:gd name="T62" fmla="*/ 52 w 196"/>
                <a:gd name="T63" fmla="*/ 77 h 196"/>
                <a:gd name="T64" fmla="*/ 69 w 196"/>
                <a:gd name="T65" fmla="*/ 46 h 196"/>
                <a:gd name="T66" fmla="*/ 108 w 196"/>
                <a:gd name="T67" fmla="*/ 46 h 196"/>
                <a:gd name="T68" fmla="*/ 108 w 196"/>
                <a:gd name="T69" fmla="*/ 60 h 196"/>
                <a:gd name="T70" fmla="*/ 90 w 196"/>
                <a:gd name="T71" fmla="*/ 80 h 196"/>
                <a:gd name="T72" fmla="*/ 90 w 196"/>
                <a:gd name="T73" fmla="*/ 136 h 196"/>
                <a:gd name="T74" fmla="*/ 155 w 196"/>
                <a:gd name="T75" fmla="*/ 136 h 196"/>
                <a:gd name="T76" fmla="*/ 155 w 196"/>
                <a:gd name="T77" fmla="*/ 86 h 196"/>
                <a:gd name="T78" fmla="*/ 179 w 196"/>
                <a:gd name="T79" fmla="*/ 86 h 196"/>
                <a:gd name="T80" fmla="*/ 180 w 196"/>
                <a:gd name="T81" fmla="*/ 98 h 196"/>
                <a:gd name="T82" fmla="*/ 137 w 196"/>
                <a:gd name="T83"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6" h="196">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98" y="16"/>
                  </a:moveTo>
                  <a:cubicBezTo>
                    <a:pt x="133" y="16"/>
                    <a:pt x="164" y="39"/>
                    <a:pt x="175" y="70"/>
                  </a:cubicBezTo>
                  <a:cubicBezTo>
                    <a:pt x="139" y="70"/>
                    <a:pt x="139" y="70"/>
                    <a:pt x="139" y="70"/>
                  </a:cubicBezTo>
                  <a:cubicBezTo>
                    <a:pt x="139" y="120"/>
                    <a:pt x="139" y="120"/>
                    <a:pt x="139" y="120"/>
                  </a:cubicBezTo>
                  <a:cubicBezTo>
                    <a:pt x="106" y="120"/>
                    <a:pt x="106" y="120"/>
                    <a:pt x="106" y="120"/>
                  </a:cubicBezTo>
                  <a:cubicBezTo>
                    <a:pt x="106" y="87"/>
                    <a:pt x="106" y="87"/>
                    <a:pt x="106" y="87"/>
                  </a:cubicBezTo>
                  <a:cubicBezTo>
                    <a:pt x="124" y="66"/>
                    <a:pt x="124" y="66"/>
                    <a:pt x="124" y="66"/>
                  </a:cubicBezTo>
                  <a:cubicBezTo>
                    <a:pt x="124" y="30"/>
                    <a:pt x="124" y="30"/>
                    <a:pt x="124" y="30"/>
                  </a:cubicBezTo>
                  <a:cubicBezTo>
                    <a:pt x="59" y="30"/>
                    <a:pt x="59" y="30"/>
                    <a:pt x="59" y="30"/>
                  </a:cubicBezTo>
                  <a:cubicBezTo>
                    <a:pt x="42" y="61"/>
                    <a:pt x="42" y="61"/>
                    <a:pt x="42" y="61"/>
                  </a:cubicBezTo>
                  <a:cubicBezTo>
                    <a:pt x="25" y="61"/>
                    <a:pt x="25" y="61"/>
                    <a:pt x="25" y="61"/>
                  </a:cubicBezTo>
                  <a:cubicBezTo>
                    <a:pt x="38" y="34"/>
                    <a:pt x="66" y="16"/>
                    <a:pt x="98" y="16"/>
                  </a:cubicBezTo>
                  <a:close/>
                  <a:moveTo>
                    <a:pt x="58" y="169"/>
                  </a:moveTo>
                  <a:cubicBezTo>
                    <a:pt x="68" y="153"/>
                    <a:pt x="68" y="153"/>
                    <a:pt x="68" y="153"/>
                  </a:cubicBezTo>
                  <a:cubicBezTo>
                    <a:pt x="75" y="171"/>
                    <a:pt x="75" y="171"/>
                    <a:pt x="75" y="171"/>
                  </a:cubicBezTo>
                  <a:cubicBezTo>
                    <a:pt x="115" y="171"/>
                    <a:pt x="115" y="171"/>
                    <a:pt x="115" y="171"/>
                  </a:cubicBezTo>
                  <a:cubicBezTo>
                    <a:pt x="121" y="176"/>
                    <a:pt x="121" y="176"/>
                    <a:pt x="121" y="176"/>
                  </a:cubicBezTo>
                  <a:cubicBezTo>
                    <a:pt x="114" y="179"/>
                    <a:pt x="106" y="180"/>
                    <a:pt x="98" y="180"/>
                  </a:cubicBezTo>
                  <a:cubicBezTo>
                    <a:pt x="83" y="180"/>
                    <a:pt x="70" y="176"/>
                    <a:pt x="58" y="169"/>
                  </a:cubicBezTo>
                  <a:close/>
                  <a:moveTo>
                    <a:pt x="137" y="170"/>
                  </a:moveTo>
                  <a:cubicBezTo>
                    <a:pt x="122" y="155"/>
                    <a:pt x="122" y="155"/>
                    <a:pt x="122" y="155"/>
                  </a:cubicBezTo>
                  <a:cubicBezTo>
                    <a:pt x="86" y="155"/>
                    <a:pt x="86" y="155"/>
                    <a:pt x="86" y="155"/>
                  </a:cubicBezTo>
                  <a:cubicBezTo>
                    <a:pt x="71" y="115"/>
                    <a:pt x="71" y="115"/>
                    <a:pt x="71" y="115"/>
                  </a:cubicBezTo>
                  <a:cubicBezTo>
                    <a:pt x="45" y="160"/>
                    <a:pt x="45" y="160"/>
                    <a:pt x="45" y="160"/>
                  </a:cubicBezTo>
                  <a:cubicBezTo>
                    <a:pt x="27" y="145"/>
                    <a:pt x="16" y="123"/>
                    <a:pt x="16" y="98"/>
                  </a:cubicBezTo>
                  <a:cubicBezTo>
                    <a:pt x="16" y="90"/>
                    <a:pt x="17" y="83"/>
                    <a:pt x="18" y="77"/>
                  </a:cubicBezTo>
                  <a:cubicBezTo>
                    <a:pt x="52" y="77"/>
                    <a:pt x="52" y="77"/>
                    <a:pt x="52" y="77"/>
                  </a:cubicBezTo>
                  <a:cubicBezTo>
                    <a:pt x="69" y="46"/>
                    <a:pt x="69" y="46"/>
                    <a:pt x="69" y="46"/>
                  </a:cubicBezTo>
                  <a:cubicBezTo>
                    <a:pt x="108" y="46"/>
                    <a:pt x="108" y="46"/>
                    <a:pt x="108" y="46"/>
                  </a:cubicBezTo>
                  <a:cubicBezTo>
                    <a:pt x="108" y="60"/>
                    <a:pt x="108" y="60"/>
                    <a:pt x="108" y="60"/>
                  </a:cubicBezTo>
                  <a:cubicBezTo>
                    <a:pt x="90" y="80"/>
                    <a:pt x="90" y="80"/>
                    <a:pt x="90" y="80"/>
                  </a:cubicBezTo>
                  <a:cubicBezTo>
                    <a:pt x="90" y="136"/>
                    <a:pt x="90" y="136"/>
                    <a:pt x="90" y="136"/>
                  </a:cubicBezTo>
                  <a:cubicBezTo>
                    <a:pt x="155" y="136"/>
                    <a:pt x="155" y="136"/>
                    <a:pt x="155" y="136"/>
                  </a:cubicBezTo>
                  <a:cubicBezTo>
                    <a:pt x="155" y="86"/>
                    <a:pt x="155" y="86"/>
                    <a:pt x="155" y="86"/>
                  </a:cubicBezTo>
                  <a:cubicBezTo>
                    <a:pt x="179" y="86"/>
                    <a:pt x="179" y="86"/>
                    <a:pt x="179" y="86"/>
                  </a:cubicBezTo>
                  <a:cubicBezTo>
                    <a:pt x="179" y="90"/>
                    <a:pt x="180" y="94"/>
                    <a:pt x="180" y="98"/>
                  </a:cubicBezTo>
                  <a:cubicBezTo>
                    <a:pt x="180" y="129"/>
                    <a:pt x="163" y="156"/>
                    <a:pt x="137" y="170"/>
                  </a:cubicBezTo>
                  <a:close/>
                </a:path>
              </a:pathLst>
            </a:custGeom>
            <a:solidFill>
              <a:schemeClr val="bg1"/>
            </a:solidFill>
            <a:ln>
              <a:noFill/>
            </a:ln>
          </p:spPr>
          <p:txBody>
            <a:bodyPr vert="horz" wrap="square" lIns="67204" tIns="33602" rIns="67204" bIns="33602" numCol="1" anchor="t" anchorCtr="0" compatLnSpc="1">
              <a:prstTxWarp prst="textNoShape">
                <a:avLst/>
              </a:prstTxWarp>
            </a:bodyPr>
            <a:lstStyle/>
            <a:p>
              <a:endParaRPr lang="zh-CN" altLang="en-US" sz="975">
                <a:solidFill>
                  <a:schemeClr val="tx1">
                    <a:lumMod val="65000"/>
                    <a:lumOff val="35000"/>
                  </a:schemeClr>
                </a:solidFill>
                <a:latin typeface="Nyala" panose="02000504070300020003" pitchFamily="2" charset="0"/>
              </a:endParaRPr>
            </a:p>
          </p:txBody>
        </p:sp>
      </p:grpSp>
      <p:grpSp>
        <p:nvGrpSpPr>
          <p:cNvPr id="49" name="组合 48">
            <a:extLst>
              <a:ext uri="{FF2B5EF4-FFF2-40B4-BE49-F238E27FC236}">
                <a16:creationId xmlns:a16="http://schemas.microsoft.com/office/drawing/2014/main" id="{A97DA3EB-AE4F-4063-8239-F6BE25606B00}"/>
              </a:ext>
            </a:extLst>
          </p:cNvPr>
          <p:cNvGrpSpPr/>
          <p:nvPr/>
        </p:nvGrpSpPr>
        <p:grpSpPr>
          <a:xfrm>
            <a:off x="4321295" y="3295365"/>
            <a:ext cx="422285" cy="422285"/>
            <a:chOff x="7909823" y="5116902"/>
            <a:chExt cx="574574" cy="574574"/>
          </a:xfrm>
        </p:grpSpPr>
        <p:sp>
          <p:nvSpPr>
            <p:cNvPr id="50" name="矩形 49">
              <a:extLst>
                <a:ext uri="{FF2B5EF4-FFF2-40B4-BE49-F238E27FC236}">
                  <a16:creationId xmlns:a16="http://schemas.microsoft.com/office/drawing/2014/main" id="{222141C1-631E-4D5C-8EC9-E8F74DFF98C7}"/>
                </a:ext>
              </a:extLst>
            </p:cNvPr>
            <p:cNvSpPr/>
            <p:nvPr/>
          </p:nvSpPr>
          <p:spPr>
            <a:xfrm rot="2700000">
              <a:off x="7909823" y="5116902"/>
              <a:ext cx="574574" cy="57457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tx1">
                    <a:lumMod val="65000"/>
                    <a:lumOff val="35000"/>
                  </a:schemeClr>
                </a:solidFill>
                <a:latin typeface="Nyala" panose="02000504070300020003" pitchFamily="2" charset="0"/>
              </a:endParaRPr>
            </a:p>
          </p:txBody>
        </p:sp>
        <p:grpSp>
          <p:nvGrpSpPr>
            <p:cNvPr id="51" name="组合 50">
              <a:extLst>
                <a:ext uri="{FF2B5EF4-FFF2-40B4-BE49-F238E27FC236}">
                  <a16:creationId xmlns:a16="http://schemas.microsoft.com/office/drawing/2014/main" id="{9ED8294A-D122-4D5F-818D-E71E361495B6}"/>
                </a:ext>
              </a:extLst>
            </p:cNvPr>
            <p:cNvGrpSpPr/>
            <p:nvPr/>
          </p:nvGrpSpPr>
          <p:grpSpPr>
            <a:xfrm>
              <a:off x="8025266" y="5212663"/>
              <a:ext cx="343688" cy="383053"/>
              <a:chOff x="9761538" y="11682413"/>
              <a:chExt cx="720725" cy="803275"/>
            </a:xfrm>
            <a:solidFill>
              <a:srgbClr val="191E22"/>
            </a:solidFill>
          </p:grpSpPr>
          <p:sp>
            <p:nvSpPr>
              <p:cNvPr id="52" name="Freeform 16">
                <a:extLst>
                  <a:ext uri="{FF2B5EF4-FFF2-40B4-BE49-F238E27FC236}">
                    <a16:creationId xmlns:a16="http://schemas.microsoft.com/office/drawing/2014/main" id="{546D4836-F3FF-4B14-AA5D-247ACB084743}"/>
                  </a:ext>
                </a:extLst>
              </p:cNvPr>
              <p:cNvSpPr>
                <a:spLocks noEditPoints="1"/>
              </p:cNvSpPr>
              <p:nvPr/>
            </p:nvSpPr>
            <p:spPr bwMode="auto">
              <a:xfrm>
                <a:off x="9761538" y="11682413"/>
                <a:ext cx="720725" cy="803275"/>
              </a:xfrm>
              <a:custGeom>
                <a:avLst/>
                <a:gdLst>
                  <a:gd name="T0" fmla="*/ 386 w 454"/>
                  <a:gd name="T1" fmla="*/ 142 h 506"/>
                  <a:gd name="T2" fmla="*/ 92 w 454"/>
                  <a:gd name="T3" fmla="*/ 0 h 506"/>
                  <a:gd name="T4" fmla="*/ 76 w 454"/>
                  <a:gd name="T5" fmla="*/ 33 h 506"/>
                  <a:gd name="T6" fmla="*/ 298 w 454"/>
                  <a:gd name="T7" fmla="*/ 142 h 506"/>
                  <a:gd name="T8" fmla="*/ 0 w 454"/>
                  <a:gd name="T9" fmla="*/ 142 h 506"/>
                  <a:gd name="T10" fmla="*/ 0 w 454"/>
                  <a:gd name="T11" fmla="*/ 506 h 506"/>
                  <a:gd name="T12" fmla="*/ 454 w 454"/>
                  <a:gd name="T13" fmla="*/ 506 h 506"/>
                  <a:gd name="T14" fmla="*/ 454 w 454"/>
                  <a:gd name="T15" fmla="*/ 142 h 506"/>
                  <a:gd name="T16" fmla="*/ 386 w 454"/>
                  <a:gd name="T17" fmla="*/ 142 h 506"/>
                  <a:gd name="T18" fmla="*/ 416 w 454"/>
                  <a:gd name="T19" fmla="*/ 468 h 506"/>
                  <a:gd name="T20" fmla="*/ 38 w 454"/>
                  <a:gd name="T21" fmla="*/ 468 h 506"/>
                  <a:gd name="T22" fmla="*/ 38 w 454"/>
                  <a:gd name="T23" fmla="*/ 180 h 506"/>
                  <a:gd name="T24" fmla="*/ 416 w 454"/>
                  <a:gd name="T25" fmla="*/ 180 h 506"/>
                  <a:gd name="T26" fmla="*/ 416 w 454"/>
                  <a:gd name="T27" fmla="*/ 468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506">
                    <a:moveTo>
                      <a:pt x="386" y="142"/>
                    </a:moveTo>
                    <a:lnTo>
                      <a:pt x="92" y="0"/>
                    </a:lnTo>
                    <a:lnTo>
                      <a:pt x="76" y="33"/>
                    </a:lnTo>
                    <a:lnTo>
                      <a:pt x="298" y="142"/>
                    </a:lnTo>
                    <a:lnTo>
                      <a:pt x="0" y="142"/>
                    </a:lnTo>
                    <a:lnTo>
                      <a:pt x="0" y="506"/>
                    </a:lnTo>
                    <a:lnTo>
                      <a:pt x="454" y="506"/>
                    </a:lnTo>
                    <a:lnTo>
                      <a:pt x="454" y="142"/>
                    </a:lnTo>
                    <a:lnTo>
                      <a:pt x="386" y="142"/>
                    </a:lnTo>
                    <a:close/>
                    <a:moveTo>
                      <a:pt x="416" y="468"/>
                    </a:moveTo>
                    <a:lnTo>
                      <a:pt x="38" y="468"/>
                    </a:lnTo>
                    <a:lnTo>
                      <a:pt x="38" y="180"/>
                    </a:lnTo>
                    <a:lnTo>
                      <a:pt x="416" y="180"/>
                    </a:lnTo>
                    <a:lnTo>
                      <a:pt x="416" y="4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04" tIns="33602" rIns="67204" bIns="33602" numCol="1" anchor="t" anchorCtr="0" compatLnSpc="1">
                <a:prstTxWarp prst="textNoShape">
                  <a:avLst/>
                </a:prstTxWarp>
              </a:bodyPr>
              <a:lstStyle/>
              <a:p>
                <a:endParaRPr lang="zh-CN" altLang="en-US" sz="975">
                  <a:solidFill>
                    <a:schemeClr val="tx1">
                      <a:lumMod val="65000"/>
                      <a:lumOff val="35000"/>
                    </a:schemeClr>
                  </a:solidFill>
                  <a:latin typeface="Nyala" panose="02000504070300020003" pitchFamily="2" charset="0"/>
                </a:endParaRPr>
              </a:p>
            </p:txBody>
          </p:sp>
          <p:sp>
            <p:nvSpPr>
              <p:cNvPr id="53" name="Rectangle 17">
                <a:extLst>
                  <a:ext uri="{FF2B5EF4-FFF2-40B4-BE49-F238E27FC236}">
                    <a16:creationId xmlns:a16="http://schemas.microsoft.com/office/drawing/2014/main" id="{9CF0AF02-0255-431E-8FDB-91E6910EB981}"/>
                  </a:ext>
                </a:extLst>
              </p:cNvPr>
              <p:cNvSpPr>
                <a:spLocks noChangeArrowheads="1"/>
              </p:cNvSpPr>
              <p:nvPr/>
            </p:nvSpPr>
            <p:spPr bwMode="auto">
              <a:xfrm>
                <a:off x="9877425" y="1205865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prstTxWarp prst="textNoShape">
                  <a:avLst/>
                </a:prstTxWarp>
              </a:bodyPr>
              <a:lstStyle/>
              <a:p>
                <a:endParaRPr lang="zh-CN" altLang="en-US" sz="975">
                  <a:solidFill>
                    <a:schemeClr val="tx1">
                      <a:lumMod val="65000"/>
                      <a:lumOff val="35000"/>
                    </a:schemeClr>
                  </a:solidFill>
                  <a:latin typeface="Nyala" panose="02000504070300020003" pitchFamily="2" charset="0"/>
                </a:endParaRPr>
              </a:p>
            </p:txBody>
          </p:sp>
          <p:sp>
            <p:nvSpPr>
              <p:cNvPr id="54" name="Rectangle 18">
                <a:extLst>
                  <a:ext uri="{FF2B5EF4-FFF2-40B4-BE49-F238E27FC236}">
                    <a16:creationId xmlns:a16="http://schemas.microsoft.com/office/drawing/2014/main" id="{6F2489B3-8A81-4951-92BC-8DEF44977DA9}"/>
                  </a:ext>
                </a:extLst>
              </p:cNvPr>
              <p:cNvSpPr>
                <a:spLocks noChangeArrowheads="1"/>
              </p:cNvSpPr>
              <p:nvPr/>
            </p:nvSpPr>
            <p:spPr bwMode="auto">
              <a:xfrm>
                <a:off x="9877425" y="1216660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prstTxWarp prst="textNoShape">
                  <a:avLst/>
                </a:prstTxWarp>
              </a:bodyPr>
              <a:lstStyle/>
              <a:p>
                <a:endParaRPr lang="zh-CN" altLang="en-US" sz="975">
                  <a:solidFill>
                    <a:schemeClr val="tx1">
                      <a:lumMod val="65000"/>
                      <a:lumOff val="35000"/>
                    </a:schemeClr>
                  </a:solidFill>
                  <a:latin typeface="Nyala" panose="02000504070300020003" pitchFamily="2" charset="0"/>
                </a:endParaRPr>
              </a:p>
            </p:txBody>
          </p:sp>
          <p:sp>
            <p:nvSpPr>
              <p:cNvPr id="55" name="Rectangle 19">
                <a:extLst>
                  <a:ext uri="{FF2B5EF4-FFF2-40B4-BE49-F238E27FC236}">
                    <a16:creationId xmlns:a16="http://schemas.microsoft.com/office/drawing/2014/main" id="{D468B3A0-D377-4A3F-A271-CD5EFB9F3CD9}"/>
                  </a:ext>
                </a:extLst>
              </p:cNvPr>
              <p:cNvSpPr>
                <a:spLocks noChangeArrowheads="1"/>
              </p:cNvSpPr>
              <p:nvPr/>
            </p:nvSpPr>
            <p:spPr bwMode="auto">
              <a:xfrm>
                <a:off x="9877425" y="12276138"/>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prstTxWarp prst="textNoShape">
                  <a:avLst/>
                </a:prstTxWarp>
              </a:bodyPr>
              <a:lstStyle/>
              <a:p>
                <a:endParaRPr lang="zh-CN" altLang="en-US" sz="975">
                  <a:solidFill>
                    <a:schemeClr val="tx1">
                      <a:lumMod val="65000"/>
                      <a:lumOff val="35000"/>
                    </a:schemeClr>
                  </a:solidFill>
                  <a:latin typeface="Nyala" panose="02000504070300020003" pitchFamily="2" charset="0"/>
                </a:endParaRPr>
              </a:p>
            </p:txBody>
          </p:sp>
          <p:sp>
            <p:nvSpPr>
              <p:cNvPr id="56" name="Freeform 20">
                <a:extLst>
                  <a:ext uri="{FF2B5EF4-FFF2-40B4-BE49-F238E27FC236}">
                    <a16:creationId xmlns:a16="http://schemas.microsoft.com/office/drawing/2014/main" id="{00908186-810F-4F64-AB98-4AD184A8AAA1}"/>
                  </a:ext>
                </a:extLst>
              </p:cNvPr>
              <p:cNvSpPr>
                <a:spLocks noEditPoints="1"/>
              </p:cNvSpPr>
              <p:nvPr/>
            </p:nvSpPr>
            <p:spPr bwMode="auto">
              <a:xfrm>
                <a:off x="10102850" y="12058650"/>
                <a:ext cx="277813" cy="277813"/>
              </a:xfrm>
              <a:custGeom>
                <a:avLst/>
                <a:gdLst>
                  <a:gd name="T0" fmla="*/ 37 w 74"/>
                  <a:gd name="T1" fmla="*/ 74 h 74"/>
                  <a:gd name="T2" fmla="*/ 74 w 74"/>
                  <a:gd name="T3" fmla="*/ 37 h 74"/>
                  <a:gd name="T4" fmla="*/ 37 w 74"/>
                  <a:gd name="T5" fmla="*/ 0 h 74"/>
                  <a:gd name="T6" fmla="*/ 0 w 74"/>
                  <a:gd name="T7" fmla="*/ 37 h 74"/>
                  <a:gd name="T8" fmla="*/ 37 w 74"/>
                  <a:gd name="T9" fmla="*/ 74 h 74"/>
                  <a:gd name="T10" fmla="*/ 37 w 74"/>
                  <a:gd name="T11" fmla="*/ 16 h 74"/>
                  <a:gd name="T12" fmla="*/ 58 w 74"/>
                  <a:gd name="T13" fmla="*/ 37 h 74"/>
                  <a:gd name="T14" fmla="*/ 37 w 74"/>
                  <a:gd name="T15" fmla="*/ 58 h 74"/>
                  <a:gd name="T16" fmla="*/ 16 w 74"/>
                  <a:gd name="T17" fmla="*/ 37 h 74"/>
                  <a:gd name="T18" fmla="*/ 37 w 74"/>
                  <a:gd name="T19" fmla="*/ 1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4">
                    <a:moveTo>
                      <a:pt x="37" y="74"/>
                    </a:moveTo>
                    <a:cubicBezTo>
                      <a:pt x="58" y="74"/>
                      <a:pt x="74" y="57"/>
                      <a:pt x="74" y="37"/>
                    </a:cubicBezTo>
                    <a:cubicBezTo>
                      <a:pt x="74" y="16"/>
                      <a:pt x="58" y="0"/>
                      <a:pt x="37" y="0"/>
                    </a:cubicBezTo>
                    <a:cubicBezTo>
                      <a:pt x="17" y="0"/>
                      <a:pt x="0" y="16"/>
                      <a:pt x="0" y="37"/>
                    </a:cubicBezTo>
                    <a:cubicBezTo>
                      <a:pt x="0" y="57"/>
                      <a:pt x="17" y="74"/>
                      <a:pt x="37" y="74"/>
                    </a:cubicBezTo>
                    <a:close/>
                    <a:moveTo>
                      <a:pt x="37" y="16"/>
                    </a:moveTo>
                    <a:cubicBezTo>
                      <a:pt x="49" y="16"/>
                      <a:pt x="58" y="25"/>
                      <a:pt x="58" y="37"/>
                    </a:cubicBezTo>
                    <a:cubicBezTo>
                      <a:pt x="58" y="49"/>
                      <a:pt x="49" y="58"/>
                      <a:pt x="37" y="58"/>
                    </a:cubicBezTo>
                    <a:cubicBezTo>
                      <a:pt x="25" y="58"/>
                      <a:pt x="16" y="49"/>
                      <a:pt x="16" y="37"/>
                    </a:cubicBezTo>
                    <a:cubicBezTo>
                      <a:pt x="16" y="25"/>
                      <a:pt x="25" y="16"/>
                      <a:pt x="37"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04" tIns="33602" rIns="67204" bIns="33602" numCol="1" anchor="t" anchorCtr="0" compatLnSpc="1">
                <a:prstTxWarp prst="textNoShape">
                  <a:avLst/>
                </a:prstTxWarp>
              </a:bodyPr>
              <a:lstStyle/>
              <a:p>
                <a:endParaRPr lang="zh-CN" altLang="en-US" sz="975">
                  <a:solidFill>
                    <a:schemeClr val="tx1">
                      <a:lumMod val="65000"/>
                      <a:lumOff val="35000"/>
                    </a:schemeClr>
                  </a:solidFill>
                  <a:latin typeface="Nyala" panose="02000504070300020003" pitchFamily="2" charset="0"/>
                </a:endParaRPr>
              </a:p>
            </p:txBody>
          </p:sp>
        </p:grpSp>
      </p:grpSp>
      <p:grpSp>
        <p:nvGrpSpPr>
          <p:cNvPr id="57" name="组合 56">
            <a:extLst>
              <a:ext uri="{FF2B5EF4-FFF2-40B4-BE49-F238E27FC236}">
                <a16:creationId xmlns:a16="http://schemas.microsoft.com/office/drawing/2014/main" id="{448F54BF-A0F7-407D-ACA4-12CDE55C16F7}"/>
              </a:ext>
            </a:extLst>
          </p:cNvPr>
          <p:cNvGrpSpPr/>
          <p:nvPr/>
        </p:nvGrpSpPr>
        <p:grpSpPr>
          <a:xfrm>
            <a:off x="4321295" y="2323686"/>
            <a:ext cx="422285" cy="422285"/>
            <a:chOff x="7387686" y="5093089"/>
            <a:chExt cx="574574" cy="574574"/>
          </a:xfrm>
        </p:grpSpPr>
        <p:sp>
          <p:nvSpPr>
            <p:cNvPr id="58" name="矩形 57">
              <a:extLst>
                <a:ext uri="{FF2B5EF4-FFF2-40B4-BE49-F238E27FC236}">
                  <a16:creationId xmlns:a16="http://schemas.microsoft.com/office/drawing/2014/main" id="{B759FD9C-3762-496F-BF24-1B9D2FE70639}"/>
                </a:ext>
              </a:extLst>
            </p:cNvPr>
            <p:cNvSpPr/>
            <p:nvPr/>
          </p:nvSpPr>
          <p:spPr>
            <a:xfrm rot="2700000">
              <a:off x="7387686" y="5093089"/>
              <a:ext cx="574574" cy="57457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tx1">
                    <a:lumMod val="65000"/>
                    <a:lumOff val="35000"/>
                  </a:schemeClr>
                </a:solidFill>
                <a:latin typeface="Nyala" panose="02000504070300020003" pitchFamily="2" charset="0"/>
              </a:endParaRPr>
            </a:p>
          </p:txBody>
        </p:sp>
        <p:grpSp>
          <p:nvGrpSpPr>
            <p:cNvPr id="59" name="组合 58">
              <a:extLst>
                <a:ext uri="{FF2B5EF4-FFF2-40B4-BE49-F238E27FC236}">
                  <a16:creationId xmlns:a16="http://schemas.microsoft.com/office/drawing/2014/main" id="{DC53B8B6-6487-4CDA-B67D-C9A155D7795F}"/>
                </a:ext>
              </a:extLst>
            </p:cNvPr>
            <p:cNvGrpSpPr/>
            <p:nvPr/>
          </p:nvGrpSpPr>
          <p:grpSpPr>
            <a:xfrm>
              <a:off x="7489881" y="5222916"/>
              <a:ext cx="370184" cy="314921"/>
              <a:chOff x="7550150" y="16151225"/>
              <a:chExt cx="776288" cy="660400"/>
            </a:xfrm>
            <a:solidFill>
              <a:srgbClr val="191E22"/>
            </a:solidFill>
          </p:grpSpPr>
          <p:sp>
            <p:nvSpPr>
              <p:cNvPr id="60" name="Freeform 21">
                <a:extLst>
                  <a:ext uri="{FF2B5EF4-FFF2-40B4-BE49-F238E27FC236}">
                    <a16:creationId xmlns:a16="http://schemas.microsoft.com/office/drawing/2014/main" id="{E072E5F8-A65D-4F7B-BEA2-C97E021C9569}"/>
                  </a:ext>
                </a:extLst>
              </p:cNvPr>
              <p:cNvSpPr>
                <a:spLocks noEditPoints="1"/>
              </p:cNvSpPr>
              <p:nvPr/>
            </p:nvSpPr>
            <p:spPr bwMode="auto">
              <a:xfrm>
                <a:off x="7550150" y="16151225"/>
                <a:ext cx="776288" cy="660400"/>
              </a:xfrm>
              <a:custGeom>
                <a:avLst/>
                <a:gdLst>
                  <a:gd name="T0" fmla="*/ 383 w 489"/>
                  <a:gd name="T1" fmla="*/ 92 h 416"/>
                  <a:gd name="T2" fmla="*/ 352 w 489"/>
                  <a:gd name="T3" fmla="*/ 0 h 416"/>
                  <a:gd name="T4" fmla="*/ 137 w 489"/>
                  <a:gd name="T5" fmla="*/ 0 h 416"/>
                  <a:gd name="T6" fmla="*/ 106 w 489"/>
                  <a:gd name="T7" fmla="*/ 92 h 416"/>
                  <a:gd name="T8" fmla="*/ 0 w 489"/>
                  <a:gd name="T9" fmla="*/ 92 h 416"/>
                  <a:gd name="T10" fmla="*/ 0 w 489"/>
                  <a:gd name="T11" fmla="*/ 416 h 416"/>
                  <a:gd name="T12" fmla="*/ 489 w 489"/>
                  <a:gd name="T13" fmla="*/ 416 h 416"/>
                  <a:gd name="T14" fmla="*/ 489 w 489"/>
                  <a:gd name="T15" fmla="*/ 92 h 416"/>
                  <a:gd name="T16" fmla="*/ 383 w 489"/>
                  <a:gd name="T17" fmla="*/ 92 h 416"/>
                  <a:gd name="T18" fmla="*/ 451 w 489"/>
                  <a:gd name="T19" fmla="*/ 378 h 416"/>
                  <a:gd name="T20" fmla="*/ 37 w 489"/>
                  <a:gd name="T21" fmla="*/ 378 h 416"/>
                  <a:gd name="T22" fmla="*/ 37 w 489"/>
                  <a:gd name="T23" fmla="*/ 130 h 416"/>
                  <a:gd name="T24" fmla="*/ 132 w 489"/>
                  <a:gd name="T25" fmla="*/ 130 h 416"/>
                  <a:gd name="T26" fmla="*/ 163 w 489"/>
                  <a:gd name="T27" fmla="*/ 38 h 416"/>
                  <a:gd name="T28" fmla="*/ 324 w 489"/>
                  <a:gd name="T29" fmla="*/ 38 h 416"/>
                  <a:gd name="T30" fmla="*/ 354 w 489"/>
                  <a:gd name="T31" fmla="*/ 130 h 416"/>
                  <a:gd name="T32" fmla="*/ 451 w 489"/>
                  <a:gd name="T33" fmla="*/ 130 h 416"/>
                  <a:gd name="T34" fmla="*/ 451 w 489"/>
                  <a:gd name="T35" fmla="*/ 378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9" h="416">
                    <a:moveTo>
                      <a:pt x="383" y="92"/>
                    </a:moveTo>
                    <a:lnTo>
                      <a:pt x="352" y="0"/>
                    </a:lnTo>
                    <a:lnTo>
                      <a:pt x="137" y="0"/>
                    </a:lnTo>
                    <a:lnTo>
                      <a:pt x="106" y="92"/>
                    </a:lnTo>
                    <a:lnTo>
                      <a:pt x="0" y="92"/>
                    </a:lnTo>
                    <a:lnTo>
                      <a:pt x="0" y="416"/>
                    </a:lnTo>
                    <a:lnTo>
                      <a:pt x="489" y="416"/>
                    </a:lnTo>
                    <a:lnTo>
                      <a:pt x="489" y="92"/>
                    </a:lnTo>
                    <a:lnTo>
                      <a:pt x="383" y="92"/>
                    </a:lnTo>
                    <a:close/>
                    <a:moveTo>
                      <a:pt x="451" y="378"/>
                    </a:moveTo>
                    <a:lnTo>
                      <a:pt x="37" y="378"/>
                    </a:lnTo>
                    <a:lnTo>
                      <a:pt x="37" y="130"/>
                    </a:lnTo>
                    <a:lnTo>
                      <a:pt x="132" y="130"/>
                    </a:lnTo>
                    <a:lnTo>
                      <a:pt x="163" y="38"/>
                    </a:lnTo>
                    <a:lnTo>
                      <a:pt x="324" y="38"/>
                    </a:lnTo>
                    <a:lnTo>
                      <a:pt x="354" y="130"/>
                    </a:lnTo>
                    <a:lnTo>
                      <a:pt x="451" y="130"/>
                    </a:lnTo>
                    <a:lnTo>
                      <a:pt x="451" y="3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04" tIns="33602" rIns="67204" bIns="33602" numCol="1" anchor="t" anchorCtr="0" compatLnSpc="1">
                <a:prstTxWarp prst="textNoShape">
                  <a:avLst/>
                </a:prstTxWarp>
              </a:bodyPr>
              <a:lstStyle/>
              <a:p>
                <a:endParaRPr lang="zh-CN" altLang="en-US" sz="975">
                  <a:solidFill>
                    <a:schemeClr val="tx1">
                      <a:lumMod val="65000"/>
                      <a:lumOff val="35000"/>
                    </a:schemeClr>
                  </a:solidFill>
                  <a:latin typeface="Nyala" panose="02000504070300020003" pitchFamily="2" charset="0"/>
                </a:endParaRPr>
              </a:p>
            </p:txBody>
          </p:sp>
          <p:sp>
            <p:nvSpPr>
              <p:cNvPr id="61" name="Freeform 22">
                <a:extLst>
                  <a:ext uri="{FF2B5EF4-FFF2-40B4-BE49-F238E27FC236}">
                    <a16:creationId xmlns:a16="http://schemas.microsoft.com/office/drawing/2014/main" id="{B8365244-8FC5-4587-9BFA-B59E33454AD8}"/>
                  </a:ext>
                </a:extLst>
              </p:cNvPr>
              <p:cNvSpPr>
                <a:spLocks noEditPoints="1"/>
              </p:cNvSpPr>
              <p:nvPr/>
            </p:nvSpPr>
            <p:spPr bwMode="auto">
              <a:xfrm>
                <a:off x="7759700" y="16352838"/>
                <a:ext cx="357188" cy="357188"/>
              </a:xfrm>
              <a:custGeom>
                <a:avLst/>
                <a:gdLst>
                  <a:gd name="T0" fmla="*/ 47 w 95"/>
                  <a:gd name="T1" fmla="*/ 0 h 95"/>
                  <a:gd name="T2" fmla="*/ 0 w 95"/>
                  <a:gd name="T3" fmla="*/ 48 h 95"/>
                  <a:gd name="T4" fmla="*/ 47 w 95"/>
                  <a:gd name="T5" fmla="*/ 95 h 95"/>
                  <a:gd name="T6" fmla="*/ 95 w 95"/>
                  <a:gd name="T7" fmla="*/ 48 h 95"/>
                  <a:gd name="T8" fmla="*/ 47 w 95"/>
                  <a:gd name="T9" fmla="*/ 0 h 95"/>
                  <a:gd name="T10" fmla="*/ 47 w 95"/>
                  <a:gd name="T11" fmla="*/ 79 h 95"/>
                  <a:gd name="T12" fmla="*/ 16 w 95"/>
                  <a:gd name="T13" fmla="*/ 48 h 95"/>
                  <a:gd name="T14" fmla="*/ 47 w 95"/>
                  <a:gd name="T15" fmla="*/ 16 h 95"/>
                  <a:gd name="T16" fmla="*/ 79 w 95"/>
                  <a:gd name="T17" fmla="*/ 48 h 95"/>
                  <a:gd name="T18" fmla="*/ 47 w 95"/>
                  <a:gd name="T19" fmla="*/ 7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0"/>
                    </a:moveTo>
                    <a:cubicBezTo>
                      <a:pt x="21" y="0"/>
                      <a:pt x="0" y="22"/>
                      <a:pt x="0" y="48"/>
                    </a:cubicBezTo>
                    <a:cubicBezTo>
                      <a:pt x="0" y="74"/>
                      <a:pt x="21" y="95"/>
                      <a:pt x="47" y="95"/>
                    </a:cubicBezTo>
                    <a:cubicBezTo>
                      <a:pt x="73" y="95"/>
                      <a:pt x="95" y="74"/>
                      <a:pt x="95" y="48"/>
                    </a:cubicBezTo>
                    <a:cubicBezTo>
                      <a:pt x="95" y="22"/>
                      <a:pt x="73" y="0"/>
                      <a:pt x="47" y="0"/>
                    </a:cubicBezTo>
                    <a:close/>
                    <a:moveTo>
                      <a:pt x="47" y="79"/>
                    </a:moveTo>
                    <a:cubicBezTo>
                      <a:pt x="30" y="79"/>
                      <a:pt x="16" y="65"/>
                      <a:pt x="16" y="48"/>
                    </a:cubicBezTo>
                    <a:cubicBezTo>
                      <a:pt x="16" y="30"/>
                      <a:pt x="30" y="16"/>
                      <a:pt x="47" y="16"/>
                    </a:cubicBezTo>
                    <a:cubicBezTo>
                      <a:pt x="65" y="16"/>
                      <a:pt x="79" y="30"/>
                      <a:pt x="79" y="48"/>
                    </a:cubicBezTo>
                    <a:cubicBezTo>
                      <a:pt x="79" y="65"/>
                      <a:pt x="65" y="79"/>
                      <a:pt x="47"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04" tIns="33602" rIns="67204" bIns="33602" numCol="1" anchor="t" anchorCtr="0" compatLnSpc="1">
                <a:prstTxWarp prst="textNoShape">
                  <a:avLst/>
                </a:prstTxWarp>
              </a:bodyPr>
              <a:lstStyle/>
              <a:p>
                <a:endParaRPr lang="zh-CN" altLang="en-US" sz="975">
                  <a:solidFill>
                    <a:schemeClr val="tx1">
                      <a:lumMod val="65000"/>
                      <a:lumOff val="35000"/>
                    </a:schemeClr>
                  </a:solidFill>
                  <a:latin typeface="Nyala" panose="02000504070300020003" pitchFamily="2" charset="0"/>
                </a:endParaRPr>
              </a:p>
            </p:txBody>
          </p:sp>
        </p:grpSp>
      </p:grpSp>
      <p:grpSp>
        <p:nvGrpSpPr>
          <p:cNvPr id="62" name="组合 61">
            <a:extLst>
              <a:ext uri="{FF2B5EF4-FFF2-40B4-BE49-F238E27FC236}">
                <a16:creationId xmlns:a16="http://schemas.microsoft.com/office/drawing/2014/main" id="{DBE9B532-E1F0-4996-8384-DBECE2CEBDFA}"/>
              </a:ext>
            </a:extLst>
          </p:cNvPr>
          <p:cNvGrpSpPr/>
          <p:nvPr/>
        </p:nvGrpSpPr>
        <p:grpSpPr>
          <a:xfrm>
            <a:off x="4983671" y="1264547"/>
            <a:ext cx="3321351" cy="695160"/>
            <a:chOff x="6709961" y="1549677"/>
            <a:chExt cx="4519129" cy="945856"/>
          </a:xfrm>
        </p:grpSpPr>
        <p:sp>
          <p:nvSpPr>
            <p:cNvPr id="63" name="文本框 62">
              <a:extLst>
                <a:ext uri="{FF2B5EF4-FFF2-40B4-BE49-F238E27FC236}">
                  <a16:creationId xmlns:a16="http://schemas.microsoft.com/office/drawing/2014/main" id="{A3083C21-9681-4765-AF23-B992F5D7F02E}"/>
                </a:ext>
              </a:extLst>
            </p:cNvPr>
            <p:cNvSpPr txBox="1"/>
            <p:nvPr/>
          </p:nvSpPr>
          <p:spPr>
            <a:xfrm>
              <a:off x="6709961" y="1549677"/>
              <a:ext cx="1272013" cy="329781"/>
            </a:xfrm>
            <a:prstGeom prst="rect">
              <a:avLst/>
            </a:prstGeom>
            <a:noFill/>
          </p:spPr>
          <p:txBody>
            <a:bodyPr wrap="none" rtlCol="0">
              <a:spAutoFit/>
            </a:bodyPr>
            <a:lstStyle/>
            <a:p>
              <a:r>
                <a:rPr lang="zh-CN" altLang="en-US" sz="975" b="1" dirty="0">
                  <a:solidFill>
                    <a:schemeClr val="tx1">
                      <a:lumMod val="65000"/>
                      <a:lumOff val="35000"/>
                    </a:schemeClr>
                  </a:solidFill>
                  <a:latin typeface="Nyala" panose="02000504070300020003" pitchFamily="2" charset="0"/>
                  <a:cs typeface="Arial" panose="020B0604020202020204" pitchFamily="34" charset="0"/>
                </a:rPr>
                <a:t>点此添加文本</a:t>
              </a:r>
            </a:p>
          </p:txBody>
        </p:sp>
        <p:sp>
          <p:nvSpPr>
            <p:cNvPr id="64" name="矩形 63">
              <a:extLst>
                <a:ext uri="{FF2B5EF4-FFF2-40B4-BE49-F238E27FC236}">
                  <a16:creationId xmlns:a16="http://schemas.microsoft.com/office/drawing/2014/main" id="{1CC26FFD-A600-40B1-93DB-855BF0A2C6EC}"/>
                </a:ext>
              </a:extLst>
            </p:cNvPr>
            <p:cNvSpPr>
              <a:spLocks noChangeArrowheads="1"/>
            </p:cNvSpPr>
            <p:nvPr/>
          </p:nvSpPr>
          <p:spPr bwMode="auto">
            <a:xfrm>
              <a:off x="6709961" y="1846439"/>
              <a:ext cx="4519129" cy="649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470"/>
                </a:lnSpc>
              </a:pPr>
              <a:r>
                <a:rPr lang="en-US" altLang="zh-CN" sz="1176" dirty="0">
                  <a:solidFill>
                    <a:schemeClr val="tx1">
                      <a:lumMod val="65000"/>
                      <a:lumOff val="35000"/>
                    </a:schemeClr>
                  </a:solidFill>
                  <a:latin typeface="Nyala" panose="02000504070300020003" pitchFamily="2" charset="0"/>
                  <a:cs typeface="Arial" panose="020B0604020202020204" pitchFamily="34" charset="0"/>
                </a:rPr>
                <a:t>Youth is not a time of life; it is a state of mind; it is not a matter of rosy cheeks, red lips and</a:t>
              </a:r>
            </a:p>
          </p:txBody>
        </p:sp>
      </p:grpSp>
      <p:grpSp>
        <p:nvGrpSpPr>
          <p:cNvPr id="65" name="组合 64">
            <a:extLst>
              <a:ext uri="{FF2B5EF4-FFF2-40B4-BE49-F238E27FC236}">
                <a16:creationId xmlns:a16="http://schemas.microsoft.com/office/drawing/2014/main" id="{9393D6BD-39FA-4AB6-B60C-D85CF2638B00}"/>
              </a:ext>
            </a:extLst>
          </p:cNvPr>
          <p:cNvGrpSpPr/>
          <p:nvPr/>
        </p:nvGrpSpPr>
        <p:grpSpPr>
          <a:xfrm>
            <a:off x="4983671" y="2204640"/>
            <a:ext cx="3321351" cy="695160"/>
            <a:chOff x="6709961" y="1549677"/>
            <a:chExt cx="4519129" cy="945856"/>
          </a:xfrm>
        </p:grpSpPr>
        <p:sp>
          <p:nvSpPr>
            <p:cNvPr id="66" name="文本框 65">
              <a:extLst>
                <a:ext uri="{FF2B5EF4-FFF2-40B4-BE49-F238E27FC236}">
                  <a16:creationId xmlns:a16="http://schemas.microsoft.com/office/drawing/2014/main" id="{1FB0C08D-09F4-4D60-86CA-E4BF86A1A774}"/>
                </a:ext>
              </a:extLst>
            </p:cNvPr>
            <p:cNvSpPr txBox="1"/>
            <p:nvPr/>
          </p:nvSpPr>
          <p:spPr>
            <a:xfrm>
              <a:off x="6709961" y="1549677"/>
              <a:ext cx="1272013" cy="329781"/>
            </a:xfrm>
            <a:prstGeom prst="rect">
              <a:avLst/>
            </a:prstGeom>
            <a:noFill/>
          </p:spPr>
          <p:txBody>
            <a:bodyPr wrap="none" rtlCol="0">
              <a:spAutoFit/>
            </a:bodyPr>
            <a:lstStyle/>
            <a:p>
              <a:r>
                <a:rPr lang="zh-CN" altLang="en-US" sz="975" b="1" dirty="0">
                  <a:solidFill>
                    <a:schemeClr val="tx1">
                      <a:lumMod val="65000"/>
                      <a:lumOff val="35000"/>
                    </a:schemeClr>
                  </a:solidFill>
                  <a:latin typeface="Nyala" panose="02000504070300020003" pitchFamily="2" charset="0"/>
                  <a:cs typeface="Arial" panose="020B0604020202020204" pitchFamily="34" charset="0"/>
                </a:rPr>
                <a:t>点此添加文本</a:t>
              </a:r>
              <a:endParaRPr lang="en-US" altLang="zh-CN" sz="975" b="1" dirty="0">
                <a:solidFill>
                  <a:schemeClr val="tx1">
                    <a:lumMod val="65000"/>
                    <a:lumOff val="35000"/>
                  </a:schemeClr>
                </a:solidFill>
                <a:latin typeface="Nyala" panose="02000504070300020003" pitchFamily="2" charset="0"/>
                <a:cs typeface="Arial" panose="020B0604020202020204" pitchFamily="34" charset="0"/>
              </a:endParaRPr>
            </a:p>
          </p:txBody>
        </p:sp>
        <p:sp>
          <p:nvSpPr>
            <p:cNvPr id="67" name="矩形 66">
              <a:extLst>
                <a:ext uri="{FF2B5EF4-FFF2-40B4-BE49-F238E27FC236}">
                  <a16:creationId xmlns:a16="http://schemas.microsoft.com/office/drawing/2014/main" id="{7297B17D-8C07-4495-8A9A-1968542D1815}"/>
                </a:ext>
              </a:extLst>
            </p:cNvPr>
            <p:cNvSpPr>
              <a:spLocks noChangeArrowheads="1"/>
            </p:cNvSpPr>
            <p:nvPr/>
          </p:nvSpPr>
          <p:spPr bwMode="auto">
            <a:xfrm>
              <a:off x="6709961" y="1846439"/>
              <a:ext cx="4519129" cy="649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470"/>
                </a:lnSpc>
              </a:pPr>
              <a:r>
                <a:rPr lang="en-US" altLang="zh-CN" sz="1176" dirty="0">
                  <a:solidFill>
                    <a:schemeClr val="tx1">
                      <a:lumMod val="65000"/>
                      <a:lumOff val="35000"/>
                    </a:schemeClr>
                  </a:solidFill>
                  <a:latin typeface="Nyala" panose="02000504070300020003" pitchFamily="2" charset="0"/>
                  <a:cs typeface="Arial" panose="020B0604020202020204" pitchFamily="34" charset="0"/>
                </a:rPr>
                <a:t>Youth is not a time of life; it is a state of mind; it is not a matter of rosy cheeks, red lips and</a:t>
              </a:r>
            </a:p>
          </p:txBody>
        </p:sp>
      </p:grpSp>
      <p:grpSp>
        <p:nvGrpSpPr>
          <p:cNvPr id="68" name="组合 67">
            <a:extLst>
              <a:ext uri="{FF2B5EF4-FFF2-40B4-BE49-F238E27FC236}">
                <a16:creationId xmlns:a16="http://schemas.microsoft.com/office/drawing/2014/main" id="{CF3D28E6-52B4-4E75-80F6-CAB606CF7589}"/>
              </a:ext>
            </a:extLst>
          </p:cNvPr>
          <p:cNvGrpSpPr/>
          <p:nvPr/>
        </p:nvGrpSpPr>
        <p:grpSpPr>
          <a:xfrm>
            <a:off x="4983671" y="3144733"/>
            <a:ext cx="3321351" cy="695160"/>
            <a:chOff x="6709961" y="1549677"/>
            <a:chExt cx="4519129" cy="945856"/>
          </a:xfrm>
        </p:grpSpPr>
        <p:sp>
          <p:nvSpPr>
            <p:cNvPr id="69" name="文本框 68">
              <a:extLst>
                <a:ext uri="{FF2B5EF4-FFF2-40B4-BE49-F238E27FC236}">
                  <a16:creationId xmlns:a16="http://schemas.microsoft.com/office/drawing/2014/main" id="{8E39444E-B33E-4AB5-8B7B-A230295BFC33}"/>
                </a:ext>
              </a:extLst>
            </p:cNvPr>
            <p:cNvSpPr txBox="1"/>
            <p:nvPr/>
          </p:nvSpPr>
          <p:spPr>
            <a:xfrm>
              <a:off x="6709961" y="1549677"/>
              <a:ext cx="1272013" cy="329781"/>
            </a:xfrm>
            <a:prstGeom prst="rect">
              <a:avLst/>
            </a:prstGeom>
            <a:noFill/>
          </p:spPr>
          <p:txBody>
            <a:bodyPr wrap="none" rtlCol="0">
              <a:spAutoFit/>
            </a:bodyPr>
            <a:lstStyle/>
            <a:p>
              <a:r>
                <a:rPr lang="zh-CN" altLang="en-US" sz="975" b="1" dirty="0">
                  <a:solidFill>
                    <a:schemeClr val="tx1">
                      <a:lumMod val="65000"/>
                      <a:lumOff val="35000"/>
                    </a:schemeClr>
                  </a:solidFill>
                  <a:latin typeface="Nyala" panose="02000504070300020003" pitchFamily="2" charset="0"/>
                  <a:cs typeface="Arial" panose="020B0604020202020204" pitchFamily="34" charset="0"/>
                </a:rPr>
                <a:t>点此添加文本</a:t>
              </a:r>
              <a:endParaRPr lang="en-US" altLang="zh-CN" sz="975" b="1" dirty="0">
                <a:solidFill>
                  <a:schemeClr val="tx1">
                    <a:lumMod val="65000"/>
                    <a:lumOff val="35000"/>
                  </a:schemeClr>
                </a:solidFill>
                <a:latin typeface="Nyala" panose="02000504070300020003" pitchFamily="2" charset="0"/>
                <a:cs typeface="Arial" panose="020B0604020202020204" pitchFamily="34" charset="0"/>
              </a:endParaRPr>
            </a:p>
          </p:txBody>
        </p:sp>
        <p:sp>
          <p:nvSpPr>
            <p:cNvPr id="70" name="矩形 69">
              <a:extLst>
                <a:ext uri="{FF2B5EF4-FFF2-40B4-BE49-F238E27FC236}">
                  <a16:creationId xmlns:a16="http://schemas.microsoft.com/office/drawing/2014/main" id="{D2991C2D-BBB8-4BEC-AECB-24A66277EFF7}"/>
                </a:ext>
              </a:extLst>
            </p:cNvPr>
            <p:cNvSpPr>
              <a:spLocks noChangeArrowheads="1"/>
            </p:cNvSpPr>
            <p:nvPr/>
          </p:nvSpPr>
          <p:spPr bwMode="auto">
            <a:xfrm>
              <a:off x="6709961" y="1846439"/>
              <a:ext cx="4519129" cy="649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470"/>
                </a:lnSpc>
              </a:pPr>
              <a:r>
                <a:rPr lang="en-US" altLang="zh-CN" sz="1176" dirty="0">
                  <a:solidFill>
                    <a:schemeClr val="tx1">
                      <a:lumMod val="65000"/>
                      <a:lumOff val="35000"/>
                    </a:schemeClr>
                  </a:solidFill>
                  <a:latin typeface="Nyala" panose="02000504070300020003" pitchFamily="2" charset="0"/>
                  <a:cs typeface="Arial" panose="020B0604020202020204" pitchFamily="34" charset="0"/>
                </a:rPr>
                <a:t>Youth is not a time of life; it is a state of mind; it is not a matter of rosy cheeks, red lips and</a:t>
              </a:r>
            </a:p>
          </p:txBody>
        </p:sp>
      </p:grpSp>
      <p:grpSp>
        <p:nvGrpSpPr>
          <p:cNvPr id="71" name="组合 70">
            <a:extLst>
              <a:ext uri="{FF2B5EF4-FFF2-40B4-BE49-F238E27FC236}">
                <a16:creationId xmlns:a16="http://schemas.microsoft.com/office/drawing/2014/main" id="{3CADFCAE-19CB-44A5-85FE-E78C601E991F}"/>
              </a:ext>
            </a:extLst>
          </p:cNvPr>
          <p:cNvGrpSpPr/>
          <p:nvPr/>
        </p:nvGrpSpPr>
        <p:grpSpPr>
          <a:xfrm>
            <a:off x="4983671" y="4084826"/>
            <a:ext cx="3321351" cy="695160"/>
            <a:chOff x="6709961" y="1549677"/>
            <a:chExt cx="4519129" cy="945856"/>
          </a:xfrm>
        </p:grpSpPr>
        <p:sp>
          <p:nvSpPr>
            <p:cNvPr id="72" name="文本框 71">
              <a:extLst>
                <a:ext uri="{FF2B5EF4-FFF2-40B4-BE49-F238E27FC236}">
                  <a16:creationId xmlns:a16="http://schemas.microsoft.com/office/drawing/2014/main" id="{AF071576-91F1-4228-AA6D-373A443C5F68}"/>
                </a:ext>
              </a:extLst>
            </p:cNvPr>
            <p:cNvSpPr txBox="1"/>
            <p:nvPr/>
          </p:nvSpPr>
          <p:spPr>
            <a:xfrm>
              <a:off x="6709961" y="1549677"/>
              <a:ext cx="1272013" cy="329781"/>
            </a:xfrm>
            <a:prstGeom prst="rect">
              <a:avLst/>
            </a:prstGeom>
            <a:noFill/>
          </p:spPr>
          <p:txBody>
            <a:bodyPr wrap="none" rtlCol="0">
              <a:spAutoFit/>
            </a:bodyPr>
            <a:lstStyle/>
            <a:p>
              <a:r>
                <a:rPr lang="zh-CN" altLang="en-US" sz="975" b="1" dirty="0">
                  <a:solidFill>
                    <a:schemeClr val="tx1">
                      <a:lumMod val="65000"/>
                      <a:lumOff val="35000"/>
                    </a:schemeClr>
                  </a:solidFill>
                  <a:latin typeface="Nyala" panose="02000504070300020003" pitchFamily="2" charset="0"/>
                  <a:cs typeface="Arial" panose="020B0604020202020204" pitchFamily="34" charset="0"/>
                </a:rPr>
                <a:t>点此添加文本</a:t>
              </a:r>
              <a:endParaRPr lang="en-US" altLang="zh-CN" sz="975" b="1" dirty="0">
                <a:solidFill>
                  <a:schemeClr val="tx1">
                    <a:lumMod val="65000"/>
                    <a:lumOff val="35000"/>
                  </a:schemeClr>
                </a:solidFill>
                <a:latin typeface="Nyala" panose="02000504070300020003" pitchFamily="2" charset="0"/>
                <a:cs typeface="Arial" panose="020B0604020202020204" pitchFamily="34" charset="0"/>
              </a:endParaRPr>
            </a:p>
          </p:txBody>
        </p:sp>
        <p:sp>
          <p:nvSpPr>
            <p:cNvPr id="73" name="矩形 72">
              <a:extLst>
                <a:ext uri="{FF2B5EF4-FFF2-40B4-BE49-F238E27FC236}">
                  <a16:creationId xmlns:a16="http://schemas.microsoft.com/office/drawing/2014/main" id="{55BBAB8B-9DB5-428B-AFE3-54A2A32D16D2}"/>
                </a:ext>
              </a:extLst>
            </p:cNvPr>
            <p:cNvSpPr>
              <a:spLocks noChangeArrowheads="1"/>
            </p:cNvSpPr>
            <p:nvPr/>
          </p:nvSpPr>
          <p:spPr bwMode="auto">
            <a:xfrm>
              <a:off x="6709961" y="1846439"/>
              <a:ext cx="4519129" cy="649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470"/>
                </a:lnSpc>
              </a:pPr>
              <a:r>
                <a:rPr lang="en-US" altLang="zh-CN" sz="1176" dirty="0">
                  <a:solidFill>
                    <a:schemeClr val="tx1">
                      <a:lumMod val="65000"/>
                      <a:lumOff val="35000"/>
                    </a:schemeClr>
                  </a:solidFill>
                  <a:latin typeface="Nyala" panose="02000504070300020003" pitchFamily="2" charset="0"/>
                  <a:cs typeface="Arial" panose="020B0604020202020204" pitchFamily="34" charset="0"/>
                </a:rPr>
                <a:t>Youth is not a time of life; it is a state of mind; it is not a matter of rosy cheeks, red lips and</a:t>
              </a:r>
            </a:p>
          </p:txBody>
        </p:sp>
      </p:grpSp>
      <p:cxnSp>
        <p:nvCxnSpPr>
          <p:cNvPr id="74" name="直接连接符 73">
            <a:extLst>
              <a:ext uri="{FF2B5EF4-FFF2-40B4-BE49-F238E27FC236}">
                <a16:creationId xmlns:a16="http://schemas.microsoft.com/office/drawing/2014/main" id="{CD94BF7E-0B84-4BA3-B65F-83AAB338A4BF}"/>
              </a:ext>
            </a:extLst>
          </p:cNvPr>
          <p:cNvCxnSpPr/>
          <p:nvPr/>
        </p:nvCxnSpPr>
        <p:spPr>
          <a:xfrm>
            <a:off x="4534161" y="1861750"/>
            <a:ext cx="0" cy="374477"/>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7D3133CB-240E-408B-86A7-5B0700540040}"/>
              </a:ext>
            </a:extLst>
          </p:cNvPr>
          <p:cNvCxnSpPr/>
          <p:nvPr/>
        </p:nvCxnSpPr>
        <p:spPr>
          <a:xfrm>
            <a:off x="4534161" y="2833430"/>
            <a:ext cx="0" cy="374477"/>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D26210AD-1201-465D-977E-23D31C39401E}"/>
              </a:ext>
            </a:extLst>
          </p:cNvPr>
          <p:cNvCxnSpPr/>
          <p:nvPr/>
        </p:nvCxnSpPr>
        <p:spPr>
          <a:xfrm>
            <a:off x="4534161" y="3805110"/>
            <a:ext cx="0" cy="374477"/>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0" name="文本框 79">
            <a:extLst>
              <a:ext uri="{FF2B5EF4-FFF2-40B4-BE49-F238E27FC236}">
                <a16:creationId xmlns:a16="http://schemas.microsoft.com/office/drawing/2014/main" id="{B687A79B-9671-4C4D-914A-F1D8EA3DBB5F}"/>
              </a:ext>
            </a:extLst>
          </p:cNvPr>
          <p:cNvSpPr txBox="1"/>
          <p:nvPr/>
        </p:nvSpPr>
        <p:spPr>
          <a:xfrm>
            <a:off x="115495" y="400939"/>
            <a:ext cx="4762297" cy="635239"/>
          </a:xfrm>
          <a:prstGeom prst="rect">
            <a:avLst/>
          </a:prstGeom>
          <a:noFill/>
        </p:spPr>
        <p:txBody>
          <a:bodyPr wrap="square" rtlCol="0">
            <a:spAutoFit/>
          </a:bodyPr>
          <a:lstStyle/>
          <a:p>
            <a:r>
              <a:rPr lang="zh-CN" altLang="en-US" sz="3528" b="1" dirty="0">
                <a:solidFill>
                  <a:schemeClr val="bg2">
                    <a:lumMod val="25000"/>
                  </a:schemeClr>
                </a:solidFill>
                <a:latin typeface="Nyala" panose="02000504070300020003" pitchFamily="2" charset="0"/>
              </a:rPr>
              <a:t>点此添加文本</a:t>
            </a:r>
            <a:endParaRPr lang="en-US" altLang="zh-CN" sz="3528" b="1" dirty="0">
              <a:solidFill>
                <a:srgbClr val="FFC000"/>
              </a:solidFill>
              <a:latin typeface="Nyala" panose="02000504070300020003" pitchFamily="2" charset="0"/>
            </a:endParaRPr>
          </a:p>
        </p:txBody>
      </p:sp>
    </p:spTree>
    <p:extLst>
      <p:ext uri="{BB962C8B-B14F-4D97-AF65-F5344CB8AC3E}">
        <p14:creationId xmlns:p14="http://schemas.microsoft.com/office/powerpoint/2010/main" val="405374242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p:tgtEl>
                                          <p:spTgt spid="80"/>
                                        </p:tgtEl>
                                        <p:attrNameLst>
                                          <p:attrName>ppt_y</p:attrName>
                                        </p:attrNameLst>
                                      </p:cBhvr>
                                      <p:tavLst>
                                        <p:tav tm="0">
                                          <p:val>
                                            <p:strVal val="#ppt_y+#ppt_h*1.125000"/>
                                          </p:val>
                                        </p:tav>
                                        <p:tav tm="100000">
                                          <p:val>
                                            <p:strVal val="#ppt_y"/>
                                          </p:val>
                                        </p:tav>
                                      </p:tavLst>
                                    </p:anim>
                                    <p:animEffect transition="in" filter="wipe(up)">
                                      <p:cBhvr>
                                        <p:cTn id="8" dur="500"/>
                                        <p:tgtEl>
                                          <p:spTgt spid="80"/>
                                        </p:tgtEl>
                                      </p:cBhvr>
                                    </p:animEffect>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650"/>
                                        <p:tgtEl>
                                          <p:spTgt spid="18"/>
                                        </p:tgtEl>
                                      </p:cBhvr>
                                    </p:animEffect>
                                  </p:childTnLst>
                                </p:cTn>
                              </p:par>
                              <p:par>
                                <p:cTn id="22" presetID="22" presetClass="entr" presetSubtype="8"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650"/>
                                        <p:tgtEl>
                                          <p:spTgt spid="23"/>
                                        </p:tgtEl>
                                      </p:cBhvr>
                                    </p:animEffect>
                                  </p:childTnLst>
                                </p:cTn>
                              </p:par>
                              <p:par>
                                <p:cTn id="25" presetID="22" presetClass="entr" presetSubtype="8"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650"/>
                                        <p:tgtEl>
                                          <p:spTgt spid="28"/>
                                        </p:tgtEl>
                                      </p:cBhvr>
                                    </p:animEffect>
                                  </p:childTnLst>
                                </p:cTn>
                              </p:par>
                              <p:par>
                                <p:cTn id="28" presetID="22" presetClass="entr" presetSubtype="8"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left)">
                                      <p:cBhvr>
                                        <p:cTn id="30" dur="650"/>
                                        <p:tgtEl>
                                          <p:spTgt spid="33"/>
                                        </p:tgtEl>
                                      </p:cBhvr>
                                    </p:animEffect>
                                  </p:childTnLst>
                                </p:cTn>
                              </p:par>
                              <p:par>
                                <p:cTn id="31" presetID="22" presetClass="entr" presetSubtype="8"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left)">
                                      <p:cBhvr>
                                        <p:cTn id="33" dur="650"/>
                                        <p:tgtEl>
                                          <p:spTgt spid="38"/>
                                        </p:tgtEl>
                                      </p:cBhvr>
                                    </p:animEffect>
                                  </p:childTnLst>
                                </p:cTn>
                              </p:par>
                            </p:childTnLst>
                          </p:cTn>
                        </p:par>
                        <p:par>
                          <p:cTn id="34" fill="hold">
                            <p:stCondLst>
                              <p:cond delay="1650"/>
                            </p:stCondLst>
                            <p:childTnLst>
                              <p:par>
                                <p:cTn id="35" presetID="23" presetClass="entr" presetSubtype="16"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500" fill="hold"/>
                                        <p:tgtEl>
                                          <p:spTgt spid="46"/>
                                        </p:tgtEl>
                                        <p:attrNameLst>
                                          <p:attrName>ppt_w</p:attrName>
                                        </p:attrNameLst>
                                      </p:cBhvr>
                                      <p:tavLst>
                                        <p:tav tm="0">
                                          <p:val>
                                            <p:fltVal val="0"/>
                                          </p:val>
                                        </p:tav>
                                        <p:tav tm="100000">
                                          <p:val>
                                            <p:strVal val="#ppt_w"/>
                                          </p:val>
                                        </p:tav>
                                      </p:tavLst>
                                    </p:anim>
                                    <p:anim calcmode="lin" valueType="num">
                                      <p:cBhvr>
                                        <p:cTn id="38" dur="500" fill="hold"/>
                                        <p:tgtEl>
                                          <p:spTgt spid="46"/>
                                        </p:tgtEl>
                                        <p:attrNameLst>
                                          <p:attrName>ppt_h</p:attrName>
                                        </p:attrNameLst>
                                      </p:cBhvr>
                                      <p:tavLst>
                                        <p:tav tm="0">
                                          <p:val>
                                            <p:fltVal val="0"/>
                                          </p:val>
                                        </p:tav>
                                        <p:tav tm="100000">
                                          <p:val>
                                            <p:strVal val="#ppt_h"/>
                                          </p:val>
                                        </p:tav>
                                      </p:tavLst>
                                    </p:anim>
                                  </p:childTnLst>
                                </p:cTn>
                              </p:par>
                            </p:childTnLst>
                          </p:cTn>
                        </p:par>
                        <p:par>
                          <p:cTn id="39" fill="hold">
                            <p:stCondLst>
                              <p:cond delay="2150"/>
                            </p:stCondLst>
                            <p:childTnLst>
                              <p:par>
                                <p:cTn id="40" presetID="22" presetClass="entr" presetSubtype="1" fill="hold"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up)">
                                      <p:cBhvr>
                                        <p:cTn id="42" dur="500"/>
                                        <p:tgtEl>
                                          <p:spTgt spid="62"/>
                                        </p:tgtEl>
                                      </p:cBhvr>
                                    </p:animEffect>
                                  </p:childTnLst>
                                </p:cTn>
                              </p:par>
                            </p:childTnLst>
                          </p:cTn>
                        </p:par>
                        <p:par>
                          <p:cTn id="43" fill="hold">
                            <p:stCondLst>
                              <p:cond delay="2650"/>
                            </p:stCondLst>
                            <p:childTnLst>
                              <p:par>
                                <p:cTn id="44" presetID="22" presetClass="entr" presetSubtype="1" fill="hold" nodeType="afterEffect">
                                  <p:stCondLst>
                                    <p:cond delay="0"/>
                                  </p:stCondLst>
                                  <p:childTnLst>
                                    <p:set>
                                      <p:cBhvr>
                                        <p:cTn id="45" dur="1" fill="hold">
                                          <p:stCondLst>
                                            <p:cond delay="0"/>
                                          </p:stCondLst>
                                        </p:cTn>
                                        <p:tgtEl>
                                          <p:spTgt spid="74"/>
                                        </p:tgtEl>
                                        <p:attrNameLst>
                                          <p:attrName>style.visibility</p:attrName>
                                        </p:attrNameLst>
                                      </p:cBhvr>
                                      <p:to>
                                        <p:strVal val="visible"/>
                                      </p:to>
                                    </p:set>
                                    <p:animEffect transition="in" filter="wipe(up)">
                                      <p:cBhvr>
                                        <p:cTn id="46" dur="250"/>
                                        <p:tgtEl>
                                          <p:spTgt spid="74"/>
                                        </p:tgtEl>
                                      </p:cBhvr>
                                    </p:animEffect>
                                  </p:childTnLst>
                                </p:cTn>
                              </p:par>
                            </p:childTnLst>
                          </p:cTn>
                        </p:par>
                        <p:par>
                          <p:cTn id="47" fill="hold">
                            <p:stCondLst>
                              <p:cond delay="2900"/>
                            </p:stCondLst>
                            <p:childTnLst>
                              <p:par>
                                <p:cTn id="48" presetID="23" presetClass="entr" presetSubtype="16" fill="hold" nodeType="after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p:cTn id="50" dur="500" fill="hold"/>
                                        <p:tgtEl>
                                          <p:spTgt spid="57"/>
                                        </p:tgtEl>
                                        <p:attrNameLst>
                                          <p:attrName>ppt_w</p:attrName>
                                        </p:attrNameLst>
                                      </p:cBhvr>
                                      <p:tavLst>
                                        <p:tav tm="0">
                                          <p:val>
                                            <p:fltVal val="0"/>
                                          </p:val>
                                        </p:tav>
                                        <p:tav tm="100000">
                                          <p:val>
                                            <p:strVal val="#ppt_w"/>
                                          </p:val>
                                        </p:tav>
                                      </p:tavLst>
                                    </p:anim>
                                    <p:anim calcmode="lin" valueType="num">
                                      <p:cBhvr>
                                        <p:cTn id="51" dur="500" fill="hold"/>
                                        <p:tgtEl>
                                          <p:spTgt spid="57"/>
                                        </p:tgtEl>
                                        <p:attrNameLst>
                                          <p:attrName>ppt_h</p:attrName>
                                        </p:attrNameLst>
                                      </p:cBhvr>
                                      <p:tavLst>
                                        <p:tav tm="0">
                                          <p:val>
                                            <p:fltVal val="0"/>
                                          </p:val>
                                        </p:tav>
                                        <p:tav tm="100000">
                                          <p:val>
                                            <p:strVal val="#ppt_h"/>
                                          </p:val>
                                        </p:tav>
                                      </p:tavLst>
                                    </p:anim>
                                  </p:childTnLst>
                                </p:cTn>
                              </p:par>
                            </p:childTnLst>
                          </p:cTn>
                        </p:par>
                        <p:par>
                          <p:cTn id="52" fill="hold">
                            <p:stCondLst>
                              <p:cond delay="3400"/>
                            </p:stCondLst>
                            <p:childTnLst>
                              <p:par>
                                <p:cTn id="53" presetID="22" presetClass="entr" presetSubtype="1" fill="hold"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wipe(up)">
                                      <p:cBhvr>
                                        <p:cTn id="55" dur="500"/>
                                        <p:tgtEl>
                                          <p:spTgt spid="65"/>
                                        </p:tgtEl>
                                      </p:cBhvr>
                                    </p:animEffect>
                                  </p:childTnLst>
                                </p:cTn>
                              </p:par>
                            </p:childTnLst>
                          </p:cTn>
                        </p:par>
                        <p:par>
                          <p:cTn id="56" fill="hold">
                            <p:stCondLst>
                              <p:cond delay="3900"/>
                            </p:stCondLst>
                            <p:childTnLst>
                              <p:par>
                                <p:cTn id="57" presetID="22" presetClass="entr" presetSubtype="1"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up)">
                                      <p:cBhvr>
                                        <p:cTn id="59" dur="250"/>
                                        <p:tgtEl>
                                          <p:spTgt spid="75"/>
                                        </p:tgtEl>
                                      </p:cBhvr>
                                    </p:animEffect>
                                  </p:childTnLst>
                                </p:cTn>
                              </p:par>
                            </p:childTnLst>
                          </p:cTn>
                        </p:par>
                        <p:par>
                          <p:cTn id="60" fill="hold">
                            <p:stCondLst>
                              <p:cond delay="4150"/>
                            </p:stCondLst>
                            <p:childTnLst>
                              <p:par>
                                <p:cTn id="61" presetID="23" presetClass="entr" presetSubtype="16" fill="hold" nodeType="after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fill="hold"/>
                                        <p:tgtEl>
                                          <p:spTgt spid="49"/>
                                        </p:tgtEl>
                                        <p:attrNameLst>
                                          <p:attrName>ppt_w</p:attrName>
                                        </p:attrNameLst>
                                      </p:cBhvr>
                                      <p:tavLst>
                                        <p:tav tm="0">
                                          <p:val>
                                            <p:fltVal val="0"/>
                                          </p:val>
                                        </p:tav>
                                        <p:tav tm="100000">
                                          <p:val>
                                            <p:strVal val="#ppt_w"/>
                                          </p:val>
                                        </p:tav>
                                      </p:tavLst>
                                    </p:anim>
                                    <p:anim calcmode="lin" valueType="num">
                                      <p:cBhvr>
                                        <p:cTn id="64" dur="500" fill="hold"/>
                                        <p:tgtEl>
                                          <p:spTgt spid="49"/>
                                        </p:tgtEl>
                                        <p:attrNameLst>
                                          <p:attrName>ppt_h</p:attrName>
                                        </p:attrNameLst>
                                      </p:cBhvr>
                                      <p:tavLst>
                                        <p:tav tm="0">
                                          <p:val>
                                            <p:fltVal val="0"/>
                                          </p:val>
                                        </p:tav>
                                        <p:tav tm="100000">
                                          <p:val>
                                            <p:strVal val="#ppt_h"/>
                                          </p:val>
                                        </p:tav>
                                      </p:tavLst>
                                    </p:anim>
                                  </p:childTnLst>
                                </p:cTn>
                              </p:par>
                            </p:childTnLst>
                          </p:cTn>
                        </p:par>
                        <p:par>
                          <p:cTn id="65" fill="hold">
                            <p:stCondLst>
                              <p:cond delay="4650"/>
                            </p:stCondLst>
                            <p:childTnLst>
                              <p:par>
                                <p:cTn id="66" presetID="22" presetClass="entr" presetSubtype="1" fill="hold" nodeType="afterEffect">
                                  <p:stCondLst>
                                    <p:cond delay="0"/>
                                  </p:stCondLst>
                                  <p:childTnLst>
                                    <p:set>
                                      <p:cBhvr>
                                        <p:cTn id="67" dur="1" fill="hold">
                                          <p:stCondLst>
                                            <p:cond delay="0"/>
                                          </p:stCondLst>
                                        </p:cTn>
                                        <p:tgtEl>
                                          <p:spTgt spid="68"/>
                                        </p:tgtEl>
                                        <p:attrNameLst>
                                          <p:attrName>style.visibility</p:attrName>
                                        </p:attrNameLst>
                                      </p:cBhvr>
                                      <p:to>
                                        <p:strVal val="visible"/>
                                      </p:to>
                                    </p:set>
                                    <p:animEffect transition="in" filter="wipe(up)">
                                      <p:cBhvr>
                                        <p:cTn id="68" dur="500"/>
                                        <p:tgtEl>
                                          <p:spTgt spid="68"/>
                                        </p:tgtEl>
                                      </p:cBhvr>
                                    </p:animEffect>
                                  </p:childTnLst>
                                </p:cTn>
                              </p:par>
                            </p:childTnLst>
                          </p:cTn>
                        </p:par>
                        <p:par>
                          <p:cTn id="69" fill="hold">
                            <p:stCondLst>
                              <p:cond delay="5150"/>
                            </p:stCondLst>
                            <p:childTnLst>
                              <p:par>
                                <p:cTn id="70" presetID="22" presetClass="entr" presetSubtype="1" fill="hold" nodeType="afterEffect">
                                  <p:stCondLst>
                                    <p:cond delay="0"/>
                                  </p:stCondLst>
                                  <p:childTnLst>
                                    <p:set>
                                      <p:cBhvr>
                                        <p:cTn id="71" dur="1" fill="hold">
                                          <p:stCondLst>
                                            <p:cond delay="0"/>
                                          </p:stCondLst>
                                        </p:cTn>
                                        <p:tgtEl>
                                          <p:spTgt spid="76"/>
                                        </p:tgtEl>
                                        <p:attrNameLst>
                                          <p:attrName>style.visibility</p:attrName>
                                        </p:attrNameLst>
                                      </p:cBhvr>
                                      <p:to>
                                        <p:strVal val="visible"/>
                                      </p:to>
                                    </p:set>
                                    <p:animEffect transition="in" filter="wipe(up)">
                                      <p:cBhvr>
                                        <p:cTn id="72" dur="250"/>
                                        <p:tgtEl>
                                          <p:spTgt spid="76"/>
                                        </p:tgtEl>
                                      </p:cBhvr>
                                    </p:animEffect>
                                  </p:childTnLst>
                                </p:cTn>
                              </p:par>
                            </p:childTnLst>
                          </p:cTn>
                        </p:par>
                        <p:par>
                          <p:cTn id="73" fill="hold">
                            <p:stCondLst>
                              <p:cond delay="5400"/>
                            </p:stCondLst>
                            <p:childTnLst>
                              <p:par>
                                <p:cTn id="74" presetID="23" presetClass="entr" presetSubtype="16" fill="hold" nodeType="afterEffect">
                                  <p:stCondLst>
                                    <p:cond delay="0"/>
                                  </p:stCondLst>
                                  <p:childTnLst>
                                    <p:set>
                                      <p:cBhvr>
                                        <p:cTn id="75" dur="1" fill="hold">
                                          <p:stCondLst>
                                            <p:cond delay="0"/>
                                          </p:stCondLst>
                                        </p:cTn>
                                        <p:tgtEl>
                                          <p:spTgt spid="43"/>
                                        </p:tgtEl>
                                        <p:attrNameLst>
                                          <p:attrName>style.visibility</p:attrName>
                                        </p:attrNameLst>
                                      </p:cBhvr>
                                      <p:to>
                                        <p:strVal val="visible"/>
                                      </p:to>
                                    </p:set>
                                    <p:anim calcmode="lin" valueType="num">
                                      <p:cBhvr>
                                        <p:cTn id="76" dur="500" fill="hold"/>
                                        <p:tgtEl>
                                          <p:spTgt spid="43"/>
                                        </p:tgtEl>
                                        <p:attrNameLst>
                                          <p:attrName>ppt_w</p:attrName>
                                        </p:attrNameLst>
                                      </p:cBhvr>
                                      <p:tavLst>
                                        <p:tav tm="0">
                                          <p:val>
                                            <p:fltVal val="0"/>
                                          </p:val>
                                        </p:tav>
                                        <p:tav tm="100000">
                                          <p:val>
                                            <p:strVal val="#ppt_w"/>
                                          </p:val>
                                        </p:tav>
                                      </p:tavLst>
                                    </p:anim>
                                    <p:anim calcmode="lin" valueType="num">
                                      <p:cBhvr>
                                        <p:cTn id="77" dur="500" fill="hold"/>
                                        <p:tgtEl>
                                          <p:spTgt spid="43"/>
                                        </p:tgtEl>
                                        <p:attrNameLst>
                                          <p:attrName>ppt_h</p:attrName>
                                        </p:attrNameLst>
                                      </p:cBhvr>
                                      <p:tavLst>
                                        <p:tav tm="0">
                                          <p:val>
                                            <p:fltVal val="0"/>
                                          </p:val>
                                        </p:tav>
                                        <p:tav tm="100000">
                                          <p:val>
                                            <p:strVal val="#ppt_h"/>
                                          </p:val>
                                        </p:tav>
                                      </p:tavLst>
                                    </p:anim>
                                  </p:childTnLst>
                                </p:cTn>
                              </p:par>
                            </p:childTnLst>
                          </p:cTn>
                        </p:par>
                        <p:par>
                          <p:cTn id="78" fill="hold">
                            <p:stCondLst>
                              <p:cond delay="5900"/>
                            </p:stCondLst>
                            <p:childTnLst>
                              <p:par>
                                <p:cTn id="79" presetID="22" presetClass="entr" presetSubtype="1" fill="hold"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wipe(up)">
                                      <p:cBhvr>
                                        <p:cTn id="8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6A20E182-8797-4192-A133-C8F0568A2D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365" y="965372"/>
            <a:ext cx="5152786" cy="3210702"/>
          </a:xfrm>
          <a:prstGeom prst="rect">
            <a:avLst/>
          </a:prstGeom>
        </p:spPr>
      </p:pic>
      <p:grpSp>
        <p:nvGrpSpPr>
          <p:cNvPr id="7" name="组合 6">
            <a:extLst>
              <a:ext uri="{FF2B5EF4-FFF2-40B4-BE49-F238E27FC236}">
                <a16:creationId xmlns:a16="http://schemas.microsoft.com/office/drawing/2014/main" id="{58F9901D-2AC7-43F5-ADEE-215631250C6B}"/>
              </a:ext>
            </a:extLst>
          </p:cNvPr>
          <p:cNvGrpSpPr/>
          <p:nvPr/>
        </p:nvGrpSpPr>
        <p:grpSpPr>
          <a:xfrm>
            <a:off x="5252305" y="677175"/>
            <a:ext cx="2803792" cy="3686580"/>
            <a:chOff x="8832" y="1042"/>
            <a:chExt cx="4535" cy="5963"/>
          </a:xfrm>
        </p:grpSpPr>
        <p:sp>
          <p:nvSpPr>
            <p:cNvPr id="8" name="矩形 7">
              <a:extLst>
                <a:ext uri="{FF2B5EF4-FFF2-40B4-BE49-F238E27FC236}">
                  <a16:creationId xmlns:a16="http://schemas.microsoft.com/office/drawing/2014/main" id="{B9862967-3AEF-4E37-8135-B539AF052CA0}"/>
                </a:ext>
              </a:extLst>
            </p:cNvPr>
            <p:cNvSpPr/>
            <p:nvPr/>
          </p:nvSpPr>
          <p:spPr>
            <a:xfrm>
              <a:off x="8832" y="1042"/>
              <a:ext cx="4535" cy="596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9" name="等腰三角形 8">
              <a:extLst>
                <a:ext uri="{FF2B5EF4-FFF2-40B4-BE49-F238E27FC236}">
                  <a16:creationId xmlns:a16="http://schemas.microsoft.com/office/drawing/2014/main" id="{9C1DFF79-8521-4D97-8810-3678EAD8224F}"/>
                </a:ext>
              </a:extLst>
            </p:cNvPr>
            <p:cNvSpPr/>
            <p:nvPr/>
          </p:nvSpPr>
          <p:spPr>
            <a:xfrm rot="5400000">
              <a:off x="8832" y="1889"/>
              <a:ext cx="510" cy="510"/>
            </a:xfrm>
            <a:prstGeom prst="triangle">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sp>
        <p:nvSpPr>
          <p:cNvPr id="10" name="文本框 9">
            <a:extLst>
              <a:ext uri="{FF2B5EF4-FFF2-40B4-BE49-F238E27FC236}">
                <a16:creationId xmlns:a16="http://schemas.microsoft.com/office/drawing/2014/main" id="{E741D53F-44F5-4C05-85A0-7C34B9882CFD}"/>
              </a:ext>
            </a:extLst>
          </p:cNvPr>
          <p:cNvSpPr txBox="1"/>
          <p:nvPr/>
        </p:nvSpPr>
        <p:spPr>
          <a:xfrm>
            <a:off x="5606772" y="1166739"/>
            <a:ext cx="1254944" cy="409023"/>
          </a:xfrm>
          <a:prstGeom prst="rect">
            <a:avLst/>
          </a:prstGeom>
          <a:noFill/>
        </p:spPr>
        <p:txBody>
          <a:bodyPr wrap="square" rtlCol="0">
            <a:spAutoFit/>
          </a:bodyPr>
          <a:lstStyle/>
          <a:p>
            <a:r>
              <a:rPr lang="en-US" altLang="zh-CN" sz="2058" b="1">
                <a:solidFill>
                  <a:schemeClr val="bg1"/>
                </a:solidFill>
                <a:latin typeface="华文细黑" panose="02010600040101010101" charset="-122"/>
                <a:ea typeface="华文细黑" panose="02010600040101010101" charset="-122"/>
              </a:rPr>
              <a:t>PART.01</a:t>
            </a:r>
          </a:p>
        </p:txBody>
      </p:sp>
      <p:sp>
        <p:nvSpPr>
          <p:cNvPr id="11" name="文本框 10">
            <a:extLst>
              <a:ext uri="{FF2B5EF4-FFF2-40B4-BE49-F238E27FC236}">
                <a16:creationId xmlns:a16="http://schemas.microsoft.com/office/drawing/2014/main" id="{5B0F26BC-B58C-42F0-B473-AB40523F649F}"/>
              </a:ext>
            </a:extLst>
          </p:cNvPr>
          <p:cNvSpPr txBox="1"/>
          <p:nvPr/>
        </p:nvSpPr>
        <p:spPr>
          <a:xfrm>
            <a:off x="5606771" y="1744508"/>
            <a:ext cx="2224271" cy="318549"/>
          </a:xfrm>
          <a:prstGeom prst="rect">
            <a:avLst/>
          </a:prstGeom>
          <a:noFill/>
        </p:spPr>
        <p:txBody>
          <a:bodyPr wrap="square" rtlCol="0">
            <a:spAutoFit/>
          </a:bodyPr>
          <a:lstStyle/>
          <a:p>
            <a:r>
              <a:rPr lang="zh-CN" altLang="en-US" sz="1470">
                <a:solidFill>
                  <a:schemeClr val="bg1"/>
                </a:solidFill>
                <a:latin typeface="华文细黑" panose="02010600040101010101" charset="-122"/>
                <a:ea typeface="华文细黑" panose="02010600040101010101" charset="-122"/>
              </a:rPr>
              <a:t>单击此处输入标题文本</a:t>
            </a:r>
          </a:p>
        </p:txBody>
      </p:sp>
      <p:sp>
        <p:nvSpPr>
          <p:cNvPr id="12" name="矩形 11">
            <a:extLst>
              <a:ext uri="{FF2B5EF4-FFF2-40B4-BE49-F238E27FC236}">
                <a16:creationId xmlns:a16="http://schemas.microsoft.com/office/drawing/2014/main" id="{F9EE3A06-143C-4365-95F4-1017E695BAE4}"/>
              </a:ext>
            </a:extLst>
          </p:cNvPr>
          <p:cNvSpPr/>
          <p:nvPr/>
        </p:nvSpPr>
        <p:spPr>
          <a:xfrm>
            <a:off x="5606771" y="2252273"/>
            <a:ext cx="2143066" cy="1517851"/>
          </a:xfrm>
          <a:prstGeom prst="rect">
            <a:avLst/>
          </a:prstGeom>
        </p:spPr>
        <p:txBody>
          <a:bodyPr wrap="square">
            <a:spAutoFit/>
          </a:bodyPr>
          <a:lstStyle/>
          <a:p>
            <a:pPr fontAlgn="auto">
              <a:lnSpc>
                <a:spcPct val="150000"/>
              </a:lnSpc>
            </a:pPr>
            <a:r>
              <a:rPr sz="882" dirty="0">
                <a:solidFill>
                  <a:schemeClr val="bg1"/>
                </a:solidFill>
                <a:latin typeface="微软雅黑" panose="020B0503020204020204" charset="-122"/>
                <a:ea typeface="微软雅黑" panose="020B0503020204020204" charset="-122"/>
                <a:sym typeface="+mn-ea"/>
              </a:rPr>
              <a:t>If you are ever in trouble, don't try to be brave, just run, just run away. </a:t>
            </a:r>
          </a:p>
          <a:p>
            <a:pPr fontAlgn="auto">
              <a:lnSpc>
                <a:spcPct val="150000"/>
              </a:lnSpc>
            </a:pPr>
            <a:endParaRPr sz="882" dirty="0">
              <a:solidFill>
                <a:schemeClr val="bg1"/>
              </a:solidFill>
              <a:latin typeface="微软雅黑" panose="020B0503020204020204" charset="-122"/>
              <a:ea typeface="微软雅黑" panose="020B0503020204020204" charset="-122"/>
              <a:sym typeface="+mn-ea"/>
            </a:endParaRPr>
          </a:p>
          <a:p>
            <a:pPr fontAlgn="auto">
              <a:lnSpc>
                <a:spcPct val="150000"/>
              </a:lnSpc>
            </a:pPr>
            <a:r>
              <a:rPr sz="882" dirty="0">
                <a:solidFill>
                  <a:schemeClr val="bg1"/>
                </a:solidFill>
                <a:latin typeface="微软雅黑" panose="020B0503020204020204" charset="-122"/>
                <a:ea typeface="微软雅黑" panose="020B0503020204020204" charset="-122"/>
                <a:sym typeface="+mn-ea"/>
              </a:rPr>
              <a:t>If you are ever in trouble, don't try to be brave, just run, just run away. If you are ever in trouble, don't try to be brave, just run, just run away. </a:t>
            </a:r>
          </a:p>
        </p:txBody>
      </p:sp>
    </p:spTree>
    <p:extLst>
      <p:ext uri="{BB962C8B-B14F-4D97-AF65-F5344CB8AC3E}">
        <p14:creationId xmlns:p14="http://schemas.microsoft.com/office/powerpoint/2010/main" val="347840120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16" presetClass="entr" presetSubtype="21" fill="hold" grpId="1"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par>
                          <p:cTn id="20" fill="hold">
                            <p:stCondLst>
                              <p:cond delay="2000"/>
                            </p:stCondLst>
                            <p:childTnLst>
                              <p:par>
                                <p:cTn id="21" presetID="12" presetClass="entr" presetSubtype="4" fill="hold" grpId="1"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ppt_y</p:attrName>
                                        </p:attrNameLst>
                                      </p:cBhvr>
                                      <p:tavLst>
                                        <p:tav tm="0">
                                          <p:val>
                                            <p:strVal val="#ppt_y+#ppt_h*1.125000"/>
                                          </p:val>
                                        </p:tav>
                                        <p:tav tm="100000">
                                          <p:val>
                                            <p:strVal val="#ppt_y"/>
                                          </p:val>
                                        </p:tav>
                                      </p:tavLst>
                                    </p:anim>
                                    <p:animEffect transition="in" filter="wipe(up)">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id="{6D72B486-3858-48D2-8F0B-71F1F79A26CB}"/>
              </a:ext>
            </a:extLst>
          </p:cNvPr>
          <p:cNvSpPr/>
          <p:nvPr/>
        </p:nvSpPr>
        <p:spPr>
          <a:xfrm>
            <a:off x="3039012" y="2533691"/>
            <a:ext cx="1840647" cy="252622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1" name="矩形 20">
            <a:extLst>
              <a:ext uri="{FF2B5EF4-FFF2-40B4-BE49-F238E27FC236}">
                <a16:creationId xmlns:a16="http://schemas.microsoft.com/office/drawing/2014/main" id="{6515265C-0413-4661-8CF8-D61928BD13BB}"/>
              </a:ext>
            </a:extLst>
          </p:cNvPr>
          <p:cNvSpPr/>
          <p:nvPr/>
        </p:nvSpPr>
        <p:spPr>
          <a:xfrm>
            <a:off x="1348641" y="0"/>
            <a:ext cx="1690371" cy="253369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2" name="矩形 21">
            <a:extLst>
              <a:ext uri="{FF2B5EF4-FFF2-40B4-BE49-F238E27FC236}">
                <a16:creationId xmlns:a16="http://schemas.microsoft.com/office/drawing/2014/main" id="{B8C1265B-C160-4A04-8C0F-D219476F176F}"/>
              </a:ext>
            </a:extLst>
          </p:cNvPr>
          <p:cNvSpPr/>
          <p:nvPr/>
        </p:nvSpPr>
        <p:spPr>
          <a:xfrm>
            <a:off x="19492" y="3196602"/>
            <a:ext cx="4859378" cy="650325"/>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nvGrpSpPr>
          <p:cNvPr id="23" name="组合 22">
            <a:extLst>
              <a:ext uri="{FF2B5EF4-FFF2-40B4-BE49-F238E27FC236}">
                <a16:creationId xmlns:a16="http://schemas.microsoft.com/office/drawing/2014/main" id="{8CF1B90B-9E21-4767-ADCA-D5CC7509497D}"/>
              </a:ext>
            </a:extLst>
          </p:cNvPr>
          <p:cNvGrpSpPr/>
          <p:nvPr/>
        </p:nvGrpSpPr>
        <p:grpSpPr>
          <a:xfrm>
            <a:off x="704601" y="1083667"/>
            <a:ext cx="387357" cy="399025"/>
            <a:chOff x="1468" y="2322"/>
            <a:chExt cx="830" cy="855"/>
          </a:xfrm>
        </p:grpSpPr>
        <p:sp>
          <p:nvSpPr>
            <p:cNvPr id="24" name="任意多边形: 形状 23">
              <a:extLst>
                <a:ext uri="{FF2B5EF4-FFF2-40B4-BE49-F238E27FC236}">
                  <a16:creationId xmlns:a16="http://schemas.microsoft.com/office/drawing/2014/main" id="{EF76BC1B-528D-4676-A45C-1F7A7296DABA}"/>
                </a:ext>
              </a:extLst>
            </p:cNvPr>
            <p:cNvSpPr/>
            <p:nvPr/>
          </p:nvSpPr>
          <p:spPr>
            <a:xfrm rot="16200000" flipV="1">
              <a:off x="1618" y="2497"/>
              <a:ext cx="531" cy="830"/>
            </a:xfrm>
            <a:custGeom>
              <a:avLst/>
              <a:gdLst>
                <a:gd name="connsiteX0" fmla="*/ 616854 w 943428"/>
                <a:gd name="connsiteY0" fmla="*/ 1799772 h 1799772"/>
                <a:gd name="connsiteX1" fmla="*/ 943428 w 943428"/>
                <a:gd name="connsiteY1" fmla="*/ 1799772 h 1799772"/>
                <a:gd name="connsiteX2" fmla="*/ 326574 w 943428"/>
                <a:gd name="connsiteY2" fmla="*/ 899886 h 1799772"/>
                <a:gd name="connsiteX3" fmla="*/ 943428 w 943428"/>
                <a:gd name="connsiteY3" fmla="*/ 0 h 1799772"/>
                <a:gd name="connsiteX4" fmla="*/ 616854 w 943428"/>
                <a:gd name="connsiteY4" fmla="*/ 0 h 1799772"/>
                <a:gd name="connsiteX5" fmla="*/ 0 w 943428"/>
                <a:gd name="connsiteY5" fmla="*/ 899886 h 179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3428" h="1799772">
                  <a:moveTo>
                    <a:pt x="616854" y="1799772"/>
                  </a:moveTo>
                  <a:lnTo>
                    <a:pt x="943428" y="1799772"/>
                  </a:lnTo>
                  <a:lnTo>
                    <a:pt x="326574" y="899886"/>
                  </a:lnTo>
                  <a:lnTo>
                    <a:pt x="943428" y="0"/>
                  </a:lnTo>
                  <a:lnTo>
                    <a:pt x="616854" y="0"/>
                  </a:lnTo>
                  <a:lnTo>
                    <a:pt x="0" y="899886"/>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5" name="任意多边形: 形状 8">
              <a:extLst>
                <a:ext uri="{FF2B5EF4-FFF2-40B4-BE49-F238E27FC236}">
                  <a16:creationId xmlns:a16="http://schemas.microsoft.com/office/drawing/2014/main" id="{5F19F9A0-C774-42D7-A938-56B7E0521958}"/>
                </a:ext>
              </a:extLst>
            </p:cNvPr>
            <p:cNvSpPr/>
            <p:nvPr/>
          </p:nvSpPr>
          <p:spPr>
            <a:xfrm rot="16200000" flipV="1">
              <a:off x="1740" y="2241"/>
              <a:ext cx="288" cy="450"/>
            </a:xfrm>
            <a:custGeom>
              <a:avLst/>
              <a:gdLst>
                <a:gd name="connsiteX0" fmla="*/ 616854 w 943428"/>
                <a:gd name="connsiteY0" fmla="*/ 1799772 h 1799772"/>
                <a:gd name="connsiteX1" fmla="*/ 943428 w 943428"/>
                <a:gd name="connsiteY1" fmla="*/ 1799772 h 1799772"/>
                <a:gd name="connsiteX2" fmla="*/ 326574 w 943428"/>
                <a:gd name="connsiteY2" fmla="*/ 899886 h 1799772"/>
                <a:gd name="connsiteX3" fmla="*/ 943428 w 943428"/>
                <a:gd name="connsiteY3" fmla="*/ 0 h 1799772"/>
                <a:gd name="connsiteX4" fmla="*/ 616854 w 943428"/>
                <a:gd name="connsiteY4" fmla="*/ 0 h 1799772"/>
                <a:gd name="connsiteX5" fmla="*/ 0 w 943428"/>
                <a:gd name="connsiteY5" fmla="*/ 899886 h 179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3428" h="1799772">
                  <a:moveTo>
                    <a:pt x="616854" y="1799772"/>
                  </a:moveTo>
                  <a:lnTo>
                    <a:pt x="943428" y="1799772"/>
                  </a:lnTo>
                  <a:lnTo>
                    <a:pt x="326574" y="899886"/>
                  </a:lnTo>
                  <a:lnTo>
                    <a:pt x="943428" y="0"/>
                  </a:lnTo>
                  <a:lnTo>
                    <a:pt x="616854" y="0"/>
                  </a:lnTo>
                  <a:lnTo>
                    <a:pt x="0" y="899886"/>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sp>
        <p:nvSpPr>
          <p:cNvPr id="26" name="文本框 25">
            <a:extLst>
              <a:ext uri="{FF2B5EF4-FFF2-40B4-BE49-F238E27FC236}">
                <a16:creationId xmlns:a16="http://schemas.microsoft.com/office/drawing/2014/main" id="{E1CBDCEF-B025-4A4D-8A4C-ED4D56BF4DBB}"/>
              </a:ext>
            </a:extLst>
          </p:cNvPr>
          <p:cNvSpPr txBox="1"/>
          <p:nvPr/>
        </p:nvSpPr>
        <p:spPr>
          <a:xfrm>
            <a:off x="729336" y="3284137"/>
            <a:ext cx="3440013" cy="499496"/>
          </a:xfrm>
          <a:prstGeom prst="rect">
            <a:avLst/>
          </a:prstGeom>
          <a:noFill/>
        </p:spPr>
        <p:txBody>
          <a:bodyPr wrap="square" rtlCol="0">
            <a:spAutoFit/>
          </a:bodyPr>
          <a:lstStyle/>
          <a:p>
            <a:pPr algn="ctr"/>
            <a:r>
              <a:rPr lang="en-US" altLang="zh-CN" sz="2646" b="1">
                <a:solidFill>
                  <a:schemeClr val="bg1"/>
                </a:solidFill>
                <a:latin typeface="华文细黑" panose="02010600040101010101" charset="-122"/>
                <a:ea typeface="华文细黑" panose="02010600040101010101" charset="-122"/>
              </a:rPr>
              <a:t>FASHION&amp;VOGUE</a:t>
            </a:r>
          </a:p>
        </p:txBody>
      </p:sp>
      <p:sp>
        <p:nvSpPr>
          <p:cNvPr id="27" name="TextBox 11">
            <a:extLst>
              <a:ext uri="{FF2B5EF4-FFF2-40B4-BE49-F238E27FC236}">
                <a16:creationId xmlns:a16="http://schemas.microsoft.com/office/drawing/2014/main" id="{33DD69EB-B21D-4775-B292-5BA969429E48}"/>
              </a:ext>
            </a:extLst>
          </p:cNvPr>
          <p:cNvSpPr txBox="1"/>
          <p:nvPr/>
        </p:nvSpPr>
        <p:spPr>
          <a:xfrm>
            <a:off x="3428236" y="599237"/>
            <a:ext cx="1398687" cy="273280"/>
          </a:xfrm>
          <a:prstGeom prst="rect">
            <a:avLst/>
          </a:prstGeom>
          <a:noFill/>
        </p:spPr>
        <p:txBody>
          <a:bodyPr wrap="square" rtlCol="0">
            <a:spAutoFit/>
          </a:bodyPr>
          <a:lstStyle/>
          <a:p>
            <a:r>
              <a:rPr sz="1176" b="1" dirty="0">
                <a:solidFill>
                  <a:schemeClr val="tx1">
                    <a:lumMod val="75000"/>
                    <a:lumOff val="25000"/>
                  </a:schemeClr>
                </a:solidFill>
                <a:latin typeface="微软雅黑" panose="020B0503020204020204" charset="-122"/>
                <a:ea typeface="微软雅黑" panose="020B0503020204020204" charset="-122"/>
              </a:rPr>
              <a:t>单击此处输入标题</a:t>
            </a:r>
          </a:p>
        </p:txBody>
      </p:sp>
      <p:sp>
        <p:nvSpPr>
          <p:cNvPr id="28" name="矩形 27">
            <a:extLst>
              <a:ext uri="{FF2B5EF4-FFF2-40B4-BE49-F238E27FC236}">
                <a16:creationId xmlns:a16="http://schemas.microsoft.com/office/drawing/2014/main" id="{FD202ED4-03BB-4641-9008-A8A1B7C32DB1}"/>
              </a:ext>
            </a:extLst>
          </p:cNvPr>
          <p:cNvSpPr/>
          <p:nvPr/>
        </p:nvSpPr>
        <p:spPr>
          <a:xfrm>
            <a:off x="3428236" y="946458"/>
            <a:ext cx="4179259" cy="1110304"/>
          </a:xfrm>
          <a:prstGeom prst="rect">
            <a:avLst/>
          </a:prstGeom>
        </p:spPr>
        <p:txBody>
          <a:bodyPr wrap="square">
            <a:spAutoFit/>
          </a:bodyPr>
          <a:lstStyle/>
          <a:p>
            <a:pPr algn="l" fontAlgn="auto">
              <a:lnSpc>
                <a:spcPct val="150000"/>
              </a:lnSpc>
            </a:pPr>
            <a:r>
              <a:rPr lang="zh-CN" altLang="en-US" sz="735">
                <a:solidFill>
                  <a:schemeClr val="tx1">
                    <a:lumMod val="75000"/>
                    <a:lumOff val="2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p>
          <a:p>
            <a:pPr algn="l" fontAlgn="auto">
              <a:lnSpc>
                <a:spcPct val="150000"/>
              </a:lnSpc>
            </a:pPr>
            <a:endParaRPr lang="zh-CN" altLang="en-US" sz="735">
              <a:solidFill>
                <a:schemeClr val="tx1">
                  <a:lumMod val="75000"/>
                  <a:lumOff val="25000"/>
                </a:schemeClr>
              </a:solidFill>
              <a:latin typeface="微软雅黑" panose="020B0503020204020204" charset="-122"/>
              <a:ea typeface="微软雅黑" panose="020B0503020204020204" charset="-122"/>
              <a:sym typeface="+mn-ea"/>
            </a:endParaRPr>
          </a:p>
          <a:p>
            <a:pPr algn="l" fontAlgn="auto">
              <a:lnSpc>
                <a:spcPct val="150000"/>
              </a:lnSpc>
            </a:pPr>
            <a:r>
              <a:rPr lang="zh-CN" altLang="en-US" sz="735">
                <a:solidFill>
                  <a:schemeClr val="tx1">
                    <a:lumMod val="75000"/>
                    <a:lumOff val="2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735"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29" name="TextBox 11">
            <a:extLst>
              <a:ext uri="{FF2B5EF4-FFF2-40B4-BE49-F238E27FC236}">
                <a16:creationId xmlns:a16="http://schemas.microsoft.com/office/drawing/2014/main" id="{8AB8F3C7-9279-4E0E-BC67-C8600020C840}"/>
              </a:ext>
            </a:extLst>
          </p:cNvPr>
          <p:cNvSpPr txBox="1"/>
          <p:nvPr/>
        </p:nvSpPr>
        <p:spPr>
          <a:xfrm>
            <a:off x="5096673" y="2948583"/>
            <a:ext cx="1398687" cy="273280"/>
          </a:xfrm>
          <a:prstGeom prst="rect">
            <a:avLst/>
          </a:prstGeom>
          <a:noFill/>
        </p:spPr>
        <p:txBody>
          <a:bodyPr wrap="square" rtlCol="0">
            <a:spAutoFit/>
          </a:bodyPr>
          <a:lstStyle/>
          <a:p>
            <a:r>
              <a:rPr sz="1176" b="1" dirty="0">
                <a:solidFill>
                  <a:schemeClr val="tx1">
                    <a:lumMod val="75000"/>
                    <a:lumOff val="25000"/>
                  </a:schemeClr>
                </a:solidFill>
                <a:latin typeface="微软雅黑" panose="020B0503020204020204" charset="-122"/>
                <a:ea typeface="微软雅黑" panose="020B0503020204020204" charset="-122"/>
              </a:rPr>
              <a:t>单击此处输入标题</a:t>
            </a:r>
          </a:p>
        </p:txBody>
      </p:sp>
      <p:sp>
        <p:nvSpPr>
          <p:cNvPr id="30" name="矩形 29">
            <a:extLst>
              <a:ext uri="{FF2B5EF4-FFF2-40B4-BE49-F238E27FC236}">
                <a16:creationId xmlns:a16="http://schemas.microsoft.com/office/drawing/2014/main" id="{4F2970B3-6FCF-4929-BE8A-7E3A232AA40F}"/>
              </a:ext>
            </a:extLst>
          </p:cNvPr>
          <p:cNvSpPr/>
          <p:nvPr/>
        </p:nvSpPr>
        <p:spPr>
          <a:xfrm>
            <a:off x="5096673" y="3295804"/>
            <a:ext cx="3433013" cy="940642"/>
          </a:xfrm>
          <a:prstGeom prst="rect">
            <a:avLst/>
          </a:prstGeom>
        </p:spPr>
        <p:txBody>
          <a:bodyPr wrap="square">
            <a:spAutoFit/>
          </a:bodyPr>
          <a:lstStyle/>
          <a:p>
            <a:pPr algn="l" fontAlgn="auto">
              <a:lnSpc>
                <a:spcPct val="150000"/>
              </a:lnSpc>
            </a:pPr>
            <a:r>
              <a:rPr lang="zh-CN" altLang="en-US" sz="735">
                <a:solidFill>
                  <a:schemeClr val="tx1">
                    <a:lumMod val="75000"/>
                    <a:lumOff val="2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p>
          <a:p>
            <a:pPr algn="l" fontAlgn="auto">
              <a:lnSpc>
                <a:spcPct val="150000"/>
              </a:lnSpc>
            </a:pPr>
            <a:endParaRPr lang="zh-CN" altLang="en-US" sz="735">
              <a:solidFill>
                <a:schemeClr val="tx1">
                  <a:lumMod val="75000"/>
                  <a:lumOff val="25000"/>
                </a:schemeClr>
              </a:solidFill>
              <a:latin typeface="微软雅黑" panose="020B0503020204020204" charset="-122"/>
              <a:ea typeface="微软雅黑" panose="020B0503020204020204" charset="-122"/>
              <a:sym typeface="+mn-ea"/>
            </a:endParaRPr>
          </a:p>
          <a:p>
            <a:pPr algn="l" fontAlgn="auto">
              <a:lnSpc>
                <a:spcPct val="150000"/>
              </a:lnSpc>
            </a:pPr>
            <a:r>
              <a:rPr lang="zh-CN" altLang="en-US" sz="735">
                <a:solidFill>
                  <a:schemeClr val="tx1">
                    <a:lumMod val="75000"/>
                    <a:lumOff val="2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735" dirty="0">
              <a:solidFill>
                <a:schemeClr val="tx1">
                  <a:lumMod val="75000"/>
                  <a:lumOff val="25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6251862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1"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1"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arn(inVertical)">
                                      <p:cBhvr>
                                        <p:cTn id="24" dur="500"/>
                                        <p:tgtEl>
                                          <p:spTgt spid="22"/>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0-#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18" presetClass="entr" presetSubtype="6"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strips(downRight)">
                                      <p:cBhvr>
                                        <p:cTn id="33" dur="500"/>
                                        <p:tgtEl>
                                          <p:spTgt spid="27"/>
                                        </p:tgtEl>
                                      </p:cBhvr>
                                    </p:animEffect>
                                  </p:childTnLst>
                                </p:cTn>
                              </p:par>
                            </p:childTnLst>
                          </p:cTn>
                        </p:par>
                        <p:par>
                          <p:cTn id="34" fill="hold">
                            <p:stCondLst>
                              <p:cond delay="3000"/>
                            </p:stCondLst>
                            <p:childTnLst>
                              <p:par>
                                <p:cTn id="35" presetID="12" presetClass="entr" presetSubtype="4" fill="hold" grpId="1"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p:tgtEl>
                                          <p:spTgt spid="28"/>
                                        </p:tgtEl>
                                        <p:attrNameLst>
                                          <p:attrName>ppt_y</p:attrName>
                                        </p:attrNameLst>
                                      </p:cBhvr>
                                      <p:tavLst>
                                        <p:tav tm="0">
                                          <p:val>
                                            <p:strVal val="#ppt_y+#ppt_h*1.125000"/>
                                          </p:val>
                                        </p:tav>
                                        <p:tav tm="100000">
                                          <p:val>
                                            <p:strVal val="#ppt_y"/>
                                          </p:val>
                                        </p:tav>
                                      </p:tavLst>
                                    </p:anim>
                                    <p:animEffect transition="in" filter="wipe(up)">
                                      <p:cBhvr>
                                        <p:cTn id="38" dur="500"/>
                                        <p:tgtEl>
                                          <p:spTgt spid="28"/>
                                        </p:tgtEl>
                                      </p:cBhvr>
                                    </p:animEffect>
                                  </p:childTnLst>
                                </p:cTn>
                              </p:par>
                            </p:childTnLst>
                          </p:cTn>
                        </p:par>
                        <p:par>
                          <p:cTn id="39" fill="hold">
                            <p:stCondLst>
                              <p:cond delay="3500"/>
                            </p:stCondLst>
                            <p:childTnLst>
                              <p:par>
                                <p:cTn id="40" presetID="18" presetClass="entr" presetSubtype="6"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strips(downRight)">
                                      <p:cBhvr>
                                        <p:cTn id="42" dur="500"/>
                                        <p:tgtEl>
                                          <p:spTgt spid="29"/>
                                        </p:tgtEl>
                                      </p:cBhvr>
                                    </p:animEffect>
                                  </p:childTnLst>
                                </p:cTn>
                              </p:par>
                            </p:childTnLst>
                          </p:cTn>
                        </p:par>
                        <p:par>
                          <p:cTn id="43" fill="hold">
                            <p:stCondLst>
                              <p:cond delay="4000"/>
                            </p:stCondLst>
                            <p:childTnLst>
                              <p:par>
                                <p:cTn id="44" presetID="12" presetClass="entr" presetSubtype="4" fill="hold" grpId="1" nodeType="after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p:tgtEl>
                                          <p:spTgt spid="30"/>
                                        </p:tgtEl>
                                        <p:attrNameLst>
                                          <p:attrName>ppt_y</p:attrName>
                                        </p:attrNameLst>
                                      </p:cBhvr>
                                      <p:tavLst>
                                        <p:tav tm="0">
                                          <p:val>
                                            <p:strVal val="#ppt_y+#ppt_h*1.125000"/>
                                          </p:val>
                                        </p:tav>
                                        <p:tav tm="100000">
                                          <p:val>
                                            <p:strVal val="#ppt_y"/>
                                          </p:val>
                                        </p:tav>
                                      </p:tavLst>
                                    </p:anim>
                                    <p:animEffect transition="in" filter="wipe(up)">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1" grpId="1" animBg="1"/>
      <p:bldP spid="22" grpId="0" bldLvl="0" animBg="1"/>
      <p:bldP spid="26" grpId="0"/>
      <p:bldP spid="27" grpId="0"/>
      <p:bldP spid="28" grpId="0"/>
      <p:bldP spid="28" grpId="1"/>
      <p:bldP spid="29" grpId="0"/>
      <p:bldP spid="30" grpId="0"/>
      <p:bldP spid="3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2916C907-B4FA-4AB3-9384-7E2559869085}"/>
              </a:ext>
            </a:extLst>
          </p:cNvPr>
          <p:cNvSpPr/>
          <p:nvPr/>
        </p:nvSpPr>
        <p:spPr>
          <a:xfrm>
            <a:off x="19491" y="-43358"/>
            <a:ext cx="8960556" cy="5083670"/>
          </a:xfrm>
          <a:prstGeom prst="rect">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nvGrpSpPr>
          <p:cNvPr id="22" name="组合 21">
            <a:extLst>
              <a:ext uri="{FF2B5EF4-FFF2-40B4-BE49-F238E27FC236}">
                <a16:creationId xmlns:a16="http://schemas.microsoft.com/office/drawing/2014/main" id="{D8F3CB85-1EED-417B-9432-5259BACA9C2F}"/>
              </a:ext>
            </a:extLst>
          </p:cNvPr>
          <p:cNvGrpSpPr/>
          <p:nvPr/>
        </p:nvGrpSpPr>
        <p:grpSpPr>
          <a:xfrm>
            <a:off x="8990" y="237578"/>
            <a:ext cx="3545417" cy="52917"/>
            <a:chOff x="4717143" y="1103086"/>
            <a:chExt cx="3483428" cy="108000"/>
          </a:xfrm>
        </p:grpSpPr>
        <p:sp>
          <p:nvSpPr>
            <p:cNvPr id="23" name="矩形 22">
              <a:extLst>
                <a:ext uri="{FF2B5EF4-FFF2-40B4-BE49-F238E27FC236}">
                  <a16:creationId xmlns:a16="http://schemas.microsoft.com/office/drawing/2014/main" id="{C0547D04-3919-40E2-B3EA-7877C93E87CD}"/>
                </a:ext>
              </a:extLst>
            </p:cNvPr>
            <p:cNvSpPr/>
            <p:nvPr/>
          </p:nvSpPr>
          <p:spPr>
            <a:xfrm>
              <a:off x="4717143" y="1103086"/>
              <a:ext cx="1741714" cy="10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4" name="矩形 23">
              <a:extLst>
                <a:ext uri="{FF2B5EF4-FFF2-40B4-BE49-F238E27FC236}">
                  <a16:creationId xmlns:a16="http://schemas.microsoft.com/office/drawing/2014/main" id="{040C27BF-59D7-4145-BAEA-037B8FBAEB19}"/>
                </a:ext>
              </a:extLst>
            </p:cNvPr>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sp>
        <p:nvSpPr>
          <p:cNvPr id="25" name="文本框 24">
            <a:extLst>
              <a:ext uri="{FF2B5EF4-FFF2-40B4-BE49-F238E27FC236}">
                <a16:creationId xmlns:a16="http://schemas.microsoft.com/office/drawing/2014/main" id="{6672A58A-038F-44B0-BDFC-DE9DCF50AE02}"/>
              </a:ext>
            </a:extLst>
          </p:cNvPr>
          <p:cNvSpPr txBox="1"/>
          <p:nvPr/>
        </p:nvSpPr>
        <p:spPr>
          <a:xfrm>
            <a:off x="115495" y="540163"/>
            <a:ext cx="2923451" cy="635239"/>
          </a:xfrm>
          <a:prstGeom prst="rect">
            <a:avLst/>
          </a:prstGeom>
          <a:noFill/>
        </p:spPr>
        <p:txBody>
          <a:bodyPr wrap="square" rtlCol="0">
            <a:spAutoFit/>
          </a:bodyPr>
          <a:lstStyle/>
          <a:p>
            <a:r>
              <a:rPr lang="zh-CN" altLang="en-US" sz="3528" b="1" dirty="0">
                <a:solidFill>
                  <a:srgbClr val="FFC000"/>
                </a:solidFill>
                <a:latin typeface="Nyala" panose="02000504070300020003" pitchFamily="2" charset="0"/>
              </a:rPr>
              <a:t>点此添加文本</a:t>
            </a:r>
            <a:endParaRPr lang="en-US" altLang="zh-CN" sz="3528" b="1" dirty="0">
              <a:solidFill>
                <a:srgbClr val="FFC000"/>
              </a:solidFill>
              <a:latin typeface="Nyala" panose="02000504070300020003" pitchFamily="2" charset="0"/>
            </a:endParaRPr>
          </a:p>
        </p:txBody>
      </p:sp>
      <p:sp>
        <p:nvSpPr>
          <p:cNvPr id="26" name="文本框 25">
            <a:extLst>
              <a:ext uri="{FF2B5EF4-FFF2-40B4-BE49-F238E27FC236}">
                <a16:creationId xmlns:a16="http://schemas.microsoft.com/office/drawing/2014/main" id="{59D2A381-9435-42AF-8CFE-1D5B93F5E4B3}"/>
              </a:ext>
            </a:extLst>
          </p:cNvPr>
          <p:cNvSpPr txBox="1"/>
          <p:nvPr/>
        </p:nvSpPr>
        <p:spPr>
          <a:xfrm>
            <a:off x="115495" y="303177"/>
            <a:ext cx="2340147" cy="409023"/>
          </a:xfrm>
          <a:prstGeom prst="rect">
            <a:avLst/>
          </a:prstGeom>
          <a:noFill/>
        </p:spPr>
        <p:txBody>
          <a:bodyPr wrap="square" rtlCol="0">
            <a:spAutoFit/>
          </a:bodyPr>
          <a:lstStyle/>
          <a:p>
            <a:r>
              <a:rPr lang="en-US" altLang="zh-CN" sz="2058" b="1" dirty="0">
                <a:solidFill>
                  <a:schemeClr val="bg2">
                    <a:lumMod val="25000"/>
                  </a:schemeClr>
                </a:solidFill>
                <a:latin typeface="Nyala" panose="02000504070300020003" pitchFamily="2" charset="0"/>
              </a:rPr>
              <a:t>THE FOUR PART</a:t>
            </a:r>
            <a:endParaRPr lang="en-US" altLang="zh-CN" sz="2058" b="1" dirty="0">
              <a:solidFill>
                <a:srgbClr val="D70000"/>
              </a:solidFill>
              <a:latin typeface="Nyala" panose="02000504070300020003" pitchFamily="2" charset="0"/>
            </a:endParaRPr>
          </a:p>
        </p:txBody>
      </p:sp>
      <p:sp>
        <p:nvSpPr>
          <p:cNvPr id="27" name="矩形 26">
            <a:extLst>
              <a:ext uri="{FF2B5EF4-FFF2-40B4-BE49-F238E27FC236}">
                <a16:creationId xmlns:a16="http://schemas.microsoft.com/office/drawing/2014/main" id="{4C933F53-85F7-4715-AE2F-C8B80EDE4D31}"/>
              </a:ext>
            </a:extLst>
          </p:cNvPr>
          <p:cNvSpPr/>
          <p:nvPr/>
        </p:nvSpPr>
        <p:spPr>
          <a:xfrm>
            <a:off x="439479" y="1872940"/>
            <a:ext cx="3950526" cy="1033296"/>
          </a:xfrm>
          <a:prstGeom prst="rect">
            <a:avLst/>
          </a:prstGeom>
        </p:spPr>
        <p:txBody>
          <a:bodyPr wrap="square">
            <a:spAutoFit/>
          </a:bodyPr>
          <a:lstStyle/>
          <a:p>
            <a:pPr>
              <a:lnSpc>
                <a:spcPct val="130000"/>
              </a:lnSpc>
            </a:pPr>
            <a:r>
              <a:rPr lang="en-US" altLang="zh-CN" sz="941"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processes by extending them to include other companies in the supply chain.</a:t>
            </a:r>
          </a:p>
        </p:txBody>
      </p:sp>
      <p:sp>
        <p:nvSpPr>
          <p:cNvPr id="28" name="Shape 2413">
            <a:extLst>
              <a:ext uri="{FF2B5EF4-FFF2-40B4-BE49-F238E27FC236}">
                <a16:creationId xmlns:a16="http://schemas.microsoft.com/office/drawing/2014/main" id="{4E0D167C-8B86-446F-92EE-6FAEA89E15D6}"/>
              </a:ext>
            </a:extLst>
          </p:cNvPr>
          <p:cNvSpPr/>
          <p:nvPr/>
        </p:nvSpPr>
        <p:spPr>
          <a:xfrm>
            <a:off x="439480" y="1422910"/>
            <a:ext cx="254797" cy="248989"/>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14337" tIns="14337" rIns="14337" bIns="14337" anchor="ctr"/>
          <a:lstStyle/>
          <a:p>
            <a:pPr algn="ctr" defTabSz="172039">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76">
              <a:latin typeface="Arial"/>
              <a:ea typeface="Arial"/>
              <a:cs typeface="Arial"/>
            </a:endParaRPr>
          </a:p>
        </p:txBody>
      </p:sp>
      <p:sp>
        <p:nvSpPr>
          <p:cNvPr id="29" name="Shape 2430">
            <a:extLst>
              <a:ext uri="{FF2B5EF4-FFF2-40B4-BE49-F238E27FC236}">
                <a16:creationId xmlns:a16="http://schemas.microsoft.com/office/drawing/2014/main" id="{0A153637-DFD5-4E29-B1E5-FD4D55C32005}"/>
              </a:ext>
            </a:extLst>
          </p:cNvPr>
          <p:cNvSpPr/>
          <p:nvPr/>
        </p:nvSpPr>
        <p:spPr>
          <a:xfrm>
            <a:off x="1451495" y="1429928"/>
            <a:ext cx="254797" cy="25477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4337" tIns="14337" rIns="14337" bIns="14337" anchor="ctr"/>
          <a:lstStyle/>
          <a:p>
            <a:pPr algn="ctr" defTabSz="172039">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76">
              <a:latin typeface="Arial"/>
              <a:ea typeface="Arial"/>
              <a:cs typeface="Arial"/>
            </a:endParaRPr>
          </a:p>
        </p:txBody>
      </p:sp>
      <p:sp>
        <p:nvSpPr>
          <p:cNvPr id="30" name="Shape 2465">
            <a:extLst>
              <a:ext uri="{FF2B5EF4-FFF2-40B4-BE49-F238E27FC236}">
                <a16:creationId xmlns:a16="http://schemas.microsoft.com/office/drawing/2014/main" id="{13766723-F2E5-4058-8D77-091E2A53735C}"/>
              </a:ext>
            </a:extLst>
          </p:cNvPr>
          <p:cNvSpPr/>
          <p:nvPr/>
        </p:nvSpPr>
        <p:spPr>
          <a:xfrm>
            <a:off x="945487" y="1422910"/>
            <a:ext cx="254797" cy="254778"/>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bg1"/>
          </a:solidFill>
          <a:ln w="12700">
            <a:miter lim="400000"/>
          </a:ln>
        </p:spPr>
        <p:txBody>
          <a:bodyPr lIns="14337" tIns="14337" rIns="14337" bIns="14337" anchor="ctr"/>
          <a:lstStyle/>
          <a:p>
            <a:pPr algn="ctr" defTabSz="172039">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76">
              <a:latin typeface="Arial"/>
              <a:ea typeface="Arial"/>
              <a:cs typeface="Arial"/>
            </a:endParaRPr>
          </a:p>
        </p:txBody>
      </p:sp>
      <p:graphicFrame>
        <p:nvGraphicFramePr>
          <p:cNvPr id="31" name="图表 30">
            <a:extLst>
              <a:ext uri="{FF2B5EF4-FFF2-40B4-BE49-F238E27FC236}">
                <a16:creationId xmlns:a16="http://schemas.microsoft.com/office/drawing/2014/main" id="{99DA0E0C-F442-40E6-ADFB-4B58C6B89D1D}"/>
              </a:ext>
            </a:extLst>
          </p:cNvPr>
          <p:cNvGraphicFramePr/>
          <p:nvPr>
            <p:extLst>
              <p:ext uri="{D42A27DB-BD31-4B8C-83A1-F6EECF244321}">
                <p14:modId xmlns:p14="http://schemas.microsoft.com/office/powerpoint/2010/main" val="3865429821"/>
              </p:ext>
            </p:extLst>
          </p:nvPr>
        </p:nvGraphicFramePr>
        <p:xfrm>
          <a:off x="439479" y="2955165"/>
          <a:ext cx="3950526" cy="1632812"/>
        </p:xfrm>
        <a:graphic>
          <a:graphicData uri="http://schemas.openxmlformats.org/drawingml/2006/chart">
            <c:chart xmlns:c="http://schemas.openxmlformats.org/drawingml/2006/chart" xmlns:r="http://schemas.openxmlformats.org/officeDocument/2006/relationships" r:id="rId3"/>
          </a:graphicData>
        </a:graphic>
      </p:graphicFrame>
      <p:pic>
        <p:nvPicPr>
          <p:cNvPr id="32" name="图片 31">
            <a:extLst>
              <a:ext uri="{FF2B5EF4-FFF2-40B4-BE49-F238E27FC236}">
                <a16:creationId xmlns:a16="http://schemas.microsoft.com/office/drawing/2014/main" id="{86F243C4-565D-4E2D-A61B-D382384D65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674" y="-1"/>
            <a:ext cx="3360208" cy="5040312"/>
          </a:xfrm>
          <a:prstGeom prst="rect">
            <a:avLst/>
          </a:prstGeom>
        </p:spPr>
      </p:pic>
      <p:sp>
        <p:nvSpPr>
          <p:cNvPr id="33" name="矩形 32">
            <a:extLst>
              <a:ext uri="{FF2B5EF4-FFF2-40B4-BE49-F238E27FC236}">
                <a16:creationId xmlns:a16="http://schemas.microsoft.com/office/drawing/2014/main" id="{DE822617-31D9-4B8B-B815-6B7500351800}"/>
              </a:ext>
            </a:extLst>
          </p:cNvPr>
          <p:cNvSpPr/>
          <p:nvPr/>
        </p:nvSpPr>
        <p:spPr>
          <a:xfrm>
            <a:off x="8141183" y="-43357"/>
            <a:ext cx="953164" cy="5083670"/>
          </a:xfrm>
          <a:prstGeom prst="rect">
            <a:avLst/>
          </a:prstGeom>
          <a:solidFill>
            <a:srgbClr val="FFC000">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Nyala" panose="02000504070300020003" pitchFamily="2" charset="0"/>
            </a:endParaRPr>
          </a:p>
        </p:txBody>
      </p:sp>
    </p:spTree>
    <p:extLst>
      <p:ext uri="{BB962C8B-B14F-4D97-AF65-F5344CB8AC3E}">
        <p14:creationId xmlns:p14="http://schemas.microsoft.com/office/powerpoint/2010/main" val="109930932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350"/>
                                        <p:tgtEl>
                                          <p:spTgt spid="22"/>
                                        </p:tgtEl>
                                      </p:cBhvr>
                                    </p:animEffect>
                                  </p:childTnLst>
                                </p:cTn>
                              </p:par>
                            </p:childTnLst>
                          </p:cTn>
                        </p:par>
                        <p:par>
                          <p:cTn id="8" fill="hold">
                            <p:stCondLst>
                              <p:cond delay="350"/>
                            </p:stCondLst>
                            <p:childTnLst>
                              <p:par>
                                <p:cTn id="9" presetID="2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childTnLst>
                          </p:cTn>
                        </p:par>
                        <p:par>
                          <p:cTn id="12" fill="hold">
                            <p:stCondLst>
                              <p:cond delay="850"/>
                            </p:stCondLst>
                            <p:childTnLst>
                              <p:par>
                                <p:cTn id="13" presetID="12" presetClass="entr" presetSubtype="4"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ppt_y</p:attrName>
                                        </p:attrNameLst>
                                      </p:cBhvr>
                                      <p:tavLst>
                                        <p:tav tm="0">
                                          <p:val>
                                            <p:strVal val="#ppt_y+#ppt_h*1.125000"/>
                                          </p:val>
                                        </p:tav>
                                        <p:tav tm="100000">
                                          <p:val>
                                            <p:strVal val="#ppt_y"/>
                                          </p:val>
                                        </p:tav>
                                      </p:tavLst>
                                    </p:anim>
                                    <p:animEffect transition="in" filter="wipe(up)">
                                      <p:cBhvr>
                                        <p:cTn id="16" dur="500"/>
                                        <p:tgtEl>
                                          <p:spTgt spid="25"/>
                                        </p:tgtEl>
                                      </p:cBhvr>
                                    </p:animEffect>
                                  </p:childTnLst>
                                </p:cTn>
                              </p:par>
                            </p:childTnLst>
                          </p:cTn>
                        </p:par>
                        <p:par>
                          <p:cTn id="17" fill="hold">
                            <p:stCondLst>
                              <p:cond delay="1350"/>
                            </p:stCondLst>
                            <p:childTnLst>
                              <p:par>
                                <p:cTn id="18" presetID="2" presetClass="entr" presetSubtype="1"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ppt_x"/>
                                          </p:val>
                                        </p:tav>
                                        <p:tav tm="100000">
                                          <p:val>
                                            <p:strVal val="#ppt_x"/>
                                          </p:val>
                                        </p:tav>
                                      </p:tavLst>
                                    </p:anim>
                                    <p:anim calcmode="lin" valueType="num">
                                      <p:cBhvr additive="base">
                                        <p:cTn id="21" dur="500" fill="hold"/>
                                        <p:tgtEl>
                                          <p:spTgt spid="32"/>
                                        </p:tgtEl>
                                        <p:attrNameLst>
                                          <p:attrName>ppt_y</p:attrName>
                                        </p:attrNameLst>
                                      </p:cBhvr>
                                      <p:tavLst>
                                        <p:tav tm="0">
                                          <p:val>
                                            <p:strVal val="0-#ppt_h/2"/>
                                          </p:val>
                                        </p:tav>
                                        <p:tav tm="100000">
                                          <p:val>
                                            <p:strVal val="#ppt_y"/>
                                          </p:val>
                                        </p:tav>
                                      </p:tavLst>
                                    </p:anim>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animEffect transition="in" filter="fade">
                                      <p:cBhvr>
                                        <p:cTn id="27" dur="500"/>
                                        <p:tgtEl>
                                          <p:spTgt spid="33"/>
                                        </p:tgtEl>
                                      </p:cBhvr>
                                    </p:animEffect>
                                  </p:childTnLst>
                                </p:cTn>
                              </p:par>
                            </p:childTnLst>
                          </p:cTn>
                        </p:par>
                        <p:par>
                          <p:cTn id="28" fill="hold">
                            <p:stCondLst>
                              <p:cond delay="2350"/>
                            </p:stCondLst>
                            <p:childTnLst>
                              <p:par>
                                <p:cTn id="29" presetID="22" presetClass="entr" presetSubtype="8" fill="hold" grpId="0" nodeType="afterEffect">
                                  <p:stCondLst>
                                    <p:cond delay="0"/>
                                  </p:stCondLst>
                                  <p:iterate type="lt">
                                    <p:tmPct val="10000"/>
                                  </p:iterate>
                                  <p:childTnLst>
                                    <p:set>
                                      <p:cBhvr>
                                        <p:cTn id="30" dur="1" fill="hold">
                                          <p:stCondLst>
                                            <p:cond delay="0"/>
                                          </p:stCondLst>
                                        </p:cTn>
                                        <p:tgtEl>
                                          <p:spTgt spid="27"/>
                                        </p:tgtEl>
                                        <p:attrNameLst>
                                          <p:attrName>style.visibility</p:attrName>
                                        </p:attrNameLst>
                                      </p:cBhvr>
                                      <p:to>
                                        <p:strVal val="visible"/>
                                      </p:to>
                                    </p:set>
                                    <p:animEffect transition="in" filter="wipe(left)">
                                      <p:cBhvr>
                                        <p:cTn id="31" dur="50"/>
                                        <p:tgtEl>
                                          <p:spTgt spid="27"/>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 calcmode="lin" valueType="num">
                                      <p:cBhvr>
                                        <p:cTn id="36" dur="500" fill="hold"/>
                                        <p:tgtEl>
                                          <p:spTgt spid="28"/>
                                        </p:tgtEl>
                                        <p:attrNameLst>
                                          <p:attrName>style.rotation</p:attrName>
                                        </p:attrNameLst>
                                      </p:cBhvr>
                                      <p:tavLst>
                                        <p:tav tm="0">
                                          <p:val>
                                            <p:fltVal val="360"/>
                                          </p:val>
                                        </p:tav>
                                        <p:tav tm="100000">
                                          <p:val>
                                            <p:fltVal val="0"/>
                                          </p:val>
                                        </p:tav>
                                      </p:tavLst>
                                    </p:anim>
                                    <p:animEffect transition="in" filter="fade">
                                      <p:cBhvr>
                                        <p:cTn id="37" dur="500"/>
                                        <p:tgtEl>
                                          <p:spTgt spid="28"/>
                                        </p:tgtEl>
                                      </p:cBhvr>
                                    </p:animEffect>
                                  </p:childTnLst>
                                </p:cTn>
                              </p:par>
                              <p:par>
                                <p:cTn id="38" presetID="49" presetClass="entr" presetSubtype="0" decel="100000" fill="hold" grpId="0" nodeType="withEffect">
                                  <p:stCondLst>
                                    <p:cond delay="25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 calcmode="lin" valueType="num">
                                      <p:cBhvr>
                                        <p:cTn id="42" dur="500" fill="hold"/>
                                        <p:tgtEl>
                                          <p:spTgt spid="30"/>
                                        </p:tgtEl>
                                        <p:attrNameLst>
                                          <p:attrName>style.rotation</p:attrName>
                                        </p:attrNameLst>
                                      </p:cBhvr>
                                      <p:tavLst>
                                        <p:tav tm="0">
                                          <p:val>
                                            <p:fltVal val="360"/>
                                          </p:val>
                                        </p:tav>
                                        <p:tav tm="100000">
                                          <p:val>
                                            <p:fltVal val="0"/>
                                          </p:val>
                                        </p:tav>
                                      </p:tavLst>
                                    </p:anim>
                                    <p:animEffect transition="in" filter="fade">
                                      <p:cBhvr>
                                        <p:cTn id="43" dur="500"/>
                                        <p:tgtEl>
                                          <p:spTgt spid="30"/>
                                        </p:tgtEl>
                                      </p:cBhvr>
                                    </p:animEffect>
                                  </p:childTnLst>
                                </p:cTn>
                              </p:par>
                              <p:par>
                                <p:cTn id="44" presetID="49" presetClass="entr" presetSubtype="0" decel="100000" fill="hold" grpId="0" nodeType="withEffect">
                                  <p:stCondLst>
                                    <p:cond delay="50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 calcmode="lin" valueType="num">
                                      <p:cBhvr>
                                        <p:cTn id="48" dur="500" fill="hold"/>
                                        <p:tgtEl>
                                          <p:spTgt spid="29"/>
                                        </p:tgtEl>
                                        <p:attrNameLst>
                                          <p:attrName>style.rotation</p:attrName>
                                        </p:attrNameLst>
                                      </p:cBhvr>
                                      <p:tavLst>
                                        <p:tav tm="0">
                                          <p:val>
                                            <p:fltVal val="360"/>
                                          </p:val>
                                        </p:tav>
                                        <p:tav tm="100000">
                                          <p:val>
                                            <p:fltVal val="0"/>
                                          </p:val>
                                        </p:tav>
                                      </p:tavLst>
                                    </p:anim>
                                    <p:animEffect transition="in" filter="fade">
                                      <p:cBhvr>
                                        <p:cTn id="49" dur="500"/>
                                        <p:tgtEl>
                                          <p:spTgt spid="29"/>
                                        </p:tgtEl>
                                      </p:cBhvr>
                                    </p:animEffect>
                                  </p:childTnLst>
                                </p:cTn>
                              </p:par>
                              <p:par>
                                <p:cTn id="50" presetID="22" presetClass="entr" presetSubtype="4" fill="hold" grpId="0" nodeType="withEffect">
                                  <p:stCondLst>
                                    <p:cond delay="500"/>
                                  </p:stCondLst>
                                  <p:childTnLst>
                                    <p:set>
                                      <p:cBhvr>
                                        <p:cTn id="51" dur="1" fill="hold">
                                          <p:stCondLst>
                                            <p:cond delay="0"/>
                                          </p:stCondLst>
                                        </p:cTn>
                                        <p:tgtEl>
                                          <p:spTgt spid="31">
                                            <p:graphicEl>
                                              <a:chart seriesIdx="-3" categoryIdx="-3" bldStep="gridLegend"/>
                                            </p:graphicEl>
                                          </p:spTgt>
                                        </p:tgtEl>
                                        <p:attrNameLst>
                                          <p:attrName>style.visibility</p:attrName>
                                        </p:attrNameLst>
                                      </p:cBhvr>
                                      <p:to>
                                        <p:strVal val="visible"/>
                                      </p:to>
                                    </p:set>
                                    <p:animEffect transition="in" filter="wipe(down)">
                                      <p:cBhvr>
                                        <p:cTn id="52" dur="500"/>
                                        <p:tgtEl>
                                          <p:spTgt spid="31">
                                            <p:graphicEl>
                                              <a:chart seriesIdx="-3" categoryIdx="-3" bldStep="gridLegend"/>
                                            </p:graphicEl>
                                          </p:spTgt>
                                        </p:tgtEl>
                                      </p:cBhvr>
                                    </p:animEffect>
                                  </p:childTnLst>
                                </p:cTn>
                              </p:par>
                            </p:childTnLst>
                          </p:cTn>
                        </p:par>
                        <p:par>
                          <p:cTn id="53" fill="hold">
                            <p:stCondLst>
                              <p:cond delay="3540"/>
                            </p:stCondLst>
                            <p:childTnLst>
                              <p:par>
                                <p:cTn id="54" presetID="22" presetClass="entr" presetSubtype="4" fill="hold" grpId="0" nodeType="afterEffect">
                                  <p:stCondLst>
                                    <p:cond delay="0"/>
                                  </p:stCondLst>
                                  <p:childTnLst>
                                    <p:set>
                                      <p:cBhvr>
                                        <p:cTn id="55" dur="1" fill="hold">
                                          <p:stCondLst>
                                            <p:cond delay="0"/>
                                          </p:stCondLst>
                                        </p:cTn>
                                        <p:tgtEl>
                                          <p:spTgt spid="31">
                                            <p:graphicEl>
                                              <a:chart seriesIdx="-4" categoryIdx="0" bldStep="category"/>
                                            </p:graphicEl>
                                          </p:spTgt>
                                        </p:tgtEl>
                                        <p:attrNameLst>
                                          <p:attrName>style.visibility</p:attrName>
                                        </p:attrNameLst>
                                      </p:cBhvr>
                                      <p:to>
                                        <p:strVal val="visible"/>
                                      </p:to>
                                    </p:set>
                                    <p:animEffect transition="in" filter="wipe(down)">
                                      <p:cBhvr>
                                        <p:cTn id="56" dur="500"/>
                                        <p:tgtEl>
                                          <p:spTgt spid="31">
                                            <p:graphicEl>
                                              <a:chart seriesIdx="-4" categoryIdx="0" bldStep="category"/>
                                            </p:graphicEl>
                                          </p:spTgt>
                                        </p:tgtEl>
                                      </p:cBhvr>
                                    </p:animEffect>
                                  </p:childTnLst>
                                </p:cTn>
                              </p:par>
                            </p:childTnLst>
                          </p:cTn>
                        </p:par>
                        <p:par>
                          <p:cTn id="57" fill="hold">
                            <p:stCondLst>
                              <p:cond delay="4040"/>
                            </p:stCondLst>
                            <p:childTnLst>
                              <p:par>
                                <p:cTn id="58" presetID="22" presetClass="entr" presetSubtype="4" fill="hold" grpId="0" nodeType="afterEffect">
                                  <p:stCondLst>
                                    <p:cond delay="0"/>
                                  </p:stCondLst>
                                  <p:childTnLst>
                                    <p:set>
                                      <p:cBhvr>
                                        <p:cTn id="59" dur="1" fill="hold">
                                          <p:stCondLst>
                                            <p:cond delay="0"/>
                                          </p:stCondLst>
                                        </p:cTn>
                                        <p:tgtEl>
                                          <p:spTgt spid="31">
                                            <p:graphicEl>
                                              <a:chart seriesIdx="-4" categoryIdx="1" bldStep="category"/>
                                            </p:graphicEl>
                                          </p:spTgt>
                                        </p:tgtEl>
                                        <p:attrNameLst>
                                          <p:attrName>style.visibility</p:attrName>
                                        </p:attrNameLst>
                                      </p:cBhvr>
                                      <p:to>
                                        <p:strVal val="visible"/>
                                      </p:to>
                                    </p:set>
                                    <p:animEffect transition="in" filter="wipe(down)">
                                      <p:cBhvr>
                                        <p:cTn id="60" dur="500"/>
                                        <p:tgtEl>
                                          <p:spTgt spid="31">
                                            <p:graphicEl>
                                              <a:chart seriesIdx="-4" categoryIdx="1" bldStep="category"/>
                                            </p:graphicEl>
                                          </p:spTgt>
                                        </p:tgtEl>
                                      </p:cBhvr>
                                    </p:animEffect>
                                  </p:childTnLst>
                                </p:cTn>
                              </p:par>
                            </p:childTnLst>
                          </p:cTn>
                        </p:par>
                        <p:par>
                          <p:cTn id="61" fill="hold">
                            <p:stCondLst>
                              <p:cond delay="4540"/>
                            </p:stCondLst>
                            <p:childTnLst>
                              <p:par>
                                <p:cTn id="62" presetID="22" presetClass="entr" presetSubtype="4" fill="hold" grpId="0" nodeType="afterEffect">
                                  <p:stCondLst>
                                    <p:cond delay="0"/>
                                  </p:stCondLst>
                                  <p:childTnLst>
                                    <p:set>
                                      <p:cBhvr>
                                        <p:cTn id="63" dur="1" fill="hold">
                                          <p:stCondLst>
                                            <p:cond delay="0"/>
                                          </p:stCondLst>
                                        </p:cTn>
                                        <p:tgtEl>
                                          <p:spTgt spid="31">
                                            <p:graphicEl>
                                              <a:chart seriesIdx="-4" categoryIdx="2" bldStep="category"/>
                                            </p:graphicEl>
                                          </p:spTgt>
                                        </p:tgtEl>
                                        <p:attrNameLst>
                                          <p:attrName>style.visibility</p:attrName>
                                        </p:attrNameLst>
                                      </p:cBhvr>
                                      <p:to>
                                        <p:strVal val="visible"/>
                                      </p:to>
                                    </p:set>
                                    <p:animEffect transition="in" filter="wipe(down)">
                                      <p:cBhvr>
                                        <p:cTn id="64" dur="500"/>
                                        <p:tgtEl>
                                          <p:spTgt spid="31">
                                            <p:graphicEl>
                                              <a:chart seriesIdx="-4" categoryIdx="2" bldStep="category"/>
                                            </p:graphicEl>
                                          </p:spTgt>
                                        </p:tgtEl>
                                      </p:cBhvr>
                                    </p:animEffect>
                                  </p:childTnLst>
                                </p:cTn>
                              </p:par>
                            </p:childTnLst>
                          </p:cTn>
                        </p:par>
                        <p:par>
                          <p:cTn id="65" fill="hold">
                            <p:stCondLst>
                              <p:cond delay="5040"/>
                            </p:stCondLst>
                            <p:childTnLst>
                              <p:par>
                                <p:cTn id="66" presetID="22" presetClass="entr" presetSubtype="4" fill="hold" grpId="0" nodeType="afterEffect">
                                  <p:stCondLst>
                                    <p:cond delay="0"/>
                                  </p:stCondLst>
                                  <p:childTnLst>
                                    <p:set>
                                      <p:cBhvr>
                                        <p:cTn id="67" dur="1" fill="hold">
                                          <p:stCondLst>
                                            <p:cond delay="0"/>
                                          </p:stCondLst>
                                        </p:cTn>
                                        <p:tgtEl>
                                          <p:spTgt spid="31">
                                            <p:graphicEl>
                                              <a:chart seriesIdx="-4" categoryIdx="3" bldStep="category"/>
                                            </p:graphicEl>
                                          </p:spTgt>
                                        </p:tgtEl>
                                        <p:attrNameLst>
                                          <p:attrName>style.visibility</p:attrName>
                                        </p:attrNameLst>
                                      </p:cBhvr>
                                      <p:to>
                                        <p:strVal val="visible"/>
                                      </p:to>
                                    </p:set>
                                    <p:animEffect transition="in" filter="wipe(down)">
                                      <p:cBhvr>
                                        <p:cTn id="68" dur="500"/>
                                        <p:tgtEl>
                                          <p:spTgt spid="31">
                                            <p:graphicEl>
                                              <a:chart seriesIdx="-4" categoryIdx="3" bldStep="category"/>
                                            </p:graphicEl>
                                          </p:spTgt>
                                        </p:tgtEl>
                                      </p:cBhvr>
                                    </p:animEffect>
                                  </p:childTnLst>
                                </p:cTn>
                              </p:par>
                            </p:childTnLst>
                          </p:cTn>
                        </p:par>
                        <p:par>
                          <p:cTn id="69" fill="hold">
                            <p:stCondLst>
                              <p:cond delay="5540"/>
                            </p:stCondLst>
                            <p:childTnLst>
                              <p:par>
                                <p:cTn id="70" presetID="22" presetClass="entr" presetSubtype="4" fill="hold" grpId="0" nodeType="afterEffect">
                                  <p:stCondLst>
                                    <p:cond delay="0"/>
                                  </p:stCondLst>
                                  <p:childTnLst>
                                    <p:set>
                                      <p:cBhvr>
                                        <p:cTn id="71" dur="1" fill="hold">
                                          <p:stCondLst>
                                            <p:cond delay="0"/>
                                          </p:stCondLst>
                                        </p:cTn>
                                        <p:tgtEl>
                                          <p:spTgt spid="31">
                                            <p:graphicEl>
                                              <a:chart seriesIdx="-4" categoryIdx="4" bldStep="category"/>
                                            </p:graphicEl>
                                          </p:spTgt>
                                        </p:tgtEl>
                                        <p:attrNameLst>
                                          <p:attrName>style.visibility</p:attrName>
                                        </p:attrNameLst>
                                      </p:cBhvr>
                                      <p:to>
                                        <p:strVal val="visible"/>
                                      </p:to>
                                    </p:set>
                                    <p:animEffect transition="in" filter="wipe(down)">
                                      <p:cBhvr>
                                        <p:cTn id="72" dur="500"/>
                                        <p:tgtEl>
                                          <p:spTgt spid="31">
                                            <p:graphicEl>
                                              <a:chart seriesIdx="-4" categoryIdx="4"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animBg="1"/>
      <p:bldP spid="29" grpId="0" animBg="1"/>
      <p:bldP spid="30" grpId="0" animBg="1"/>
      <p:bldGraphic spid="31" grpId="0" uiExpand="1">
        <p:bldSub>
          <a:bldChart bld="category"/>
        </p:bldSub>
      </p:bldGraphic>
      <p:bldP spid="3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27">
            <a:extLst>
              <a:ext uri="{FF2B5EF4-FFF2-40B4-BE49-F238E27FC236}">
                <a16:creationId xmlns:a16="http://schemas.microsoft.com/office/drawing/2014/main" id="{912A01FE-0396-448B-AB1D-38C2AF2DAE68}"/>
              </a:ext>
            </a:extLst>
          </p:cNvPr>
          <p:cNvSpPr txBox="1"/>
          <p:nvPr/>
        </p:nvSpPr>
        <p:spPr>
          <a:xfrm>
            <a:off x="3794487" y="3519314"/>
            <a:ext cx="4768230" cy="397801"/>
          </a:xfrm>
          <a:prstGeom prst="rect">
            <a:avLst/>
          </a:prstGeom>
          <a:noFill/>
        </p:spPr>
        <p:txBody>
          <a:bodyPr wrap="square" rtlCol="0">
            <a:spAutoFit/>
          </a:bodyPr>
          <a:lstStyle/>
          <a:p>
            <a:r>
              <a:rPr lang="zh-CN" altLang="en-US" sz="1985" spc="221" dirty="0">
                <a:solidFill>
                  <a:schemeClr val="tx2"/>
                </a:solidFill>
                <a:latin typeface="Oswald" charset="0"/>
                <a:ea typeface="Oswald" charset="0"/>
                <a:cs typeface="Oswald" charset="0"/>
              </a:rPr>
              <a:t>输入标题内容</a:t>
            </a:r>
          </a:p>
        </p:txBody>
      </p:sp>
      <p:sp>
        <p:nvSpPr>
          <p:cNvPr id="15" name="TextBox 28">
            <a:extLst>
              <a:ext uri="{FF2B5EF4-FFF2-40B4-BE49-F238E27FC236}">
                <a16:creationId xmlns:a16="http://schemas.microsoft.com/office/drawing/2014/main" id="{0E4DEED0-BE62-47D4-A416-3BB75017C562}"/>
              </a:ext>
            </a:extLst>
          </p:cNvPr>
          <p:cNvSpPr txBox="1"/>
          <p:nvPr/>
        </p:nvSpPr>
        <p:spPr>
          <a:xfrm>
            <a:off x="3794488" y="3350223"/>
            <a:ext cx="2787000" cy="182807"/>
          </a:xfrm>
          <a:prstGeom prst="rect">
            <a:avLst/>
          </a:prstGeom>
          <a:noFill/>
        </p:spPr>
        <p:txBody>
          <a:bodyPr wrap="square" rtlCol="0">
            <a:spAutoFit/>
          </a:bodyPr>
          <a:lstStyle/>
          <a:p>
            <a:r>
              <a:rPr lang="en-US" sz="588" spc="441" dirty="0">
                <a:solidFill>
                  <a:schemeClr val="tx2"/>
                </a:solidFill>
                <a:latin typeface="Oswald" charset="0"/>
                <a:ea typeface="Oswald" charset="0"/>
                <a:cs typeface="Oswald" charset="0"/>
              </a:rPr>
              <a:t>WRITE HERE SOMETHING</a:t>
            </a:r>
          </a:p>
        </p:txBody>
      </p:sp>
      <p:sp>
        <p:nvSpPr>
          <p:cNvPr id="16" name="TextBox 29">
            <a:extLst>
              <a:ext uri="{FF2B5EF4-FFF2-40B4-BE49-F238E27FC236}">
                <a16:creationId xmlns:a16="http://schemas.microsoft.com/office/drawing/2014/main" id="{2633BBB5-B77D-4B84-9DF4-327F176181E3}"/>
              </a:ext>
            </a:extLst>
          </p:cNvPr>
          <p:cNvSpPr txBox="1"/>
          <p:nvPr/>
        </p:nvSpPr>
        <p:spPr>
          <a:xfrm>
            <a:off x="3794488" y="3971156"/>
            <a:ext cx="4180479" cy="906915"/>
          </a:xfrm>
          <a:prstGeom prst="rect">
            <a:avLst/>
          </a:prstGeom>
          <a:noFill/>
        </p:spPr>
        <p:txBody>
          <a:bodyPr wrap="square" rtlCol="0">
            <a:spAutoFit/>
          </a:bodyPr>
          <a:lstStyle/>
          <a:p>
            <a:pPr>
              <a:lnSpc>
                <a:spcPct val="150000"/>
              </a:lnSpc>
            </a:pPr>
            <a:r>
              <a:rPr lang="en-US" sz="882" spc="11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a:t>
            </a:r>
          </a:p>
        </p:txBody>
      </p:sp>
      <p:pic>
        <p:nvPicPr>
          <p:cNvPr id="17" name="图片占位符 2">
            <a:extLst>
              <a:ext uri="{FF2B5EF4-FFF2-40B4-BE49-F238E27FC236}">
                <a16:creationId xmlns:a16="http://schemas.microsoft.com/office/drawing/2014/main" id="{E21333D6-C008-4852-B40B-7F056D5E7985}"/>
              </a:ext>
            </a:extLst>
          </p:cNvPr>
          <p:cNvPicPr>
            <a:picLocks noChangeAspect="1"/>
          </p:cNvPicPr>
          <p:nvPr/>
        </p:nvPicPr>
        <p:blipFill>
          <a:blip r:embed="rId4">
            <a:grayscl/>
            <a:extLst>
              <a:ext uri="{28A0092B-C50C-407E-A947-70E740481C1C}">
                <a14:useLocalDpi xmlns:a14="http://schemas.microsoft.com/office/drawing/2010/main" val="0"/>
              </a:ext>
            </a:extLst>
          </a:blip>
          <a:srcRect l="22811" r="22811"/>
          <a:stretch>
            <a:fillRect/>
          </a:stretch>
        </p:blipFill>
        <p:spPr>
          <a:xfrm>
            <a:off x="1330816" y="1"/>
            <a:ext cx="1826237" cy="5040313"/>
          </a:xfrm>
          <a:prstGeom prst="rect">
            <a:avLst/>
          </a:prstGeom>
        </p:spPr>
      </p:pic>
      <p:sp>
        <p:nvSpPr>
          <p:cNvPr id="18" name="文本框 18">
            <a:extLst>
              <a:ext uri="{FF2B5EF4-FFF2-40B4-BE49-F238E27FC236}">
                <a16:creationId xmlns:a16="http://schemas.microsoft.com/office/drawing/2014/main" id="{D38B57AD-A4BE-462F-8E3A-2A45F3523005}"/>
              </a:ext>
            </a:extLst>
          </p:cNvPr>
          <p:cNvSpPr txBox="1">
            <a:spLocks noChangeArrowheads="1"/>
          </p:cNvSpPr>
          <p:nvPr/>
        </p:nvSpPr>
        <p:spPr bwMode="auto">
          <a:xfrm>
            <a:off x="3982403" y="1557221"/>
            <a:ext cx="3290953" cy="906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宋体" charset="0"/>
              </a:defRPr>
            </a:lvl1pPr>
            <a:lvl2pPr marL="742950" indent="-285750">
              <a:spcBef>
                <a:spcPct val="20000"/>
              </a:spcBef>
              <a:buChar char="–"/>
              <a:defRPr sz="2800">
                <a:solidFill>
                  <a:schemeClr val="tx1"/>
                </a:solidFill>
                <a:latin typeface="Arial" charset="0"/>
                <a:ea typeface="宋体" charset="0"/>
              </a:defRPr>
            </a:lvl2pPr>
            <a:lvl3pPr marL="1143000" indent="-228600">
              <a:spcBef>
                <a:spcPct val="20000"/>
              </a:spcBef>
              <a:buChar char="•"/>
              <a:defRPr sz="2400">
                <a:solidFill>
                  <a:schemeClr val="tx1"/>
                </a:solidFill>
                <a:latin typeface="Arial" charset="0"/>
                <a:ea typeface="宋体" charset="0"/>
              </a:defRPr>
            </a:lvl3pPr>
            <a:lvl4pPr marL="1600200" indent="-228600">
              <a:spcBef>
                <a:spcPct val="20000"/>
              </a:spcBef>
              <a:buChar char="–"/>
              <a:defRPr sz="2000">
                <a:solidFill>
                  <a:schemeClr val="tx1"/>
                </a:solidFill>
                <a:latin typeface="Arial" charset="0"/>
                <a:ea typeface="宋体" charset="0"/>
              </a:defRPr>
            </a:lvl4pPr>
            <a:lvl5pPr marL="2057400" indent="-228600">
              <a:spcBef>
                <a:spcPct val="20000"/>
              </a:spcBef>
              <a:buChar char="»"/>
              <a:defRPr sz="2000">
                <a:solidFill>
                  <a:schemeClr val="tx1"/>
                </a:solidFill>
                <a:latin typeface="Arial" charset="0"/>
                <a:ea typeface="宋体" charset="0"/>
              </a:defRPr>
            </a:lvl5pPr>
            <a:lvl6pPr marL="2514600" indent="-228600" eaLnBrk="0" fontAlgn="base" hangingPunct="0">
              <a:spcBef>
                <a:spcPct val="20000"/>
              </a:spcBef>
              <a:spcAft>
                <a:spcPct val="0"/>
              </a:spcAft>
              <a:buChar char="»"/>
              <a:defRPr sz="2000">
                <a:solidFill>
                  <a:schemeClr val="tx1"/>
                </a:solidFill>
                <a:latin typeface="Arial" charset="0"/>
                <a:ea typeface="宋体" charset="0"/>
              </a:defRPr>
            </a:lvl6pPr>
            <a:lvl7pPr marL="2971800" indent="-228600" eaLnBrk="0" fontAlgn="base" hangingPunct="0">
              <a:spcBef>
                <a:spcPct val="20000"/>
              </a:spcBef>
              <a:spcAft>
                <a:spcPct val="0"/>
              </a:spcAft>
              <a:buChar char="»"/>
              <a:defRPr sz="2000">
                <a:solidFill>
                  <a:schemeClr val="tx1"/>
                </a:solidFill>
                <a:latin typeface="Arial" charset="0"/>
                <a:ea typeface="宋体" charset="0"/>
              </a:defRPr>
            </a:lvl7pPr>
            <a:lvl8pPr marL="3429000" indent="-228600" eaLnBrk="0" fontAlgn="base" hangingPunct="0">
              <a:spcBef>
                <a:spcPct val="20000"/>
              </a:spcBef>
              <a:spcAft>
                <a:spcPct val="0"/>
              </a:spcAft>
              <a:buChar char="»"/>
              <a:defRPr sz="2000">
                <a:solidFill>
                  <a:schemeClr val="tx1"/>
                </a:solidFill>
                <a:latin typeface="Arial" charset="0"/>
                <a:ea typeface="宋体" charset="0"/>
              </a:defRPr>
            </a:lvl8pPr>
            <a:lvl9pPr marL="3886200" indent="-228600"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spcBef>
                <a:spcPct val="0"/>
              </a:spcBef>
              <a:buFontTx/>
              <a:buNone/>
            </a:pPr>
            <a:r>
              <a:rPr kumimoji="1" lang="zh-CN" altLang="en-US" sz="5292" b="1" dirty="0">
                <a:solidFill>
                  <a:schemeClr val="tx1">
                    <a:lumMod val="65000"/>
                    <a:lumOff val="35000"/>
                  </a:schemeClr>
                </a:solidFill>
                <a:latin typeface="Yuanti SC" charset="-122"/>
                <a:ea typeface="Yuanti SC" charset="-122"/>
                <a:cs typeface="Yuanti SC" charset="-122"/>
              </a:rPr>
              <a:t>  </a:t>
            </a:r>
            <a:r>
              <a:rPr kumimoji="1" lang="en-US" altLang="zh-CN" sz="5292" b="1" dirty="0">
                <a:solidFill>
                  <a:schemeClr val="tx1">
                    <a:lumMod val="65000"/>
                    <a:lumOff val="35000"/>
                  </a:schemeClr>
                </a:solidFill>
                <a:latin typeface="Yuanti SC" charset="-122"/>
                <a:ea typeface="Yuanti SC" charset="-122"/>
                <a:cs typeface="Yuanti SC" charset="-122"/>
              </a:rPr>
              <a:t>PART</a:t>
            </a:r>
            <a:r>
              <a:rPr kumimoji="1" lang="zh-CN" altLang="en-US" sz="5292" b="1" dirty="0">
                <a:solidFill>
                  <a:schemeClr val="tx1">
                    <a:lumMod val="65000"/>
                    <a:lumOff val="35000"/>
                  </a:schemeClr>
                </a:solidFill>
                <a:latin typeface="Yuanti SC" charset="-122"/>
                <a:ea typeface="Yuanti SC" charset="-122"/>
                <a:cs typeface="Yuanti SC" charset="-122"/>
              </a:rPr>
              <a:t> </a:t>
            </a:r>
            <a:r>
              <a:rPr kumimoji="1" lang="en-US" altLang="zh-CN" sz="5292" b="1" dirty="0">
                <a:solidFill>
                  <a:schemeClr val="tx1">
                    <a:lumMod val="65000"/>
                    <a:lumOff val="35000"/>
                  </a:schemeClr>
                </a:solidFill>
                <a:latin typeface="Yuanti SC" charset="-122"/>
                <a:ea typeface="Yuanti SC" charset="-122"/>
                <a:cs typeface="Yuanti SC" charset="-122"/>
              </a:rPr>
              <a:t>3</a:t>
            </a:r>
            <a:endParaRPr kumimoji="1" lang="zh-CN" altLang="en-US" sz="8453" b="1" dirty="0">
              <a:solidFill>
                <a:schemeClr val="tx1">
                  <a:lumMod val="65000"/>
                  <a:lumOff val="35000"/>
                </a:schemeClr>
              </a:solidFill>
              <a:latin typeface="Yuanti SC" charset="-122"/>
              <a:ea typeface="Yuanti SC" charset="-122"/>
              <a:cs typeface="Yuanti SC" charset="-122"/>
            </a:endParaRPr>
          </a:p>
        </p:txBody>
      </p:sp>
      <p:sp>
        <p:nvSpPr>
          <p:cNvPr id="19" name="Subtitle 2">
            <a:extLst>
              <a:ext uri="{FF2B5EF4-FFF2-40B4-BE49-F238E27FC236}">
                <a16:creationId xmlns:a16="http://schemas.microsoft.com/office/drawing/2014/main" id="{35C040CC-9684-413B-90ED-AB493B4B17A6}"/>
              </a:ext>
            </a:extLst>
          </p:cNvPr>
          <p:cNvSpPr txBox="1">
            <a:spLocks/>
          </p:cNvSpPr>
          <p:nvPr/>
        </p:nvSpPr>
        <p:spPr bwMode="auto">
          <a:xfrm>
            <a:off x="3566702" y="2288265"/>
            <a:ext cx="3381211" cy="73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6563" tIns="53282" rIns="106563" bIns="53282">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809" dirty="0">
                <a:solidFill>
                  <a:schemeClr val="tx1">
                    <a:lumMod val="65000"/>
                    <a:lumOff val="35000"/>
                  </a:schemeClr>
                </a:solidFill>
                <a:latin typeface="Yuanti SC" charset="-122"/>
                <a:ea typeface="Yuanti SC" charset="-122"/>
                <a:cs typeface="Yuanti SC" charset="-122"/>
                <a:sym typeface="时尚中黑简体" charset="0"/>
              </a:rPr>
              <a:t>输入你的文本</a:t>
            </a:r>
          </a:p>
          <a:p>
            <a:pPr algn="ctr" eaLnBrk="1" hangingPunct="1">
              <a:lnSpc>
                <a:spcPct val="120000"/>
              </a:lnSpc>
              <a:buFontTx/>
              <a:buNone/>
            </a:pPr>
            <a:r>
              <a:rPr lang="zh-CN" altLang="en-US" sz="772" dirty="0">
                <a:solidFill>
                  <a:schemeClr val="tx1">
                    <a:lumMod val="65000"/>
                    <a:lumOff val="35000"/>
                  </a:schemeClr>
                </a:solidFill>
                <a:latin typeface="Yuanti SC" charset="-122"/>
                <a:ea typeface="Yuanti SC" charset="-122"/>
                <a:cs typeface="Yuanti SC" charset="-122"/>
              </a:rPr>
              <a:t>根据你所需的内容输入你想要的文本</a:t>
            </a:r>
          </a:p>
          <a:p>
            <a:pPr algn="ctr" eaLnBrk="1" hangingPunct="1">
              <a:lnSpc>
                <a:spcPct val="120000"/>
              </a:lnSpc>
              <a:buFontTx/>
              <a:buNone/>
            </a:pPr>
            <a:r>
              <a:rPr lang="zh-CN" altLang="en-US" sz="772" dirty="0">
                <a:solidFill>
                  <a:schemeClr val="tx1">
                    <a:lumMod val="65000"/>
                    <a:lumOff val="35000"/>
                  </a:schemeClr>
                </a:solidFill>
                <a:latin typeface="Yuanti SC" charset="-122"/>
                <a:ea typeface="Yuanti SC" charset="-122"/>
                <a:cs typeface="Yuanti SC" charset="-122"/>
              </a:rPr>
              <a:t>点击输入本栏的具体文字，简明扼要的说明分项内容，此为概念图解，请根据您的具体内容酌情修改。</a:t>
            </a:r>
            <a:endParaRPr lang="en-US" altLang="zh-CN" sz="772" dirty="0">
              <a:solidFill>
                <a:schemeClr val="tx1">
                  <a:lumMod val="65000"/>
                  <a:lumOff val="35000"/>
                </a:schemeClr>
              </a:solidFill>
              <a:latin typeface="Yuanti SC" charset="-122"/>
              <a:ea typeface="Yuanti SC" charset="-122"/>
              <a:cs typeface="Yuanti SC" charset="-122"/>
            </a:endParaRPr>
          </a:p>
        </p:txBody>
      </p:sp>
      <p:pic>
        <p:nvPicPr>
          <p:cNvPr id="20" name="图片占位符 2">
            <a:extLst>
              <a:ext uri="{FF2B5EF4-FFF2-40B4-BE49-F238E27FC236}">
                <a16:creationId xmlns:a16="http://schemas.microsoft.com/office/drawing/2014/main" id="{C6D95642-82D3-48BC-BB3F-DCC78B5F2132}"/>
              </a:ext>
            </a:extLst>
          </p:cNvPr>
          <p:cNvPicPr>
            <a:picLocks noChangeAspect="1"/>
          </p:cNvPicPr>
          <p:nvPr/>
        </p:nvPicPr>
        <p:blipFill>
          <a:blip r:embed="rId4">
            <a:grayscl/>
            <a:extLst>
              <a:ext uri="{28A0092B-C50C-407E-A947-70E740481C1C}">
                <a14:useLocalDpi xmlns:a14="http://schemas.microsoft.com/office/drawing/2010/main" val="0"/>
              </a:ext>
            </a:extLst>
          </a:blip>
          <a:srcRect l="22811" r="22811"/>
          <a:stretch>
            <a:fillRect/>
          </a:stretch>
        </p:blipFill>
        <p:spPr>
          <a:xfrm>
            <a:off x="275739" y="1"/>
            <a:ext cx="1826237" cy="5040313"/>
          </a:xfrm>
          <a:prstGeom prst="rect">
            <a:avLst/>
          </a:prstGeom>
        </p:spPr>
      </p:pic>
    </p:spTree>
    <p:custDataLst>
      <p:tags r:id="rId1"/>
    </p:custDataLst>
    <p:extLst>
      <p:ext uri="{BB962C8B-B14F-4D97-AF65-F5344CB8AC3E}">
        <p14:creationId xmlns:p14="http://schemas.microsoft.com/office/powerpoint/2010/main" val="4299861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2">
            <a:extLst>
              <a:ext uri="{FF2B5EF4-FFF2-40B4-BE49-F238E27FC236}">
                <a16:creationId xmlns:a16="http://schemas.microsoft.com/office/drawing/2014/main" id="{24B383BB-6C38-42FB-8D13-2CF48D95D4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9622" y="753886"/>
            <a:ext cx="2671738" cy="3532541"/>
          </a:xfrm>
          <a:prstGeom prst="rect">
            <a:avLst/>
          </a:prstGeom>
          <a:solidFill>
            <a:schemeClr val="bg1">
              <a:lumMod val="95000"/>
            </a:schemeClr>
          </a:solidFill>
        </p:spPr>
      </p:pic>
      <p:sp>
        <p:nvSpPr>
          <p:cNvPr id="12" name="Rectangle 8">
            <a:extLst>
              <a:ext uri="{FF2B5EF4-FFF2-40B4-BE49-F238E27FC236}">
                <a16:creationId xmlns:a16="http://schemas.microsoft.com/office/drawing/2014/main" id="{A3E7DD8F-9A98-4B4A-BD44-4233F8FF41FD}"/>
              </a:ext>
            </a:extLst>
          </p:cNvPr>
          <p:cNvSpPr/>
          <p:nvPr/>
        </p:nvSpPr>
        <p:spPr>
          <a:xfrm>
            <a:off x="995036" y="607006"/>
            <a:ext cx="6980561" cy="3934695"/>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75"/>
          </a:p>
        </p:txBody>
      </p:sp>
      <p:sp>
        <p:nvSpPr>
          <p:cNvPr id="13" name="文本框 18">
            <a:extLst>
              <a:ext uri="{FF2B5EF4-FFF2-40B4-BE49-F238E27FC236}">
                <a16:creationId xmlns:a16="http://schemas.microsoft.com/office/drawing/2014/main" id="{EB5D84BC-80B2-489A-AB72-B19BD870293F}"/>
              </a:ext>
            </a:extLst>
          </p:cNvPr>
          <p:cNvSpPr txBox="1">
            <a:spLocks noChangeArrowheads="1"/>
          </p:cNvSpPr>
          <p:nvPr/>
        </p:nvSpPr>
        <p:spPr bwMode="auto">
          <a:xfrm>
            <a:off x="977550" y="1379284"/>
            <a:ext cx="6868120" cy="1178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宋体" charset="0"/>
              </a:defRPr>
            </a:lvl1pPr>
            <a:lvl2pPr marL="742950" indent="-285750">
              <a:spcBef>
                <a:spcPct val="20000"/>
              </a:spcBef>
              <a:buChar char="–"/>
              <a:defRPr sz="2800">
                <a:solidFill>
                  <a:schemeClr val="tx1"/>
                </a:solidFill>
                <a:latin typeface="Arial" charset="0"/>
                <a:ea typeface="宋体" charset="0"/>
              </a:defRPr>
            </a:lvl2pPr>
            <a:lvl3pPr marL="1143000" indent="-228600">
              <a:spcBef>
                <a:spcPct val="20000"/>
              </a:spcBef>
              <a:buChar char="•"/>
              <a:defRPr sz="2400">
                <a:solidFill>
                  <a:schemeClr val="tx1"/>
                </a:solidFill>
                <a:latin typeface="Arial" charset="0"/>
                <a:ea typeface="宋体" charset="0"/>
              </a:defRPr>
            </a:lvl3pPr>
            <a:lvl4pPr marL="1600200" indent="-228600">
              <a:spcBef>
                <a:spcPct val="20000"/>
              </a:spcBef>
              <a:buChar char="–"/>
              <a:defRPr sz="2000">
                <a:solidFill>
                  <a:schemeClr val="tx1"/>
                </a:solidFill>
                <a:latin typeface="Arial" charset="0"/>
                <a:ea typeface="宋体" charset="0"/>
              </a:defRPr>
            </a:lvl4pPr>
            <a:lvl5pPr marL="2057400" indent="-228600">
              <a:spcBef>
                <a:spcPct val="20000"/>
              </a:spcBef>
              <a:buChar char="»"/>
              <a:defRPr sz="2000">
                <a:solidFill>
                  <a:schemeClr val="tx1"/>
                </a:solidFill>
                <a:latin typeface="Arial" charset="0"/>
                <a:ea typeface="宋体" charset="0"/>
              </a:defRPr>
            </a:lvl5pPr>
            <a:lvl6pPr marL="2514600" indent="-228600" eaLnBrk="0" fontAlgn="base" hangingPunct="0">
              <a:spcBef>
                <a:spcPct val="20000"/>
              </a:spcBef>
              <a:spcAft>
                <a:spcPct val="0"/>
              </a:spcAft>
              <a:buChar char="»"/>
              <a:defRPr sz="2000">
                <a:solidFill>
                  <a:schemeClr val="tx1"/>
                </a:solidFill>
                <a:latin typeface="Arial" charset="0"/>
                <a:ea typeface="宋体" charset="0"/>
              </a:defRPr>
            </a:lvl6pPr>
            <a:lvl7pPr marL="2971800" indent="-228600" eaLnBrk="0" fontAlgn="base" hangingPunct="0">
              <a:spcBef>
                <a:spcPct val="20000"/>
              </a:spcBef>
              <a:spcAft>
                <a:spcPct val="0"/>
              </a:spcAft>
              <a:buChar char="»"/>
              <a:defRPr sz="2000">
                <a:solidFill>
                  <a:schemeClr val="tx1"/>
                </a:solidFill>
                <a:latin typeface="Arial" charset="0"/>
                <a:ea typeface="宋体" charset="0"/>
              </a:defRPr>
            </a:lvl7pPr>
            <a:lvl8pPr marL="3429000" indent="-228600" eaLnBrk="0" fontAlgn="base" hangingPunct="0">
              <a:spcBef>
                <a:spcPct val="20000"/>
              </a:spcBef>
              <a:spcAft>
                <a:spcPct val="0"/>
              </a:spcAft>
              <a:buChar char="»"/>
              <a:defRPr sz="2000">
                <a:solidFill>
                  <a:schemeClr val="tx1"/>
                </a:solidFill>
                <a:latin typeface="Arial" charset="0"/>
                <a:ea typeface="宋体" charset="0"/>
              </a:defRPr>
            </a:lvl8pPr>
            <a:lvl9pPr marL="3886200" indent="-228600"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spcBef>
                <a:spcPct val="0"/>
              </a:spcBef>
              <a:buFontTx/>
              <a:buNone/>
            </a:pPr>
            <a:r>
              <a:rPr kumimoji="1" lang="zh-CN" altLang="en-US" sz="7056" b="1" dirty="0">
                <a:latin typeface="Yuanti SC" charset="-122"/>
                <a:ea typeface="Yuanti SC" charset="-122"/>
                <a:cs typeface="Yuanti SC" charset="-122"/>
              </a:rPr>
              <a:t>  </a:t>
            </a:r>
            <a:r>
              <a:rPr kumimoji="1" lang="en-US" altLang="zh-CN" sz="7056" b="1" dirty="0">
                <a:solidFill>
                  <a:schemeClr val="bg1"/>
                </a:solidFill>
                <a:latin typeface="Yuanti SC" charset="-122"/>
                <a:ea typeface="Yuanti SC" charset="-122"/>
                <a:cs typeface="Yuanti SC" charset="-122"/>
              </a:rPr>
              <a:t>PART</a:t>
            </a:r>
            <a:r>
              <a:rPr kumimoji="1" lang="zh-CN" altLang="en-US" sz="7056" b="1" dirty="0">
                <a:latin typeface="Yuanti SC" charset="-122"/>
                <a:ea typeface="Yuanti SC" charset="-122"/>
                <a:cs typeface="Yuanti SC" charset="-122"/>
              </a:rPr>
              <a:t> </a:t>
            </a:r>
            <a:r>
              <a:rPr kumimoji="1" lang="en-US" altLang="zh-CN" sz="7056" b="1" dirty="0">
                <a:latin typeface="Yuanti SC" charset="-122"/>
                <a:ea typeface="Yuanti SC" charset="-122"/>
                <a:cs typeface="Yuanti SC" charset="-122"/>
              </a:rPr>
              <a:t>TWO</a:t>
            </a:r>
            <a:endParaRPr kumimoji="1" lang="zh-CN" altLang="en-US" sz="14626" b="1" dirty="0">
              <a:latin typeface="Yuanti SC" charset="-122"/>
              <a:ea typeface="Yuanti SC" charset="-122"/>
              <a:cs typeface="Yuanti SC" charset="-122"/>
            </a:endParaRPr>
          </a:p>
        </p:txBody>
      </p:sp>
      <p:sp>
        <p:nvSpPr>
          <p:cNvPr id="14" name="Subtitle 2">
            <a:extLst>
              <a:ext uri="{FF2B5EF4-FFF2-40B4-BE49-F238E27FC236}">
                <a16:creationId xmlns:a16="http://schemas.microsoft.com/office/drawing/2014/main" id="{54C26540-912B-47DA-BB77-8073427C8AD7}"/>
              </a:ext>
            </a:extLst>
          </p:cNvPr>
          <p:cNvSpPr txBox="1">
            <a:spLocks/>
          </p:cNvSpPr>
          <p:nvPr/>
        </p:nvSpPr>
        <p:spPr bwMode="auto">
          <a:xfrm>
            <a:off x="4273587" y="2753400"/>
            <a:ext cx="3381211" cy="90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6563" tIns="53282" rIns="106563" bIns="53282">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1078" dirty="0">
                <a:latin typeface="Yuanti SC" charset="-122"/>
                <a:ea typeface="Yuanti SC" charset="-122"/>
                <a:cs typeface="Yuanti SC" charset="-122"/>
                <a:sym typeface="时尚中黑简体" charset="0"/>
              </a:rPr>
              <a:t>输入你的文本</a:t>
            </a:r>
          </a:p>
          <a:p>
            <a:pPr algn="ctr" eaLnBrk="1" hangingPunct="1">
              <a:lnSpc>
                <a:spcPct val="120000"/>
              </a:lnSpc>
              <a:buFontTx/>
              <a:buNone/>
            </a:pPr>
            <a:r>
              <a:rPr lang="zh-CN" altLang="en-US" sz="980" dirty="0">
                <a:latin typeface="Yuanti SC" charset="-122"/>
                <a:ea typeface="Yuanti SC" charset="-122"/>
                <a:cs typeface="Yuanti SC" charset="-122"/>
              </a:rPr>
              <a:t>根据你所需的内容输入你想要的文本</a:t>
            </a:r>
          </a:p>
          <a:p>
            <a:pPr algn="ctr" eaLnBrk="1" hangingPunct="1">
              <a:lnSpc>
                <a:spcPct val="120000"/>
              </a:lnSpc>
              <a:buFontTx/>
              <a:buNone/>
            </a:pPr>
            <a:r>
              <a:rPr lang="zh-CN" altLang="en-US" sz="980" dirty="0">
                <a:latin typeface="Yuanti SC" charset="-122"/>
                <a:ea typeface="Yuanti SC" charset="-122"/>
                <a:cs typeface="Yuanti SC" charset="-122"/>
              </a:rPr>
              <a:t>点击输入本栏的具体文字，简明扼要的说明分项内容，此为概念图解，请根据您的具体内容酌情修改。</a:t>
            </a:r>
            <a:endParaRPr lang="en-US" altLang="zh-CN" sz="980" dirty="0">
              <a:latin typeface="Yuanti SC" charset="-122"/>
              <a:ea typeface="Yuanti SC" charset="-122"/>
              <a:cs typeface="Yuanti SC" charset="-122"/>
            </a:endParaRPr>
          </a:p>
        </p:txBody>
      </p:sp>
      <p:sp>
        <p:nvSpPr>
          <p:cNvPr id="15" name="矩形 70">
            <a:extLst>
              <a:ext uri="{FF2B5EF4-FFF2-40B4-BE49-F238E27FC236}">
                <a16:creationId xmlns:a16="http://schemas.microsoft.com/office/drawing/2014/main" id="{278C4E8A-C6D7-4ADA-83AE-AC6F13B05FFA}"/>
              </a:ext>
            </a:extLst>
          </p:cNvPr>
          <p:cNvSpPr>
            <a:spLocks noChangeArrowheads="1"/>
          </p:cNvSpPr>
          <p:nvPr/>
        </p:nvSpPr>
        <p:spPr bwMode="auto">
          <a:xfrm>
            <a:off x="4029433" y="2368859"/>
            <a:ext cx="3869519" cy="40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charset="0"/>
                <a:ea typeface="宋体" charset="0"/>
              </a:defRPr>
            </a:lvl1pPr>
            <a:lvl2pPr marL="742950" indent="-285750">
              <a:lnSpc>
                <a:spcPct val="90000"/>
              </a:lnSpc>
              <a:spcBef>
                <a:spcPts val="500"/>
              </a:spcBef>
              <a:buChar char="•"/>
              <a:defRPr sz="2400">
                <a:solidFill>
                  <a:schemeClr val="tx1"/>
                </a:solidFill>
                <a:latin typeface="Calibri" charset="0"/>
                <a:ea typeface="宋体" charset="0"/>
              </a:defRPr>
            </a:lvl2pPr>
            <a:lvl3pPr marL="1143000" indent="-228600">
              <a:lnSpc>
                <a:spcPct val="90000"/>
              </a:lnSpc>
              <a:spcBef>
                <a:spcPts val="500"/>
              </a:spcBef>
              <a:buChar char="•"/>
              <a:defRPr sz="2000">
                <a:solidFill>
                  <a:schemeClr val="tx1"/>
                </a:solidFill>
                <a:latin typeface="Calibri" charset="0"/>
                <a:ea typeface="宋体" charset="0"/>
              </a:defRPr>
            </a:lvl3pPr>
            <a:lvl4pPr marL="1600200" indent="-228600">
              <a:lnSpc>
                <a:spcPct val="90000"/>
              </a:lnSpc>
              <a:spcBef>
                <a:spcPts val="500"/>
              </a:spcBef>
              <a:buChar char="•"/>
              <a:defRPr>
                <a:solidFill>
                  <a:schemeClr val="tx1"/>
                </a:solidFill>
                <a:latin typeface="Calibri" charset="0"/>
                <a:ea typeface="宋体" charset="0"/>
              </a:defRPr>
            </a:lvl4pPr>
            <a:lvl5pPr marL="2057400" indent="-228600">
              <a:lnSpc>
                <a:spcPct val="90000"/>
              </a:lnSpc>
              <a:spcBef>
                <a:spcPts val="500"/>
              </a:spcBef>
              <a:buChar char="•"/>
              <a:defRPr>
                <a:solidFill>
                  <a:schemeClr val="tx1"/>
                </a:solidFill>
                <a:latin typeface="Calibri" charset="0"/>
                <a:ea typeface="宋体" charset="0"/>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0"/>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0"/>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0"/>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charset="0"/>
                <a:ea typeface="宋体" charset="0"/>
              </a:defRPr>
            </a:lvl9pPr>
          </a:lstStyle>
          <a:p>
            <a:pPr algn="ctr" eaLnBrk="1" hangingPunct="1">
              <a:lnSpc>
                <a:spcPct val="100000"/>
              </a:lnSpc>
              <a:spcBef>
                <a:spcPct val="0"/>
              </a:spcBef>
              <a:buFont typeface="Arial" charset="0"/>
              <a:buNone/>
            </a:pPr>
            <a:r>
              <a:rPr lang="zh-CN" altLang="en-US" sz="2058" dirty="0">
                <a:latin typeface="Yuanti SC" charset="-122"/>
                <a:ea typeface="Yuanti SC" charset="-122"/>
                <a:cs typeface="Yuanti SC" charset="-122"/>
              </a:rPr>
              <a:t>输入标题</a:t>
            </a:r>
          </a:p>
        </p:txBody>
      </p:sp>
    </p:spTree>
    <p:extLst>
      <p:ext uri="{BB962C8B-B14F-4D97-AF65-F5344CB8AC3E}">
        <p14:creationId xmlns:p14="http://schemas.microsoft.com/office/powerpoint/2010/main" val="209424057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18" presetClass="entr" presetSubtype="12"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strips(downLeft)">
                                      <p:cBhvr>
                                        <p:cTn id="13" dur="500"/>
                                        <p:tgtEl>
                                          <p:spTgt spid="12"/>
                                        </p:tgtEl>
                                      </p:cBhvr>
                                    </p:animEffect>
                                  </p:childTnLst>
                                </p:cTn>
                              </p:par>
                              <p:par>
                                <p:cTn id="14" presetID="2" presetClass="entr" presetSubtype="2"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1+#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16">
            <a:extLst>
              <a:ext uri="{FF2B5EF4-FFF2-40B4-BE49-F238E27FC236}">
                <a16:creationId xmlns:a16="http://schemas.microsoft.com/office/drawing/2014/main" id="{4100D5BA-29DF-4620-AACD-FAF91A15F96A}"/>
              </a:ext>
            </a:extLst>
          </p:cNvPr>
          <p:cNvGraphicFramePr/>
          <p:nvPr>
            <p:extLst>
              <p:ext uri="{D42A27DB-BD31-4B8C-83A1-F6EECF244321}">
                <p14:modId xmlns:p14="http://schemas.microsoft.com/office/powerpoint/2010/main" val="3403096387"/>
              </p:ext>
            </p:extLst>
          </p:nvPr>
        </p:nvGraphicFramePr>
        <p:xfrm>
          <a:off x="2525632" y="490031"/>
          <a:ext cx="6465689" cy="40444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Parallelogram 1">
            <a:extLst>
              <a:ext uri="{FF2B5EF4-FFF2-40B4-BE49-F238E27FC236}">
                <a16:creationId xmlns:a16="http://schemas.microsoft.com/office/drawing/2014/main" id="{9953ACF9-FE1F-487B-836E-C69B77D0A80B}"/>
              </a:ext>
            </a:extLst>
          </p:cNvPr>
          <p:cNvSpPr/>
          <p:nvPr/>
        </p:nvSpPr>
        <p:spPr>
          <a:xfrm>
            <a:off x="1663045" y="231015"/>
            <a:ext cx="1792111" cy="1071066"/>
          </a:xfrm>
          <a:prstGeom prst="parallelogram">
            <a:avLst>
              <a:gd name="adj" fmla="val 91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p>
        </p:txBody>
      </p:sp>
      <p:sp>
        <p:nvSpPr>
          <p:cNvPr id="8" name="Parallelogram 17">
            <a:extLst>
              <a:ext uri="{FF2B5EF4-FFF2-40B4-BE49-F238E27FC236}">
                <a16:creationId xmlns:a16="http://schemas.microsoft.com/office/drawing/2014/main" id="{82709830-23E3-4F59-846F-65A3304F1AFC}"/>
              </a:ext>
            </a:extLst>
          </p:cNvPr>
          <p:cNvSpPr/>
          <p:nvPr/>
        </p:nvSpPr>
        <p:spPr>
          <a:xfrm>
            <a:off x="3547787" y="3549220"/>
            <a:ext cx="6860425" cy="3073191"/>
          </a:xfrm>
          <a:prstGeom prst="parallelogram">
            <a:avLst>
              <a:gd name="adj" fmla="val 904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p>
        </p:txBody>
      </p:sp>
      <p:sp>
        <p:nvSpPr>
          <p:cNvPr id="9" name="Parallelogram 25">
            <a:extLst>
              <a:ext uri="{FF2B5EF4-FFF2-40B4-BE49-F238E27FC236}">
                <a16:creationId xmlns:a16="http://schemas.microsoft.com/office/drawing/2014/main" id="{BD8302E1-1639-49A0-98F6-D08511A3ADE7}"/>
              </a:ext>
            </a:extLst>
          </p:cNvPr>
          <p:cNvSpPr/>
          <p:nvPr/>
        </p:nvSpPr>
        <p:spPr>
          <a:xfrm>
            <a:off x="8093774" y="-1550597"/>
            <a:ext cx="5142071" cy="3073191"/>
          </a:xfrm>
          <a:prstGeom prst="parallelogram">
            <a:avLst>
              <a:gd name="adj" fmla="val 865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p>
        </p:txBody>
      </p:sp>
      <p:sp>
        <p:nvSpPr>
          <p:cNvPr id="10" name="Parallelogram 26">
            <a:extLst>
              <a:ext uri="{FF2B5EF4-FFF2-40B4-BE49-F238E27FC236}">
                <a16:creationId xmlns:a16="http://schemas.microsoft.com/office/drawing/2014/main" id="{05A3157B-A9E3-4BE8-BF75-03CEBC30F56A}"/>
              </a:ext>
            </a:extLst>
          </p:cNvPr>
          <p:cNvSpPr/>
          <p:nvPr/>
        </p:nvSpPr>
        <p:spPr>
          <a:xfrm>
            <a:off x="5599901" y="1302081"/>
            <a:ext cx="8030450" cy="3073191"/>
          </a:xfrm>
          <a:prstGeom prst="parallelogram">
            <a:avLst>
              <a:gd name="adj" fmla="val 8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p>
        </p:txBody>
      </p:sp>
      <p:cxnSp>
        <p:nvCxnSpPr>
          <p:cNvPr id="11" name="Straight Connector 3">
            <a:extLst>
              <a:ext uri="{FF2B5EF4-FFF2-40B4-BE49-F238E27FC236}">
                <a16:creationId xmlns:a16="http://schemas.microsoft.com/office/drawing/2014/main" id="{1468FE27-B2D0-4B79-8E86-87A41159F143}"/>
              </a:ext>
            </a:extLst>
          </p:cNvPr>
          <p:cNvCxnSpPr/>
          <p:nvPr/>
        </p:nvCxnSpPr>
        <p:spPr>
          <a:xfrm flipH="1">
            <a:off x="4552319" y="168010"/>
            <a:ext cx="4720200" cy="538100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2" name="Parallelogram 27">
            <a:extLst>
              <a:ext uri="{FF2B5EF4-FFF2-40B4-BE49-F238E27FC236}">
                <a16:creationId xmlns:a16="http://schemas.microsoft.com/office/drawing/2014/main" id="{1C1F6719-2E4F-422D-B36D-1EBF781ED2B8}"/>
              </a:ext>
            </a:extLst>
          </p:cNvPr>
          <p:cNvSpPr/>
          <p:nvPr/>
        </p:nvSpPr>
        <p:spPr>
          <a:xfrm>
            <a:off x="6713702" y="1517026"/>
            <a:ext cx="5142071" cy="3073191"/>
          </a:xfrm>
          <a:prstGeom prst="parallelogram">
            <a:avLst>
              <a:gd name="adj" fmla="val 451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p>
        </p:txBody>
      </p:sp>
      <p:cxnSp>
        <p:nvCxnSpPr>
          <p:cNvPr id="13" name="Straight Connector 28">
            <a:extLst>
              <a:ext uri="{FF2B5EF4-FFF2-40B4-BE49-F238E27FC236}">
                <a16:creationId xmlns:a16="http://schemas.microsoft.com/office/drawing/2014/main" id="{3F2C965D-6FAF-4590-B75D-94B2EE53B2EF}"/>
              </a:ext>
            </a:extLst>
          </p:cNvPr>
          <p:cNvCxnSpPr/>
          <p:nvPr/>
        </p:nvCxnSpPr>
        <p:spPr>
          <a:xfrm flipH="1">
            <a:off x="1862939" y="-466355"/>
            <a:ext cx="2234238" cy="2430443"/>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Rectangle 29">
            <a:extLst>
              <a:ext uri="{FF2B5EF4-FFF2-40B4-BE49-F238E27FC236}">
                <a16:creationId xmlns:a16="http://schemas.microsoft.com/office/drawing/2014/main" id="{CAF1B618-A128-42EE-9D4C-6E9140F26B69}"/>
              </a:ext>
            </a:extLst>
          </p:cNvPr>
          <p:cNvSpPr/>
          <p:nvPr/>
        </p:nvSpPr>
        <p:spPr>
          <a:xfrm>
            <a:off x="172511" y="2005141"/>
            <a:ext cx="2221043" cy="2084673"/>
          </a:xfrm>
          <a:prstGeom prst="rect">
            <a:avLst/>
          </a:prstGeom>
        </p:spPr>
        <p:txBody>
          <a:bodyPr wrap="square">
            <a:spAutoFit/>
          </a:bodyPr>
          <a:lstStyle/>
          <a:p>
            <a:pPr algn="just"/>
            <a:r>
              <a:rPr lang="en-US" sz="809" kern="3000" spc="23"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809" kern="3000" spc="23" dirty="0" err="1">
                <a:solidFill>
                  <a:schemeClr val="tx1">
                    <a:lumMod val="85000"/>
                    <a:lumOff val="15000"/>
                  </a:schemeClr>
                </a:solidFill>
                <a:latin typeface="Liberation Sans" panose="020B0604020202020204" pitchFamily="34" charset="0"/>
              </a:rPr>
              <a:t>Neue</a:t>
            </a:r>
            <a:r>
              <a:rPr lang="en-US" sz="809" kern="3000" spc="23"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Everyone here works directly with our clients, so if a client has a question that relates to the design they’ll speak to the designer that worked on it. It’s fun, as it should be. We spend so much of our life working that we’d best enjoy it.</a:t>
            </a:r>
          </a:p>
        </p:txBody>
      </p:sp>
      <p:sp>
        <p:nvSpPr>
          <p:cNvPr id="15" name="TextBox 30">
            <a:extLst>
              <a:ext uri="{FF2B5EF4-FFF2-40B4-BE49-F238E27FC236}">
                <a16:creationId xmlns:a16="http://schemas.microsoft.com/office/drawing/2014/main" id="{070CAEDF-24C7-428D-8F32-D769B4FC1552}"/>
              </a:ext>
            </a:extLst>
          </p:cNvPr>
          <p:cNvSpPr txBox="1"/>
          <p:nvPr/>
        </p:nvSpPr>
        <p:spPr>
          <a:xfrm>
            <a:off x="5417779" y="3053621"/>
            <a:ext cx="3450881" cy="1178143"/>
          </a:xfrm>
          <a:prstGeom prst="rect">
            <a:avLst/>
          </a:prstGeom>
          <a:noFill/>
        </p:spPr>
        <p:txBody>
          <a:bodyPr wrap="none" rtlCol="0">
            <a:spAutoFit/>
          </a:bodyPr>
          <a:lstStyle/>
          <a:p>
            <a:pPr algn="r"/>
            <a:r>
              <a:rPr lang="en-US" sz="7056" spc="-221" dirty="0">
                <a:solidFill>
                  <a:schemeClr val="tx1">
                    <a:lumMod val="85000"/>
                    <a:lumOff val="15000"/>
                  </a:schemeClr>
                </a:solidFill>
                <a:latin typeface="Elephant" panose="02020904090505020303" pitchFamily="18" charset="0"/>
              </a:rPr>
              <a:t>interior</a:t>
            </a:r>
          </a:p>
        </p:txBody>
      </p:sp>
      <p:sp>
        <p:nvSpPr>
          <p:cNvPr id="16" name="TextBox 31">
            <a:extLst>
              <a:ext uri="{FF2B5EF4-FFF2-40B4-BE49-F238E27FC236}">
                <a16:creationId xmlns:a16="http://schemas.microsoft.com/office/drawing/2014/main" id="{CDF5B0C4-EE4C-4139-B8CA-C23F896F6DAE}"/>
              </a:ext>
            </a:extLst>
          </p:cNvPr>
          <p:cNvSpPr txBox="1"/>
          <p:nvPr/>
        </p:nvSpPr>
        <p:spPr>
          <a:xfrm>
            <a:off x="7475377" y="4009395"/>
            <a:ext cx="1276761" cy="816249"/>
          </a:xfrm>
          <a:prstGeom prst="rect">
            <a:avLst/>
          </a:prstGeom>
          <a:noFill/>
        </p:spPr>
        <p:txBody>
          <a:bodyPr wrap="none" rtlCol="0">
            <a:spAutoFit/>
          </a:bodyPr>
          <a:lstStyle/>
          <a:p>
            <a:pPr algn="r"/>
            <a:r>
              <a:rPr lang="zh-CN" altLang="en-US" sz="2352" i="1" spc="-221" dirty="0">
                <a:solidFill>
                  <a:schemeClr val="tx1">
                    <a:lumMod val="85000"/>
                    <a:lumOff val="15000"/>
                  </a:schemeClr>
                </a:solidFill>
                <a:latin typeface="Cambria" pitchFamily="18" charset="0"/>
              </a:rPr>
              <a:t>输入标题</a:t>
            </a:r>
          </a:p>
          <a:p>
            <a:pPr algn="r"/>
            <a:r>
              <a:rPr lang="en-US" sz="2352" i="1" spc="-221" dirty="0">
                <a:solidFill>
                  <a:schemeClr val="tx1">
                    <a:lumMod val="85000"/>
                    <a:lumOff val="15000"/>
                  </a:schemeClr>
                </a:solidFill>
                <a:latin typeface="Cambria" pitchFamily="18" charset="0"/>
              </a:rPr>
              <a:t>design</a:t>
            </a:r>
          </a:p>
        </p:txBody>
      </p:sp>
      <p:sp>
        <p:nvSpPr>
          <p:cNvPr id="17" name="文本框 16">
            <a:extLst>
              <a:ext uri="{FF2B5EF4-FFF2-40B4-BE49-F238E27FC236}">
                <a16:creationId xmlns:a16="http://schemas.microsoft.com/office/drawing/2014/main" id="{A8614B9D-09C2-4132-A843-7067C6805960}"/>
              </a:ext>
            </a:extLst>
          </p:cNvPr>
          <p:cNvSpPr txBox="1"/>
          <p:nvPr/>
        </p:nvSpPr>
        <p:spPr>
          <a:xfrm>
            <a:off x="-178876" y="1283959"/>
            <a:ext cx="3228700" cy="739305"/>
          </a:xfrm>
          <a:prstGeom prst="rect">
            <a:avLst/>
          </a:prstGeom>
          <a:noFill/>
        </p:spPr>
        <p:txBody>
          <a:bodyPr wrap="square" rtlCol="0" anchor="ctr">
            <a:spAutoFit/>
          </a:bodyPr>
          <a:lstStyle/>
          <a:p>
            <a:pPr algn="ctr">
              <a:lnSpc>
                <a:spcPct val="110000"/>
              </a:lnSpc>
            </a:pPr>
            <a:r>
              <a:rPr kumimoji="1" lang="en-US" altLang="zh-CN" sz="1764" b="1" dirty="0">
                <a:solidFill>
                  <a:schemeClr val="tx1">
                    <a:lumMod val="75000"/>
                    <a:lumOff val="25000"/>
                  </a:schemeClr>
                </a:solidFill>
              </a:rPr>
              <a:t>MORE THAN TEMPLATE</a:t>
            </a:r>
            <a:endParaRPr kumimoji="1" lang="en-US" altLang="zh-CN" sz="1764" b="1" dirty="0">
              <a:solidFill>
                <a:schemeClr val="tx1">
                  <a:lumMod val="75000"/>
                  <a:lumOff val="25000"/>
                </a:schemeClr>
              </a:solidFill>
              <a:latin typeface="微软雅黑"/>
              <a:ea typeface="微软雅黑"/>
              <a:cs typeface="微软雅黑"/>
            </a:endParaRPr>
          </a:p>
          <a:p>
            <a:pPr algn="ctr">
              <a:lnSpc>
                <a:spcPct val="110000"/>
              </a:lnSpc>
            </a:pPr>
            <a:r>
              <a:rPr kumimoji="1" lang="zh-CN" altLang="en-US" sz="2058" b="1" dirty="0">
                <a:solidFill>
                  <a:schemeClr val="tx1">
                    <a:lumMod val="75000"/>
                    <a:lumOff val="25000"/>
                  </a:schemeClr>
                </a:solidFill>
                <a:latin typeface="微软雅黑"/>
                <a:ea typeface="微软雅黑"/>
                <a:cs typeface="微软雅黑"/>
              </a:rPr>
              <a:t>点击此处添加副标题</a:t>
            </a:r>
          </a:p>
        </p:txBody>
      </p:sp>
    </p:spTree>
    <p:extLst>
      <p:ext uri="{BB962C8B-B14F-4D97-AF65-F5344CB8AC3E}">
        <p14:creationId xmlns:p14="http://schemas.microsoft.com/office/powerpoint/2010/main" val="36145508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750" fill="hold"/>
                                        <p:tgtEl>
                                          <p:spTgt spid="10"/>
                                        </p:tgtEl>
                                        <p:attrNameLst>
                                          <p:attrName>ppt_x</p:attrName>
                                        </p:attrNameLst>
                                      </p:cBhvr>
                                      <p:tavLst>
                                        <p:tav tm="0">
                                          <p:val>
                                            <p:strVal val="#ppt_x"/>
                                          </p:val>
                                        </p:tav>
                                        <p:tav tm="100000">
                                          <p:val>
                                            <p:strVal val="#ppt_x"/>
                                          </p:val>
                                        </p:tav>
                                      </p:tavLst>
                                    </p:anim>
                                    <p:anim calcmode="lin" valueType="num">
                                      <p:cBhvr additive="base">
                                        <p:cTn id="24" dur="75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ppt_x"/>
                                          </p:val>
                                        </p:tav>
                                        <p:tav tm="100000">
                                          <p:val>
                                            <p:strVal val="#ppt_x"/>
                                          </p:val>
                                        </p:tav>
                                      </p:tavLst>
                                    </p:anim>
                                    <p:anim calcmode="lin" valueType="num">
                                      <p:cBhvr additive="base">
                                        <p:cTn id="28" dur="75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2" decel="10000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750" fill="hold"/>
                                        <p:tgtEl>
                                          <p:spTgt spid="15"/>
                                        </p:tgtEl>
                                        <p:attrNameLst>
                                          <p:attrName>ppt_x</p:attrName>
                                        </p:attrNameLst>
                                      </p:cBhvr>
                                      <p:tavLst>
                                        <p:tav tm="0">
                                          <p:val>
                                            <p:strVal val="1+#ppt_w/2"/>
                                          </p:val>
                                        </p:tav>
                                        <p:tav tm="100000">
                                          <p:val>
                                            <p:strVal val="#ppt_x"/>
                                          </p:val>
                                        </p:tav>
                                      </p:tavLst>
                                    </p:anim>
                                    <p:anim calcmode="lin" valueType="num">
                                      <p:cBhvr additive="base">
                                        <p:cTn id="33" dur="75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p:stCondLst>
                                    <p:cond delay="25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750" fill="hold"/>
                                        <p:tgtEl>
                                          <p:spTgt spid="16"/>
                                        </p:tgtEl>
                                        <p:attrNameLst>
                                          <p:attrName>ppt_x</p:attrName>
                                        </p:attrNameLst>
                                      </p:cBhvr>
                                      <p:tavLst>
                                        <p:tav tm="0">
                                          <p:val>
                                            <p:strVal val="1+#ppt_w/2"/>
                                          </p:val>
                                        </p:tav>
                                        <p:tav tm="100000">
                                          <p:val>
                                            <p:strVal val="#ppt_x"/>
                                          </p:val>
                                        </p:tav>
                                      </p:tavLst>
                                    </p:anim>
                                    <p:anim calcmode="lin" valueType="num">
                                      <p:cBhvr additive="base">
                                        <p:cTn id="37" dur="75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8" decel="100000" fill="hold" grpId="0" nodeType="withEffect">
                                  <p:stCondLst>
                                    <p:cond delay="50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750" fill="hold"/>
                                        <p:tgtEl>
                                          <p:spTgt spid="14"/>
                                        </p:tgtEl>
                                        <p:attrNameLst>
                                          <p:attrName>ppt_x</p:attrName>
                                        </p:attrNameLst>
                                      </p:cBhvr>
                                      <p:tavLst>
                                        <p:tav tm="0">
                                          <p:val>
                                            <p:strVal val="0-#ppt_w/2"/>
                                          </p:val>
                                        </p:tav>
                                        <p:tav tm="100000">
                                          <p:val>
                                            <p:strVal val="#ppt_x"/>
                                          </p:val>
                                        </p:tav>
                                      </p:tavLst>
                                    </p:anim>
                                    <p:anim calcmode="lin" valueType="num">
                                      <p:cBhvr additive="base">
                                        <p:cTn id="41" dur="750" fill="hold"/>
                                        <p:tgtEl>
                                          <p:spTgt spid="14"/>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2" presetClass="entr" presetSubtype="3" decel="100000"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750" fill="hold"/>
                                        <p:tgtEl>
                                          <p:spTgt spid="13"/>
                                        </p:tgtEl>
                                        <p:attrNameLst>
                                          <p:attrName>ppt_x</p:attrName>
                                        </p:attrNameLst>
                                      </p:cBhvr>
                                      <p:tavLst>
                                        <p:tav tm="0">
                                          <p:val>
                                            <p:strVal val="1+#ppt_w/2"/>
                                          </p:val>
                                        </p:tav>
                                        <p:tav tm="100000">
                                          <p:val>
                                            <p:strVal val="#ppt_x"/>
                                          </p:val>
                                        </p:tav>
                                      </p:tavLst>
                                    </p:anim>
                                    <p:anim calcmode="lin" valueType="num">
                                      <p:cBhvr additive="base">
                                        <p:cTn id="46" dur="750" fill="hold"/>
                                        <p:tgtEl>
                                          <p:spTgt spid="13"/>
                                        </p:tgtEl>
                                        <p:attrNameLst>
                                          <p:attrName>ppt_y</p:attrName>
                                        </p:attrNameLst>
                                      </p:cBhvr>
                                      <p:tavLst>
                                        <p:tav tm="0">
                                          <p:val>
                                            <p:strVal val="0-#ppt_h/2"/>
                                          </p:val>
                                        </p:tav>
                                        <p:tav tm="100000">
                                          <p:val>
                                            <p:strVal val="#ppt_y"/>
                                          </p:val>
                                        </p:tav>
                                      </p:tavLst>
                                    </p:anim>
                                  </p:childTnLst>
                                </p:cTn>
                              </p:par>
                              <p:par>
                                <p:cTn id="47" presetID="2" presetClass="entr" presetSubtype="3" decel="100000" fill="hold" nodeType="withEffect">
                                  <p:stCondLst>
                                    <p:cond delay="25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750" fill="hold"/>
                                        <p:tgtEl>
                                          <p:spTgt spid="11"/>
                                        </p:tgtEl>
                                        <p:attrNameLst>
                                          <p:attrName>ppt_x</p:attrName>
                                        </p:attrNameLst>
                                      </p:cBhvr>
                                      <p:tavLst>
                                        <p:tav tm="0">
                                          <p:val>
                                            <p:strVal val="1+#ppt_w/2"/>
                                          </p:val>
                                        </p:tav>
                                        <p:tav tm="100000">
                                          <p:val>
                                            <p:strVal val="#ppt_x"/>
                                          </p:val>
                                        </p:tav>
                                      </p:tavLst>
                                    </p:anim>
                                    <p:anim calcmode="lin" valueType="num">
                                      <p:cBhvr additive="base">
                                        <p:cTn id="50" dur="75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animBg="1"/>
      <p:bldP spid="8" grpId="0" animBg="1"/>
      <p:bldP spid="9" grpId="0" animBg="1"/>
      <p:bldP spid="10" grpId="0" animBg="1"/>
      <p:bldP spid="12" grpId="0" animBg="1"/>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44">
            <a:extLst>
              <a:ext uri="{FF2B5EF4-FFF2-40B4-BE49-F238E27FC236}">
                <a16:creationId xmlns:a16="http://schemas.microsoft.com/office/drawing/2014/main" id="{6544642F-BD12-415F-AA4D-01471FC06777}"/>
              </a:ext>
            </a:extLst>
          </p:cNvPr>
          <p:cNvCxnSpPr/>
          <p:nvPr/>
        </p:nvCxnSpPr>
        <p:spPr>
          <a:xfrm>
            <a:off x="4286578" y="308019"/>
            <a:ext cx="43837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17">
            <a:extLst>
              <a:ext uri="{FF2B5EF4-FFF2-40B4-BE49-F238E27FC236}">
                <a16:creationId xmlns:a16="http://schemas.microsoft.com/office/drawing/2014/main" id="{6DFAFD18-CE60-4FC5-91D4-A396E8B6C32A}"/>
              </a:ext>
            </a:extLst>
          </p:cNvPr>
          <p:cNvSpPr/>
          <p:nvPr/>
        </p:nvSpPr>
        <p:spPr bwMode="auto">
          <a:xfrm>
            <a:off x="2369743" y="1609248"/>
            <a:ext cx="1970091" cy="795089"/>
          </a:xfrm>
          <a:prstGeom prst="rect">
            <a:avLst/>
          </a:prstGeom>
          <a:noFill/>
          <a:ln>
            <a:noFill/>
          </a:ln>
        </p:spPr>
        <p:txBody>
          <a:bodyPr vert="horz" wrap="none" lIns="0" tIns="0" rIns="0" bIns="0" anchor="ctr" anchorCtr="0">
            <a:spAutoFit/>
          </a:bodyPr>
          <a:lstStyle/>
          <a:p>
            <a:pPr algn="r" defTabSz="1680210">
              <a:lnSpc>
                <a:spcPts val="3124"/>
              </a:lnSpc>
            </a:pPr>
            <a:r>
              <a:rPr lang="zh-CN" altLang="en-US" sz="2426" b="1" spc="184" dirty="0">
                <a:solidFill>
                  <a:schemeClr val="tx2"/>
                </a:solidFill>
                <a:latin typeface="Lato Bold" charset="0"/>
                <a:ea typeface="Lato Bold" charset="0"/>
                <a:cs typeface="Lato Bold" charset="0"/>
                <a:sym typeface="Bebas Neue" panose="020B0606020202050201" charset="0"/>
              </a:rPr>
              <a:t>输入标题</a:t>
            </a:r>
          </a:p>
          <a:p>
            <a:pPr algn="r" defTabSz="1680210">
              <a:lnSpc>
                <a:spcPts val="3124"/>
              </a:lnSpc>
            </a:pPr>
            <a:r>
              <a:rPr lang="en-US" sz="2426" b="1" spc="184" dirty="0">
                <a:solidFill>
                  <a:schemeClr val="tx2"/>
                </a:solidFill>
                <a:latin typeface="Lato Bold" charset="0"/>
                <a:ea typeface="Lato Bold" charset="0"/>
                <a:cs typeface="Lato Bold" charset="0"/>
                <a:sym typeface="Bebas Neue" panose="020B0606020202050201" charset="0"/>
              </a:rPr>
              <a:t>2017 Works</a:t>
            </a:r>
          </a:p>
        </p:txBody>
      </p:sp>
      <p:sp>
        <p:nvSpPr>
          <p:cNvPr id="8" name="Subtitle 2">
            <a:extLst>
              <a:ext uri="{FF2B5EF4-FFF2-40B4-BE49-F238E27FC236}">
                <a16:creationId xmlns:a16="http://schemas.microsoft.com/office/drawing/2014/main" id="{2DBAEACC-F46F-4874-BECF-858D2F6C44F9}"/>
              </a:ext>
            </a:extLst>
          </p:cNvPr>
          <p:cNvSpPr txBox="1"/>
          <p:nvPr/>
        </p:nvSpPr>
        <p:spPr>
          <a:xfrm>
            <a:off x="1222701" y="2663686"/>
            <a:ext cx="3154029" cy="850146"/>
          </a:xfrm>
          <a:prstGeom prst="rect">
            <a:avLst/>
          </a:prstGeom>
        </p:spPr>
        <p:txBody>
          <a:bodyPr vert="horz" wrap="square" lIns="79923" tIns="39962" rIns="79923" bIns="3996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r">
              <a:lnSpc>
                <a:spcPts val="1485"/>
              </a:lnSpc>
            </a:pPr>
            <a:r>
              <a:rPr lang="en-US" sz="882"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a:t>
            </a:r>
          </a:p>
        </p:txBody>
      </p:sp>
      <p:sp>
        <p:nvSpPr>
          <p:cNvPr id="9" name="Rectangle 20">
            <a:extLst>
              <a:ext uri="{FF2B5EF4-FFF2-40B4-BE49-F238E27FC236}">
                <a16:creationId xmlns:a16="http://schemas.microsoft.com/office/drawing/2014/main" id="{3602B80C-37C5-4F3B-AA15-822A9043A3E1}"/>
              </a:ext>
            </a:extLst>
          </p:cNvPr>
          <p:cNvSpPr/>
          <p:nvPr/>
        </p:nvSpPr>
        <p:spPr>
          <a:xfrm>
            <a:off x="2728423" y="3964291"/>
            <a:ext cx="1539774" cy="254637"/>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662"/>
          </a:p>
        </p:txBody>
      </p:sp>
      <p:sp>
        <p:nvSpPr>
          <p:cNvPr id="10" name="TextBox 21">
            <a:extLst>
              <a:ext uri="{FF2B5EF4-FFF2-40B4-BE49-F238E27FC236}">
                <a16:creationId xmlns:a16="http://schemas.microsoft.com/office/drawing/2014/main" id="{A9D8B3B9-A6EE-453A-A2B5-3D19256932A3}"/>
              </a:ext>
            </a:extLst>
          </p:cNvPr>
          <p:cNvSpPr txBox="1"/>
          <p:nvPr/>
        </p:nvSpPr>
        <p:spPr>
          <a:xfrm>
            <a:off x="3404715" y="3997437"/>
            <a:ext cx="710452" cy="250710"/>
          </a:xfrm>
          <a:prstGeom prst="rect">
            <a:avLst/>
          </a:prstGeom>
          <a:noFill/>
        </p:spPr>
        <p:txBody>
          <a:bodyPr wrap="none" rtlCol="0" anchor="ctr" anchorCtr="0">
            <a:spAutoFit/>
          </a:bodyPr>
          <a:lstStyle/>
          <a:p>
            <a:pPr algn="r"/>
            <a:r>
              <a:rPr lang="zh-CN" altLang="en-US" sz="1029" b="1" dirty="0">
                <a:solidFill>
                  <a:schemeClr val="tx2"/>
                </a:solidFill>
                <a:latin typeface="Poppins SemiBold" charset="0"/>
                <a:ea typeface="Poppins SemiBold" charset="0"/>
                <a:cs typeface="Poppins SemiBold" charset="0"/>
              </a:rPr>
              <a:t>输入标题</a:t>
            </a:r>
          </a:p>
        </p:txBody>
      </p:sp>
      <p:pic>
        <p:nvPicPr>
          <p:cNvPr id="11" name="图片占位符 6">
            <a:extLst>
              <a:ext uri="{FF2B5EF4-FFF2-40B4-BE49-F238E27FC236}">
                <a16:creationId xmlns:a16="http://schemas.microsoft.com/office/drawing/2014/main" id="{CFDA10EE-A90E-4912-B049-C90508D88B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4590" y="2510823"/>
            <a:ext cx="1896169" cy="2529490"/>
          </a:xfrm>
          <a:prstGeom prst="rect">
            <a:avLst/>
          </a:prstGeom>
        </p:spPr>
      </p:pic>
      <p:pic>
        <p:nvPicPr>
          <p:cNvPr id="12" name="图片占位符 3">
            <a:extLst>
              <a:ext uri="{FF2B5EF4-FFF2-40B4-BE49-F238E27FC236}">
                <a16:creationId xmlns:a16="http://schemas.microsoft.com/office/drawing/2014/main" id="{331690E0-1382-4771-8A4D-401BFE1D04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9050" y="1680105"/>
            <a:ext cx="1686326" cy="2529490"/>
          </a:xfrm>
          <a:prstGeom prst="rect">
            <a:avLst/>
          </a:prstGeom>
        </p:spPr>
      </p:pic>
      <p:sp>
        <p:nvSpPr>
          <p:cNvPr id="13" name="文本框 12">
            <a:extLst>
              <a:ext uri="{FF2B5EF4-FFF2-40B4-BE49-F238E27FC236}">
                <a16:creationId xmlns:a16="http://schemas.microsoft.com/office/drawing/2014/main" id="{6D6D3BE1-A8FA-4F06-B004-54461B5E15FB}"/>
              </a:ext>
            </a:extLst>
          </p:cNvPr>
          <p:cNvSpPr txBox="1"/>
          <p:nvPr/>
        </p:nvSpPr>
        <p:spPr>
          <a:xfrm>
            <a:off x="3244703" y="510755"/>
            <a:ext cx="2960493" cy="744884"/>
          </a:xfrm>
          <a:prstGeom prst="rect">
            <a:avLst/>
          </a:prstGeom>
          <a:noFill/>
        </p:spPr>
        <p:txBody>
          <a:bodyPr wrap="square" rtlCol="0" anchor="ctr">
            <a:spAutoFit/>
          </a:bodyPr>
          <a:lstStyle/>
          <a:p>
            <a:pPr>
              <a:lnSpc>
                <a:spcPct val="110000"/>
              </a:lnSpc>
            </a:pPr>
            <a:r>
              <a:rPr kumimoji="1" lang="en-US" altLang="zh-CN" sz="1829" b="1" dirty="0"/>
              <a:t>MORE THAN TEMPLATE</a:t>
            </a:r>
            <a:endParaRPr kumimoji="1" lang="en-US" altLang="zh-CN" sz="1829" b="1" dirty="0">
              <a:latin typeface="微软雅黑"/>
              <a:ea typeface="微软雅黑"/>
              <a:cs typeface="微软雅黑"/>
            </a:endParaRPr>
          </a:p>
          <a:p>
            <a:pPr>
              <a:lnSpc>
                <a:spcPct val="110000"/>
              </a:lnSpc>
            </a:pPr>
            <a:r>
              <a:rPr kumimoji="1" lang="zh-CN" altLang="en-US" sz="2026" b="1" dirty="0">
                <a:latin typeface="微软雅黑"/>
                <a:ea typeface="微软雅黑"/>
                <a:cs typeface="微软雅黑"/>
              </a:rPr>
              <a:t>点击此处添加副标题</a:t>
            </a:r>
          </a:p>
        </p:txBody>
      </p:sp>
    </p:spTree>
    <p:extLst>
      <p:ext uri="{BB962C8B-B14F-4D97-AF65-F5344CB8AC3E}">
        <p14:creationId xmlns:p14="http://schemas.microsoft.com/office/powerpoint/2010/main" val="49698798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B849BD9B-61F5-4C22-A662-31A71C4CDF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5957" y="1207696"/>
            <a:ext cx="2329945" cy="1747459"/>
          </a:xfrm>
          <a:custGeom>
            <a:avLst/>
            <a:gdLst>
              <a:gd name="connsiteX0" fmla="*/ 0 w 3567862"/>
              <a:gd name="connsiteY0" fmla="*/ 0 h 2377645"/>
              <a:gd name="connsiteX1" fmla="*/ 3567862 w 3567862"/>
              <a:gd name="connsiteY1" fmla="*/ 0 h 2377645"/>
              <a:gd name="connsiteX2" fmla="*/ 3567862 w 3567862"/>
              <a:gd name="connsiteY2" fmla="*/ 2377645 h 2377645"/>
              <a:gd name="connsiteX3" fmla="*/ 0 w 3567862"/>
              <a:gd name="connsiteY3" fmla="*/ 2377645 h 2377645"/>
            </a:gdLst>
            <a:ahLst/>
            <a:cxnLst>
              <a:cxn ang="0">
                <a:pos x="connsiteX0" y="connsiteY0"/>
              </a:cxn>
              <a:cxn ang="0">
                <a:pos x="connsiteX1" y="connsiteY1"/>
              </a:cxn>
              <a:cxn ang="0">
                <a:pos x="connsiteX2" y="connsiteY2"/>
              </a:cxn>
              <a:cxn ang="0">
                <a:pos x="connsiteX3" y="connsiteY3"/>
              </a:cxn>
            </a:cxnLst>
            <a:rect l="l" t="t" r="r" b="b"/>
            <a:pathLst>
              <a:path w="3567862" h="2377645">
                <a:moveTo>
                  <a:pt x="0" y="0"/>
                </a:moveTo>
                <a:lnTo>
                  <a:pt x="3567862" y="0"/>
                </a:lnTo>
                <a:lnTo>
                  <a:pt x="3567862" y="2377645"/>
                </a:lnTo>
                <a:lnTo>
                  <a:pt x="0" y="2377645"/>
                </a:lnTo>
                <a:close/>
              </a:path>
            </a:pathLst>
          </a:custGeom>
        </p:spPr>
      </p:pic>
      <p:pic>
        <p:nvPicPr>
          <p:cNvPr id="20" name="图片 19">
            <a:extLst>
              <a:ext uri="{FF2B5EF4-FFF2-40B4-BE49-F238E27FC236}">
                <a16:creationId xmlns:a16="http://schemas.microsoft.com/office/drawing/2014/main" id="{F8D0337C-3AF6-476E-9DAE-DB1A39E5F2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48976" y="1264858"/>
            <a:ext cx="2620983" cy="1633135"/>
          </a:xfrm>
          <a:custGeom>
            <a:avLst/>
            <a:gdLst>
              <a:gd name="connsiteX0" fmla="*/ 0 w 3566188"/>
              <a:gd name="connsiteY0" fmla="*/ 0 h 2377645"/>
              <a:gd name="connsiteX1" fmla="*/ 3566188 w 3566188"/>
              <a:gd name="connsiteY1" fmla="*/ 0 h 2377645"/>
              <a:gd name="connsiteX2" fmla="*/ 3566188 w 3566188"/>
              <a:gd name="connsiteY2" fmla="*/ 2377645 h 2377645"/>
              <a:gd name="connsiteX3" fmla="*/ 0 w 3566188"/>
              <a:gd name="connsiteY3" fmla="*/ 2377645 h 2377645"/>
            </a:gdLst>
            <a:ahLst/>
            <a:cxnLst>
              <a:cxn ang="0">
                <a:pos x="connsiteX0" y="connsiteY0"/>
              </a:cxn>
              <a:cxn ang="0">
                <a:pos x="connsiteX1" y="connsiteY1"/>
              </a:cxn>
              <a:cxn ang="0">
                <a:pos x="connsiteX2" y="connsiteY2"/>
              </a:cxn>
              <a:cxn ang="0">
                <a:pos x="connsiteX3" y="connsiteY3"/>
              </a:cxn>
            </a:cxnLst>
            <a:rect l="l" t="t" r="r" b="b"/>
            <a:pathLst>
              <a:path w="3566188" h="2377645">
                <a:moveTo>
                  <a:pt x="0" y="0"/>
                </a:moveTo>
                <a:lnTo>
                  <a:pt x="3566188" y="0"/>
                </a:lnTo>
                <a:lnTo>
                  <a:pt x="3566188" y="2377645"/>
                </a:lnTo>
                <a:lnTo>
                  <a:pt x="0" y="2377645"/>
                </a:lnTo>
                <a:close/>
              </a:path>
            </a:pathLst>
          </a:custGeom>
        </p:spPr>
      </p:pic>
      <p:pic>
        <p:nvPicPr>
          <p:cNvPr id="21" name="图片 20">
            <a:extLst>
              <a:ext uri="{FF2B5EF4-FFF2-40B4-BE49-F238E27FC236}">
                <a16:creationId xmlns:a16="http://schemas.microsoft.com/office/drawing/2014/main" id="{5FEACAD9-7FD7-4AD5-A941-46AC1D5500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264" y="1207696"/>
            <a:ext cx="2329945" cy="1747459"/>
          </a:xfrm>
          <a:custGeom>
            <a:avLst/>
            <a:gdLst>
              <a:gd name="connsiteX0" fmla="*/ 0 w 3564142"/>
              <a:gd name="connsiteY0" fmla="*/ 0 h 2377645"/>
              <a:gd name="connsiteX1" fmla="*/ 3564142 w 3564142"/>
              <a:gd name="connsiteY1" fmla="*/ 0 h 2377645"/>
              <a:gd name="connsiteX2" fmla="*/ 3564142 w 3564142"/>
              <a:gd name="connsiteY2" fmla="*/ 2377645 h 2377645"/>
              <a:gd name="connsiteX3" fmla="*/ 0 w 3564142"/>
              <a:gd name="connsiteY3" fmla="*/ 2377645 h 2377645"/>
            </a:gdLst>
            <a:ahLst/>
            <a:cxnLst>
              <a:cxn ang="0">
                <a:pos x="connsiteX0" y="connsiteY0"/>
              </a:cxn>
              <a:cxn ang="0">
                <a:pos x="connsiteX1" y="connsiteY1"/>
              </a:cxn>
              <a:cxn ang="0">
                <a:pos x="connsiteX2" y="connsiteY2"/>
              </a:cxn>
              <a:cxn ang="0">
                <a:pos x="connsiteX3" y="connsiteY3"/>
              </a:cxn>
            </a:cxnLst>
            <a:rect l="l" t="t" r="r" b="b"/>
            <a:pathLst>
              <a:path w="3564142" h="2377645">
                <a:moveTo>
                  <a:pt x="0" y="0"/>
                </a:moveTo>
                <a:lnTo>
                  <a:pt x="3564142" y="0"/>
                </a:lnTo>
                <a:lnTo>
                  <a:pt x="3564142" y="2377645"/>
                </a:lnTo>
                <a:lnTo>
                  <a:pt x="0" y="2377645"/>
                </a:lnTo>
                <a:close/>
              </a:path>
            </a:pathLst>
          </a:custGeom>
        </p:spPr>
      </p:pic>
      <p:cxnSp>
        <p:nvCxnSpPr>
          <p:cNvPr id="22" name="Straight Connector 3">
            <a:extLst>
              <a:ext uri="{FF2B5EF4-FFF2-40B4-BE49-F238E27FC236}">
                <a16:creationId xmlns:a16="http://schemas.microsoft.com/office/drawing/2014/main" id="{9C0BDD65-8D45-4E11-86E2-52A61FC7EE19}"/>
              </a:ext>
            </a:extLst>
          </p:cNvPr>
          <p:cNvCxnSpPr/>
          <p:nvPr/>
        </p:nvCxnSpPr>
        <p:spPr>
          <a:xfrm>
            <a:off x="348078" y="3589774"/>
            <a:ext cx="2506155" cy="0"/>
          </a:xfrm>
          <a:prstGeom prst="line">
            <a:avLst/>
          </a:prstGeom>
          <a:ln w="3175">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TextBox 31">
            <a:extLst>
              <a:ext uri="{FF2B5EF4-FFF2-40B4-BE49-F238E27FC236}">
                <a16:creationId xmlns:a16="http://schemas.microsoft.com/office/drawing/2014/main" id="{0239CC40-541C-4D42-9196-E2DC37DFD5FD}"/>
              </a:ext>
            </a:extLst>
          </p:cNvPr>
          <p:cNvSpPr txBox="1"/>
          <p:nvPr/>
        </p:nvSpPr>
        <p:spPr>
          <a:xfrm>
            <a:off x="732049" y="3673101"/>
            <a:ext cx="2024178" cy="839461"/>
          </a:xfrm>
          <a:prstGeom prst="rect">
            <a:avLst/>
          </a:prstGeom>
          <a:noFill/>
        </p:spPr>
        <p:txBody>
          <a:bodyPr wrap="square" rtlCol="0">
            <a:spAutoFit/>
          </a:bodyPr>
          <a:lstStyle/>
          <a:p>
            <a:r>
              <a:rPr lang="en-US" sz="809" dirty="0">
                <a:solidFill>
                  <a:schemeClr val="tx1">
                    <a:lumMod val="95000"/>
                    <a:lumOff val="5000"/>
                  </a:schemeClr>
                </a:solidFill>
                <a:latin typeface="Nyala" panose="02000504070300020003" pitchFamily="2" charset="0"/>
              </a:rPr>
              <a:t>After listening closely to a client's needs, we use our knowledge and experience to carefully craft a strategy that'll help them deliver an amazing product. One that their customers will enjoy using, time and time again. </a:t>
            </a:r>
          </a:p>
        </p:txBody>
      </p:sp>
      <p:sp>
        <p:nvSpPr>
          <p:cNvPr id="24" name="TextBox 32">
            <a:extLst>
              <a:ext uri="{FF2B5EF4-FFF2-40B4-BE49-F238E27FC236}">
                <a16:creationId xmlns:a16="http://schemas.microsoft.com/office/drawing/2014/main" id="{BA90E0B8-35CB-4048-9246-14BEF0AE302F}"/>
              </a:ext>
            </a:extLst>
          </p:cNvPr>
          <p:cNvSpPr txBox="1"/>
          <p:nvPr/>
        </p:nvSpPr>
        <p:spPr>
          <a:xfrm>
            <a:off x="328246" y="3589774"/>
            <a:ext cx="487096" cy="816249"/>
          </a:xfrm>
          <a:prstGeom prst="rect">
            <a:avLst/>
          </a:prstGeom>
          <a:noFill/>
        </p:spPr>
        <p:txBody>
          <a:bodyPr wrap="square" rtlCol="0">
            <a:spAutoFit/>
          </a:bodyPr>
          <a:lstStyle/>
          <a:p>
            <a:r>
              <a:rPr lang="en-US" sz="2352" i="1" spc="-110" dirty="0">
                <a:solidFill>
                  <a:schemeClr val="tx1">
                    <a:lumMod val="95000"/>
                    <a:lumOff val="5000"/>
                  </a:schemeClr>
                </a:solidFill>
                <a:latin typeface="Nyala" panose="02000504070300020003" pitchFamily="2" charset="0"/>
                <a:ea typeface="方正宋刻本秀楷简体" panose="02000000000000000000" pitchFamily="2" charset="-122"/>
              </a:rPr>
              <a:t>01.</a:t>
            </a:r>
            <a:endParaRPr lang="en-US" sz="2352" i="1" kern="3000" spc="-110" dirty="0">
              <a:solidFill>
                <a:schemeClr val="tx1">
                  <a:lumMod val="95000"/>
                  <a:lumOff val="5000"/>
                </a:schemeClr>
              </a:solidFill>
              <a:latin typeface="Nyala" panose="02000504070300020003" pitchFamily="2" charset="0"/>
              <a:ea typeface="方正宋刻本秀楷简体" panose="02000000000000000000" pitchFamily="2" charset="-122"/>
            </a:endParaRPr>
          </a:p>
        </p:txBody>
      </p:sp>
      <p:sp>
        <p:nvSpPr>
          <p:cNvPr id="25" name="TextBox 38">
            <a:extLst>
              <a:ext uri="{FF2B5EF4-FFF2-40B4-BE49-F238E27FC236}">
                <a16:creationId xmlns:a16="http://schemas.microsoft.com/office/drawing/2014/main" id="{4EC0C54D-1626-4282-AFEB-52EE8D93BC31}"/>
              </a:ext>
            </a:extLst>
          </p:cNvPr>
          <p:cNvSpPr txBox="1"/>
          <p:nvPr/>
        </p:nvSpPr>
        <p:spPr>
          <a:xfrm>
            <a:off x="988615" y="3207990"/>
            <a:ext cx="1906642" cy="454292"/>
          </a:xfrm>
          <a:prstGeom prst="rect">
            <a:avLst/>
          </a:prstGeom>
          <a:noFill/>
        </p:spPr>
        <p:txBody>
          <a:bodyPr wrap="square" rtlCol="0">
            <a:spAutoFit/>
          </a:bodyPr>
          <a:lstStyle/>
          <a:p>
            <a:pPr algn="r"/>
            <a:r>
              <a:rPr lang="zh-CN" altLang="en-US" sz="2352" i="1" spc="-110" dirty="0">
                <a:solidFill>
                  <a:schemeClr val="tx1">
                    <a:lumMod val="95000"/>
                    <a:lumOff val="5000"/>
                  </a:schemeClr>
                </a:solidFill>
                <a:latin typeface="Nyala" panose="02000504070300020003" pitchFamily="2" charset="0"/>
                <a:ea typeface="方正宋刻本秀楷简体" panose="02000000000000000000" pitchFamily="2" charset="-122"/>
              </a:rPr>
              <a:t>点此添加文本</a:t>
            </a:r>
            <a:endParaRPr lang="en-US" sz="2352" i="1" kern="3000" spc="-110" dirty="0">
              <a:solidFill>
                <a:schemeClr val="tx1">
                  <a:lumMod val="95000"/>
                  <a:lumOff val="5000"/>
                </a:schemeClr>
              </a:solidFill>
              <a:latin typeface="Nyala" panose="02000504070300020003" pitchFamily="2" charset="0"/>
              <a:ea typeface="方正宋刻本秀楷简体" panose="02000000000000000000" pitchFamily="2" charset="-122"/>
            </a:endParaRPr>
          </a:p>
        </p:txBody>
      </p:sp>
      <p:sp>
        <p:nvSpPr>
          <p:cNvPr id="26" name="TextBox 33">
            <a:extLst>
              <a:ext uri="{FF2B5EF4-FFF2-40B4-BE49-F238E27FC236}">
                <a16:creationId xmlns:a16="http://schemas.microsoft.com/office/drawing/2014/main" id="{11E703D3-E4D0-49F6-8FF3-8B7E6484A380}"/>
              </a:ext>
            </a:extLst>
          </p:cNvPr>
          <p:cNvSpPr txBox="1"/>
          <p:nvPr/>
        </p:nvSpPr>
        <p:spPr>
          <a:xfrm>
            <a:off x="3580358" y="3673101"/>
            <a:ext cx="2024178" cy="839461"/>
          </a:xfrm>
          <a:prstGeom prst="rect">
            <a:avLst/>
          </a:prstGeom>
          <a:noFill/>
        </p:spPr>
        <p:txBody>
          <a:bodyPr wrap="square" rtlCol="0">
            <a:spAutoFit/>
          </a:bodyPr>
          <a:lstStyle/>
          <a:p>
            <a:r>
              <a:rPr lang="en-US" sz="809" dirty="0">
                <a:solidFill>
                  <a:schemeClr val="tx1">
                    <a:lumMod val="95000"/>
                    <a:lumOff val="5000"/>
                  </a:schemeClr>
                </a:solidFill>
                <a:latin typeface="Nyala" panose="02000504070300020003" pitchFamily="2" charset="0"/>
              </a:rPr>
              <a:t>After listening closely to a client's needs, we use our knowledge and experience to carefully craft a strategy that'll help them deliver an amazing product. One that their customers will enjoy using, time and time again. </a:t>
            </a:r>
          </a:p>
        </p:txBody>
      </p:sp>
      <p:sp>
        <p:nvSpPr>
          <p:cNvPr id="27" name="TextBox 34">
            <a:extLst>
              <a:ext uri="{FF2B5EF4-FFF2-40B4-BE49-F238E27FC236}">
                <a16:creationId xmlns:a16="http://schemas.microsoft.com/office/drawing/2014/main" id="{3C9B89C7-64F0-4B1D-AE69-BFE72591CB98}"/>
              </a:ext>
            </a:extLst>
          </p:cNvPr>
          <p:cNvSpPr txBox="1"/>
          <p:nvPr/>
        </p:nvSpPr>
        <p:spPr>
          <a:xfrm>
            <a:off x="3176554" y="3589774"/>
            <a:ext cx="487096" cy="816249"/>
          </a:xfrm>
          <a:prstGeom prst="rect">
            <a:avLst/>
          </a:prstGeom>
          <a:noFill/>
        </p:spPr>
        <p:txBody>
          <a:bodyPr wrap="square" rtlCol="0">
            <a:spAutoFit/>
          </a:bodyPr>
          <a:lstStyle/>
          <a:p>
            <a:r>
              <a:rPr lang="en-US" sz="2352" i="1" spc="-110" dirty="0">
                <a:solidFill>
                  <a:schemeClr val="tx1">
                    <a:lumMod val="95000"/>
                    <a:lumOff val="5000"/>
                  </a:schemeClr>
                </a:solidFill>
                <a:latin typeface="Nyala" panose="02000504070300020003" pitchFamily="2" charset="0"/>
              </a:rPr>
              <a:t>02.</a:t>
            </a:r>
            <a:endParaRPr lang="en-US" sz="2352" i="1" kern="3000" spc="-110" dirty="0">
              <a:solidFill>
                <a:schemeClr val="tx1">
                  <a:lumMod val="95000"/>
                  <a:lumOff val="5000"/>
                </a:schemeClr>
              </a:solidFill>
              <a:latin typeface="Nyala" panose="02000504070300020003" pitchFamily="2" charset="0"/>
            </a:endParaRPr>
          </a:p>
        </p:txBody>
      </p:sp>
      <p:sp>
        <p:nvSpPr>
          <p:cNvPr id="28" name="TextBox 39">
            <a:extLst>
              <a:ext uri="{FF2B5EF4-FFF2-40B4-BE49-F238E27FC236}">
                <a16:creationId xmlns:a16="http://schemas.microsoft.com/office/drawing/2014/main" id="{EE058CE6-07E4-4837-9C23-A9A08C0AA684}"/>
              </a:ext>
            </a:extLst>
          </p:cNvPr>
          <p:cNvSpPr txBox="1"/>
          <p:nvPr/>
        </p:nvSpPr>
        <p:spPr>
          <a:xfrm>
            <a:off x="3882999" y="3207990"/>
            <a:ext cx="1923382" cy="454292"/>
          </a:xfrm>
          <a:prstGeom prst="rect">
            <a:avLst/>
          </a:prstGeom>
          <a:noFill/>
        </p:spPr>
        <p:txBody>
          <a:bodyPr wrap="square" rtlCol="0">
            <a:spAutoFit/>
          </a:bodyPr>
          <a:lstStyle/>
          <a:p>
            <a:pPr algn="r"/>
            <a:r>
              <a:rPr lang="zh-CN" altLang="en-US" sz="2352" i="1" spc="-110" dirty="0">
                <a:solidFill>
                  <a:schemeClr val="tx1">
                    <a:lumMod val="95000"/>
                    <a:lumOff val="5000"/>
                  </a:schemeClr>
                </a:solidFill>
                <a:latin typeface="Nyala" panose="02000504070300020003" pitchFamily="2" charset="0"/>
                <a:ea typeface="方正宋刻本秀楷简体" panose="02000000000000000000" pitchFamily="2" charset="-122"/>
              </a:rPr>
              <a:t>点此添加文本</a:t>
            </a:r>
            <a:endParaRPr lang="en-US" sz="2352" i="1" kern="3000" spc="-110" dirty="0">
              <a:solidFill>
                <a:schemeClr val="tx1">
                  <a:lumMod val="95000"/>
                  <a:lumOff val="5000"/>
                </a:schemeClr>
              </a:solidFill>
              <a:latin typeface="Nyala" panose="02000504070300020003" pitchFamily="2" charset="0"/>
              <a:ea typeface="方正宋刻本秀楷简体" panose="02000000000000000000" pitchFamily="2" charset="-122"/>
            </a:endParaRPr>
          </a:p>
        </p:txBody>
      </p:sp>
      <p:cxnSp>
        <p:nvCxnSpPr>
          <p:cNvPr id="29" name="Straight Connector 42">
            <a:extLst>
              <a:ext uri="{FF2B5EF4-FFF2-40B4-BE49-F238E27FC236}">
                <a16:creationId xmlns:a16="http://schemas.microsoft.com/office/drawing/2014/main" id="{EFC25F6E-61C8-4E0B-9B76-EAFFE785795A}"/>
              </a:ext>
            </a:extLst>
          </p:cNvPr>
          <p:cNvCxnSpPr/>
          <p:nvPr/>
        </p:nvCxnSpPr>
        <p:spPr>
          <a:xfrm>
            <a:off x="3270476" y="3589774"/>
            <a:ext cx="2506155" cy="0"/>
          </a:xfrm>
          <a:prstGeom prst="line">
            <a:avLst/>
          </a:prstGeom>
          <a:ln w="3175">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0" name="TextBox 35">
            <a:extLst>
              <a:ext uri="{FF2B5EF4-FFF2-40B4-BE49-F238E27FC236}">
                <a16:creationId xmlns:a16="http://schemas.microsoft.com/office/drawing/2014/main" id="{E8A359DF-BE0C-45FF-AE86-398433AEEFC0}"/>
              </a:ext>
            </a:extLst>
          </p:cNvPr>
          <p:cNvSpPr txBox="1"/>
          <p:nvPr/>
        </p:nvSpPr>
        <p:spPr>
          <a:xfrm>
            <a:off x="6428667" y="3673101"/>
            <a:ext cx="2024178" cy="839461"/>
          </a:xfrm>
          <a:prstGeom prst="rect">
            <a:avLst/>
          </a:prstGeom>
          <a:noFill/>
        </p:spPr>
        <p:txBody>
          <a:bodyPr wrap="square" rtlCol="0">
            <a:spAutoFit/>
          </a:bodyPr>
          <a:lstStyle/>
          <a:p>
            <a:r>
              <a:rPr lang="en-US" sz="809" dirty="0">
                <a:solidFill>
                  <a:schemeClr val="tx1">
                    <a:lumMod val="95000"/>
                    <a:lumOff val="5000"/>
                  </a:schemeClr>
                </a:solidFill>
                <a:latin typeface="Nyala" panose="02000504070300020003" pitchFamily="2" charset="0"/>
              </a:rPr>
              <a:t>After listening closely to a client's needs, we use our knowledge and experience to carefully craft a strategy that'll help them deliver an amazing product. One that their customers will enjoy using, time and time again. </a:t>
            </a:r>
          </a:p>
        </p:txBody>
      </p:sp>
      <p:sp>
        <p:nvSpPr>
          <p:cNvPr id="31" name="TextBox 36">
            <a:extLst>
              <a:ext uri="{FF2B5EF4-FFF2-40B4-BE49-F238E27FC236}">
                <a16:creationId xmlns:a16="http://schemas.microsoft.com/office/drawing/2014/main" id="{B2DACAA5-2324-4EEE-8E1D-65F430F07886}"/>
              </a:ext>
            </a:extLst>
          </p:cNvPr>
          <p:cNvSpPr txBox="1"/>
          <p:nvPr/>
        </p:nvSpPr>
        <p:spPr>
          <a:xfrm>
            <a:off x="6024863" y="3589774"/>
            <a:ext cx="487096" cy="816249"/>
          </a:xfrm>
          <a:prstGeom prst="rect">
            <a:avLst/>
          </a:prstGeom>
          <a:noFill/>
        </p:spPr>
        <p:txBody>
          <a:bodyPr wrap="square" rtlCol="0">
            <a:spAutoFit/>
          </a:bodyPr>
          <a:lstStyle/>
          <a:p>
            <a:r>
              <a:rPr lang="en-US" sz="2352" i="1" spc="-110" dirty="0">
                <a:solidFill>
                  <a:schemeClr val="tx1">
                    <a:lumMod val="95000"/>
                    <a:lumOff val="5000"/>
                  </a:schemeClr>
                </a:solidFill>
                <a:latin typeface="Nyala" panose="02000504070300020003" pitchFamily="2" charset="0"/>
                <a:ea typeface="方正宋刻本秀楷简体" panose="02000000000000000000" pitchFamily="2" charset="-122"/>
              </a:rPr>
              <a:t>03.</a:t>
            </a:r>
            <a:endParaRPr lang="en-US" sz="2352" i="1" kern="3000" spc="-110" dirty="0">
              <a:solidFill>
                <a:schemeClr val="tx1">
                  <a:lumMod val="95000"/>
                  <a:lumOff val="5000"/>
                </a:schemeClr>
              </a:solidFill>
              <a:latin typeface="Nyala" panose="02000504070300020003" pitchFamily="2" charset="0"/>
              <a:ea typeface="方正宋刻本秀楷简体" panose="02000000000000000000" pitchFamily="2" charset="-122"/>
            </a:endParaRPr>
          </a:p>
        </p:txBody>
      </p:sp>
      <p:sp>
        <p:nvSpPr>
          <p:cNvPr id="32" name="TextBox 40">
            <a:extLst>
              <a:ext uri="{FF2B5EF4-FFF2-40B4-BE49-F238E27FC236}">
                <a16:creationId xmlns:a16="http://schemas.microsoft.com/office/drawing/2014/main" id="{3A019E26-4EBB-44CB-9C9F-E99A13EC5753}"/>
              </a:ext>
            </a:extLst>
          </p:cNvPr>
          <p:cNvSpPr txBox="1"/>
          <p:nvPr/>
        </p:nvSpPr>
        <p:spPr>
          <a:xfrm>
            <a:off x="6764373" y="3207990"/>
            <a:ext cx="1910794" cy="454292"/>
          </a:xfrm>
          <a:prstGeom prst="rect">
            <a:avLst/>
          </a:prstGeom>
          <a:noFill/>
        </p:spPr>
        <p:txBody>
          <a:bodyPr wrap="square" rtlCol="0">
            <a:spAutoFit/>
          </a:bodyPr>
          <a:lstStyle/>
          <a:p>
            <a:pPr algn="r"/>
            <a:r>
              <a:rPr lang="zh-CN" altLang="en-US" sz="2352" i="1" spc="-110" dirty="0">
                <a:solidFill>
                  <a:schemeClr val="tx1">
                    <a:lumMod val="95000"/>
                    <a:lumOff val="5000"/>
                  </a:schemeClr>
                </a:solidFill>
                <a:latin typeface="Nyala" panose="02000504070300020003" pitchFamily="2" charset="0"/>
                <a:ea typeface="方正宋刻本秀楷简体" panose="02000000000000000000" pitchFamily="2" charset="-122"/>
              </a:rPr>
              <a:t>点此添加文本</a:t>
            </a:r>
            <a:endParaRPr lang="en-US" sz="2352" i="1" kern="3000" spc="-110" dirty="0">
              <a:solidFill>
                <a:schemeClr val="tx1">
                  <a:lumMod val="95000"/>
                  <a:lumOff val="5000"/>
                </a:schemeClr>
              </a:solidFill>
              <a:latin typeface="Nyala" panose="02000504070300020003" pitchFamily="2" charset="0"/>
              <a:ea typeface="方正宋刻本秀楷简体" panose="02000000000000000000" pitchFamily="2" charset="-122"/>
            </a:endParaRPr>
          </a:p>
        </p:txBody>
      </p:sp>
      <p:cxnSp>
        <p:nvCxnSpPr>
          <p:cNvPr id="33" name="Straight Connector 43">
            <a:extLst>
              <a:ext uri="{FF2B5EF4-FFF2-40B4-BE49-F238E27FC236}">
                <a16:creationId xmlns:a16="http://schemas.microsoft.com/office/drawing/2014/main" id="{A1543E63-0160-4CD9-BDF5-9334E84EF073}"/>
              </a:ext>
            </a:extLst>
          </p:cNvPr>
          <p:cNvCxnSpPr/>
          <p:nvPr/>
        </p:nvCxnSpPr>
        <p:spPr>
          <a:xfrm>
            <a:off x="6121700" y="3589774"/>
            <a:ext cx="2506155" cy="0"/>
          </a:xfrm>
          <a:prstGeom prst="line">
            <a:avLst/>
          </a:prstGeom>
          <a:ln w="3175">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72603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decel="10000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750" fill="hold"/>
                                        <p:tgtEl>
                                          <p:spTgt spid="25"/>
                                        </p:tgtEl>
                                        <p:attrNameLst>
                                          <p:attrName>ppt_x</p:attrName>
                                        </p:attrNameLst>
                                      </p:cBhvr>
                                      <p:tavLst>
                                        <p:tav tm="0">
                                          <p:val>
                                            <p:strVal val="1+#ppt_w/2"/>
                                          </p:val>
                                        </p:tav>
                                        <p:tav tm="100000">
                                          <p:val>
                                            <p:strVal val="#ppt_x"/>
                                          </p:val>
                                        </p:tav>
                                      </p:tavLst>
                                    </p:anim>
                                    <p:anim calcmode="lin" valueType="num">
                                      <p:cBhvr additive="base">
                                        <p:cTn id="23" dur="750" fill="hold"/>
                                        <p:tgtEl>
                                          <p:spTgt spid="25"/>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5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750" fill="hold"/>
                                        <p:tgtEl>
                                          <p:spTgt spid="22"/>
                                        </p:tgtEl>
                                        <p:attrNameLst>
                                          <p:attrName>ppt_x</p:attrName>
                                        </p:attrNameLst>
                                      </p:cBhvr>
                                      <p:tavLst>
                                        <p:tav tm="0">
                                          <p:val>
                                            <p:strVal val="1+#ppt_w/2"/>
                                          </p:val>
                                        </p:tav>
                                        <p:tav tm="100000">
                                          <p:val>
                                            <p:strVal val="#ppt_x"/>
                                          </p:val>
                                        </p:tav>
                                      </p:tavLst>
                                    </p:anim>
                                    <p:anim calcmode="lin" valueType="num">
                                      <p:cBhvr additive="base">
                                        <p:cTn id="27" dur="750" fill="hold"/>
                                        <p:tgtEl>
                                          <p:spTgt spid="2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decel="10000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750" fill="hold"/>
                                        <p:tgtEl>
                                          <p:spTgt spid="24"/>
                                        </p:tgtEl>
                                        <p:attrNameLst>
                                          <p:attrName>ppt_x</p:attrName>
                                        </p:attrNameLst>
                                      </p:cBhvr>
                                      <p:tavLst>
                                        <p:tav tm="0">
                                          <p:val>
                                            <p:strVal val="1+#ppt_w/2"/>
                                          </p:val>
                                        </p:tav>
                                        <p:tav tm="100000">
                                          <p:val>
                                            <p:strVal val="#ppt_x"/>
                                          </p:val>
                                        </p:tav>
                                      </p:tavLst>
                                    </p:anim>
                                    <p:anim calcmode="lin" valueType="num">
                                      <p:cBhvr additive="base">
                                        <p:cTn id="32" dur="75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750" fill="hold"/>
                                        <p:tgtEl>
                                          <p:spTgt spid="23"/>
                                        </p:tgtEl>
                                        <p:attrNameLst>
                                          <p:attrName>ppt_x</p:attrName>
                                        </p:attrNameLst>
                                      </p:cBhvr>
                                      <p:tavLst>
                                        <p:tav tm="0">
                                          <p:val>
                                            <p:strVal val="1+#ppt_w/2"/>
                                          </p:val>
                                        </p:tav>
                                        <p:tav tm="100000">
                                          <p:val>
                                            <p:strVal val="#ppt_x"/>
                                          </p:val>
                                        </p:tav>
                                      </p:tavLst>
                                    </p:anim>
                                    <p:anim calcmode="lin" valueType="num">
                                      <p:cBhvr additive="base">
                                        <p:cTn id="36" dur="750" fill="hold"/>
                                        <p:tgtEl>
                                          <p:spTgt spid="23"/>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decel="10000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750" fill="hold"/>
                                        <p:tgtEl>
                                          <p:spTgt spid="28"/>
                                        </p:tgtEl>
                                        <p:attrNameLst>
                                          <p:attrName>ppt_x</p:attrName>
                                        </p:attrNameLst>
                                      </p:cBhvr>
                                      <p:tavLst>
                                        <p:tav tm="0">
                                          <p:val>
                                            <p:strVal val="1+#ppt_w/2"/>
                                          </p:val>
                                        </p:tav>
                                        <p:tav tm="100000">
                                          <p:val>
                                            <p:strVal val="#ppt_x"/>
                                          </p:val>
                                        </p:tav>
                                      </p:tavLst>
                                    </p:anim>
                                    <p:anim calcmode="lin" valueType="num">
                                      <p:cBhvr additive="base">
                                        <p:cTn id="41" dur="750" fill="hold"/>
                                        <p:tgtEl>
                                          <p:spTgt spid="28"/>
                                        </p:tgtEl>
                                        <p:attrNameLst>
                                          <p:attrName>ppt_y</p:attrName>
                                        </p:attrNameLst>
                                      </p:cBhvr>
                                      <p:tavLst>
                                        <p:tav tm="0">
                                          <p:val>
                                            <p:strVal val="#ppt_y"/>
                                          </p:val>
                                        </p:tav>
                                        <p:tav tm="100000">
                                          <p:val>
                                            <p:strVal val="#ppt_y"/>
                                          </p:val>
                                        </p:tav>
                                      </p:tavLst>
                                    </p:anim>
                                  </p:childTnLst>
                                </p:cTn>
                              </p:par>
                              <p:par>
                                <p:cTn id="42" presetID="2" presetClass="entr" presetSubtype="2" decel="100000" fill="hold" nodeType="withEffect">
                                  <p:stCondLst>
                                    <p:cond delay="25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750" fill="hold"/>
                                        <p:tgtEl>
                                          <p:spTgt spid="29"/>
                                        </p:tgtEl>
                                        <p:attrNameLst>
                                          <p:attrName>ppt_x</p:attrName>
                                        </p:attrNameLst>
                                      </p:cBhvr>
                                      <p:tavLst>
                                        <p:tav tm="0">
                                          <p:val>
                                            <p:strVal val="1+#ppt_w/2"/>
                                          </p:val>
                                        </p:tav>
                                        <p:tav tm="100000">
                                          <p:val>
                                            <p:strVal val="#ppt_x"/>
                                          </p:val>
                                        </p:tav>
                                      </p:tavLst>
                                    </p:anim>
                                    <p:anim calcmode="lin" valueType="num">
                                      <p:cBhvr additive="base">
                                        <p:cTn id="45" dur="750" fill="hold"/>
                                        <p:tgtEl>
                                          <p:spTgt spid="29"/>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decel="10000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750" fill="hold"/>
                                        <p:tgtEl>
                                          <p:spTgt spid="27"/>
                                        </p:tgtEl>
                                        <p:attrNameLst>
                                          <p:attrName>ppt_x</p:attrName>
                                        </p:attrNameLst>
                                      </p:cBhvr>
                                      <p:tavLst>
                                        <p:tav tm="0">
                                          <p:val>
                                            <p:strVal val="1+#ppt_w/2"/>
                                          </p:val>
                                        </p:tav>
                                        <p:tav tm="100000">
                                          <p:val>
                                            <p:strVal val="#ppt_x"/>
                                          </p:val>
                                        </p:tav>
                                      </p:tavLst>
                                    </p:anim>
                                    <p:anim calcmode="lin" valueType="num">
                                      <p:cBhvr additive="base">
                                        <p:cTn id="50" dur="750" fill="hold"/>
                                        <p:tgtEl>
                                          <p:spTgt spid="27"/>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25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750" fill="hold"/>
                                        <p:tgtEl>
                                          <p:spTgt spid="26"/>
                                        </p:tgtEl>
                                        <p:attrNameLst>
                                          <p:attrName>ppt_x</p:attrName>
                                        </p:attrNameLst>
                                      </p:cBhvr>
                                      <p:tavLst>
                                        <p:tav tm="0">
                                          <p:val>
                                            <p:strVal val="1+#ppt_w/2"/>
                                          </p:val>
                                        </p:tav>
                                        <p:tav tm="100000">
                                          <p:val>
                                            <p:strVal val="#ppt_x"/>
                                          </p:val>
                                        </p:tav>
                                      </p:tavLst>
                                    </p:anim>
                                    <p:anim calcmode="lin" valueType="num">
                                      <p:cBhvr additive="base">
                                        <p:cTn id="54" dur="750" fill="hold"/>
                                        <p:tgtEl>
                                          <p:spTgt spid="26"/>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2" decel="100000"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750" fill="hold"/>
                                        <p:tgtEl>
                                          <p:spTgt spid="32"/>
                                        </p:tgtEl>
                                        <p:attrNameLst>
                                          <p:attrName>ppt_x</p:attrName>
                                        </p:attrNameLst>
                                      </p:cBhvr>
                                      <p:tavLst>
                                        <p:tav tm="0">
                                          <p:val>
                                            <p:strVal val="1+#ppt_w/2"/>
                                          </p:val>
                                        </p:tav>
                                        <p:tav tm="100000">
                                          <p:val>
                                            <p:strVal val="#ppt_x"/>
                                          </p:val>
                                        </p:tav>
                                      </p:tavLst>
                                    </p:anim>
                                    <p:anim calcmode="lin" valueType="num">
                                      <p:cBhvr additive="base">
                                        <p:cTn id="59" dur="750" fill="hold"/>
                                        <p:tgtEl>
                                          <p:spTgt spid="32"/>
                                        </p:tgtEl>
                                        <p:attrNameLst>
                                          <p:attrName>ppt_y</p:attrName>
                                        </p:attrNameLst>
                                      </p:cBhvr>
                                      <p:tavLst>
                                        <p:tav tm="0">
                                          <p:val>
                                            <p:strVal val="#ppt_y"/>
                                          </p:val>
                                        </p:tav>
                                        <p:tav tm="100000">
                                          <p:val>
                                            <p:strVal val="#ppt_y"/>
                                          </p:val>
                                        </p:tav>
                                      </p:tavLst>
                                    </p:anim>
                                  </p:childTnLst>
                                </p:cTn>
                              </p:par>
                              <p:par>
                                <p:cTn id="60" presetID="2" presetClass="entr" presetSubtype="2" decel="100000" fill="hold" nodeType="withEffect">
                                  <p:stCondLst>
                                    <p:cond delay="250"/>
                                  </p:stCondLst>
                                  <p:childTnLst>
                                    <p:set>
                                      <p:cBhvr>
                                        <p:cTn id="61" dur="1" fill="hold">
                                          <p:stCondLst>
                                            <p:cond delay="0"/>
                                          </p:stCondLst>
                                        </p:cTn>
                                        <p:tgtEl>
                                          <p:spTgt spid="33"/>
                                        </p:tgtEl>
                                        <p:attrNameLst>
                                          <p:attrName>style.visibility</p:attrName>
                                        </p:attrNameLst>
                                      </p:cBhvr>
                                      <p:to>
                                        <p:strVal val="visible"/>
                                      </p:to>
                                    </p:set>
                                    <p:anim calcmode="lin" valueType="num">
                                      <p:cBhvr additive="base">
                                        <p:cTn id="62" dur="750" fill="hold"/>
                                        <p:tgtEl>
                                          <p:spTgt spid="33"/>
                                        </p:tgtEl>
                                        <p:attrNameLst>
                                          <p:attrName>ppt_x</p:attrName>
                                        </p:attrNameLst>
                                      </p:cBhvr>
                                      <p:tavLst>
                                        <p:tav tm="0">
                                          <p:val>
                                            <p:strVal val="1+#ppt_w/2"/>
                                          </p:val>
                                        </p:tav>
                                        <p:tav tm="100000">
                                          <p:val>
                                            <p:strVal val="#ppt_x"/>
                                          </p:val>
                                        </p:tav>
                                      </p:tavLst>
                                    </p:anim>
                                    <p:anim calcmode="lin" valueType="num">
                                      <p:cBhvr additive="base">
                                        <p:cTn id="63" dur="750" fill="hold"/>
                                        <p:tgtEl>
                                          <p:spTgt spid="33"/>
                                        </p:tgtEl>
                                        <p:attrNameLst>
                                          <p:attrName>ppt_y</p:attrName>
                                        </p:attrNameLst>
                                      </p:cBhvr>
                                      <p:tavLst>
                                        <p:tav tm="0">
                                          <p:val>
                                            <p:strVal val="#ppt_y"/>
                                          </p:val>
                                        </p:tav>
                                        <p:tav tm="100000">
                                          <p:val>
                                            <p:strVal val="#ppt_y"/>
                                          </p:val>
                                        </p:tav>
                                      </p:tavLst>
                                    </p:anim>
                                  </p:childTnLst>
                                </p:cTn>
                              </p:par>
                            </p:childTnLst>
                          </p:cTn>
                        </p:par>
                        <p:par>
                          <p:cTn id="64" fill="hold">
                            <p:stCondLst>
                              <p:cond delay="6500"/>
                            </p:stCondLst>
                            <p:childTnLst>
                              <p:par>
                                <p:cTn id="65" presetID="2" presetClass="entr" presetSubtype="2" decel="10000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750" fill="hold"/>
                                        <p:tgtEl>
                                          <p:spTgt spid="31"/>
                                        </p:tgtEl>
                                        <p:attrNameLst>
                                          <p:attrName>ppt_x</p:attrName>
                                        </p:attrNameLst>
                                      </p:cBhvr>
                                      <p:tavLst>
                                        <p:tav tm="0">
                                          <p:val>
                                            <p:strVal val="1+#ppt_w/2"/>
                                          </p:val>
                                        </p:tav>
                                        <p:tav tm="100000">
                                          <p:val>
                                            <p:strVal val="#ppt_x"/>
                                          </p:val>
                                        </p:tav>
                                      </p:tavLst>
                                    </p:anim>
                                    <p:anim calcmode="lin" valueType="num">
                                      <p:cBhvr additive="base">
                                        <p:cTn id="68" dur="750" fill="hold"/>
                                        <p:tgtEl>
                                          <p:spTgt spid="31"/>
                                        </p:tgtEl>
                                        <p:attrNameLst>
                                          <p:attrName>ppt_y</p:attrName>
                                        </p:attrNameLst>
                                      </p:cBhvr>
                                      <p:tavLst>
                                        <p:tav tm="0">
                                          <p:val>
                                            <p:strVal val="#ppt_y"/>
                                          </p:val>
                                        </p:tav>
                                        <p:tav tm="100000">
                                          <p:val>
                                            <p:strVal val="#ppt_y"/>
                                          </p:val>
                                        </p:tav>
                                      </p:tavLst>
                                    </p:anim>
                                  </p:childTnLst>
                                </p:cTn>
                              </p:par>
                              <p:par>
                                <p:cTn id="69" presetID="2" presetClass="entr" presetSubtype="2" decel="100000" fill="hold" grpId="0" nodeType="withEffect">
                                  <p:stCondLst>
                                    <p:cond delay="25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750" fill="hold"/>
                                        <p:tgtEl>
                                          <p:spTgt spid="30"/>
                                        </p:tgtEl>
                                        <p:attrNameLst>
                                          <p:attrName>ppt_x</p:attrName>
                                        </p:attrNameLst>
                                      </p:cBhvr>
                                      <p:tavLst>
                                        <p:tav tm="0">
                                          <p:val>
                                            <p:strVal val="1+#ppt_w/2"/>
                                          </p:val>
                                        </p:tav>
                                        <p:tav tm="100000">
                                          <p:val>
                                            <p:strVal val="#ppt_x"/>
                                          </p:val>
                                        </p:tav>
                                      </p:tavLst>
                                    </p:anim>
                                    <p:anim calcmode="lin" valueType="num">
                                      <p:cBhvr additive="base">
                                        <p:cTn id="72"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30" grpId="0"/>
      <p:bldP spid="31"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3BE3BDE0-762C-4FDE-9FF2-A562DAF81193}"/>
              </a:ext>
            </a:extLst>
          </p:cNvPr>
          <p:cNvSpPr txBox="1"/>
          <p:nvPr/>
        </p:nvSpPr>
        <p:spPr>
          <a:xfrm>
            <a:off x="1057190" y="3616408"/>
            <a:ext cx="6885160" cy="465425"/>
          </a:xfrm>
          <a:prstGeom prst="rect">
            <a:avLst/>
          </a:prstGeom>
        </p:spPr>
        <p:txBody>
          <a:bodyPr vert="horz" wrap="square" lIns="79923" tIns="39962" rIns="79923" bIns="3996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1485"/>
              </a:lnSpc>
            </a:pPr>
            <a:r>
              <a:rPr lang="en-US" sz="882" dirty="0">
                <a:solidFill>
                  <a:schemeClr val="tx1"/>
                </a:solidFill>
                <a:latin typeface="Calisto MT" panose="02040603050505030304" charset="0"/>
                <a:ea typeface="Poppins Light" charset="0"/>
                <a:cs typeface="Poppins Light" charset="0"/>
              </a:rPr>
              <a:t>Frequently, your initial font choice is taken out of your hands; companies often specify a typeface, or even a set of fonts, as part of their brand guidelines you’ll find a job has specific requirements, such as limited room that might require a</a:t>
            </a:r>
          </a:p>
        </p:txBody>
      </p:sp>
      <p:sp>
        <p:nvSpPr>
          <p:cNvPr id="7" name="TextBox 14">
            <a:extLst>
              <a:ext uri="{FF2B5EF4-FFF2-40B4-BE49-F238E27FC236}">
                <a16:creationId xmlns:a16="http://schemas.microsoft.com/office/drawing/2014/main" id="{E73ECB7D-6D5D-42EE-A9A0-2ABABEB001F2}"/>
              </a:ext>
            </a:extLst>
          </p:cNvPr>
          <p:cNvSpPr txBox="1"/>
          <p:nvPr/>
        </p:nvSpPr>
        <p:spPr>
          <a:xfrm>
            <a:off x="3402073" y="919153"/>
            <a:ext cx="2214068" cy="216854"/>
          </a:xfrm>
          <a:prstGeom prst="rect">
            <a:avLst/>
          </a:prstGeom>
          <a:noFill/>
        </p:spPr>
        <p:txBody>
          <a:bodyPr wrap="none" rtlCol="0" anchor="ctr" anchorCtr="0">
            <a:spAutoFit/>
          </a:bodyPr>
          <a:lstStyle/>
          <a:p>
            <a:pPr algn="ctr"/>
            <a:r>
              <a:rPr lang="en-US" sz="809" dirty="0">
                <a:latin typeface="Lato Light" panose="020F0502020204030203" charset="0"/>
                <a:ea typeface="Lato Light" panose="020F0502020204030203" charset="0"/>
                <a:cs typeface="Lato Light" panose="020F0502020204030203" charset="0"/>
              </a:rPr>
              <a:t>Modern and Minimal Presentation Template</a:t>
            </a:r>
          </a:p>
        </p:txBody>
      </p:sp>
      <p:cxnSp>
        <p:nvCxnSpPr>
          <p:cNvPr id="8" name="Straight Connector 15">
            <a:extLst>
              <a:ext uri="{FF2B5EF4-FFF2-40B4-BE49-F238E27FC236}">
                <a16:creationId xmlns:a16="http://schemas.microsoft.com/office/drawing/2014/main" id="{4681E74D-09A5-4C84-9A68-17FC3E6DDEEA}"/>
              </a:ext>
            </a:extLst>
          </p:cNvPr>
          <p:cNvCxnSpPr/>
          <p:nvPr/>
        </p:nvCxnSpPr>
        <p:spPr>
          <a:xfrm>
            <a:off x="4286578" y="308019"/>
            <a:ext cx="43837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图片占位符 17">
            <a:extLst>
              <a:ext uri="{FF2B5EF4-FFF2-40B4-BE49-F238E27FC236}">
                <a16:creationId xmlns:a16="http://schemas.microsoft.com/office/drawing/2014/main" id="{E15E6A20-82E2-453A-8824-D467B56C74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90489" y="1552281"/>
            <a:ext cx="1066036" cy="1597914"/>
          </a:xfrm>
          <a:prstGeom prst="rect">
            <a:avLst/>
          </a:prstGeom>
        </p:spPr>
      </p:pic>
      <p:pic>
        <p:nvPicPr>
          <p:cNvPr id="10" name="图片占位符 9">
            <a:extLst>
              <a:ext uri="{FF2B5EF4-FFF2-40B4-BE49-F238E27FC236}">
                <a16:creationId xmlns:a16="http://schemas.microsoft.com/office/drawing/2014/main" id="{341705A9-6799-422B-83B0-CB6DB946D3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201" y="1552281"/>
            <a:ext cx="1597914" cy="1597914"/>
          </a:xfrm>
          <a:prstGeom prst="rect">
            <a:avLst/>
          </a:prstGeom>
        </p:spPr>
      </p:pic>
      <p:pic>
        <p:nvPicPr>
          <p:cNvPr id="11" name="图片占位符 12">
            <a:extLst>
              <a:ext uri="{FF2B5EF4-FFF2-40B4-BE49-F238E27FC236}">
                <a16:creationId xmlns:a16="http://schemas.microsoft.com/office/drawing/2014/main" id="{9FED873B-F076-48C5-9518-FFFE319E02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18991" y="1601408"/>
            <a:ext cx="1674426" cy="1426272"/>
          </a:xfrm>
          <a:prstGeom prst="rect">
            <a:avLst/>
          </a:prstGeom>
        </p:spPr>
      </p:pic>
      <p:pic>
        <p:nvPicPr>
          <p:cNvPr id="12" name="图片占位符 11">
            <a:extLst>
              <a:ext uri="{FF2B5EF4-FFF2-40B4-BE49-F238E27FC236}">
                <a16:creationId xmlns:a16="http://schemas.microsoft.com/office/drawing/2014/main" id="{469CB5A7-259A-4D2B-A6ED-23C68801CDF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57218" y="1552281"/>
            <a:ext cx="1065276" cy="1597914"/>
          </a:xfrm>
          <a:prstGeom prst="rect">
            <a:avLst/>
          </a:prstGeom>
        </p:spPr>
      </p:pic>
      <p:sp>
        <p:nvSpPr>
          <p:cNvPr id="13" name="文本框 12">
            <a:extLst>
              <a:ext uri="{FF2B5EF4-FFF2-40B4-BE49-F238E27FC236}">
                <a16:creationId xmlns:a16="http://schemas.microsoft.com/office/drawing/2014/main" id="{C2355429-7E22-4CAB-A8DB-59CE3414078F}"/>
              </a:ext>
            </a:extLst>
          </p:cNvPr>
          <p:cNvSpPr txBox="1"/>
          <p:nvPr/>
        </p:nvSpPr>
        <p:spPr>
          <a:xfrm>
            <a:off x="3244703" y="294960"/>
            <a:ext cx="2960493" cy="744884"/>
          </a:xfrm>
          <a:prstGeom prst="rect">
            <a:avLst/>
          </a:prstGeom>
          <a:noFill/>
        </p:spPr>
        <p:txBody>
          <a:bodyPr wrap="square" rtlCol="0" anchor="ctr">
            <a:spAutoFit/>
          </a:bodyPr>
          <a:lstStyle/>
          <a:p>
            <a:pPr>
              <a:lnSpc>
                <a:spcPct val="110000"/>
              </a:lnSpc>
            </a:pPr>
            <a:r>
              <a:rPr kumimoji="1" lang="en-US" altLang="zh-CN" sz="1829" b="1" dirty="0"/>
              <a:t>MORE THAN TEMPLATE</a:t>
            </a:r>
            <a:endParaRPr kumimoji="1" lang="en-US" altLang="zh-CN" sz="1829" b="1" dirty="0">
              <a:latin typeface="微软雅黑"/>
              <a:ea typeface="微软雅黑"/>
              <a:cs typeface="微软雅黑"/>
            </a:endParaRPr>
          </a:p>
          <a:p>
            <a:pPr>
              <a:lnSpc>
                <a:spcPct val="110000"/>
              </a:lnSpc>
            </a:pPr>
            <a:r>
              <a:rPr kumimoji="1" lang="zh-CN" altLang="en-US" sz="2026" b="1" dirty="0">
                <a:latin typeface="微软雅黑"/>
                <a:ea typeface="微软雅黑"/>
                <a:cs typeface="微软雅黑"/>
              </a:rPr>
              <a:t>点击此处添加副标题</a:t>
            </a:r>
          </a:p>
        </p:txBody>
      </p:sp>
    </p:spTree>
    <p:extLst>
      <p:ext uri="{BB962C8B-B14F-4D97-AF65-F5344CB8AC3E}">
        <p14:creationId xmlns:p14="http://schemas.microsoft.com/office/powerpoint/2010/main" val="156161516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5">
            <a:extLst>
              <a:ext uri="{FF2B5EF4-FFF2-40B4-BE49-F238E27FC236}">
                <a16:creationId xmlns:a16="http://schemas.microsoft.com/office/drawing/2014/main" id="{602819A5-F889-48ED-A296-C9869C288625}"/>
              </a:ext>
            </a:extLst>
          </p:cNvPr>
          <p:cNvPicPr>
            <a:picLocks noChangeAspect="1"/>
          </p:cNvPicPr>
          <p:nvPr/>
        </p:nvPicPr>
        <p:blipFill>
          <a:blip r:embed="rId3"/>
          <a:srcRect t="12642" b="12642"/>
          <a:stretch>
            <a:fillRect/>
          </a:stretch>
        </p:blipFill>
        <p:spPr>
          <a:xfrm>
            <a:off x="0" y="0"/>
            <a:ext cx="4499769" cy="5040313"/>
          </a:xfrm>
          <a:prstGeom prst="rect">
            <a:avLst/>
          </a:prstGeom>
        </p:spPr>
      </p:pic>
      <p:sp>
        <p:nvSpPr>
          <p:cNvPr id="13" name="Snip Single Corner Rectangle 1">
            <a:extLst>
              <a:ext uri="{FF2B5EF4-FFF2-40B4-BE49-F238E27FC236}">
                <a16:creationId xmlns:a16="http://schemas.microsoft.com/office/drawing/2014/main" id="{1B8DA832-4D79-4ACB-9498-C1C3A2389587}"/>
              </a:ext>
            </a:extLst>
          </p:cNvPr>
          <p:cNvSpPr/>
          <p:nvPr/>
        </p:nvSpPr>
        <p:spPr>
          <a:xfrm>
            <a:off x="3270043" y="565126"/>
            <a:ext cx="3472215" cy="4033884"/>
          </a:xfrm>
          <a:prstGeom prst="snip1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2" dirty="0">
              <a:latin typeface="Montserrat Light" charset="0"/>
            </a:endParaRPr>
          </a:p>
        </p:txBody>
      </p:sp>
      <p:sp>
        <p:nvSpPr>
          <p:cNvPr id="14" name="矩形 13">
            <a:extLst>
              <a:ext uri="{FF2B5EF4-FFF2-40B4-BE49-F238E27FC236}">
                <a16:creationId xmlns:a16="http://schemas.microsoft.com/office/drawing/2014/main" id="{0C7776B2-53A7-49EF-8BD0-2DC16EFD5DF5}"/>
              </a:ext>
            </a:extLst>
          </p:cNvPr>
          <p:cNvSpPr/>
          <p:nvPr/>
        </p:nvSpPr>
        <p:spPr>
          <a:xfrm>
            <a:off x="3763397" y="1444181"/>
            <a:ext cx="404671" cy="40467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568" b="1">
                <a:solidFill>
                  <a:schemeClr val="bg1"/>
                </a:solidFill>
                <a:cs typeface="+mn-ea"/>
                <a:sym typeface="+mn-lt"/>
              </a:rPr>
              <a:t>01</a:t>
            </a:r>
            <a:endParaRPr lang="zh-CN" altLang="en-US" sz="1568" b="1">
              <a:solidFill>
                <a:schemeClr val="bg1"/>
              </a:solidFill>
              <a:cs typeface="+mn-ea"/>
              <a:sym typeface="+mn-lt"/>
            </a:endParaRPr>
          </a:p>
        </p:txBody>
      </p:sp>
      <p:sp>
        <p:nvSpPr>
          <p:cNvPr id="15" name="矩形 14">
            <a:extLst>
              <a:ext uri="{FF2B5EF4-FFF2-40B4-BE49-F238E27FC236}">
                <a16:creationId xmlns:a16="http://schemas.microsoft.com/office/drawing/2014/main" id="{6BAC15A1-5299-468C-998A-BA6C88A40FC7}"/>
              </a:ext>
            </a:extLst>
          </p:cNvPr>
          <p:cNvSpPr/>
          <p:nvPr/>
        </p:nvSpPr>
        <p:spPr>
          <a:xfrm>
            <a:off x="3763397" y="2321051"/>
            <a:ext cx="404671" cy="40467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568" b="1">
                <a:solidFill>
                  <a:schemeClr val="bg1"/>
                </a:solidFill>
                <a:cs typeface="+mn-ea"/>
                <a:sym typeface="+mn-lt"/>
              </a:rPr>
              <a:t>02</a:t>
            </a:r>
            <a:endParaRPr lang="zh-CN" altLang="en-US" sz="1568" b="1">
              <a:solidFill>
                <a:schemeClr val="bg1"/>
              </a:solidFill>
              <a:cs typeface="+mn-ea"/>
              <a:sym typeface="+mn-lt"/>
            </a:endParaRPr>
          </a:p>
        </p:txBody>
      </p:sp>
      <p:sp>
        <p:nvSpPr>
          <p:cNvPr id="16" name="矩形 15">
            <a:extLst>
              <a:ext uri="{FF2B5EF4-FFF2-40B4-BE49-F238E27FC236}">
                <a16:creationId xmlns:a16="http://schemas.microsoft.com/office/drawing/2014/main" id="{E938323C-6772-44AA-AC51-87AFED33A72D}"/>
              </a:ext>
            </a:extLst>
          </p:cNvPr>
          <p:cNvSpPr/>
          <p:nvPr/>
        </p:nvSpPr>
        <p:spPr>
          <a:xfrm>
            <a:off x="3763397" y="3197919"/>
            <a:ext cx="404671" cy="40467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568" b="1">
                <a:solidFill>
                  <a:schemeClr val="bg1"/>
                </a:solidFill>
                <a:cs typeface="+mn-ea"/>
                <a:sym typeface="+mn-lt"/>
              </a:rPr>
              <a:t>03</a:t>
            </a:r>
            <a:endParaRPr lang="zh-CN" altLang="en-US" sz="1568" b="1">
              <a:solidFill>
                <a:schemeClr val="bg1"/>
              </a:solidFill>
              <a:cs typeface="+mn-ea"/>
              <a:sym typeface="+mn-lt"/>
            </a:endParaRPr>
          </a:p>
        </p:txBody>
      </p:sp>
      <p:sp>
        <p:nvSpPr>
          <p:cNvPr id="17" name="矩形 16">
            <a:extLst>
              <a:ext uri="{FF2B5EF4-FFF2-40B4-BE49-F238E27FC236}">
                <a16:creationId xmlns:a16="http://schemas.microsoft.com/office/drawing/2014/main" id="{251503AD-E4A2-4093-A286-798D9566F1B0}"/>
              </a:ext>
            </a:extLst>
          </p:cNvPr>
          <p:cNvSpPr/>
          <p:nvPr/>
        </p:nvSpPr>
        <p:spPr>
          <a:xfrm>
            <a:off x="3763397" y="4074789"/>
            <a:ext cx="404671" cy="40467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568" b="1">
                <a:solidFill>
                  <a:schemeClr val="bg1"/>
                </a:solidFill>
                <a:cs typeface="+mn-ea"/>
                <a:sym typeface="+mn-lt"/>
              </a:rPr>
              <a:t>04</a:t>
            </a:r>
            <a:endParaRPr lang="zh-CN" altLang="en-US" sz="1568" b="1">
              <a:solidFill>
                <a:schemeClr val="bg1"/>
              </a:solidFill>
              <a:cs typeface="+mn-ea"/>
              <a:sym typeface="+mn-lt"/>
            </a:endParaRPr>
          </a:p>
        </p:txBody>
      </p:sp>
      <p:sp>
        <p:nvSpPr>
          <p:cNvPr id="18" name="文本框 17">
            <a:extLst>
              <a:ext uri="{FF2B5EF4-FFF2-40B4-BE49-F238E27FC236}">
                <a16:creationId xmlns:a16="http://schemas.microsoft.com/office/drawing/2014/main" id="{00E6B6B6-8E62-4FA0-9E42-42C49397665B}"/>
              </a:ext>
            </a:extLst>
          </p:cNvPr>
          <p:cNvSpPr txBox="1"/>
          <p:nvPr/>
        </p:nvSpPr>
        <p:spPr>
          <a:xfrm>
            <a:off x="4213070" y="1344586"/>
            <a:ext cx="1319592" cy="386388"/>
          </a:xfrm>
          <a:prstGeom prst="rect">
            <a:avLst/>
          </a:prstGeom>
          <a:noFill/>
        </p:spPr>
        <p:txBody>
          <a:bodyPr wrap="none" rtlCol="0">
            <a:spAutoFit/>
          </a:bodyPr>
          <a:lstStyle/>
          <a:p>
            <a:pPr>
              <a:lnSpc>
                <a:spcPct val="130000"/>
              </a:lnSpc>
            </a:pPr>
            <a:r>
              <a:rPr lang="zh-CN" altLang="en-US" sz="1470" b="1" dirty="0">
                <a:cs typeface="+mn-ea"/>
                <a:sym typeface="+mn-lt"/>
              </a:rPr>
              <a:t>输入标题内容</a:t>
            </a:r>
          </a:p>
        </p:txBody>
      </p:sp>
      <p:sp>
        <p:nvSpPr>
          <p:cNvPr id="19" name="矩形 1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id="{034DBE17-681A-4BA5-852E-2D7F58381608}"/>
              </a:ext>
            </a:extLst>
          </p:cNvPr>
          <p:cNvSpPr/>
          <p:nvPr/>
        </p:nvSpPr>
        <p:spPr>
          <a:xfrm>
            <a:off x="4213068" y="1604425"/>
            <a:ext cx="2529190" cy="239361"/>
          </a:xfrm>
          <a:prstGeom prst="rect">
            <a:avLst/>
          </a:prstGeom>
        </p:spPr>
        <p:txBody>
          <a:bodyPr wrap="square">
            <a:spAutoFit/>
          </a:bodyPr>
          <a:lstStyle/>
          <a:p>
            <a:pPr>
              <a:lnSpc>
                <a:spcPct val="130000"/>
              </a:lnSpc>
            </a:pPr>
            <a:r>
              <a:rPr lang="en-US" altLang="zh-CN" sz="735">
                <a:cs typeface="+mn-ea"/>
                <a:sym typeface="+mn-lt"/>
              </a:rPr>
              <a:t>Lorem ipsum dolor sit amet, consectetur adipiscing elit. </a:t>
            </a:r>
            <a:endParaRPr lang="zh-CN" altLang="en-US" sz="735">
              <a:cs typeface="+mn-ea"/>
              <a:sym typeface="+mn-lt"/>
            </a:endParaRPr>
          </a:p>
        </p:txBody>
      </p:sp>
      <p:sp>
        <p:nvSpPr>
          <p:cNvPr id="20" name="文本框 19">
            <a:extLst>
              <a:ext uri="{FF2B5EF4-FFF2-40B4-BE49-F238E27FC236}">
                <a16:creationId xmlns:a16="http://schemas.microsoft.com/office/drawing/2014/main" id="{D5A44EEF-38C2-4AE1-AE28-54FBFB4D322F}"/>
              </a:ext>
            </a:extLst>
          </p:cNvPr>
          <p:cNvSpPr txBox="1"/>
          <p:nvPr/>
        </p:nvSpPr>
        <p:spPr>
          <a:xfrm>
            <a:off x="4213070" y="2247870"/>
            <a:ext cx="1319592" cy="386388"/>
          </a:xfrm>
          <a:prstGeom prst="rect">
            <a:avLst/>
          </a:prstGeom>
          <a:noFill/>
        </p:spPr>
        <p:txBody>
          <a:bodyPr wrap="none" rtlCol="0">
            <a:spAutoFit/>
          </a:bodyPr>
          <a:lstStyle/>
          <a:p>
            <a:pPr>
              <a:lnSpc>
                <a:spcPct val="130000"/>
              </a:lnSpc>
            </a:pPr>
            <a:r>
              <a:rPr lang="zh-CN" altLang="en-US" sz="1470" b="1">
                <a:cs typeface="+mn-ea"/>
                <a:sym typeface="+mn-lt"/>
              </a:rPr>
              <a:t>输入标题内容</a:t>
            </a:r>
          </a:p>
        </p:txBody>
      </p:sp>
      <p:sp>
        <p:nvSpPr>
          <p:cNvPr id="21" name="矩形 2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id="{9E5C11EF-850F-4A58-AA2E-9C38FD053AEA}"/>
              </a:ext>
            </a:extLst>
          </p:cNvPr>
          <p:cNvSpPr/>
          <p:nvPr/>
        </p:nvSpPr>
        <p:spPr>
          <a:xfrm>
            <a:off x="4213068" y="2507709"/>
            <a:ext cx="2529190" cy="239361"/>
          </a:xfrm>
          <a:prstGeom prst="rect">
            <a:avLst/>
          </a:prstGeom>
        </p:spPr>
        <p:txBody>
          <a:bodyPr wrap="square">
            <a:spAutoFit/>
          </a:bodyPr>
          <a:lstStyle/>
          <a:p>
            <a:pPr>
              <a:lnSpc>
                <a:spcPct val="130000"/>
              </a:lnSpc>
            </a:pPr>
            <a:r>
              <a:rPr lang="en-US" altLang="zh-CN" sz="735">
                <a:cs typeface="+mn-ea"/>
                <a:sym typeface="+mn-lt"/>
              </a:rPr>
              <a:t>Lorem ipsum dolor sit amet, consectetur adipiscing elit. </a:t>
            </a:r>
            <a:endParaRPr lang="zh-CN" altLang="en-US" sz="735">
              <a:cs typeface="+mn-ea"/>
              <a:sym typeface="+mn-lt"/>
            </a:endParaRPr>
          </a:p>
        </p:txBody>
      </p:sp>
      <p:sp>
        <p:nvSpPr>
          <p:cNvPr id="22" name="文本框 21">
            <a:extLst>
              <a:ext uri="{FF2B5EF4-FFF2-40B4-BE49-F238E27FC236}">
                <a16:creationId xmlns:a16="http://schemas.microsoft.com/office/drawing/2014/main" id="{4AE11DF2-DB78-4661-A039-3CEFEA0ACADF}"/>
              </a:ext>
            </a:extLst>
          </p:cNvPr>
          <p:cNvSpPr txBox="1"/>
          <p:nvPr/>
        </p:nvSpPr>
        <p:spPr>
          <a:xfrm>
            <a:off x="4213070" y="3078862"/>
            <a:ext cx="1319592" cy="386388"/>
          </a:xfrm>
          <a:prstGeom prst="rect">
            <a:avLst/>
          </a:prstGeom>
          <a:noFill/>
        </p:spPr>
        <p:txBody>
          <a:bodyPr wrap="none" rtlCol="0">
            <a:spAutoFit/>
          </a:bodyPr>
          <a:lstStyle/>
          <a:p>
            <a:pPr>
              <a:lnSpc>
                <a:spcPct val="130000"/>
              </a:lnSpc>
            </a:pPr>
            <a:r>
              <a:rPr lang="zh-CN" altLang="en-US" sz="1470" b="1">
                <a:cs typeface="+mn-ea"/>
                <a:sym typeface="+mn-lt"/>
              </a:rPr>
              <a:t>输入标题内容</a:t>
            </a:r>
          </a:p>
        </p:txBody>
      </p:sp>
      <p:sp>
        <p:nvSpPr>
          <p:cNvPr id="23" name="矩形 2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id="{AC31C69B-5CA0-45AD-8D7B-5D07911734AD}"/>
              </a:ext>
            </a:extLst>
          </p:cNvPr>
          <p:cNvSpPr/>
          <p:nvPr/>
        </p:nvSpPr>
        <p:spPr>
          <a:xfrm>
            <a:off x="4213068" y="3338701"/>
            <a:ext cx="2529190" cy="239361"/>
          </a:xfrm>
          <a:prstGeom prst="rect">
            <a:avLst/>
          </a:prstGeom>
        </p:spPr>
        <p:txBody>
          <a:bodyPr wrap="square">
            <a:spAutoFit/>
          </a:bodyPr>
          <a:lstStyle/>
          <a:p>
            <a:pPr>
              <a:lnSpc>
                <a:spcPct val="130000"/>
              </a:lnSpc>
            </a:pPr>
            <a:r>
              <a:rPr lang="en-US" altLang="zh-CN" sz="735">
                <a:cs typeface="+mn-ea"/>
                <a:sym typeface="+mn-lt"/>
              </a:rPr>
              <a:t>Lorem ipsum dolor sit amet, consectetur adipiscing elit. </a:t>
            </a:r>
            <a:endParaRPr lang="zh-CN" altLang="en-US" sz="735">
              <a:cs typeface="+mn-ea"/>
              <a:sym typeface="+mn-lt"/>
            </a:endParaRPr>
          </a:p>
        </p:txBody>
      </p:sp>
      <p:sp>
        <p:nvSpPr>
          <p:cNvPr id="24" name="文本框 23">
            <a:extLst>
              <a:ext uri="{FF2B5EF4-FFF2-40B4-BE49-F238E27FC236}">
                <a16:creationId xmlns:a16="http://schemas.microsoft.com/office/drawing/2014/main" id="{CAB0D2E8-8735-4DFA-A8ED-0927B3116C55}"/>
              </a:ext>
            </a:extLst>
          </p:cNvPr>
          <p:cNvSpPr txBox="1"/>
          <p:nvPr/>
        </p:nvSpPr>
        <p:spPr>
          <a:xfrm>
            <a:off x="4213070" y="3999704"/>
            <a:ext cx="1319592" cy="386388"/>
          </a:xfrm>
          <a:prstGeom prst="rect">
            <a:avLst/>
          </a:prstGeom>
          <a:noFill/>
        </p:spPr>
        <p:txBody>
          <a:bodyPr wrap="none" rtlCol="0">
            <a:spAutoFit/>
          </a:bodyPr>
          <a:lstStyle/>
          <a:p>
            <a:pPr>
              <a:lnSpc>
                <a:spcPct val="130000"/>
              </a:lnSpc>
            </a:pPr>
            <a:r>
              <a:rPr lang="zh-CN" altLang="en-US" sz="1470" b="1">
                <a:cs typeface="+mn-ea"/>
                <a:sym typeface="+mn-lt"/>
              </a:rPr>
              <a:t>输入标题内容</a:t>
            </a:r>
          </a:p>
        </p:txBody>
      </p:sp>
      <p:sp>
        <p:nvSpPr>
          <p:cNvPr id="25" name="矩形 2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id="{CA48D2B1-A849-4AF4-A7AC-A2CE9D7F56DE}"/>
              </a:ext>
            </a:extLst>
          </p:cNvPr>
          <p:cNvSpPr/>
          <p:nvPr/>
        </p:nvSpPr>
        <p:spPr>
          <a:xfrm>
            <a:off x="4213068" y="4259543"/>
            <a:ext cx="2529190" cy="239361"/>
          </a:xfrm>
          <a:prstGeom prst="rect">
            <a:avLst/>
          </a:prstGeom>
        </p:spPr>
        <p:txBody>
          <a:bodyPr wrap="square">
            <a:spAutoFit/>
          </a:bodyPr>
          <a:lstStyle/>
          <a:p>
            <a:pPr>
              <a:lnSpc>
                <a:spcPct val="130000"/>
              </a:lnSpc>
            </a:pPr>
            <a:r>
              <a:rPr lang="en-US" altLang="zh-CN" sz="735">
                <a:cs typeface="+mn-ea"/>
                <a:sym typeface="+mn-lt"/>
              </a:rPr>
              <a:t>Lorem ipsum dolor sit amet, consectetur adipiscing elit. </a:t>
            </a:r>
            <a:endParaRPr lang="zh-CN" altLang="en-US" sz="735">
              <a:cs typeface="+mn-ea"/>
              <a:sym typeface="+mn-lt"/>
            </a:endParaRPr>
          </a:p>
        </p:txBody>
      </p:sp>
      <p:sp>
        <p:nvSpPr>
          <p:cNvPr id="26" name="文本框 25">
            <a:extLst>
              <a:ext uri="{FF2B5EF4-FFF2-40B4-BE49-F238E27FC236}">
                <a16:creationId xmlns:a16="http://schemas.microsoft.com/office/drawing/2014/main" id="{C859053A-13D3-4FCA-A08E-7E5BA16AEB8A}"/>
              </a:ext>
            </a:extLst>
          </p:cNvPr>
          <p:cNvSpPr txBox="1"/>
          <p:nvPr/>
        </p:nvSpPr>
        <p:spPr>
          <a:xfrm>
            <a:off x="3647497" y="733842"/>
            <a:ext cx="2900025" cy="635239"/>
          </a:xfrm>
          <a:prstGeom prst="rect">
            <a:avLst/>
          </a:prstGeom>
          <a:noFill/>
        </p:spPr>
        <p:txBody>
          <a:bodyPr wrap="none" rtlCol="0">
            <a:spAutoFit/>
          </a:bodyPr>
          <a:lstStyle/>
          <a:p>
            <a:r>
              <a:rPr lang="en-US" altLang="zh-CN" sz="3528" b="1" dirty="0"/>
              <a:t>CONTENT</a:t>
            </a:r>
            <a:r>
              <a:rPr lang="zh-CN" altLang="en-US" sz="3528" b="1" dirty="0"/>
              <a:t>目录</a:t>
            </a:r>
          </a:p>
        </p:txBody>
      </p:sp>
    </p:spTree>
    <p:extLst>
      <p:ext uri="{BB962C8B-B14F-4D97-AF65-F5344CB8AC3E}">
        <p14:creationId xmlns:p14="http://schemas.microsoft.com/office/powerpoint/2010/main" val="256754987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extLst mod="1">
    <p:ext uri="{E180D4A7-C9FB-4DFB-919C-405C955672EB}">
      <p14:showEvtLst xmlns:p14="http://schemas.microsoft.com/office/powerpoint/2010/main">
        <p14:playEvt time="6" objId="9"/>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Diagram 16">
            <a:extLst>
              <a:ext uri="{FF2B5EF4-FFF2-40B4-BE49-F238E27FC236}">
                <a16:creationId xmlns:a16="http://schemas.microsoft.com/office/drawing/2014/main" id="{748CD844-F207-4A67-ABFE-47FF5DBAF1C9}"/>
              </a:ext>
            </a:extLst>
          </p:cNvPr>
          <p:cNvGraphicFramePr/>
          <p:nvPr>
            <p:extLst>
              <p:ext uri="{D42A27DB-BD31-4B8C-83A1-F6EECF244321}">
                <p14:modId xmlns:p14="http://schemas.microsoft.com/office/powerpoint/2010/main" val="2612261553"/>
              </p:ext>
            </p:extLst>
          </p:nvPr>
        </p:nvGraphicFramePr>
        <p:xfrm>
          <a:off x="19492" y="490030"/>
          <a:ext cx="6432220" cy="33672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3" name="Parallelogram 25">
            <a:extLst>
              <a:ext uri="{FF2B5EF4-FFF2-40B4-BE49-F238E27FC236}">
                <a16:creationId xmlns:a16="http://schemas.microsoft.com/office/drawing/2014/main" id="{A24981F8-4AD1-4C60-9EE7-77AF9B35E932}"/>
              </a:ext>
            </a:extLst>
          </p:cNvPr>
          <p:cNvSpPr/>
          <p:nvPr/>
        </p:nvSpPr>
        <p:spPr>
          <a:xfrm>
            <a:off x="4665334" y="-1346914"/>
            <a:ext cx="5142071" cy="3073191"/>
          </a:xfrm>
          <a:prstGeom prst="parallelogram">
            <a:avLst>
              <a:gd name="adj" fmla="val 865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p>
        </p:txBody>
      </p:sp>
      <p:sp>
        <p:nvSpPr>
          <p:cNvPr id="34" name="Parallelogram 27">
            <a:extLst>
              <a:ext uri="{FF2B5EF4-FFF2-40B4-BE49-F238E27FC236}">
                <a16:creationId xmlns:a16="http://schemas.microsoft.com/office/drawing/2014/main" id="{D859A71C-3A65-498B-845F-3A195FDBABA4}"/>
              </a:ext>
            </a:extLst>
          </p:cNvPr>
          <p:cNvSpPr/>
          <p:nvPr/>
        </p:nvSpPr>
        <p:spPr>
          <a:xfrm>
            <a:off x="3169021" y="1715369"/>
            <a:ext cx="5142071" cy="3073191"/>
          </a:xfrm>
          <a:prstGeom prst="parallelogram">
            <a:avLst>
              <a:gd name="adj" fmla="val 389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p>
        </p:txBody>
      </p:sp>
      <p:cxnSp>
        <p:nvCxnSpPr>
          <p:cNvPr id="35" name="Straight Connector 28">
            <a:extLst>
              <a:ext uri="{FF2B5EF4-FFF2-40B4-BE49-F238E27FC236}">
                <a16:creationId xmlns:a16="http://schemas.microsoft.com/office/drawing/2014/main" id="{81DE95B9-064C-46F5-89EE-78033DF6ADBC}"/>
              </a:ext>
            </a:extLst>
          </p:cNvPr>
          <p:cNvCxnSpPr/>
          <p:nvPr/>
        </p:nvCxnSpPr>
        <p:spPr>
          <a:xfrm flipH="1">
            <a:off x="1006427" y="4342785"/>
            <a:ext cx="2126365" cy="243440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6" name="TextBox 30">
            <a:extLst>
              <a:ext uri="{FF2B5EF4-FFF2-40B4-BE49-F238E27FC236}">
                <a16:creationId xmlns:a16="http://schemas.microsoft.com/office/drawing/2014/main" id="{BB730508-FC24-48BA-8D8A-9233D39FCC37}"/>
              </a:ext>
            </a:extLst>
          </p:cNvPr>
          <p:cNvSpPr txBox="1"/>
          <p:nvPr/>
        </p:nvSpPr>
        <p:spPr>
          <a:xfrm>
            <a:off x="4871630" y="2742214"/>
            <a:ext cx="3341300" cy="906723"/>
          </a:xfrm>
          <a:prstGeom prst="rect">
            <a:avLst/>
          </a:prstGeom>
          <a:noFill/>
        </p:spPr>
        <p:txBody>
          <a:bodyPr wrap="none" rtlCol="0">
            <a:spAutoFit/>
          </a:bodyPr>
          <a:lstStyle/>
          <a:p>
            <a:pPr algn="r"/>
            <a:r>
              <a:rPr lang="en-US" sz="5292" spc="-221" dirty="0">
                <a:solidFill>
                  <a:schemeClr val="tx1">
                    <a:lumMod val="85000"/>
                    <a:lumOff val="15000"/>
                  </a:schemeClr>
                </a:solidFill>
                <a:latin typeface="Elephant" panose="02020904090505020303" pitchFamily="18" charset="0"/>
              </a:rPr>
              <a:t>r </a:t>
            </a:r>
            <a:r>
              <a:rPr lang="en-US" sz="5292" spc="-221" dirty="0" err="1">
                <a:solidFill>
                  <a:schemeClr val="tx1">
                    <a:lumMod val="85000"/>
                    <a:lumOff val="15000"/>
                  </a:schemeClr>
                </a:solidFill>
                <a:latin typeface="Elephant" panose="02020904090505020303" pitchFamily="18" charset="0"/>
              </a:rPr>
              <a:t>odigruez</a:t>
            </a:r>
            <a:endParaRPr lang="en-US" sz="5292" spc="-221" dirty="0">
              <a:solidFill>
                <a:schemeClr val="tx1">
                  <a:lumMod val="85000"/>
                  <a:lumOff val="15000"/>
                </a:schemeClr>
              </a:solidFill>
              <a:latin typeface="Elephant" panose="02020904090505020303" pitchFamily="18" charset="0"/>
            </a:endParaRPr>
          </a:p>
        </p:txBody>
      </p:sp>
      <p:sp>
        <p:nvSpPr>
          <p:cNvPr id="37" name="TextBox 31">
            <a:extLst>
              <a:ext uri="{FF2B5EF4-FFF2-40B4-BE49-F238E27FC236}">
                <a16:creationId xmlns:a16="http://schemas.microsoft.com/office/drawing/2014/main" id="{80EC27A2-2DEB-4327-B07F-33FE0F495B36}"/>
              </a:ext>
            </a:extLst>
          </p:cNvPr>
          <p:cNvSpPr txBox="1"/>
          <p:nvPr/>
        </p:nvSpPr>
        <p:spPr>
          <a:xfrm>
            <a:off x="7522874" y="3388084"/>
            <a:ext cx="1032334" cy="363818"/>
          </a:xfrm>
          <a:prstGeom prst="rect">
            <a:avLst/>
          </a:prstGeom>
          <a:noFill/>
        </p:spPr>
        <p:txBody>
          <a:bodyPr wrap="none" rtlCol="0">
            <a:spAutoFit/>
          </a:bodyPr>
          <a:lstStyle/>
          <a:p>
            <a:pPr algn="r"/>
            <a:r>
              <a:rPr lang="zh-CN" altLang="en-US" sz="1764" i="1" spc="-110" dirty="0">
                <a:solidFill>
                  <a:schemeClr val="tx1">
                    <a:lumMod val="85000"/>
                    <a:lumOff val="15000"/>
                  </a:schemeClr>
                </a:solidFill>
                <a:latin typeface="Cambria" pitchFamily="18" charset="0"/>
              </a:rPr>
              <a:t>输入标题</a:t>
            </a:r>
          </a:p>
        </p:txBody>
      </p:sp>
      <p:sp>
        <p:nvSpPr>
          <p:cNvPr id="38" name="TextBox 10">
            <a:extLst>
              <a:ext uri="{FF2B5EF4-FFF2-40B4-BE49-F238E27FC236}">
                <a16:creationId xmlns:a16="http://schemas.microsoft.com/office/drawing/2014/main" id="{99A64DF3-EB12-4B80-8469-42F8BD257C5F}"/>
              </a:ext>
            </a:extLst>
          </p:cNvPr>
          <p:cNvSpPr txBox="1"/>
          <p:nvPr/>
        </p:nvSpPr>
        <p:spPr>
          <a:xfrm>
            <a:off x="92633" y="3920243"/>
            <a:ext cx="562975" cy="205441"/>
          </a:xfrm>
          <a:prstGeom prst="rect">
            <a:avLst/>
          </a:prstGeom>
          <a:noFill/>
        </p:spPr>
        <p:txBody>
          <a:bodyPr wrap="none" rtlCol="0">
            <a:spAutoFit/>
          </a:bodyPr>
          <a:lstStyle/>
          <a:p>
            <a:r>
              <a:rPr lang="zh-CN" altLang="en-US" sz="735" i="1" dirty="0">
                <a:latin typeface="Georgia" panose="02040502050405020303" pitchFamily="18" charset="0"/>
              </a:rPr>
              <a:t>输入标题</a:t>
            </a:r>
          </a:p>
        </p:txBody>
      </p:sp>
      <p:sp>
        <p:nvSpPr>
          <p:cNvPr id="39" name="Rectangle 11">
            <a:extLst>
              <a:ext uri="{FF2B5EF4-FFF2-40B4-BE49-F238E27FC236}">
                <a16:creationId xmlns:a16="http://schemas.microsoft.com/office/drawing/2014/main" id="{67862B44-713E-4A2A-93CA-B9B36802B4B9}"/>
              </a:ext>
            </a:extLst>
          </p:cNvPr>
          <p:cNvSpPr/>
          <p:nvPr/>
        </p:nvSpPr>
        <p:spPr>
          <a:xfrm>
            <a:off x="79049" y="4024724"/>
            <a:ext cx="1199367" cy="250710"/>
          </a:xfrm>
          <a:prstGeom prst="rect">
            <a:avLst/>
          </a:prstGeom>
        </p:spPr>
        <p:txBody>
          <a:bodyPr wrap="none">
            <a:spAutoFit/>
          </a:bodyPr>
          <a:lstStyle/>
          <a:p>
            <a:r>
              <a:rPr lang="en-US" sz="1029" i="1" dirty="0" err="1">
                <a:latin typeface="Georgia" panose="02040502050405020303" pitchFamily="18" charset="0"/>
              </a:rPr>
              <a:t>Timur</a:t>
            </a:r>
            <a:r>
              <a:rPr lang="en-US" sz="1029" i="1" dirty="0">
                <a:latin typeface="Georgia" panose="02040502050405020303" pitchFamily="18" charset="0"/>
              </a:rPr>
              <a:t> Rodriguez</a:t>
            </a:r>
          </a:p>
        </p:txBody>
      </p:sp>
      <p:sp>
        <p:nvSpPr>
          <p:cNvPr id="40" name="Rectangle 15">
            <a:extLst>
              <a:ext uri="{FF2B5EF4-FFF2-40B4-BE49-F238E27FC236}">
                <a16:creationId xmlns:a16="http://schemas.microsoft.com/office/drawing/2014/main" id="{960591FD-C120-460C-B6D8-9929EBFBF8C6}"/>
              </a:ext>
            </a:extLst>
          </p:cNvPr>
          <p:cNvSpPr/>
          <p:nvPr/>
        </p:nvSpPr>
        <p:spPr>
          <a:xfrm>
            <a:off x="4893312" y="3718052"/>
            <a:ext cx="3685378" cy="1213024"/>
          </a:xfrm>
          <a:prstGeom prst="rect">
            <a:avLst/>
          </a:prstGeom>
        </p:spPr>
        <p:txBody>
          <a:bodyPr wrap="square">
            <a:spAutoFit/>
          </a:bodyPr>
          <a:lstStyle/>
          <a:p>
            <a:pPr algn="just"/>
            <a:r>
              <a:rPr lang="en-US" sz="809" kern="3000" spc="23"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809" kern="3000" spc="23" dirty="0" err="1">
                <a:solidFill>
                  <a:schemeClr val="tx1">
                    <a:lumMod val="85000"/>
                    <a:lumOff val="15000"/>
                  </a:schemeClr>
                </a:solidFill>
                <a:latin typeface="Liberation Sans" panose="020B0604020202020204" pitchFamily="34" charset="0"/>
              </a:rPr>
              <a:t>Neue</a:t>
            </a:r>
            <a:r>
              <a:rPr lang="en-US" sz="809" kern="3000" spc="23"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Everyone here works directly with our clients, so if a client has a question that relates to the design they’ll speak to the designer that worked on it. It’s fun, as it should be. We spend so much of our life working that we’d best enjoy it.</a:t>
            </a:r>
          </a:p>
        </p:txBody>
      </p:sp>
      <p:cxnSp>
        <p:nvCxnSpPr>
          <p:cNvPr id="41" name="Straight Connector 19">
            <a:extLst>
              <a:ext uri="{FF2B5EF4-FFF2-40B4-BE49-F238E27FC236}">
                <a16:creationId xmlns:a16="http://schemas.microsoft.com/office/drawing/2014/main" id="{A86F4AE1-2750-40BB-9E45-CF22F8F543E5}"/>
              </a:ext>
            </a:extLst>
          </p:cNvPr>
          <p:cNvCxnSpPr/>
          <p:nvPr/>
        </p:nvCxnSpPr>
        <p:spPr>
          <a:xfrm flipH="1">
            <a:off x="-103365" y="317352"/>
            <a:ext cx="827596" cy="3410034"/>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3">
            <a:extLst>
              <a:ext uri="{FF2B5EF4-FFF2-40B4-BE49-F238E27FC236}">
                <a16:creationId xmlns:a16="http://schemas.microsoft.com/office/drawing/2014/main" id="{2EF9287E-D05A-43A2-967D-040F0642A12D}"/>
              </a:ext>
            </a:extLst>
          </p:cNvPr>
          <p:cNvCxnSpPr/>
          <p:nvPr/>
        </p:nvCxnSpPr>
        <p:spPr>
          <a:xfrm flipH="1">
            <a:off x="4846642" y="-700043"/>
            <a:ext cx="2644483" cy="3027573"/>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aphicFrame>
        <p:nvGraphicFramePr>
          <p:cNvPr id="43" name="Diagram 22">
            <a:extLst>
              <a:ext uri="{FF2B5EF4-FFF2-40B4-BE49-F238E27FC236}">
                <a16:creationId xmlns:a16="http://schemas.microsoft.com/office/drawing/2014/main" id="{88CBF21C-F4AC-445D-AB4B-1B8E1598918E}"/>
              </a:ext>
            </a:extLst>
          </p:cNvPr>
          <p:cNvGraphicFramePr/>
          <p:nvPr>
            <p:extLst>
              <p:ext uri="{D42A27DB-BD31-4B8C-83A1-F6EECF244321}">
                <p14:modId xmlns:p14="http://schemas.microsoft.com/office/powerpoint/2010/main" val="1115947519"/>
              </p:ext>
            </p:extLst>
          </p:nvPr>
        </p:nvGraphicFramePr>
        <p:xfrm>
          <a:off x="3902343" y="1760860"/>
          <a:ext cx="2419184" cy="126642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44" name="Straight Connector 24">
            <a:extLst>
              <a:ext uri="{FF2B5EF4-FFF2-40B4-BE49-F238E27FC236}">
                <a16:creationId xmlns:a16="http://schemas.microsoft.com/office/drawing/2014/main" id="{9A4C051A-F606-4EEF-8AAB-CCBF335C4F96}"/>
              </a:ext>
            </a:extLst>
          </p:cNvPr>
          <p:cNvCxnSpPr/>
          <p:nvPr/>
        </p:nvCxnSpPr>
        <p:spPr>
          <a:xfrm flipH="1">
            <a:off x="3525157" y="1247770"/>
            <a:ext cx="1021282" cy="2613118"/>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45" name="Diagram 32">
            <a:extLst>
              <a:ext uri="{FF2B5EF4-FFF2-40B4-BE49-F238E27FC236}">
                <a16:creationId xmlns:a16="http://schemas.microsoft.com/office/drawing/2014/main" id="{B04EF598-1B6A-4766-94EF-72FE125F8195}"/>
              </a:ext>
            </a:extLst>
          </p:cNvPr>
          <p:cNvGraphicFramePr/>
          <p:nvPr>
            <p:extLst>
              <p:ext uri="{D42A27DB-BD31-4B8C-83A1-F6EECF244321}">
                <p14:modId xmlns:p14="http://schemas.microsoft.com/office/powerpoint/2010/main" val="853800152"/>
              </p:ext>
            </p:extLst>
          </p:nvPr>
        </p:nvGraphicFramePr>
        <p:xfrm>
          <a:off x="3596060" y="3064223"/>
          <a:ext cx="1486620" cy="77823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46" name="Diagram 33">
            <a:extLst>
              <a:ext uri="{FF2B5EF4-FFF2-40B4-BE49-F238E27FC236}">
                <a16:creationId xmlns:a16="http://schemas.microsoft.com/office/drawing/2014/main" id="{DE3E7DB9-DE4B-4102-9112-6346CBE08DCD}"/>
              </a:ext>
            </a:extLst>
          </p:cNvPr>
          <p:cNvGraphicFramePr/>
          <p:nvPr>
            <p:extLst>
              <p:ext uri="{D42A27DB-BD31-4B8C-83A1-F6EECF244321}">
                <p14:modId xmlns:p14="http://schemas.microsoft.com/office/powerpoint/2010/main" val="2255003521"/>
              </p:ext>
            </p:extLst>
          </p:nvPr>
        </p:nvGraphicFramePr>
        <p:xfrm>
          <a:off x="6173442" y="308480"/>
          <a:ext cx="3676640" cy="192468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47" name="Parallelogram 18">
            <a:extLst>
              <a:ext uri="{FF2B5EF4-FFF2-40B4-BE49-F238E27FC236}">
                <a16:creationId xmlns:a16="http://schemas.microsoft.com/office/drawing/2014/main" id="{24108AC8-BB7F-4E7B-99FE-F93A82FC4B6D}"/>
              </a:ext>
            </a:extLst>
          </p:cNvPr>
          <p:cNvSpPr/>
          <p:nvPr/>
        </p:nvSpPr>
        <p:spPr>
          <a:xfrm>
            <a:off x="-2192773" y="317352"/>
            <a:ext cx="2917004" cy="3073191"/>
          </a:xfrm>
          <a:prstGeom prst="parallelogram">
            <a:avLst>
              <a:gd name="adj" fmla="val 25622"/>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p>
        </p:txBody>
      </p:sp>
      <p:sp>
        <p:nvSpPr>
          <p:cNvPr id="48" name="Parallelogram 1">
            <a:extLst>
              <a:ext uri="{FF2B5EF4-FFF2-40B4-BE49-F238E27FC236}">
                <a16:creationId xmlns:a16="http://schemas.microsoft.com/office/drawing/2014/main" id="{4C9E8F0A-2E51-47F9-82CE-1797EA79FC5A}"/>
              </a:ext>
            </a:extLst>
          </p:cNvPr>
          <p:cNvSpPr/>
          <p:nvPr/>
        </p:nvSpPr>
        <p:spPr>
          <a:xfrm>
            <a:off x="-876564" y="231015"/>
            <a:ext cx="1792111" cy="1071066"/>
          </a:xfrm>
          <a:prstGeom prst="parallelogram">
            <a:avLst>
              <a:gd name="adj" fmla="val 91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p>
        </p:txBody>
      </p:sp>
      <p:sp>
        <p:nvSpPr>
          <p:cNvPr id="49" name="文本框 48">
            <a:extLst>
              <a:ext uri="{FF2B5EF4-FFF2-40B4-BE49-F238E27FC236}">
                <a16:creationId xmlns:a16="http://schemas.microsoft.com/office/drawing/2014/main" id="{DBD5F484-6017-4AC9-A282-C52B4B3FFA5C}"/>
              </a:ext>
            </a:extLst>
          </p:cNvPr>
          <p:cNvSpPr txBox="1"/>
          <p:nvPr/>
        </p:nvSpPr>
        <p:spPr>
          <a:xfrm>
            <a:off x="5733014" y="1987318"/>
            <a:ext cx="3228700" cy="739305"/>
          </a:xfrm>
          <a:prstGeom prst="rect">
            <a:avLst/>
          </a:prstGeom>
          <a:noFill/>
        </p:spPr>
        <p:txBody>
          <a:bodyPr wrap="square" rtlCol="0" anchor="ctr">
            <a:spAutoFit/>
          </a:bodyPr>
          <a:lstStyle/>
          <a:p>
            <a:pPr algn="ctr">
              <a:lnSpc>
                <a:spcPct val="110000"/>
              </a:lnSpc>
            </a:pPr>
            <a:r>
              <a:rPr kumimoji="1" lang="en-US" altLang="zh-CN" sz="1764" b="1" dirty="0">
                <a:solidFill>
                  <a:schemeClr val="tx1">
                    <a:lumMod val="75000"/>
                    <a:lumOff val="25000"/>
                  </a:schemeClr>
                </a:solidFill>
              </a:rPr>
              <a:t>MORE THAN TEMPLATE</a:t>
            </a:r>
            <a:endParaRPr kumimoji="1" lang="en-US" altLang="zh-CN" sz="1764" b="1" dirty="0">
              <a:solidFill>
                <a:schemeClr val="tx1">
                  <a:lumMod val="75000"/>
                  <a:lumOff val="25000"/>
                </a:schemeClr>
              </a:solidFill>
              <a:latin typeface="微软雅黑"/>
              <a:ea typeface="微软雅黑"/>
              <a:cs typeface="微软雅黑"/>
            </a:endParaRPr>
          </a:p>
          <a:p>
            <a:pPr algn="ctr">
              <a:lnSpc>
                <a:spcPct val="110000"/>
              </a:lnSpc>
            </a:pPr>
            <a:r>
              <a:rPr kumimoji="1" lang="zh-CN" altLang="en-US" sz="2058" b="1" dirty="0">
                <a:solidFill>
                  <a:schemeClr val="tx1">
                    <a:lumMod val="75000"/>
                    <a:lumOff val="25000"/>
                  </a:schemeClr>
                </a:solidFill>
                <a:latin typeface="微软雅黑"/>
                <a:ea typeface="微软雅黑"/>
                <a:cs typeface="微软雅黑"/>
              </a:rPr>
              <a:t>点击此处添加副标题</a:t>
            </a:r>
          </a:p>
        </p:txBody>
      </p:sp>
    </p:spTree>
    <p:extLst>
      <p:ext uri="{BB962C8B-B14F-4D97-AF65-F5344CB8AC3E}">
        <p14:creationId xmlns:p14="http://schemas.microsoft.com/office/powerpoint/2010/main" val="126254733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750" fill="hold"/>
                                        <p:tgtEl>
                                          <p:spTgt spid="48"/>
                                        </p:tgtEl>
                                        <p:attrNameLst>
                                          <p:attrName>ppt_x</p:attrName>
                                        </p:attrNameLst>
                                      </p:cBhvr>
                                      <p:tavLst>
                                        <p:tav tm="0">
                                          <p:val>
                                            <p:strVal val="#ppt_x"/>
                                          </p:val>
                                        </p:tav>
                                        <p:tav tm="100000">
                                          <p:val>
                                            <p:strVal val="#ppt_x"/>
                                          </p:val>
                                        </p:tav>
                                      </p:tavLst>
                                    </p:anim>
                                    <p:anim calcmode="lin" valueType="num">
                                      <p:cBhvr additive="base">
                                        <p:cTn id="12" dur="75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750" fill="hold"/>
                                        <p:tgtEl>
                                          <p:spTgt spid="47"/>
                                        </p:tgtEl>
                                        <p:attrNameLst>
                                          <p:attrName>ppt_x</p:attrName>
                                        </p:attrNameLst>
                                      </p:cBhvr>
                                      <p:tavLst>
                                        <p:tav tm="0">
                                          <p:val>
                                            <p:strVal val="#ppt_x"/>
                                          </p:val>
                                        </p:tav>
                                        <p:tav tm="100000">
                                          <p:val>
                                            <p:strVal val="#ppt_x"/>
                                          </p:val>
                                        </p:tav>
                                      </p:tavLst>
                                    </p:anim>
                                    <p:anim calcmode="lin" valueType="num">
                                      <p:cBhvr additive="base">
                                        <p:cTn id="16" dur="750" fill="hold"/>
                                        <p:tgtEl>
                                          <p:spTgt spid="4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750" fill="hold"/>
                                        <p:tgtEl>
                                          <p:spTgt spid="33"/>
                                        </p:tgtEl>
                                        <p:attrNameLst>
                                          <p:attrName>ppt_x</p:attrName>
                                        </p:attrNameLst>
                                      </p:cBhvr>
                                      <p:tavLst>
                                        <p:tav tm="0">
                                          <p:val>
                                            <p:strVal val="#ppt_x"/>
                                          </p:val>
                                        </p:tav>
                                        <p:tav tm="100000">
                                          <p:val>
                                            <p:strVal val="#ppt_x"/>
                                          </p:val>
                                        </p:tav>
                                      </p:tavLst>
                                    </p:anim>
                                    <p:anim calcmode="lin" valueType="num">
                                      <p:cBhvr additive="base">
                                        <p:cTn id="20" dur="75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750" fill="hold"/>
                                        <p:tgtEl>
                                          <p:spTgt spid="34"/>
                                        </p:tgtEl>
                                        <p:attrNameLst>
                                          <p:attrName>ppt_x</p:attrName>
                                        </p:attrNameLst>
                                      </p:cBhvr>
                                      <p:tavLst>
                                        <p:tav tm="0">
                                          <p:val>
                                            <p:strVal val="#ppt_x"/>
                                          </p:val>
                                        </p:tav>
                                        <p:tav tm="100000">
                                          <p:val>
                                            <p:strVal val="#ppt_x"/>
                                          </p:val>
                                        </p:tav>
                                      </p:tavLst>
                                    </p:anim>
                                    <p:anim calcmode="lin" valueType="num">
                                      <p:cBhvr additive="base">
                                        <p:cTn id="24" dur="750" fill="hold"/>
                                        <p:tgtEl>
                                          <p:spTgt spid="34"/>
                                        </p:tgtEl>
                                        <p:attrNameLst>
                                          <p:attrName>ppt_y</p:attrName>
                                        </p:attrNameLst>
                                      </p:cBhvr>
                                      <p:tavLst>
                                        <p:tav tm="0">
                                          <p:val>
                                            <p:strVal val="1+#ppt_h/2"/>
                                          </p:val>
                                        </p:tav>
                                        <p:tav tm="100000">
                                          <p:val>
                                            <p:strVal val="#ppt_y"/>
                                          </p:val>
                                        </p:tav>
                                      </p:tavLst>
                                    </p:anim>
                                  </p:childTnLst>
                                </p:cTn>
                              </p:par>
                            </p:childTnLst>
                          </p:cTn>
                        </p:par>
                        <p:par>
                          <p:cTn id="25" fill="hold">
                            <p:stCondLst>
                              <p:cond delay="1250"/>
                            </p:stCondLst>
                            <p:childTnLst>
                              <p:par>
                                <p:cTn id="26" presetID="10" presetClass="entr" presetSubtype="0"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childTnLst>
                          </p:cTn>
                        </p:par>
                        <p:par>
                          <p:cTn id="29" fill="hold">
                            <p:stCondLst>
                              <p:cond delay="1750"/>
                            </p:stCondLst>
                            <p:childTnLst>
                              <p:par>
                                <p:cTn id="30" presetID="10" presetClass="entr" presetSubtype="0"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par>
                          <p:cTn id="33" fill="hold">
                            <p:stCondLst>
                              <p:cond delay="2250"/>
                            </p:stCondLst>
                            <p:childTnLst>
                              <p:par>
                                <p:cTn id="34" presetID="10" presetClass="entr" presetSubtype="0"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childTnLst>
                          </p:cTn>
                        </p:par>
                        <p:par>
                          <p:cTn id="37" fill="hold">
                            <p:stCondLst>
                              <p:cond delay="2750"/>
                            </p:stCondLst>
                            <p:childTnLst>
                              <p:par>
                                <p:cTn id="38" presetID="2" presetClass="entr" presetSubtype="4" decel="100000"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750" fill="hold"/>
                                        <p:tgtEl>
                                          <p:spTgt spid="41"/>
                                        </p:tgtEl>
                                        <p:attrNameLst>
                                          <p:attrName>ppt_x</p:attrName>
                                        </p:attrNameLst>
                                      </p:cBhvr>
                                      <p:tavLst>
                                        <p:tav tm="0">
                                          <p:val>
                                            <p:strVal val="#ppt_x"/>
                                          </p:val>
                                        </p:tav>
                                        <p:tav tm="100000">
                                          <p:val>
                                            <p:strVal val="#ppt_x"/>
                                          </p:val>
                                        </p:tav>
                                      </p:tavLst>
                                    </p:anim>
                                    <p:anim calcmode="lin" valueType="num">
                                      <p:cBhvr additive="base">
                                        <p:cTn id="41" dur="750" fill="hold"/>
                                        <p:tgtEl>
                                          <p:spTgt spid="41"/>
                                        </p:tgtEl>
                                        <p:attrNameLst>
                                          <p:attrName>ppt_y</p:attrName>
                                        </p:attrNameLst>
                                      </p:cBhvr>
                                      <p:tavLst>
                                        <p:tav tm="0">
                                          <p:val>
                                            <p:strVal val="1+#ppt_h/2"/>
                                          </p:val>
                                        </p:tav>
                                        <p:tav tm="100000">
                                          <p:val>
                                            <p:strVal val="#ppt_y"/>
                                          </p:val>
                                        </p:tav>
                                      </p:tavLst>
                                    </p:anim>
                                  </p:childTnLst>
                                </p:cTn>
                              </p:par>
                              <p:par>
                                <p:cTn id="42" presetID="2" presetClass="entr" presetSubtype="4" decel="100000" fill="hold" nodeType="with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750" fill="hold"/>
                                        <p:tgtEl>
                                          <p:spTgt spid="44"/>
                                        </p:tgtEl>
                                        <p:attrNameLst>
                                          <p:attrName>ppt_x</p:attrName>
                                        </p:attrNameLst>
                                      </p:cBhvr>
                                      <p:tavLst>
                                        <p:tav tm="0">
                                          <p:val>
                                            <p:strVal val="#ppt_x"/>
                                          </p:val>
                                        </p:tav>
                                        <p:tav tm="100000">
                                          <p:val>
                                            <p:strVal val="#ppt_x"/>
                                          </p:val>
                                        </p:tav>
                                      </p:tavLst>
                                    </p:anim>
                                    <p:anim calcmode="lin" valueType="num">
                                      <p:cBhvr additive="base">
                                        <p:cTn id="45" dur="750" fill="hold"/>
                                        <p:tgtEl>
                                          <p:spTgt spid="44"/>
                                        </p:tgtEl>
                                        <p:attrNameLst>
                                          <p:attrName>ppt_y</p:attrName>
                                        </p:attrNameLst>
                                      </p:cBhvr>
                                      <p:tavLst>
                                        <p:tav tm="0">
                                          <p:val>
                                            <p:strVal val="1+#ppt_h/2"/>
                                          </p:val>
                                        </p:tav>
                                        <p:tav tm="100000">
                                          <p:val>
                                            <p:strVal val="#ppt_y"/>
                                          </p:val>
                                        </p:tav>
                                      </p:tavLst>
                                    </p:anim>
                                  </p:childTnLst>
                                </p:cTn>
                              </p:par>
                              <p:par>
                                <p:cTn id="46" presetID="2" presetClass="entr" presetSubtype="4" decel="100000" fill="hold" nodeType="with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750" fill="hold"/>
                                        <p:tgtEl>
                                          <p:spTgt spid="42"/>
                                        </p:tgtEl>
                                        <p:attrNameLst>
                                          <p:attrName>ppt_x</p:attrName>
                                        </p:attrNameLst>
                                      </p:cBhvr>
                                      <p:tavLst>
                                        <p:tav tm="0">
                                          <p:val>
                                            <p:strVal val="#ppt_x"/>
                                          </p:val>
                                        </p:tav>
                                        <p:tav tm="100000">
                                          <p:val>
                                            <p:strVal val="#ppt_x"/>
                                          </p:val>
                                        </p:tav>
                                      </p:tavLst>
                                    </p:anim>
                                    <p:anim calcmode="lin" valueType="num">
                                      <p:cBhvr additive="base">
                                        <p:cTn id="49" dur="750" fill="hold"/>
                                        <p:tgtEl>
                                          <p:spTgt spid="42"/>
                                        </p:tgtEl>
                                        <p:attrNameLst>
                                          <p:attrName>ppt_y</p:attrName>
                                        </p:attrNameLst>
                                      </p:cBhvr>
                                      <p:tavLst>
                                        <p:tav tm="0">
                                          <p:val>
                                            <p:strVal val="1+#ppt_h/2"/>
                                          </p:val>
                                        </p:tav>
                                        <p:tav tm="100000">
                                          <p:val>
                                            <p:strVal val="#ppt_y"/>
                                          </p:val>
                                        </p:tav>
                                      </p:tavLst>
                                    </p:anim>
                                  </p:childTnLst>
                                </p:cTn>
                              </p:par>
                              <p:par>
                                <p:cTn id="50" presetID="2" presetClass="entr" presetSubtype="4" decel="100000"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750" fill="hold"/>
                                        <p:tgtEl>
                                          <p:spTgt spid="35"/>
                                        </p:tgtEl>
                                        <p:attrNameLst>
                                          <p:attrName>ppt_x</p:attrName>
                                        </p:attrNameLst>
                                      </p:cBhvr>
                                      <p:tavLst>
                                        <p:tav tm="0">
                                          <p:val>
                                            <p:strVal val="#ppt_x"/>
                                          </p:val>
                                        </p:tav>
                                        <p:tav tm="100000">
                                          <p:val>
                                            <p:strVal val="#ppt_x"/>
                                          </p:val>
                                        </p:tav>
                                      </p:tavLst>
                                    </p:anim>
                                    <p:anim calcmode="lin" valueType="num">
                                      <p:cBhvr additive="base">
                                        <p:cTn id="53" dur="750" fill="hold"/>
                                        <p:tgtEl>
                                          <p:spTgt spid="35"/>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2" presetClass="entr" presetSubtype="8" decel="10000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750" fill="hold"/>
                                        <p:tgtEl>
                                          <p:spTgt spid="38"/>
                                        </p:tgtEl>
                                        <p:attrNameLst>
                                          <p:attrName>ppt_x</p:attrName>
                                        </p:attrNameLst>
                                      </p:cBhvr>
                                      <p:tavLst>
                                        <p:tav tm="0">
                                          <p:val>
                                            <p:strVal val="0-#ppt_w/2"/>
                                          </p:val>
                                        </p:tav>
                                        <p:tav tm="100000">
                                          <p:val>
                                            <p:strVal val="#ppt_x"/>
                                          </p:val>
                                        </p:tav>
                                      </p:tavLst>
                                    </p:anim>
                                    <p:anim calcmode="lin" valueType="num">
                                      <p:cBhvr additive="base">
                                        <p:cTn id="58" dur="750" fill="hold"/>
                                        <p:tgtEl>
                                          <p:spTgt spid="38"/>
                                        </p:tgtEl>
                                        <p:attrNameLst>
                                          <p:attrName>ppt_y</p:attrName>
                                        </p:attrNameLst>
                                      </p:cBhvr>
                                      <p:tavLst>
                                        <p:tav tm="0">
                                          <p:val>
                                            <p:strVal val="#ppt_y"/>
                                          </p:val>
                                        </p:tav>
                                        <p:tav tm="100000">
                                          <p:val>
                                            <p:strVal val="#ppt_y"/>
                                          </p:val>
                                        </p:tav>
                                      </p:tavLst>
                                    </p:anim>
                                  </p:childTnLst>
                                </p:cTn>
                              </p:par>
                            </p:childTnLst>
                          </p:cTn>
                        </p:par>
                        <p:par>
                          <p:cTn id="59" fill="hold">
                            <p:stCondLst>
                              <p:cond delay="4250"/>
                            </p:stCondLst>
                            <p:childTnLst>
                              <p:par>
                                <p:cTn id="60" presetID="2" presetClass="entr" presetSubtype="8" decel="100000"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750" fill="hold"/>
                                        <p:tgtEl>
                                          <p:spTgt spid="39"/>
                                        </p:tgtEl>
                                        <p:attrNameLst>
                                          <p:attrName>ppt_x</p:attrName>
                                        </p:attrNameLst>
                                      </p:cBhvr>
                                      <p:tavLst>
                                        <p:tav tm="0">
                                          <p:val>
                                            <p:strVal val="0-#ppt_w/2"/>
                                          </p:val>
                                        </p:tav>
                                        <p:tav tm="100000">
                                          <p:val>
                                            <p:strVal val="#ppt_x"/>
                                          </p:val>
                                        </p:tav>
                                      </p:tavLst>
                                    </p:anim>
                                    <p:anim calcmode="lin" valueType="num">
                                      <p:cBhvr additive="base">
                                        <p:cTn id="63" dur="750" fill="hold"/>
                                        <p:tgtEl>
                                          <p:spTgt spid="39"/>
                                        </p:tgtEl>
                                        <p:attrNameLst>
                                          <p:attrName>ppt_y</p:attrName>
                                        </p:attrNameLst>
                                      </p:cBhvr>
                                      <p:tavLst>
                                        <p:tav tm="0">
                                          <p:val>
                                            <p:strVal val="#ppt_y"/>
                                          </p:val>
                                        </p:tav>
                                        <p:tav tm="100000">
                                          <p:val>
                                            <p:strVal val="#ppt_y"/>
                                          </p:val>
                                        </p:tav>
                                      </p:tavLst>
                                    </p:anim>
                                  </p:childTnLst>
                                </p:cTn>
                              </p:par>
                              <p:par>
                                <p:cTn id="64" presetID="2" presetClass="entr" presetSubtype="2" decel="100000" fill="hold" grpId="0" nodeType="withEffect">
                                  <p:stCondLst>
                                    <p:cond delay="25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750" fill="hold"/>
                                        <p:tgtEl>
                                          <p:spTgt spid="36"/>
                                        </p:tgtEl>
                                        <p:attrNameLst>
                                          <p:attrName>ppt_x</p:attrName>
                                        </p:attrNameLst>
                                      </p:cBhvr>
                                      <p:tavLst>
                                        <p:tav tm="0">
                                          <p:val>
                                            <p:strVal val="1+#ppt_w/2"/>
                                          </p:val>
                                        </p:tav>
                                        <p:tav tm="100000">
                                          <p:val>
                                            <p:strVal val="#ppt_x"/>
                                          </p:val>
                                        </p:tav>
                                      </p:tavLst>
                                    </p:anim>
                                    <p:anim calcmode="lin" valueType="num">
                                      <p:cBhvr additive="base">
                                        <p:cTn id="67" dur="750" fill="hold"/>
                                        <p:tgtEl>
                                          <p:spTgt spid="36"/>
                                        </p:tgtEl>
                                        <p:attrNameLst>
                                          <p:attrName>ppt_y</p:attrName>
                                        </p:attrNameLst>
                                      </p:cBhvr>
                                      <p:tavLst>
                                        <p:tav tm="0">
                                          <p:val>
                                            <p:strVal val="#ppt_y"/>
                                          </p:val>
                                        </p:tav>
                                        <p:tav tm="100000">
                                          <p:val>
                                            <p:strVal val="#ppt_y"/>
                                          </p:val>
                                        </p:tav>
                                      </p:tavLst>
                                    </p:anim>
                                  </p:childTnLst>
                                </p:cTn>
                              </p:par>
                              <p:par>
                                <p:cTn id="68" presetID="2" presetClass="entr" presetSubtype="2" decel="100000" fill="hold" grpId="0" nodeType="withEffect">
                                  <p:stCondLst>
                                    <p:cond delay="50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750" fill="hold"/>
                                        <p:tgtEl>
                                          <p:spTgt spid="37"/>
                                        </p:tgtEl>
                                        <p:attrNameLst>
                                          <p:attrName>ppt_x</p:attrName>
                                        </p:attrNameLst>
                                      </p:cBhvr>
                                      <p:tavLst>
                                        <p:tav tm="0">
                                          <p:val>
                                            <p:strVal val="1+#ppt_w/2"/>
                                          </p:val>
                                        </p:tav>
                                        <p:tav tm="100000">
                                          <p:val>
                                            <p:strVal val="#ppt_x"/>
                                          </p:val>
                                        </p:tav>
                                      </p:tavLst>
                                    </p:anim>
                                    <p:anim calcmode="lin" valueType="num">
                                      <p:cBhvr additive="base">
                                        <p:cTn id="71" dur="750" fill="hold"/>
                                        <p:tgtEl>
                                          <p:spTgt spid="37"/>
                                        </p:tgtEl>
                                        <p:attrNameLst>
                                          <p:attrName>ppt_y</p:attrName>
                                        </p:attrNameLst>
                                      </p:cBhvr>
                                      <p:tavLst>
                                        <p:tav tm="0">
                                          <p:val>
                                            <p:strVal val="#ppt_y"/>
                                          </p:val>
                                        </p:tav>
                                        <p:tav tm="100000">
                                          <p:val>
                                            <p:strVal val="#ppt_y"/>
                                          </p:val>
                                        </p:tav>
                                      </p:tavLst>
                                    </p:anim>
                                  </p:childTnLst>
                                </p:cTn>
                              </p:par>
                              <p:par>
                                <p:cTn id="72" presetID="2" presetClass="entr" presetSubtype="2" decel="100000" fill="hold" grpId="0" nodeType="withEffect">
                                  <p:stCondLst>
                                    <p:cond delay="75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750" fill="hold"/>
                                        <p:tgtEl>
                                          <p:spTgt spid="40"/>
                                        </p:tgtEl>
                                        <p:attrNameLst>
                                          <p:attrName>ppt_x</p:attrName>
                                        </p:attrNameLst>
                                      </p:cBhvr>
                                      <p:tavLst>
                                        <p:tav tm="0">
                                          <p:val>
                                            <p:strVal val="1+#ppt_w/2"/>
                                          </p:val>
                                        </p:tav>
                                        <p:tav tm="100000">
                                          <p:val>
                                            <p:strVal val="#ppt_x"/>
                                          </p:val>
                                        </p:tav>
                                      </p:tavLst>
                                    </p:anim>
                                    <p:anim calcmode="lin" valueType="num">
                                      <p:cBhvr additive="base">
                                        <p:cTn id="75" dur="75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P spid="33" grpId="0" animBg="1"/>
      <p:bldP spid="34" grpId="0" animBg="1"/>
      <p:bldP spid="36" grpId="0"/>
      <p:bldP spid="37" grpId="0"/>
      <p:bldP spid="38" grpId="0"/>
      <p:bldP spid="39" grpId="0"/>
      <p:bldP spid="40" grpId="0"/>
      <p:bldGraphic spid="43" grpId="0">
        <p:bldAsOne/>
      </p:bldGraphic>
      <p:bldGraphic spid="45" grpId="0">
        <p:bldAsOne/>
      </p:bldGraphic>
      <p:bldGraphic spid="46" grpId="0">
        <p:bldAsOne/>
      </p:bldGraphic>
      <p:bldP spid="47" grpId="0" animBg="1"/>
      <p:bldP spid="4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27">
            <a:extLst>
              <a:ext uri="{FF2B5EF4-FFF2-40B4-BE49-F238E27FC236}">
                <a16:creationId xmlns:a16="http://schemas.microsoft.com/office/drawing/2014/main" id="{912A01FE-0396-448B-AB1D-38C2AF2DAE68}"/>
              </a:ext>
            </a:extLst>
          </p:cNvPr>
          <p:cNvSpPr txBox="1"/>
          <p:nvPr/>
        </p:nvSpPr>
        <p:spPr>
          <a:xfrm>
            <a:off x="3794487" y="3519314"/>
            <a:ext cx="4768230" cy="397801"/>
          </a:xfrm>
          <a:prstGeom prst="rect">
            <a:avLst/>
          </a:prstGeom>
          <a:noFill/>
        </p:spPr>
        <p:txBody>
          <a:bodyPr wrap="square" rtlCol="0">
            <a:spAutoFit/>
          </a:bodyPr>
          <a:lstStyle/>
          <a:p>
            <a:r>
              <a:rPr lang="zh-CN" altLang="en-US" sz="1985" spc="221" dirty="0">
                <a:solidFill>
                  <a:schemeClr val="tx2"/>
                </a:solidFill>
                <a:latin typeface="Oswald" charset="0"/>
                <a:ea typeface="Oswald" charset="0"/>
                <a:cs typeface="Oswald" charset="0"/>
              </a:rPr>
              <a:t>输入标题内容</a:t>
            </a:r>
          </a:p>
        </p:txBody>
      </p:sp>
      <p:sp>
        <p:nvSpPr>
          <p:cNvPr id="15" name="TextBox 28">
            <a:extLst>
              <a:ext uri="{FF2B5EF4-FFF2-40B4-BE49-F238E27FC236}">
                <a16:creationId xmlns:a16="http://schemas.microsoft.com/office/drawing/2014/main" id="{0E4DEED0-BE62-47D4-A416-3BB75017C562}"/>
              </a:ext>
            </a:extLst>
          </p:cNvPr>
          <p:cNvSpPr txBox="1"/>
          <p:nvPr/>
        </p:nvSpPr>
        <p:spPr>
          <a:xfrm>
            <a:off x="3794488" y="3350223"/>
            <a:ext cx="2787000" cy="182807"/>
          </a:xfrm>
          <a:prstGeom prst="rect">
            <a:avLst/>
          </a:prstGeom>
          <a:noFill/>
        </p:spPr>
        <p:txBody>
          <a:bodyPr wrap="square" rtlCol="0">
            <a:spAutoFit/>
          </a:bodyPr>
          <a:lstStyle/>
          <a:p>
            <a:r>
              <a:rPr lang="en-US" sz="588" spc="441" dirty="0">
                <a:solidFill>
                  <a:schemeClr val="tx2"/>
                </a:solidFill>
                <a:latin typeface="Oswald" charset="0"/>
                <a:ea typeface="Oswald" charset="0"/>
                <a:cs typeface="Oswald" charset="0"/>
              </a:rPr>
              <a:t>WRITE HERE SOMETHING</a:t>
            </a:r>
          </a:p>
        </p:txBody>
      </p:sp>
      <p:sp>
        <p:nvSpPr>
          <p:cNvPr id="16" name="TextBox 29">
            <a:extLst>
              <a:ext uri="{FF2B5EF4-FFF2-40B4-BE49-F238E27FC236}">
                <a16:creationId xmlns:a16="http://schemas.microsoft.com/office/drawing/2014/main" id="{2633BBB5-B77D-4B84-9DF4-327F176181E3}"/>
              </a:ext>
            </a:extLst>
          </p:cNvPr>
          <p:cNvSpPr txBox="1"/>
          <p:nvPr/>
        </p:nvSpPr>
        <p:spPr>
          <a:xfrm>
            <a:off x="3794488" y="3971156"/>
            <a:ext cx="4180479" cy="906915"/>
          </a:xfrm>
          <a:prstGeom prst="rect">
            <a:avLst/>
          </a:prstGeom>
          <a:noFill/>
        </p:spPr>
        <p:txBody>
          <a:bodyPr wrap="square" rtlCol="0">
            <a:spAutoFit/>
          </a:bodyPr>
          <a:lstStyle/>
          <a:p>
            <a:pPr>
              <a:lnSpc>
                <a:spcPct val="150000"/>
              </a:lnSpc>
            </a:pPr>
            <a:r>
              <a:rPr lang="en-US" sz="882" spc="11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a:t>
            </a:r>
          </a:p>
        </p:txBody>
      </p:sp>
      <p:pic>
        <p:nvPicPr>
          <p:cNvPr id="17" name="图片占位符 2">
            <a:extLst>
              <a:ext uri="{FF2B5EF4-FFF2-40B4-BE49-F238E27FC236}">
                <a16:creationId xmlns:a16="http://schemas.microsoft.com/office/drawing/2014/main" id="{E21333D6-C008-4852-B40B-7F056D5E7985}"/>
              </a:ext>
            </a:extLst>
          </p:cNvPr>
          <p:cNvPicPr>
            <a:picLocks noChangeAspect="1"/>
          </p:cNvPicPr>
          <p:nvPr/>
        </p:nvPicPr>
        <p:blipFill>
          <a:blip r:embed="rId4">
            <a:grayscl/>
            <a:extLst>
              <a:ext uri="{28A0092B-C50C-407E-A947-70E740481C1C}">
                <a14:useLocalDpi xmlns:a14="http://schemas.microsoft.com/office/drawing/2010/main" val="0"/>
              </a:ext>
            </a:extLst>
          </a:blip>
          <a:srcRect l="22811" r="22811"/>
          <a:stretch>
            <a:fillRect/>
          </a:stretch>
        </p:blipFill>
        <p:spPr>
          <a:xfrm>
            <a:off x="1330816" y="1"/>
            <a:ext cx="1826237" cy="5040313"/>
          </a:xfrm>
          <a:prstGeom prst="rect">
            <a:avLst/>
          </a:prstGeom>
        </p:spPr>
      </p:pic>
      <p:sp>
        <p:nvSpPr>
          <p:cNvPr id="18" name="文本框 18">
            <a:extLst>
              <a:ext uri="{FF2B5EF4-FFF2-40B4-BE49-F238E27FC236}">
                <a16:creationId xmlns:a16="http://schemas.microsoft.com/office/drawing/2014/main" id="{D38B57AD-A4BE-462F-8E3A-2A45F3523005}"/>
              </a:ext>
            </a:extLst>
          </p:cNvPr>
          <p:cNvSpPr txBox="1">
            <a:spLocks noChangeArrowheads="1"/>
          </p:cNvSpPr>
          <p:nvPr/>
        </p:nvSpPr>
        <p:spPr bwMode="auto">
          <a:xfrm>
            <a:off x="3982403" y="1557221"/>
            <a:ext cx="3290953" cy="906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宋体" charset="0"/>
              </a:defRPr>
            </a:lvl1pPr>
            <a:lvl2pPr marL="742950" indent="-285750">
              <a:spcBef>
                <a:spcPct val="20000"/>
              </a:spcBef>
              <a:buChar char="–"/>
              <a:defRPr sz="2800">
                <a:solidFill>
                  <a:schemeClr val="tx1"/>
                </a:solidFill>
                <a:latin typeface="Arial" charset="0"/>
                <a:ea typeface="宋体" charset="0"/>
              </a:defRPr>
            </a:lvl2pPr>
            <a:lvl3pPr marL="1143000" indent="-228600">
              <a:spcBef>
                <a:spcPct val="20000"/>
              </a:spcBef>
              <a:buChar char="•"/>
              <a:defRPr sz="2400">
                <a:solidFill>
                  <a:schemeClr val="tx1"/>
                </a:solidFill>
                <a:latin typeface="Arial" charset="0"/>
                <a:ea typeface="宋体" charset="0"/>
              </a:defRPr>
            </a:lvl3pPr>
            <a:lvl4pPr marL="1600200" indent="-228600">
              <a:spcBef>
                <a:spcPct val="20000"/>
              </a:spcBef>
              <a:buChar char="–"/>
              <a:defRPr sz="2000">
                <a:solidFill>
                  <a:schemeClr val="tx1"/>
                </a:solidFill>
                <a:latin typeface="Arial" charset="0"/>
                <a:ea typeface="宋体" charset="0"/>
              </a:defRPr>
            </a:lvl4pPr>
            <a:lvl5pPr marL="2057400" indent="-228600">
              <a:spcBef>
                <a:spcPct val="20000"/>
              </a:spcBef>
              <a:buChar char="»"/>
              <a:defRPr sz="2000">
                <a:solidFill>
                  <a:schemeClr val="tx1"/>
                </a:solidFill>
                <a:latin typeface="Arial" charset="0"/>
                <a:ea typeface="宋体" charset="0"/>
              </a:defRPr>
            </a:lvl5pPr>
            <a:lvl6pPr marL="2514600" indent="-228600" eaLnBrk="0" fontAlgn="base" hangingPunct="0">
              <a:spcBef>
                <a:spcPct val="20000"/>
              </a:spcBef>
              <a:spcAft>
                <a:spcPct val="0"/>
              </a:spcAft>
              <a:buChar char="»"/>
              <a:defRPr sz="2000">
                <a:solidFill>
                  <a:schemeClr val="tx1"/>
                </a:solidFill>
                <a:latin typeface="Arial" charset="0"/>
                <a:ea typeface="宋体" charset="0"/>
              </a:defRPr>
            </a:lvl6pPr>
            <a:lvl7pPr marL="2971800" indent="-228600" eaLnBrk="0" fontAlgn="base" hangingPunct="0">
              <a:spcBef>
                <a:spcPct val="20000"/>
              </a:spcBef>
              <a:spcAft>
                <a:spcPct val="0"/>
              </a:spcAft>
              <a:buChar char="»"/>
              <a:defRPr sz="2000">
                <a:solidFill>
                  <a:schemeClr val="tx1"/>
                </a:solidFill>
                <a:latin typeface="Arial" charset="0"/>
                <a:ea typeface="宋体" charset="0"/>
              </a:defRPr>
            </a:lvl7pPr>
            <a:lvl8pPr marL="3429000" indent="-228600" eaLnBrk="0" fontAlgn="base" hangingPunct="0">
              <a:spcBef>
                <a:spcPct val="20000"/>
              </a:spcBef>
              <a:spcAft>
                <a:spcPct val="0"/>
              </a:spcAft>
              <a:buChar char="»"/>
              <a:defRPr sz="2000">
                <a:solidFill>
                  <a:schemeClr val="tx1"/>
                </a:solidFill>
                <a:latin typeface="Arial" charset="0"/>
                <a:ea typeface="宋体" charset="0"/>
              </a:defRPr>
            </a:lvl8pPr>
            <a:lvl9pPr marL="3886200" indent="-228600"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spcBef>
                <a:spcPct val="0"/>
              </a:spcBef>
              <a:buFontTx/>
              <a:buNone/>
            </a:pPr>
            <a:r>
              <a:rPr kumimoji="1" lang="zh-CN" altLang="en-US" sz="5292" b="1" dirty="0">
                <a:solidFill>
                  <a:schemeClr val="tx1">
                    <a:lumMod val="65000"/>
                    <a:lumOff val="35000"/>
                  </a:schemeClr>
                </a:solidFill>
                <a:latin typeface="Yuanti SC" charset="-122"/>
                <a:ea typeface="Yuanti SC" charset="-122"/>
                <a:cs typeface="Yuanti SC" charset="-122"/>
              </a:rPr>
              <a:t>  </a:t>
            </a:r>
            <a:r>
              <a:rPr kumimoji="1" lang="en-US" altLang="zh-CN" sz="5292" b="1" dirty="0">
                <a:solidFill>
                  <a:schemeClr val="tx1">
                    <a:lumMod val="65000"/>
                    <a:lumOff val="35000"/>
                  </a:schemeClr>
                </a:solidFill>
                <a:latin typeface="Yuanti SC" charset="-122"/>
                <a:ea typeface="Yuanti SC" charset="-122"/>
                <a:cs typeface="Yuanti SC" charset="-122"/>
              </a:rPr>
              <a:t>PART</a:t>
            </a:r>
            <a:r>
              <a:rPr kumimoji="1" lang="zh-CN" altLang="en-US" sz="5292" b="1" dirty="0">
                <a:solidFill>
                  <a:schemeClr val="tx1">
                    <a:lumMod val="65000"/>
                    <a:lumOff val="35000"/>
                  </a:schemeClr>
                </a:solidFill>
                <a:latin typeface="Yuanti SC" charset="-122"/>
                <a:ea typeface="Yuanti SC" charset="-122"/>
                <a:cs typeface="Yuanti SC" charset="-122"/>
              </a:rPr>
              <a:t> </a:t>
            </a:r>
            <a:r>
              <a:rPr kumimoji="1" lang="en-US" altLang="zh-CN" sz="5292" b="1" dirty="0">
                <a:solidFill>
                  <a:schemeClr val="tx1">
                    <a:lumMod val="65000"/>
                    <a:lumOff val="35000"/>
                  </a:schemeClr>
                </a:solidFill>
                <a:latin typeface="Yuanti SC" charset="-122"/>
                <a:ea typeface="Yuanti SC" charset="-122"/>
                <a:cs typeface="Yuanti SC" charset="-122"/>
              </a:rPr>
              <a:t>4</a:t>
            </a:r>
            <a:endParaRPr kumimoji="1" lang="zh-CN" altLang="en-US" sz="8453" b="1" dirty="0">
              <a:solidFill>
                <a:schemeClr val="tx1">
                  <a:lumMod val="65000"/>
                  <a:lumOff val="35000"/>
                </a:schemeClr>
              </a:solidFill>
              <a:latin typeface="Yuanti SC" charset="-122"/>
              <a:ea typeface="Yuanti SC" charset="-122"/>
              <a:cs typeface="Yuanti SC" charset="-122"/>
            </a:endParaRPr>
          </a:p>
        </p:txBody>
      </p:sp>
      <p:sp>
        <p:nvSpPr>
          <p:cNvPr id="19" name="Subtitle 2">
            <a:extLst>
              <a:ext uri="{FF2B5EF4-FFF2-40B4-BE49-F238E27FC236}">
                <a16:creationId xmlns:a16="http://schemas.microsoft.com/office/drawing/2014/main" id="{35C040CC-9684-413B-90ED-AB493B4B17A6}"/>
              </a:ext>
            </a:extLst>
          </p:cNvPr>
          <p:cNvSpPr txBox="1">
            <a:spLocks/>
          </p:cNvSpPr>
          <p:nvPr/>
        </p:nvSpPr>
        <p:spPr bwMode="auto">
          <a:xfrm>
            <a:off x="3566702" y="2288265"/>
            <a:ext cx="3381211" cy="73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6563" tIns="53282" rIns="106563" bIns="53282">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809" dirty="0">
                <a:solidFill>
                  <a:schemeClr val="tx1">
                    <a:lumMod val="65000"/>
                    <a:lumOff val="35000"/>
                  </a:schemeClr>
                </a:solidFill>
                <a:latin typeface="Yuanti SC" charset="-122"/>
                <a:ea typeface="Yuanti SC" charset="-122"/>
                <a:cs typeface="Yuanti SC" charset="-122"/>
                <a:sym typeface="时尚中黑简体" charset="0"/>
              </a:rPr>
              <a:t>输入你的文本</a:t>
            </a:r>
          </a:p>
          <a:p>
            <a:pPr algn="ctr" eaLnBrk="1" hangingPunct="1">
              <a:lnSpc>
                <a:spcPct val="120000"/>
              </a:lnSpc>
              <a:buFontTx/>
              <a:buNone/>
            </a:pPr>
            <a:r>
              <a:rPr lang="zh-CN" altLang="en-US" sz="772" dirty="0">
                <a:solidFill>
                  <a:schemeClr val="tx1">
                    <a:lumMod val="65000"/>
                    <a:lumOff val="35000"/>
                  </a:schemeClr>
                </a:solidFill>
                <a:latin typeface="Yuanti SC" charset="-122"/>
                <a:ea typeface="Yuanti SC" charset="-122"/>
                <a:cs typeface="Yuanti SC" charset="-122"/>
              </a:rPr>
              <a:t>根据你所需的内容输入你想要的文本</a:t>
            </a:r>
          </a:p>
          <a:p>
            <a:pPr algn="ctr" eaLnBrk="1" hangingPunct="1">
              <a:lnSpc>
                <a:spcPct val="120000"/>
              </a:lnSpc>
              <a:buFontTx/>
              <a:buNone/>
            </a:pPr>
            <a:r>
              <a:rPr lang="zh-CN" altLang="en-US" sz="772" dirty="0">
                <a:solidFill>
                  <a:schemeClr val="tx1">
                    <a:lumMod val="65000"/>
                    <a:lumOff val="35000"/>
                  </a:schemeClr>
                </a:solidFill>
                <a:latin typeface="Yuanti SC" charset="-122"/>
                <a:ea typeface="Yuanti SC" charset="-122"/>
                <a:cs typeface="Yuanti SC" charset="-122"/>
              </a:rPr>
              <a:t>点击输入本栏的具体文字，简明扼要的说明分项内容，此为概念图解，请根据您的具体内容酌情修改。</a:t>
            </a:r>
            <a:endParaRPr lang="en-US" altLang="zh-CN" sz="772" dirty="0">
              <a:solidFill>
                <a:schemeClr val="tx1">
                  <a:lumMod val="65000"/>
                  <a:lumOff val="35000"/>
                </a:schemeClr>
              </a:solidFill>
              <a:latin typeface="Yuanti SC" charset="-122"/>
              <a:ea typeface="Yuanti SC" charset="-122"/>
              <a:cs typeface="Yuanti SC" charset="-122"/>
            </a:endParaRPr>
          </a:p>
        </p:txBody>
      </p:sp>
      <p:pic>
        <p:nvPicPr>
          <p:cNvPr id="20" name="图片占位符 2">
            <a:extLst>
              <a:ext uri="{FF2B5EF4-FFF2-40B4-BE49-F238E27FC236}">
                <a16:creationId xmlns:a16="http://schemas.microsoft.com/office/drawing/2014/main" id="{C6D95642-82D3-48BC-BB3F-DCC78B5F2132}"/>
              </a:ext>
            </a:extLst>
          </p:cNvPr>
          <p:cNvPicPr>
            <a:picLocks noChangeAspect="1"/>
          </p:cNvPicPr>
          <p:nvPr/>
        </p:nvPicPr>
        <p:blipFill>
          <a:blip r:embed="rId4">
            <a:grayscl/>
            <a:extLst>
              <a:ext uri="{28A0092B-C50C-407E-A947-70E740481C1C}">
                <a14:useLocalDpi xmlns:a14="http://schemas.microsoft.com/office/drawing/2010/main" val="0"/>
              </a:ext>
            </a:extLst>
          </a:blip>
          <a:srcRect l="22811" r="22811"/>
          <a:stretch>
            <a:fillRect/>
          </a:stretch>
        </p:blipFill>
        <p:spPr>
          <a:xfrm>
            <a:off x="275739" y="1"/>
            <a:ext cx="1826237" cy="5040313"/>
          </a:xfrm>
          <a:prstGeom prst="rect">
            <a:avLst/>
          </a:prstGeom>
        </p:spPr>
      </p:pic>
    </p:spTree>
    <p:custDataLst>
      <p:tags r:id="rId1"/>
    </p:custDataLst>
    <p:extLst>
      <p:ext uri="{BB962C8B-B14F-4D97-AF65-F5344CB8AC3E}">
        <p14:creationId xmlns:p14="http://schemas.microsoft.com/office/powerpoint/2010/main" val="296193690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220">
            <a:extLst>
              <a:ext uri="{FF2B5EF4-FFF2-40B4-BE49-F238E27FC236}">
                <a16:creationId xmlns:a16="http://schemas.microsoft.com/office/drawing/2014/main" id="{E61422D3-F9FB-469A-B725-4214E88556F4}"/>
              </a:ext>
            </a:extLst>
          </p:cNvPr>
          <p:cNvSpPr/>
          <p:nvPr/>
        </p:nvSpPr>
        <p:spPr>
          <a:xfrm>
            <a:off x="765457" y="1485285"/>
            <a:ext cx="3187523" cy="3359326"/>
          </a:xfrm>
          <a:prstGeom prst="rect">
            <a:avLst/>
          </a:prstGeom>
          <a:ln w="12700">
            <a:miter lim="400000"/>
          </a:ln>
          <a:extLst>
            <a:ext uri="{C572A759-6A51-4108-AA02-DFA0A04FC94B}">
              <ma14:wrappingTextBoxFlag xmlns="" xmlns:ma14="http://schemas.microsoft.com/office/mac/drawingml/2011/main" val="1"/>
            </a:ext>
          </a:extLst>
        </p:spPr>
        <p:txBody>
          <a:bodyPr wrap="square" lIns="16800" tIns="16800" rIns="16800" bIns="16800">
            <a:spAutoFit/>
          </a:bodyPr>
          <a:lstStyle/>
          <a:p>
            <a:pPr algn="r">
              <a:defRPr sz="5200">
                <a:latin typeface="Lato Heavy"/>
                <a:ea typeface="Lato Heavy"/>
                <a:cs typeface="Lato Heavy"/>
                <a:sym typeface="Lato Heavy"/>
              </a:defRPr>
            </a:pPr>
            <a:r>
              <a:rPr lang="tr-TR" sz="6615" dirty="0">
                <a:solidFill>
                  <a:srgbClr val="00B0F0"/>
                </a:solidFill>
                <a:latin typeface="Playfair Display" panose="00000500000000000000" pitchFamily="50" charset="-94"/>
              </a:rPr>
              <a:t>Custom Frame</a:t>
            </a:r>
            <a:endParaRPr lang="en-US" sz="6615" dirty="0">
              <a:solidFill>
                <a:srgbClr val="00B0F0"/>
              </a:solidFill>
              <a:latin typeface="Playfair Display" panose="00000500000000000000" pitchFamily="50" charset="-94"/>
            </a:endParaRPr>
          </a:p>
          <a:p>
            <a:pPr algn="r">
              <a:defRPr sz="5200">
                <a:latin typeface="Lato Heavy"/>
                <a:ea typeface="Lato Heavy"/>
                <a:cs typeface="Lato Heavy"/>
                <a:sym typeface="Lato Heavy"/>
              </a:defRPr>
            </a:pPr>
            <a:r>
              <a:rPr lang="zh-CN" altLang="en-US" sz="1764" dirty="0">
                <a:solidFill>
                  <a:srgbClr val="00B0F0"/>
                </a:solidFill>
                <a:latin typeface="Playfair Display" panose="00000500000000000000" pitchFamily="50" charset="-94"/>
              </a:rPr>
              <a:t>输入标题</a:t>
            </a:r>
          </a:p>
          <a:p>
            <a:pPr algn="r">
              <a:defRPr sz="5200">
                <a:latin typeface="Lato Heavy"/>
                <a:ea typeface="Lato Heavy"/>
                <a:cs typeface="Lato Heavy"/>
                <a:sym typeface="Lato Heavy"/>
              </a:defRPr>
            </a:pPr>
            <a:endParaRPr lang="tr-TR" sz="6615" dirty="0">
              <a:solidFill>
                <a:srgbClr val="00B0F0"/>
              </a:solidFill>
              <a:latin typeface="Playfair Display" panose="00000500000000000000" pitchFamily="50" charset="-94"/>
            </a:endParaRPr>
          </a:p>
        </p:txBody>
      </p:sp>
      <p:grpSp>
        <p:nvGrpSpPr>
          <p:cNvPr id="7" name="Group 15">
            <a:extLst>
              <a:ext uri="{FF2B5EF4-FFF2-40B4-BE49-F238E27FC236}">
                <a16:creationId xmlns:a16="http://schemas.microsoft.com/office/drawing/2014/main" id="{6E34FC66-2B3C-4A35-9DD2-8C8D804D6942}"/>
              </a:ext>
            </a:extLst>
          </p:cNvPr>
          <p:cNvGrpSpPr/>
          <p:nvPr/>
        </p:nvGrpSpPr>
        <p:grpSpPr>
          <a:xfrm>
            <a:off x="4157058" y="-440"/>
            <a:ext cx="3736541" cy="4955813"/>
            <a:chOff x="11606867" y="-1196"/>
            <a:chExt cx="10168098" cy="13486054"/>
          </a:xfrm>
          <a:blipFill dpi="0" rotWithShape="1">
            <a:blip r:embed="rId3">
              <a:extLst>
                <a:ext uri="{28A0092B-C50C-407E-A947-70E740481C1C}">
                  <a14:useLocalDpi xmlns:a14="http://schemas.microsoft.com/office/drawing/2010/main" val="0"/>
                </a:ext>
              </a:extLst>
            </a:blip>
            <a:srcRect/>
            <a:stretch>
              <a:fillRect/>
            </a:stretch>
          </a:blipFill>
        </p:grpSpPr>
        <p:sp>
          <p:nvSpPr>
            <p:cNvPr id="8" name="Right Triangle 1">
              <a:extLst>
                <a:ext uri="{FF2B5EF4-FFF2-40B4-BE49-F238E27FC236}">
                  <a16:creationId xmlns:a16="http://schemas.microsoft.com/office/drawing/2014/main" id="{6CED4C14-BFA8-43C1-A1AA-F47CE20C5635}"/>
                </a:ext>
              </a:extLst>
            </p:cNvPr>
            <p:cNvSpPr/>
            <p:nvPr/>
          </p:nvSpPr>
          <p:spPr>
            <a:xfrm rot="6109625">
              <a:off x="14281900" y="-1228949"/>
              <a:ext cx="6265312" cy="8720818"/>
            </a:xfrm>
            <a:custGeom>
              <a:avLst/>
              <a:gdLst>
                <a:gd name="connsiteX0" fmla="*/ 0 w 2111433"/>
                <a:gd name="connsiteY0" fmla="*/ 8848152 h 8848152"/>
                <a:gd name="connsiteX1" fmla="*/ 0 w 2111433"/>
                <a:gd name="connsiteY1" fmla="*/ 0 h 8848152"/>
                <a:gd name="connsiteX2" fmla="*/ 2111433 w 2111433"/>
                <a:gd name="connsiteY2" fmla="*/ 8848152 h 8848152"/>
                <a:gd name="connsiteX3" fmla="*/ 0 w 2111433"/>
                <a:gd name="connsiteY3" fmla="*/ 8848152 h 8848152"/>
                <a:gd name="connsiteX0" fmla="*/ 1824816 w 3936249"/>
                <a:gd name="connsiteY0" fmla="*/ 8720818 h 8720818"/>
                <a:gd name="connsiteX1" fmla="*/ 0 w 3936249"/>
                <a:gd name="connsiteY1" fmla="*/ 0 h 8720818"/>
                <a:gd name="connsiteX2" fmla="*/ 3936249 w 3936249"/>
                <a:gd name="connsiteY2" fmla="*/ 8720818 h 8720818"/>
                <a:gd name="connsiteX3" fmla="*/ 1824816 w 3936249"/>
                <a:gd name="connsiteY3" fmla="*/ 8720818 h 8720818"/>
              </a:gdLst>
              <a:ahLst/>
              <a:cxnLst>
                <a:cxn ang="0">
                  <a:pos x="connsiteX0" y="connsiteY0"/>
                </a:cxn>
                <a:cxn ang="0">
                  <a:pos x="connsiteX1" y="connsiteY1"/>
                </a:cxn>
                <a:cxn ang="0">
                  <a:pos x="connsiteX2" y="connsiteY2"/>
                </a:cxn>
                <a:cxn ang="0">
                  <a:pos x="connsiteX3" y="connsiteY3"/>
                </a:cxn>
              </a:cxnLst>
              <a:rect l="l" t="t" r="r" b="b"/>
              <a:pathLst>
                <a:path w="3936249" h="8720818">
                  <a:moveTo>
                    <a:pt x="1824816" y="8720818"/>
                  </a:moveTo>
                  <a:lnTo>
                    <a:pt x="0" y="0"/>
                  </a:lnTo>
                  <a:lnTo>
                    <a:pt x="3936249" y="8720818"/>
                  </a:lnTo>
                  <a:lnTo>
                    <a:pt x="1824816" y="87208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662"/>
            </a:p>
          </p:txBody>
        </p:sp>
        <p:sp>
          <p:nvSpPr>
            <p:cNvPr id="9" name="Right Triangle 1">
              <a:extLst>
                <a:ext uri="{FF2B5EF4-FFF2-40B4-BE49-F238E27FC236}">
                  <a16:creationId xmlns:a16="http://schemas.microsoft.com/office/drawing/2014/main" id="{DA1539AB-CE6C-4398-BB8E-D95689AC20D8}"/>
                </a:ext>
              </a:extLst>
            </p:cNvPr>
            <p:cNvSpPr/>
            <p:nvPr/>
          </p:nvSpPr>
          <p:spPr>
            <a:xfrm rot="16911186">
              <a:off x="14239472" y="-1080551"/>
              <a:ext cx="6265312" cy="8720818"/>
            </a:xfrm>
            <a:custGeom>
              <a:avLst/>
              <a:gdLst>
                <a:gd name="connsiteX0" fmla="*/ 0 w 2111433"/>
                <a:gd name="connsiteY0" fmla="*/ 8848152 h 8848152"/>
                <a:gd name="connsiteX1" fmla="*/ 0 w 2111433"/>
                <a:gd name="connsiteY1" fmla="*/ 0 h 8848152"/>
                <a:gd name="connsiteX2" fmla="*/ 2111433 w 2111433"/>
                <a:gd name="connsiteY2" fmla="*/ 8848152 h 8848152"/>
                <a:gd name="connsiteX3" fmla="*/ 0 w 2111433"/>
                <a:gd name="connsiteY3" fmla="*/ 8848152 h 8848152"/>
                <a:gd name="connsiteX0" fmla="*/ 1824816 w 3936249"/>
                <a:gd name="connsiteY0" fmla="*/ 8720818 h 8720818"/>
                <a:gd name="connsiteX1" fmla="*/ 0 w 3936249"/>
                <a:gd name="connsiteY1" fmla="*/ 0 h 8720818"/>
                <a:gd name="connsiteX2" fmla="*/ 3936249 w 3936249"/>
                <a:gd name="connsiteY2" fmla="*/ 8720818 h 8720818"/>
                <a:gd name="connsiteX3" fmla="*/ 1824816 w 3936249"/>
                <a:gd name="connsiteY3" fmla="*/ 8720818 h 8720818"/>
              </a:gdLst>
              <a:ahLst/>
              <a:cxnLst>
                <a:cxn ang="0">
                  <a:pos x="connsiteX0" y="connsiteY0"/>
                </a:cxn>
                <a:cxn ang="0">
                  <a:pos x="connsiteX1" y="connsiteY1"/>
                </a:cxn>
                <a:cxn ang="0">
                  <a:pos x="connsiteX2" y="connsiteY2"/>
                </a:cxn>
                <a:cxn ang="0">
                  <a:pos x="connsiteX3" y="connsiteY3"/>
                </a:cxn>
              </a:cxnLst>
              <a:rect l="l" t="t" r="r" b="b"/>
              <a:pathLst>
                <a:path w="3936249" h="8720818">
                  <a:moveTo>
                    <a:pt x="1824816" y="8720818"/>
                  </a:moveTo>
                  <a:lnTo>
                    <a:pt x="0" y="0"/>
                  </a:lnTo>
                  <a:lnTo>
                    <a:pt x="3936249" y="8720818"/>
                  </a:lnTo>
                  <a:lnTo>
                    <a:pt x="1824816" y="87208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662"/>
            </a:p>
          </p:txBody>
        </p:sp>
        <p:sp>
          <p:nvSpPr>
            <p:cNvPr id="10" name="Right Triangle 1">
              <a:extLst>
                <a:ext uri="{FF2B5EF4-FFF2-40B4-BE49-F238E27FC236}">
                  <a16:creationId xmlns:a16="http://schemas.microsoft.com/office/drawing/2014/main" id="{690CB717-EFFE-4D03-849E-2A01764E5204}"/>
                </a:ext>
              </a:extLst>
            </p:cNvPr>
            <p:cNvSpPr/>
            <p:nvPr/>
          </p:nvSpPr>
          <p:spPr>
            <a:xfrm rot="6109625">
              <a:off x="13559524" y="2317294"/>
              <a:ext cx="6265312" cy="8720818"/>
            </a:xfrm>
            <a:custGeom>
              <a:avLst/>
              <a:gdLst>
                <a:gd name="connsiteX0" fmla="*/ 0 w 2111433"/>
                <a:gd name="connsiteY0" fmla="*/ 8848152 h 8848152"/>
                <a:gd name="connsiteX1" fmla="*/ 0 w 2111433"/>
                <a:gd name="connsiteY1" fmla="*/ 0 h 8848152"/>
                <a:gd name="connsiteX2" fmla="*/ 2111433 w 2111433"/>
                <a:gd name="connsiteY2" fmla="*/ 8848152 h 8848152"/>
                <a:gd name="connsiteX3" fmla="*/ 0 w 2111433"/>
                <a:gd name="connsiteY3" fmla="*/ 8848152 h 8848152"/>
                <a:gd name="connsiteX0" fmla="*/ 1824816 w 3936249"/>
                <a:gd name="connsiteY0" fmla="*/ 8720818 h 8720818"/>
                <a:gd name="connsiteX1" fmla="*/ 0 w 3936249"/>
                <a:gd name="connsiteY1" fmla="*/ 0 h 8720818"/>
                <a:gd name="connsiteX2" fmla="*/ 3936249 w 3936249"/>
                <a:gd name="connsiteY2" fmla="*/ 8720818 h 8720818"/>
                <a:gd name="connsiteX3" fmla="*/ 1824816 w 3936249"/>
                <a:gd name="connsiteY3" fmla="*/ 8720818 h 8720818"/>
              </a:gdLst>
              <a:ahLst/>
              <a:cxnLst>
                <a:cxn ang="0">
                  <a:pos x="connsiteX0" y="connsiteY0"/>
                </a:cxn>
                <a:cxn ang="0">
                  <a:pos x="connsiteX1" y="connsiteY1"/>
                </a:cxn>
                <a:cxn ang="0">
                  <a:pos x="connsiteX2" y="connsiteY2"/>
                </a:cxn>
                <a:cxn ang="0">
                  <a:pos x="connsiteX3" y="connsiteY3"/>
                </a:cxn>
              </a:cxnLst>
              <a:rect l="l" t="t" r="r" b="b"/>
              <a:pathLst>
                <a:path w="3936249" h="8720818">
                  <a:moveTo>
                    <a:pt x="1824816" y="8720818"/>
                  </a:moveTo>
                  <a:lnTo>
                    <a:pt x="0" y="0"/>
                  </a:lnTo>
                  <a:lnTo>
                    <a:pt x="3936249" y="8720818"/>
                  </a:lnTo>
                  <a:lnTo>
                    <a:pt x="1824816" y="87208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662"/>
            </a:p>
          </p:txBody>
        </p:sp>
        <p:sp>
          <p:nvSpPr>
            <p:cNvPr id="11" name="Right Triangle 1">
              <a:extLst>
                <a:ext uri="{FF2B5EF4-FFF2-40B4-BE49-F238E27FC236}">
                  <a16:creationId xmlns:a16="http://schemas.microsoft.com/office/drawing/2014/main" id="{AEC37CA9-5C12-4E81-A9D6-47316D251C61}"/>
                </a:ext>
              </a:extLst>
            </p:cNvPr>
            <p:cNvSpPr/>
            <p:nvPr/>
          </p:nvSpPr>
          <p:spPr>
            <a:xfrm rot="16911186">
              <a:off x="13553672" y="2447404"/>
              <a:ext cx="6265312" cy="8720818"/>
            </a:xfrm>
            <a:custGeom>
              <a:avLst/>
              <a:gdLst>
                <a:gd name="connsiteX0" fmla="*/ 0 w 2111433"/>
                <a:gd name="connsiteY0" fmla="*/ 8848152 h 8848152"/>
                <a:gd name="connsiteX1" fmla="*/ 0 w 2111433"/>
                <a:gd name="connsiteY1" fmla="*/ 0 h 8848152"/>
                <a:gd name="connsiteX2" fmla="*/ 2111433 w 2111433"/>
                <a:gd name="connsiteY2" fmla="*/ 8848152 h 8848152"/>
                <a:gd name="connsiteX3" fmla="*/ 0 w 2111433"/>
                <a:gd name="connsiteY3" fmla="*/ 8848152 h 8848152"/>
                <a:gd name="connsiteX0" fmla="*/ 1824816 w 3936249"/>
                <a:gd name="connsiteY0" fmla="*/ 8720818 h 8720818"/>
                <a:gd name="connsiteX1" fmla="*/ 0 w 3936249"/>
                <a:gd name="connsiteY1" fmla="*/ 0 h 8720818"/>
                <a:gd name="connsiteX2" fmla="*/ 3936249 w 3936249"/>
                <a:gd name="connsiteY2" fmla="*/ 8720818 h 8720818"/>
                <a:gd name="connsiteX3" fmla="*/ 1824816 w 3936249"/>
                <a:gd name="connsiteY3" fmla="*/ 8720818 h 8720818"/>
              </a:gdLst>
              <a:ahLst/>
              <a:cxnLst>
                <a:cxn ang="0">
                  <a:pos x="connsiteX0" y="connsiteY0"/>
                </a:cxn>
                <a:cxn ang="0">
                  <a:pos x="connsiteX1" y="connsiteY1"/>
                </a:cxn>
                <a:cxn ang="0">
                  <a:pos x="connsiteX2" y="connsiteY2"/>
                </a:cxn>
                <a:cxn ang="0">
                  <a:pos x="connsiteX3" y="connsiteY3"/>
                </a:cxn>
              </a:cxnLst>
              <a:rect l="l" t="t" r="r" b="b"/>
              <a:pathLst>
                <a:path w="3936249" h="8720818">
                  <a:moveTo>
                    <a:pt x="1824816" y="8720818"/>
                  </a:moveTo>
                  <a:lnTo>
                    <a:pt x="0" y="0"/>
                  </a:lnTo>
                  <a:lnTo>
                    <a:pt x="3936249" y="8720818"/>
                  </a:lnTo>
                  <a:lnTo>
                    <a:pt x="1824816" y="87208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662"/>
            </a:p>
          </p:txBody>
        </p:sp>
        <p:sp>
          <p:nvSpPr>
            <p:cNvPr id="12" name="Right Triangle 1">
              <a:extLst>
                <a:ext uri="{FF2B5EF4-FFF2-40B4-BE49-F238E27FC236}">
                  <a16:creationId xmlns:a16="http://schemas.microsoft.com/office/drawing/2014/main" id="{735485BC-114F-415C-B0C2-71F5A80A048A}"/>
                </a:ext>
              </a:extLst>
            </p:cNvPr>
            <p:cNvSpPr/>
            <p:nvPr/>
          </p:nvSpPr>
          <p:spPr>
            <a:xfrm rot="6109625">
              <a:off x="12840472" y="5861683"/>
              <a:ext cx="6265312" cy="8720818"/>
            </a:xfrm>
            <a:custGeom>
              <a:avLst/>
              <a:gdLst>
                <a:gd name="connsiteX0" fmla="*/ 0 w 2111433"/>
                <a:gd name="connsiteY0" fmla="*/ 8848152 h 8848152"/>
                <a:gd name="connsiteX1" fmla="*/ 0 w 2111433"/>
                <a:gd name="connsiteY1" fmla="*/ 0 h 8848152"/>
                <a:gd name="connsiteX2" fmla="*/ 2111433 w 2111433"/>
                <a:gd name="connsiteY2" fmla="*/ 8848152 h 8848152"/>
                <a:gd name="connsiteX3" fmla="*/ 0 w 2111433"/>
                <a:gd name="connsiteY3" fmla="*/ 8848152 h 8848152"/>
                <a:gd name="connsiteX0" fmla="*/ 1824816 w 3936249"/>
                <a:gd name="connsiteY0" fmla="*/ 8720818 h 8720818"/>
                <a:gd name="connsiteX1" fmla="*/ 0 w 3936249"/>
                <a:gd name="connsiteY1" fmla="*/ 0 h 8720818"/>
                <a:gd name="connsiteX2" fmla="*/ 3936249 w 3936249"/>
                <a:gd name="connsiteY2" fmla="*/ 8720818 h 8720818"/>
                <a:gd name="connsiteX3" fmla="*/ 1824816 w 3936249"/>
                <a:gd name="connsiteY3" fmla="*/ 8720818 h 8720818"/>
              </a:gdLst>
              <a:ahLst/>
              <a:cxnLst>
                <a:cxn ang="0">
                  <a:pos x="connsiteX0" y="connsiteY0"/>
                </a:cxn>
                <a:cxn ang="0">
                  <a:pos x="connsiteX1" y="connsiteY1"/>
                </a:cxn>
                <a:cxn ang="0">
                  <a:pos x="connsiteX2" y="connsiteY2"/>
                </a:cxn>
                <a:cxn ang="0">
                  <a:pos x="connsiteX3" y="connsiteY3"/>
                </a:cxn>
              </a:cxnLst>
              <a:rect l="l" t="t" r="r" b="b"/>
              <a:pathLst>
                <a:path w="3936249" h="8720818">
                  <a:moveTo>
                    <a:pt x="1824816" y="8720818"/>
                  </a:moveTo>
                  <a:lnTo>
                    <a:pt x="0" y="0"/>
                  </a:lnTo>
                  <a:lnTo>
                    <a:pt x="3936249" y="8720818"/>
                  </a:lnTo>
                  <a:lnTo>
                    <a:pt x="1824816" y="87208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662"/>
            </a:p>
          </p:txBody>
        </p:sp>
        <p:sp>
          <p:nvSpPr>
            <p:cNvPr id="13" name="Right Triangle 1">
              <a:extLst>
                <a:ext uri="{FF2B5EF4-FFF2-40B4-BE49-F238E27FC236}">
                  <a16:creationId xmlns:a16="http://schemas.microsoft.com/office/drawing/2014/main" id="{0B7C5FD1-34BA-4DA7-8852-050B6130A8DB}"/>
                </a:ext>
              </a:extLst>
            </p:cNvPr>
            <p:cNvSpPr/>
            <p:nvPr/>
          </p:nvSpPr>
          <p:spPr>
            <a:xfrm rot="16911186">
              <a:off x="12834620" y="5991793"/>
              <a:ext cx="6265312" cy="8720818"/>
            </a:xfrm>
            <a:custGeom>
              <a:avLst/>
              <a:gdLst>
                <a:gd name="connsiteX0" fmla="*/ 0 w 2111433"/>
                <a:gd name="connsiteY0" fmla="*/ 8848152 h 8848152"/>
                <a:gd name="connsiteX1" fmla="*/ 0 w 2111433"/>
                <a:gd name="connsiteY1" fmla="*/ 0 h 8848152"/>
                <a:gd name="connsiteX2" fmla="*/ 2111433 w 2111433"/>
                <a:gd name="connsiteY2" fmla="*/ 8848152 h 8848152"/>
                <a:gd name="connsiteX3" fmla="*/ 0 w 2111433"/>
                <a:gd name="connsiteY3" fmla="*/ 8848152 h 8848152"/>
                <a:gd name="connsiteX0" fmla="*/ 1824816 w 3936249"/>
                <a:gd name="connsiteY0" fmla="*/ 8720818 h 8720818"/>
                <a:gd name="connsiteX1" fmla="*/ 0 w 3936249"/>
                <a:gd name="connsiteY1" fmla="*/ 0 h 8720818"/>
                <a:gd name="connsiteX2" fmla="*/ 3936249 w 3936249"/>
                <a:gd name="connsiteY2" fmla="*/ 8720818 h 8720818"/>
                <a:gd name="connsiteX3" fmla="*/ 1824816 w 3936249"/>
                <a:gd name="connsiteY3" fmla="*/ 8720818 h 8720818"/>
              </a:gdLst>
              <a:ahLst/>
              <a:cxnLst>
                <a:cxn ang="0">
                  <a:pos x="connsiteX0" y="connsiteY0"/>
                </a:cxn>
                <a:cxn ang="0">
                  <a:pos x="connsiteX1" y="connsiteY1"/>
                </a:cxn>
                <a:cxn ang="0">
                  <a:pos x="connsiteX2" y="connsiteY2"/>
                </a:cxn>
                <a:cxn ang="0">
                  <a:pos x="connsiteX3" y="connsiteY3"/>
                </a:cxn>
              </a:cxnLst>
              <a:rect l="l" t="t" r="r" b="b"/>
              <a:pathLst>
                <a:path w="3936249" h="8720818">
                  <a:moveTo>
                    <a:pt x="1824816" y="8720818"/>
                  </a:moveTo>
                  <a:lnTo>
                    <a:pt x="0" y="0"/>
                  </a:lnTo>
                  <a:lnTo>
                    <a:pt x="3936249" y="8720818"/>
                  </a:lnTo>
                  <a:lnTo>
                    <a:pt x="1824816" y="87208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662"/>
            </a:p>
          </p:txBody>
        </p:sp>
      </p:grpSp>
      <p:sp>
        <p:nvSpPr>
          <p:cNvPr id="14" name="文本框 13">
            <a:extLst>
              <a:ext uri="{FF2B5EF4-FFF2-40B4-BE49-F238E27FC236}">
                <a16:creationId xmlns:a16="http://schemas.microsoft.com/office/drawing/2014/main" id="{38175FDA-463A-4105-B199-359AF172B578}"/>
              </a:ext>
            </a:extLst>
          </p:cNvPr>
          <p:cNvSpPr txBox="1"/>
          <p:nvPr/>
        </p:nvSpPr>
        <p:spPr>
          <a:xfrm>
            <a:off x="865552" y="946539"/>
            <a:ext cx="3228700" cy="739305"/>
          </a:xfrm>
          <a:prstGeom prst="rect">
            <a:avLst/>
          </a:prstGeom>
          <a:noFill/>
        </p:spPr>
        <p:txBody>
          <a:bodyPr wrap="square" rtlCol="0" anchor="ctr">
            <a:spAutoFit/>
          </a:bodyPr>
          <a:lstStyle/>
          <a:p>
            <a:pPr algn="ctr">
              <a:lnSpc>
                <a:spcPct val="110000"/>
              </a:lnSpc>
            </a:pPr>
            <a:r>
              <a:rPr kumimoji="1" lang="en-US" altLang="zh-CN" sz="1764" b="1" dirty="0">
                <a:solidFill>
                  <a:schemeClr val="tx1">
                    <a:lumMod val="75000"/>
                    <a:lumOff val="25000"/>
                  </a:schemeClr>
                </a:solidFill>
              </a:rPr>
              <a:t>MORE THAN TEMPLATE</a:t>
            </a:r>
            <a:endParaRPr kumimoji="1" lang="en-US" altLang="zh-CN" sz="1764" b="1" dirty="0">
              <a:solidFill>
                <a:schemeClr val="tx1">
                  <a:lumMod val="75000"/>
                  <a:lumOff val="25000"/>
                </a:schemeClr>
              </a:solidFill>
              <a:latin typeface="微软雅黑"/>
              <a:ea typeface="微软雅黑"/>
              <a:cs typeface="微软雅黑"/>
            </a:endParaRPr>
          </a:p>
          <a:p>
            <a:pPr algn="ctr">
              <a:lnSpc>
                <a:spcPct val="110000"/>
              </a:lnSpc>
            </a:pPr>
            <a:r>
              <a:rPr kumimoji="1" lang="zh-CN" altLang="en-US" sz="2058" b="1" dirty="0">
                <a:solidFill>
                  <a:schemeClr val="tx1">
                    <a:lumMod val="75000"/>
                    <a:lumOff val="25000"/>
                  </a:schemeClr>
                </a:solidFill>
                <a:latin typeface="微软雅黑"/>
                <a:ea typeface="微软雅黑"/>
                <a:cs typeface="微软雅黑"/>
              </a:rPr>
              <a:t>点击此处添加副标题</a:t>
            </a:r>
          </a:p>
        </p:txBody>
      </p:sp>
    </p:spTree>
    <p:extLst>
      <p:ext uri="{BB962C8B-B14F-4D97-AF65-F5344CB8AC3E}">
        <p14:creationId xmlns:p14="http://schemas.microsoft.com/office/powerpoint/2010/main" val="113073833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86834B26-848E-494B-8B98-B8047A137E03}"/>
              </a:ext>
            </a:extLst>
          </p:cNvPr>
          <p:cNvSpPr txBox="1"/>
          <p:nvPr/>
        </p:nvSpPr>
        <p:spPr>
          <a:xfrm>
            <a:off x="908853" y="2708513"/>
            <a:ext cx="3154029" cy="1042506"/>
          </a:xfrm>
          <a:prstGeom prst="rect">
            <a:avLst/>
          </a:prstGeom>
        </p:spPr>
        <p:txBody>
          <a:bodyPr vert="horz" wrap="square" lIns="79923" tIns="39962" rIns="79923" bIns="39962"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1485"/>
              </a:lnSpc>
            </a:pPr>
            <a:r>
              <a:rPr lang="en-US" sz="882" dirty="0">
                <a:solidFill>
                  <a:schemeClr val="tx1"/>
                </a:solidFill>
                <a:latin typeface="Calisto MT" panose="02040603050505030304"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a:t>
            </a:r>
          </a:p>
        </p:txBody>
      </p:sp>
      <p:cxnSp>
        <p:nvCxnSpPr>
          <p:cNvPr id="7" name="Straight Connector 13">
            <a:extLst>
              <a:ext uri="{FF2B5EF4-FFF2-40B4-BE49-F238E27FC236}">
                <a16:creationId xmlns:a16="http://schemas.microsoft.com/office/drawing/2014/main" id="{E6D89ABC-128C-483C-B986-91E4752AEC7E}"/>
              </a:ext>
            </a:extLst>
          </p:cNvPr>
          <p:cNvCxnSpPr/>
          <p:nvPr/>
        </p:nvCxnSpPr>
        <p:spPr>
          <a:xfrm>
            <a:off x="2249870" y="2520156"/>
            <a:ext cx="344216" cy="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pic>
        <p:nvPicPr>
          <p:cNvPr id="8" name="图片占位符 12">
            <a:extLst>
              <a:ext uri="{FF2B5EF4-FFF2-40B4-BE49-F238E27FC236}">
                <a16:creationId xmlns:a16="http://schemas.microsoft.com/office/drawing/2014/main" id="{52B8B177-76E7-4587-8B44-E624471D28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92980" y="3521004"/>
            <a:ext cx="2206559" cy="1374907"/>
          </a:xfrm>
          <a:prstGeom prst="rect">
            <a:avLst/>
          </a:prstGeom>
        </p:spPr>
      </p:pic>
      <p:pic>
        <p:nvPicPr>
          <p:cNvPr id="9" name="图片占位符 18">
            <a:extLst>
              <a:ext uri="{FF2B5EF4-FFF2-40B4-BE49-F238E27FC236}">
                <a16:creationId xmlns:a16="http://schemas.microsoft.com/office/drawing/2014/main" id="{4B05F10F-CDB7-45E5-B086-E3842D7195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2980" y="94266"/>
            <a:ext cx="2206559" cy="3085623"/>
          </a:xfrm>
          <a:prstGeom prst="rect">
            <a:avLst/>
          </a:prstGeom>
        </p:spPr>
      </p:pic>
      <p:pic>
        <p:nvPicPr>
          <p:cNvPr id="10" name="图片占位符 15">
            <a:extLst>
              <a:ext uri="{FF2B5EF4-FFF2-40B4-BE49-F238E27FC236}">
                <a16:creationId xmlns:a16="http://schemas.microsoft.com/office/drawing/2014/main" id="{A83742F4-8356-48C8-ABEF-85CF3E4E2E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9940" y="5296"/>
            <a:ext cx="2187771" cy="1640828"/>
          </a:xfrm>
          <a:prstGeom prst="rect">
            <a:avLst/>
          </a:prstGeom>
        </p:spPr>
      </p:pic>
      <p:pic>
        <p:nvPicPr>
          <p:cNvPr id="11" name="图片占位符 19">
            <a:extLst>
              <a:ext uri="{FF2B5EF4-FFF2-40B4-BE49-F238E27FC236}">
                <a16:creationId xmlns:a16="http://schemas.microsoft.com/office/drawing/2014/main" id="{2CA049AA-A20F-4C08-93D2-A0A7A9FBC03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89940" y="1867698"/>
            <a:ext cx="2187771" cy="3062879"/>
          </a:xfrm>
          <a:prstGeom prst="rect">
            <a:avLst/>
          </a:prstGeom>
        </p:spPr>
      </p:pic>
      <p:sp>
        <p:nvSpPr>
          <p:cNvPr id="12" name="文本框 11">
            <a:extLst>
              <a:ext uri="{FF2B5EF4-FFF2-40B4-BE49-F238E27FC236}">
                <a16:creationId xmlns:a16="http://schemas.microsoft.com/office/drawing/2014/main" id="{2C2C61C8-C675-4823-9D0B-3C3DBC025027}"/>
              </a:ext>
            </a:extLst>
          </p:cNvPr>
          <p:cNvSpPr txBox="1"/>
          <p:nvPr/>
        </p:nvSpPr>
        <p:spPr>
          <a:xfrm>
            <a:off x="1315940" y="1624813"/>
            <a:ext cx="2960493" cy="744884"/>
          </a:xfrm>
          <a:prstGeom prst="rect">
            <a:avLst/>
          </a:prstGeom>
          <a:noFill/>
        </p:spPr>
        <p:txBody>
          <a:bodyPr wrap="square" rtlCol="0" anchor="ctr">
            <a:spAutoFit/>
          </a:bodyPr>
          <a:lstStyle/>
          <a:p>
            <a:pPr>
              <a:lnSpc>
                <a:spcPct val="110000"/>
              </a:lnSpc>
            </a:pPr>
            <a:r>
              <a:rPr kumimoji="1" lang="en-US" altLang="zh-CN" sz="1829" b="1" dirty="0"/>
              <a:t>MORE THAN TEMPLATE</a:t>
            </a:r>
            <a:endParaRPr kumimoji="1" lang="en-US" altLang="zh-CN" sz="1829" b="1" dirty="0">
              <a:latin typeface="微软雅黑"/>
              <a:ea typeface="微软雅黑"/>
              <a:cs typeface="微软雅黑"/>
            </a:endParaRPr>
          </a:p>
          <a:p>
            <a:pPr>
              <a:lnSpc>
                <a:spcPct val="110000"/>
              </a:lnSpc>
            </a:pPr>
            <a:r>
              <a:rPr kumimoji="1" lang="zh-CN" altLang="en-US" sz="2026" b="1" dirty="0">
                <a:latin typeface="微软雅黑"/>
                <a:ea typeface="微软雅黑"/>
                <a:cs typeface="微软雅黑"/>
              </a:rPr>
              <a:t>点击此处添加副标题</a:t>
            </a:r>
          </a:p>
        </p:txBody>
      </p:sp>
    </p:spTree>
    <p:extLst>
      <p:ext uri="{BB962C8B-B14F-4D97-AF65-F5344CB8AC3E}">
        <p14:creationId xmlns:p14="http://schemas.microsoft.com/office/powerpoint/2010/main" val="285504734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00589D8C-BEDD-47E3-B818-4B0BC31211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6080" y="2692243"/>
            <a:ext cx="1711457" cy="2278474"/>
          </a:xfrm>
          <a:prstGeom prst="rect">
            <a:avLst/>
          </a:prstGeom>
        </p:spPr>
      </p:pic>
      <p:pic>
        <p:nvPicPr>
          <p:cNvPr id="10" name="图片 9">
            <a:extLst>
              <a:ext uri="{FF2B5EF4-FFF2-40B4-BE49-F238E27FC236}">
                <a16:creationId xmlns:a16="http://schemas.microsoft.com/office/drawing/2014/main" id="{F0C52947-91B2-430A-AB8E-2622599995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94494" y="2808570"/>
            <a:ext cx="1657366" cy="2055335"/>
          </a:xfrm>
          <a:prstGeom prst="rect">
            <a:avLst/>
          </a:prstGeom>
        </p:spPr>
      </p:pic>
      <p:pic>
        <p:nvPicPr>
          <p:cNvPr id="11" name="图片 10">
            <a:extLst>
              <a:ext uri="{FF2B5EF4-FFF2-40B4-BE49-F238E27FC236}">
                <a16:creationId xmlns:a16="http://schemas.microsoft.com/office/drawing/2014/main" id="{9244A39E-FD60-40D1-BC2B-006504AA0F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1018" y="0"/>
            <a:ext cx="3254185" cy="2440639"/>
          </a:xfrm>
          <a:custGeom>
            <a:avLst/>
            <a:gdLst>
              <a:gd name="connsiteX0" fmla="*/ 0 w 8198076"/>
              <a:gd name="connsiteY0" fmla="*/ 0 h 3320806"/>
              <a:gd name="connsiteX1" fmla="*/ 8198076 w 8198076"/>
              <a:gd name="connsiteY1" fmla="*/ 0 h 3320806"/>
              <a:gd name="connsiteX2" fmla="*/ 8198076 w 8198076"/>
              <a:gd name="connsiteY2" fmla="*/ 3320806 h 3320806"/>
              <a:gd name="connsiteX3" fmla="*/ 0 w 8198076"/>
              <a:gd name="connsiteY3" fmla="*/ 3320806 h 3320806"/>
            </a:gdLst>
            <a:ahLst/>
            <a:cxnLst>
              <a:cxn ang="0">
                <a:pos x="connsiteX0" y="connsiteY0"/>
              </a:cxn>
              <a:cxn ang="0">
                <a:pos x="connsiteX1" y="connsiteY1"/>
              </a:cxn>
              <a:cxn ang="0">
                <a:pos x="connsiteX2" y="connsiteY2"/>
              </a:cxn>
              <a:cxn ang="0">
                <a:pos x="connsiteX3" y="connsiteY3"/>
              </a:cxn>
            </a:cxnLst>
            <a:rect l="l" t="t" r="r" b="b"/>
            <a:pathLst>
              <a:path w="8198076" h="3320806">
                <a:moveTo>
                  <a:pt x="0" y="0"/>
                </a:moveTo>
                <a:lnTo>
                  <a:pt x="8198076" y="0"/>
                </a:lnTo>
                <a:lnTo>
                  <a:pt x="8198076" y="3320806"/>
                </a:lnTo>
                <a:lnTo>
                  <a:pt x="0" y="3320806"/>
                </a:lnTo>
                <a:close/>
              </a:path>
            </a:pathLst>
          </a:custGeom>
        </p:spPr>
      </p:pic>
      <p:pic>
        <p:nvPicPr>
          <p:cNvPr id="12" name="图片 11">
            <a:extLst>
              <a:ext uri="{FF2B5EF4-FFF2-40B4-BE49-F238E27FC236}">
                <a16:creationId xmlns:a16="http://schemas.microsoft.com/office/drawing/2014/main" id="{CACA93B8-C529-4084-86F3-09650D97568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6846" y="0"/>
            <a:ext cx="2440639" cy="2440639"/>
          </a:xfrm>
          <a:custGeom>
            <a:avLst/>
            <a:gdLst>
              <a:gd name="connsiteX0" fmla="*/ 0 w 4022952"/>
              <a:gd name="connsiteY0" fmla="*/ 0 h 3270339"/>
              <a:gd name="connsiteX1" fmla="*/ 4022952 w 4022952"/>
              <a:gd name="connsiteY1" fmla="*/ 0 h 3270339"/>
              <a:gd name="connsiteX2" fmla="*/ 4022952 w 4022952"/>
              <a:gd name="connsiteY2" fmla="*/ 3270339 h 3270339"/>
              <a:gd name="connsiteX3" fmla="*/ 0 w 4022952"/>
              <a:gd name="connsiteY3" fmla="*/ 3270339 h 3270339"/>
            </a:gdLst>
            <a:ahLst/>
            <a:cxnLst>
              <a:cxn ang="0">
                <a:pos x="connsiteX0" y="connsiteY0"/>
              </a:cxn>
              <a:cxn ang="0">
                <a:pos x="connsiteX1" y="connsiteY1"/>
              </a:cxn>
              <a:cxn ang="0">
                <a:pos x="connsiteX2" y="connsiteY2"/>
              </a:cxn>
              <a:cxn ang="0">
                <a:pos x="connsiteX3" y="connsiteY3"/>
              </a:cxn>
            </a:cxnLst>
            <a:rect l="l" t="t" r="r" b="b"/>
            <a:pathLst>
              <a:path w="4022952" h="3270339">
                <a:moveTo>
                  <a:pt x="0" y="0"/>
                </a:moveTo>
                <a:lnTo>
                  <a:pt x="4022952" y="0"/>
                </a:lnTo>
                <a:lnTo>
                  <a:pt x="4022952" y="3270339"/>
                </a:lnTo>
                <a:lnTo>
                  <a:pt x="0" y="3270339"/>
                </a:lnTo>
                <a:close/>
              </a:path>
            </a:pathLst>
          </a:custGeom>
        </p:spPr>
      </p:pic>
      <p:sp>
        <p:nvSpPr>
          <p:cNvPr id="13" name="矩形 12">
            <a:extLst>
              <a:ext uri="{FF2B5EF4-FFF2-40B4-BE49-F238E27FC236}">
                <a16:creationId xmlns:a16="http://schemas.microsoft.com/office/drawing/2014/main" id="{395D8359-F0AA-4F2B-AD53-D0DB13E925F2}"/>
              </a:ext>
            </a:extLst>
          </p:cNvPr>
          <p:cNvSpPr/>
          <p:nvPr/>
        </p:nvSpPr>
        <p:spPr>
          <a:xfrm>
            <a:off x="19491" y="2441731"/>
            <a:ext cx="71522" cy="150812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Nyala" panose="02000504070300020003" pitchFamily="2" charset="0"/>
            </a:endParaRPr>
          </a:p>
        </p:txBody>
      </p:sp>
      <p:sp>
        <p:nvSpPr>
          <p:cNvPr id="14" name="文本框 13">
            <a:extLst>
              <a:ext uri="{FF2B5EF4-FFF2-40B4-BE49-F238E27FC236}">
                <a16:creationId xmlns:a16="http://schemas.microsoft.com/office/drawing/2014/main" id="{DA9E0F1F-AD47-482C-9CF9-C40552DAC0A1}"/>
              </a:ext>
            </a:extLst>
          </p:cNvPr>
          <p:cNvSpPr txBox="1"/>
          <p:nvPr/>
        </p:nvSpPr>
        <p:spPr>
          <a:xfrm>
            <a:off x="0" y="3925514"/>
            <a:ext cx="3012186" cy="590033"/>
          </a:xfrm>
          <a:prstGeom prst="rect">
            <a:avLst/>
          </a:prstGeom>
          <a:noFill/>
        </p:spPr>
        <p:txBody>
          <a:bodyPr wrap="square" rtlCol="0">
            <a:spAutoFit/>
          </a:bodyPr>
          <a:lstStyle/>
          <a:p>
            <a:pPr algn="r"/>
            <a:r>
              <a:rPr lang="zh-CN" altLang="en-US" sz="3234" dirty="0">
                <a:solidFill>
                  <a:srgbClr val="FFC000"/>
                </a:solidFill>
                <a:latin typeface="Nyala" panose="02000504070300020003" pitchFamily="2" charset="0"/>
              </a:rPr>
              <a:t>点此添加文本</a:t>
            </a:r>
            <a:endParaRPr lang="en-US" altLang="zh-CN" sz="3234" dirty="0">
              <a:solidFill>
                <a:srgbClr val="FFC000"/>
              </a:solidFill>
              <a:latin typeface="Nyala" panose="02000504070300020003" pitchFamily="2" charset="0"/>
            </a:endParaRPr>
          </a:p>
        </p:txBody>
      </p:sp>
      <p:grpSp>
        <p:nvGrpSpPr>
          <p:cNvPr id="15" name="组合 14">
            <a:extLst>
              <a:ext uri="{FF2B5EF4-FFF2-40B4-BE49-F238E27FC236}">
                <a16:creationId xmlns:a16="http://schemas.microsoft.com/office/drawing/2014/main" id="{A41FB646-D3CD-4F7A-B65C-E2013930CEF8}"/>
              </a:ext>
            </a:extLst>
          </p:cNvPr>
          <p:cNvGrpSpPr/>
          <p:nvPr/>
        </p:nvGrpSpPr>
        <p:grpSpPr>
          <a:xfrm>
            <a:off x="8824" y="3923397"/>
            <a:ext cx="2831042" cy="52917"/>
            <a:chOff x="4717143" y="1103086"/>
            <a:chExt cx="3483428" cy="108000"/>
          </a:xfrm>
        </p:grpSpPr>
        <p:sp>
          <p:nvSpPr>
            <p:cNvPr id="16" name="矩形 15">
              <a:extLst>
                <a:ext uri="{FF2B5EF4-FFF2-40B4-BE49-F238E27FC236}">
                  <a16:creationId xmlns:a16="http://schemas.microsoft.com/office/drawing/2014/main" id="{6F261D38-3402-4B5C-9540-CDE8FE88434D}"/>
                </a:ext>
              </a:extLst>
            </p:cNvPr>
            <p:cNvSpPr/>
            <p:nvPr/>
          </p:nvSpPr>
          <p:spPr>
            <a:xfrm>
              <a:off x="4717143" y="1103086"/>
              <a:ext cx="1741714" cy="10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Nyala" panose="02000504070300020003" pitchFamily="2" charset="0"/>
              </a:endParaRPr>
            </a:p>
          </p:txBody>
        </p:sp>
        <p:sp>
          <p:nvSpPr>
            <p:cNvPr id="17" name="矩形 16">
              <a:extLst>
                <a:ext uri="{FF2B5EF4-FFF2-40B4-BE49-F238E27FC236}">
                  <a16:creationId xmlns:a16="http://schemas.microsoft.com/office/drawing/2014/main" id="{2C03E206-4F0B-4DA2-8D64-6E1A73645D42}"/>
                </a:ext>
              </a:extLst>
            </p:cNvPr>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Nyala" panose="02000504070300020003" pitchFamily="2" charset="0"/>
              </a:endParaRPr>
            </a:p>
          </p:txBody>
        </p:sp>
      </p:grpSp>
      <p:sp>
        <p:nvSpPr>
          <p:cNvPr id="18" name="文本框 17">
            <a:extLst>
              <a:ext uri="{FF2B5EF4-FFF2-40B4-BE49-F238E27FC236}">
                <a16:creationId xmlns:a16="http://schemas.microsoft.com/office/drawing/2014/main" id="{84DF84A1-A5BA-4D67-A19E-8418809A09CE}"/>
              </a:ext>
            </a:extLst>
          </p:cNvPr>
          <p:cNvSpPr txBox="1"/>
          <p:nvPr/>
        </p:nvSpPr>
        <p:spPr>
          <a:xfrm>
            <a:off x="122724" y="4434542"/>
            <a:ext cx="2728817" cy="465897"/>
          </a:xfrm>
          <a:prstGeom prst="rect">
            <a:avLst/>
          </a:prstGeom>
          <a:noFill/>
        </p:spPr>
        <p:txBody>
          <a:bodyPr wrap="square" rtlCol="0">
            <a:spAutoFit/>
          </a:bodyPr>
          <a:lstStyle/>
          <a:p>
            <a:pPr algn="r"/>
            <a:r>
              <a:rPr lang="en-US" altLang="zh-CN" sz="809" dirty="0">
                <a:solidFill>
                  <a:schemeClr val="bg2">
                    <a:lumMod val="25000"/>
                  </a:schemeClr>
                </a:solidFill>
                <a:latin typeface="Nyala" panose="02000504070300020003" pitchFamily="2" charset="0"/>
                <a:cs typeface="Arial" panose="020B0604020202020204" pitchFamily="34" charset="0"/>
              </a:rPr>
              <a:t>Books possess an essence of immortality. They are by far the most lasting products of human effort. Temples and statues decay.</a:t>
            </a:r>
          </a:p>
        </p:txBody>
      </p:sp>
      <p:sp>
        <p:nvSpPr>
          <p:cNvPr id="19" name="矩形 18">
            <a:extLst>
              <a:ext uri="{FF2B5EF4-FFF2-40B4-BE49-F238E27FC236}">
                <a16:creationId xmlns:a16="http://schemas.microsoft.com/office/drawing/2014/main" id="{314CC962-AE9C-481A-ACA8-51BB97BA9D42}"/>
              </a:ext>
            </a:extLst>
          </p:cNvPr>
          <p:cNvSpPr/>
          <p:nvPr/>
        </p:nvSpPr>
        <p:spPr>
          <a:xfrm>
            <a:off x="3981661" y="2440639"/>
            <a:ext cx="5009053" cy="2055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0" name="矩形 19">
            <a:extLst>
              <a:ext uri="{FF2B5EF4-FFF2-40B4-BE49-F238E27FC236}">
                <a16:creationId xmlns:a16="http://schemas.microsoft.com/office/drawing/2014/main" id="{B8FFA34B-4B96-4CF8-B0E6-96325E1B04C0}"/>
              </a:ext>
            </a:extLst>
          </p:cNvPr>
          <p:cNvSpPr/>
          <p:nvPr/>
        </p:nvSpPr>
        <p:spPr>
          <a:xfrm>
            <a:off x="7317538" y="2646163"/>
            <a:ext cx="1673176" cy="2394148"/>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1" name="矩形 20">
            <a:extLst>
              <a:ext uri="{FF2B5EF4-FFF2-40B4-BE49-F238E27FC236}">
                <a16:creationId xmlns:a16="http://schemas.microsoft.com/office/drawing/2014/main" id="{E47A1170-8186-4ED6-995E-CE21CF60A2BC}"/>
              </a:ext>
            </a:extLst>
          </p:cNvPr>
          <p:cNvSpPr/>
          <p:nvPr/>
        </p:nvSpPr>
        <p:spPr>
          <a:xfrm>
            <a:off x="122724" y="2836573"/>
            <a:ext cx="3510675" cy="1042593"/>
          </a:xfrm>
          <a:prstGeom prst="rect">
            <a:avLst/>
          </a:prstGeom>
        </p:spPr>
        <p:txBody>
          <a:bodyPr wrap="square">
            <a:spAutoFit/>
          </a:bodyPr>
          <a:lstStyle/>
          <a:p>
            <a:r>
              <a:rPr lang="en-US" altLang="zh-CN" sz="1029" dirty="0">
                <a:solidFill>
                  <a:schemeClr val="tx1">
                    <a:lumMod val="75000"/>
                    <a:lumOff val="25000"/>
                  </a:schemeClr>
                </a:solidFill>
                <a:latin typeface="Nyala" panose="02000504070300020003" pitchFamily="2"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grpSp>
        <p:nvGrpSpPr>
          <p:cNvPr id="22" name="组合 21">
            <a:extLst>
              <a:ext uri="{FF2B5EF4-FFF2-40B4-BE49-F238E27FC236}">
                <a16:creationId xmlns:a16="http://schemas.microsoft.com/office/drawing/2014/main" id="{C0F4F607-ACA8-4B7A-80A6-3005E2211DA0}"/>
              </a:ext>
            </a:extLst>
          </p:cNvPr>
          <p:cNvGrpSpPr/>
          <p:nvPr/>
        </p:nvGrpSpPr>
        <p:grpSpPr>
          <a:xfrm>
            <a:off x="164727" y="2614182"/>
            <a:ext cx="597753" cy="192012"/>
            <a:chOff x="377371" y="3773714"/>
            <a:chExt cx="813321" cy="261257"/>
          </a:xfrm>
          <a:solidFill>
            <a:srgbClr val="FFC000"/>
          </a:solidFill>
        </p:grpSpPr>
        <p:sp>
          <p:nvSpPr>
            <p:cNvPr id="23" name="菱形 22">
              <a:extLst>
                <a:ext uri="{FF2B5EF4-FFF2-40B4-BE49-F238E27FC236}">
                  <a16:creationId xmlns:a16="http://schemas.microsoft.com/office/drawing/2014/main" id="{CFA747D1-28D5-4EA8-A2E9-C10F9FD8B4DE}"/>
                </a:ext>
              </a:extLst>
            </p:cNvPr>
            <p:cNvSpPr/>
            <p:nvPr/>
          </p:nvSpPr>
          <p:spPr>
            <a:xfrm>
              <a:off x="377371" y="3773714"/>
              <a:ext cx="261257" cy="261257"/>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Nyala" panose="02000504070300020003" pitchFamily="2" charset="0"/>
              </a:endParaRPr>
            </a:p>
          </p:txBody>
        </p:sp>
        <p:sp>
          <p:nvSpPr>
            <p:cNvPr id="24" name="菱形 23">
              <a:extLst>
                <a:ext uri="{FF2B5EF4-FFF2-40B4-BE49-F238E27FC236}">
                  <a16:creationId xmlns:a16="http://schemas.microsoft.com/office/drawing/2014/main" id="{D0F78385-D5FF-456F-81D2-4A770928CBAA}"/>
                </a:ext>
              </a:extLst>
            </p:cNvPr>
            <p:cNvSpPr/>
            <p:nvPr/>
          </p:nvSpPr>
          <p:spPr>
            <a:xfrm>
              <a:off x="561392" y="3773714"/>
              <a:ext cx="261257" cy="261257"/>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Nyala" panose="02000504070300020003" pitchFamily="2" charset="0"/>
              </a:endParaRPr>
            </a:p>
          </p:txBody>
        </p:sp>
        <p:sp>
          <p:nvSpPr>
            <p:cNvPr id="25" name="菱形 24">
              <a:extLst>
                <a:ext uri="{FF2B5EF4-FFF2-40B4-BE49-F238E27FC236}">
                  <a16:creationId xmlns:a16="http://schemas.microsoft.com/office/drawing/2014/main" id="{164BCD4D-44B7-4A46-9E5E-932E34338A07}"/>
                </a:ext>
              </a:extLst>
            </p:cNvPr>
            <p:cNvSpPr/>
            <p:nvPr/>
          </p:nvSpPr>
          <p:spPr>
            <a:xfrm>
              <a:off x="745413" y="3773714"/>
              <a:ext cx="261257" cy="261257"/>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Nyala" panose="02000504070300020003" pitchFamily="2" charset="0"/>
              </a:endParaRPr>
            </a:p>
          </p:txBody>
        </p:sp>
        <p:sp>
          <p:nvSpPr>
            <p:cNvPr id="26" name="菱形 25">
              <a:extLst>
                <a:ext uri="{FF2B5EF4-FFF2-40B4-BE49-F238E27FC236}">
                  <a16:creationId xmlns:a16="http://schemas.microsoft.com/office/drawing/2014/main" id="{3FA984AD-7D12-462F-8E07-401D38DCD345}"/>
                </a:ext>
              </a:extLst>
            </p:cNvPr>
            <p:cNvSpPr/>
            <p:nvPr/>
          </p:nvSpPr>
          <p:spPr>
            <a:xfrm>
              <a:off x="929435" y="3773714"/>
              <a:ext cx="261257" cy="261257"/>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Nyala" panose="02000504070300020003" pitchFamily="2" charset="0"/>
              </a:endParaRPr>
            </a:p>
          </p:txBody>
        </p:sp>
      </p:grpSp>
      <p:pic>
        <p:nvPicPr>
          <p:cNvPr id="27" name="图片 26">
            <a:extLst>
              <a:ext uri="{FF2B5EF4-FFF2-40B4-BE49-F238E27FC236}">
                <a16:creationId xmlns:a16="http://schemas.microsoft.com/office/drawing/2014/main" id="{2A1172B8-B78B-4639-A929-779EE5726DA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71483" y="2646164"/>
            <a:ext cx="1586765" cy="2380148"/>
          </a:xfrm>
          <a:prstGeom prst="rect">
            <a:avLst/>
          </a:prstGeom>
        </p:spPr>
      </p:pic>
    </p:spTree>
    <p:extLst>
      <p:ext uri="{BB962C8B-B14F-4D97-AF65-F5344CB8AC3E}">
        <p14:creationId xmlns:p14="http://schemas.microsoft.com/office/powerpoint/2010/main" val="374638266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par>
                          <p:cTn id="43" fill="hold">
                            <p:stCondLst>
                              <p:cond delay="45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childTnLst>
                          </p:cTn>
                        </p:par>
                        <p:par>
                          <p:cTn id="51" fill="hold">
                            <p:stCondLst>
                              <p:cond delay="5500"/>
                            </p:stCondLst>
                            <p:childTnLst>
                              <p:par>
                                <p:cTn id="52" presetID="14" presetClass="entr" presetSubtype="1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randombar(horizontal)">
                                      <p:cBhvr>
                                        <p:cTn id="54"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8" grpId="0"/>
      <p:bldP spid="19" grpId="0" animBg="1"/>
      <p:bldP spid="20" grpId="0" animBg="1"/>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14" name="Rectangle 14">
            <a:extLst>
              <a:ext uri="{FF2B5EF4-FFF2-40B4-BE49-F238E27FC236}">
                <a16:creationId xmlns:a16="http://schemas.microsoft.com/office/drawing/2014/main" id="{305B907F-1DD5-467A-A064-AD98418EDB39}"/>
              </a:ext>
            </a:extLst>
          </p:cNvPr>
          <p:cNvSpPr/>
          <p:nvPr/>
        </p:nvSpPr>
        <p:spPr>
          <a:xfrm>
            <a:off x="540271" y="363596"/>
            <a:ext cx="3862765" cy="3627492"/>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solidFill>
                <a:schemeClr val="bg1"/>
              </a:solidFill>
            </a:endParaRPr>
          </a:p>
        </p:txBody>
      </p:sp>
      <p:sp>
        <p:nvSpPr>
          <p:cNvPr id="15" name="TextBox 18">
            <a:extLst>
              <a:ext uri="{FF2B5EF4-FFF2-40B4-BE49-F238E27FC236}">
                <a16:creationId xmlns:a16="http://schemas.microsoft.com/office/drawing/2014/main" id="{2D4AD55E-4B9D-474D-8CE2-F0FC524FE16C}"/>
              </a:ext>
            </a:extLst>
          </p:cNvPr>
          <p:cNvSpPr txBox="1"/>
          <p:nvPr/>
        </p:nvSpPr>
        <p:spPr>
          <a:xfrm>
            <a:off x="649262" y="470404"/>
            <a:ext cx="4685469" cy="1785104"/>
          </a:xfrm>
          <a:prstGeom prst="rect">
            <a:avLst/>
          </a:prstGeom>
          <a:noFill/>
        </p:spPr>
        <p:txBody>
          <a:bodyPr wrap="square" rtlCol="0">
            <a:spAutoFit/>
          </a:bodyPr>
          <a:lstStyle/>
          <a:p>
            <a:pPr>
              <a:lnSpc>
                <a:spcPts val="6615"/>
              </a:lnSpc>
            </a:pPr>
            <a:r>
              <a:rPr lang="en-US" altLang="zh-CN" sz="5880" b="1" dirty="0">
                <a:solidFill>
                  <a:schemeClr val="bg1"/>
                </a:solidFill>
                <a:latin typeface="Poppins" charset="0"/>
                <a:ea typeface="Poppins" charset="0"/>
                <a:cs typeface="Poppins" charset="0"/>
              </a:rPr>
              <a:t>THANKS</a:t>
            </a:r>
            <a:endParaRPr lang="en-US" altLang="zh-CN" sz="6468" b="1" dirty="0">
              <a:solidFill>
                <a:schemeClr val="bg1"/>
              </a:solidFill>
              <a:latin typeface="Poppins" charset="0"/>
              <a:ea typeface="Poppins" charset="0"/>
              <a:cs typeface="Poppins" charset="0"/>
            </a:endParaRPr>
          </a:p>
          <a:p>
            <a:pPr>
              <a:lnSpc>
                <a:spcPts val="6615"/>
              </a:lnSpc>
            </a:pPr>
            <a:r>
              <a:rPr lang="en-US" altLang="zh-CN" sz="4851" b="1" dirty="0">
                <a:solidFill>
                  <a:schemeClr val="bg1"/>
                </a:solidFill>
                <a:latin typeface="Poppins" charset="0"/>
                <a:ea typeface="Poppins" charset="0"/>
                <a:cs typeface="Poppins" charset="0"/>
              </a:rPr>
              <a:t>STYLE</a:t>
            </a:r>
            <a:endParaRPr lang="en-US" sz="4851" b="1" dirty="0">
              <a:solidFill>
                <a:schemeClr val="bg1"/>
              </a:solidFill>
              <a:latin typeface="Poppins" charset="0"/>
              <a:ea typeface="Poppins" charset="0"/>
              <a:cs typeface="Poppins" charset="0"/>
            </a:endParaRPr>
          </a:p>
        </p:txBody>
      </p:sp>
      <p:sp>
        <p:nvSpPr>
          <p:cNvPr id="16" name="TextBox 12">
            <a:extLst>
              <a:ext uri="{FF2B5EF4-FFF2-40B4-BE49-F238E27FC236}">
                <a16:creationId xmlns:a16="http://schemas.microsoft.com/office/drawing/2014/main" id="{17B8A903-2479-4615-A4ED-A312416BA9C3}"/>
              </a:ext>
            </a:extLst>
          </p:cNvPr>
          <p:cNvSpPr txBox="1"/>
          <p:nvPr/>
        </p:nvSpPr>
        <p:spPr>
          <a:xfrm>
            <a:off x="649263" y="2261254"/>
            <a:ext cx="2323713" cy="1087734"/>
          </a:xfrm>
          <a:prstGeom prst="rect">
            <a:avLst/>
          </a:prstGeom>
          <a:noFill/>
        </p:spPr>
        <p:txBody>
          <a:bodyPr wrap="none" rtlCol="0">
            <a:spAutoFit/>
          </a:bodyPr>
          <a:lstStyle/>
          <a:p>
            <a:r>
              <a:rPr lang="en-US" sz="3234" b="1" dirty="0">
                <a:solidFill>
                  <a:schemeClr val="bg1"/>
                </a:solidFill>
                <a:latin typeface="Lato Black" panose="020F0502020204030203" charset="0"/>
                <a:ea typeface="Lato Black" panose="020F0502020204030203" charset="0"/>
                <a:cs typeface="Lato Black" panose="020F0502020204030203" charset="0"/>
              </a:rPr>
              <a:t>WELCOME </a:t>
            </a:r>
            <a:endParaRPr lang="zh-CN" altLang="en-US" sz="3234" b="1" dirty="0">
              <a:solidFill>
                <a:schemeClr val="bg1"/>
              </a:solidFill>
              <a:latin typeface="Lato Black" panose="020F0502020204030203" charset="0"/>
              <a:ea typeface="Lato Black" panose="020F0502020204030203" charset="0"/>
              <a:cs typeface="Lato Black" panose="020F0502020204030203" charset="0"/>
            </a:endParaRPr>
          </a:p>
          <a:p>
            <a:r>
              <a:rPr lang="en-US" altLang="zh-CN" sz="3234" b="1" dirty="0">
                <a:solidFill>
                  <a:schemeClr val="bg1"/>
                </a:solidFill>
                <a:latin typeface="Lato Black" panose="020F0502020204030203" charset="0"/>
                <a:ea typeface="Lato Black" panose="020F0502020204030203" charset="0"/>
                <a:cs typeface="Lato Black" panose="020F0502020204030203" charset="0"/>
              </a:rPr>
              <a:t>BAOTU</a:t>
            </a:r>
            <a:endParaRPr lang="en-US" sz="3234" b="1" dirty="0">
              <a:solidFill>
                <a:schemeClr val="bg1"/>
              </a:solidFill>
              <a:latin typeface="Lato Black" panose="020F0502020204030203" charset="0"/>
              <a:ea typeface="Lato Black" panose="020F0502020204030203" charset="0"/>
              <a:cs typeface="Lato Black" panose="020F0502020204030203" charset="0"/>
            </a:endParaRPr>
          </a:p>
        </p:txBody>
      </p:sp>
      <p:sp>
        <p:nvSpPr>
          <p:cNvPr id="17" name="矩形 16">
            <a:extLst>
              <a:ext uri="{FF2B5EF4-FFF2-40B4-BE49-F238E27FC236}">
                <a16:creationId xmlns:a16="http://schemas.microsoft.com/office/drawing/2014/main" id="{912013D3-CEA5-4E34-9140-F8871673B7A9}"/>
              </a:ext>
            </a:extLst>
          </p:cNvPr>
          <p:cNvSpPr/>
          <p:nvPr/>
        </p:nvSpPr>
        <p:spPr>
          <a:xfrm>
            <a:off x="649262" y="3530671"/>
            <a:ext cx="5260837" cy="207749"/>
          </a:xfrm>
          <a:prstGeom prst="rect">
            <a:avLst/>
          </a:prstGeom>
        </p:spPr>
        <p:txBody>
          <a:bodyPr wrap="square">
            <a:spAutoFit/>
          </a:bodyPr>
          <a:lstStyle/>
          <a:p>
            <a:pPr>
              <a:lnSpc>
                <a:spcPts val="882"/>
              </a:lnSpc>
            </a:pPr>
            <a:r>
              <a:rPr lang="zh-CN" altLang="en-US" sz="2058" dirty="0">
                <a:solidFill>
                  <a:schemeClr val="bg1"/>
                </a:solidFill>
                <a:latin typeface="Calisto MT" panose="02040603050505030304" charset="0"/>
                <a:ea typeface="Poppins Light" charset="0"/>
                <a:cs typeface="Poppins Light" charset="0"/>
              </a:rPr>
              <a:t>时尚模特商务</a:t>
            </a:r>
            <a:r>
              <a:rPr lang="en-US" altLang="zh-CN" sz="2058" dirty="0">
                <a:solidFill>
                  <a:schemeClr val="bg1"/>
                </a:solidFill>
                <a:latin typeface="Calisto MT" panose="02040603050505030304" charset="0"/>
                <a:ea typeface="Poppins Light" charset="0"/>
                <a:cs typeface="Poppins Light" charset="0"/>
              </a:rPr>
              <a:t>PPT</a:t>
            </a:r>
            <a:r>
              <a:rPr lang="zh-CN" altLang="en-US" sz="2058" dirty="0">
                <a:solidFill>
                  <a:schemeClr val="bg1"/>
                </a:solidFill>
                <a:latin typeface="Calisto MT" panose="02040603050505030304" charset="0"/>
                <a:ea typeface="Poppins Light" charset="0"/>
                <a:cs typeface="Poppins Light" charset="0"/>
              </a:rPr>
              <a:t>模板</a:t>
            </a:r>
            <a:endParaRPr lang="en-US" altLang="zh-CN" sz="2058" dirty="0">
              <a:solidFill>
                <a:schemeClr val="bg1"/>
              </a:solidFill>
              <a:latin typeface="Calisto MT" panose="02040603050505030304" charset="0"/>
              <a:ea typeface="Poppins Light" charset="0"/>
              <a:cs typeface="Poppins Light" charset="0"/>
            </a:endParaRPr>
          </a:p>
        </p:txBody>
      </p:sp>
      <p:sp>
        <p:nvSpPr>
          <p:cNvPr id="18" name="文本框 17">
            <a:extLst>
              <a:ext uri="{FF2B5EF4-FFF2-40B4-BE49-F238E27FC236}">
                <a16:creationId xmlns:a16="http://schemas.microsoft.com/office/drawing/2014/main" id="{302257B4-6702-4B1D-AFAC-465A93EDEA05}"/>
              </a:ext>
            </a:extLst>
          </p:cNvPr>
          <p:cNvSpPr txBox="1"/>
          <p:nvPr/>
        </p:nvSpPr>
        <p:spPr>
          <a:xfrm>
            <a:off x="465695" y="4097896"/>
            <a:ext cx="3779035" cy="303481"/>
          </a:xfrm>
          <a:prstGeom prst="rect">
            <a:avLst/>
          </a:prstGeom>
          <a:noFill/>
        </p:spPr>
        <p:txBody>
          <a:bodyPr wrap="square" rtlCol="0">
            <a:spAutoFit/>
          </a:bodyPr>
          <a:lstStyle/>
          <a:p>
            <a:r>
              <a:rPr kumimoji="1" lang="zh-CN" altLang="en-US" sz="1372" dirty="0">
                <a:solidFill>
                  <a:schemeClr val="bg1"/>
                </a:solidFill>
                <a:latin typeface="微软雅黑" panose="020B0503020204020204" pitchFamily="34" charset="-122"/>
                <a:ea typeface="微软雅黑" panose="020B0503020204020204" pitchFamily="34" charset="-122"/>
                <a:cs typeface="Yuanti SC" charset="-122"/>
              </a:rPr>
              <a:t>汇报人：夕小觉  汇报时间：</a:t>
            </a:r>
            <a:r>
              <a:rPr kumimoji="1" lang="en-US" altLang="zh-CN" sz="1372" dirty="0">
                <a:solidFill>
                  <a:schemeClr val="bg1"/>
                </a:solidFill>
                <a:latin typeface="微软雅黑" panose="020B0503020204020204" pitchFamily="34" charset="-122"/>
                <a:ea typeface="微软雅黑" panose="020B0503020204020204" pitchFamily="34" charset="-122"/>
                <a:cs typeface="Yuanti SC" charset="-122"/>
              </a:rPr>
              <a:t>XX</a:t>
            </a:r>
            <a:r>
              <a:rPr kumimoji="1" lang="zh-CN" altLang="en-US" sz="1372" dirty="0">
                <a:solidFill>
                  <a:schemeClr val="bg1"/>
                </a:solidFill>
                <a:latin typeface="微软雅黑" panose="020B0503020204020204" pitchFamily="34" charset="-122"/>
                <a:ea typeface="微软雅黑" panose="020B0503020204020204" pitchFamily="34" charset="-122"/>
                <a:cs typeface="Yuanti SC" charset="-122"/>
              </a:rPr>
              <a:t>年</a:t>
            </a:r>
            <a:r>
              <a:rPr kumimoji="1" lang="en-US" altLang="zh-CN" sz="1372" dirty="0">
                <a:solidFill>
                  <a:schemeClr val="bg1"/>
                </a:solidFill>
                <a:latin typeface="微软雅黑" panose="020B0503020204020204" pitchFamily="34" charset="-122"/>
                <a:ea typeface="微软雅黑" panose="020B0503020204020204" pitchFamily="34" charset="-122"/>
                <a:cs typeface="Yuanti SC" charset="-122"/>
              </a:rPr>
              <a:t>XX</a:t>
            </a:r>
            <a:r>
              <a:rPr kumimoji="1" lang="zh-CN" altLang="en-US" sz="1372" dirty="0">
                <a:solidFill>
                  <a:schemeClr val="bg1"/>
                </a:solidFill>
                <a:latin typeface="微软雅黑" panose="020B0503020204020204" pitchFamily="34" charset="-122"/>
                <a:ea typeface="微软雅黑" panose="020B0503020204020204" pitchFamily="34" charset="-122"/>
                <a:cs typeface="Yuanti SC" charset="-122"/>
              </a:rPr>
              <a:t>月</a:t>
            </a:r>
          </a:p>
        </p:txBody>
      </p:sp>
    </p:spTree>
    <p:extLst>
      <p:ext uri="{BB962C8B-B14F-4D97-AF65-F5344CB8AC3E}">
        <p14:creationId xmlns:p14="http://schemas.microsoft.com/office/powerpoint/2010/main" val="406303114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27">
            <a:extLst>
              <a:ext uri="{FF2B5EF4-FFF2-40B4-BE49-F238E27FC236}">
                <a16:creationId xmlns:a16="http://schemas.microsoft.com/office/drawing/2014/main" id="{D5D5D91C-1C0A-48CE-91F7-918EFC80B4FE}"/>
              </a:ext>
            </a:extLst>
          </p:cNvPr>
          <p:cNvSpPr txBox="1"/>
          <p:nvPr/>
        </p:nvSpPr>
        <p:spPr>
          <a:xfrm>
            <a:off x="634026" y="3568518"/>
            <a:ext cx="4768230" cy="397801"/>
          </a:xfrm>
          <a:prstGeom prst="rect">
            <a:avLst/>
          </a:prstGeom>
          <a:noFill/>
        </p:spPr>
        <p:txBody>
          <a:bodyPr wrap="square" rtlCol="0">
            <a:spAutoFit/>
          </a:bodyPr>
          <a:lstStyle/>
          <a:p>
            <a:r>
              <a:rPr lang="zh-CN" altLang="en-US" sz="1985" spc="221" dirty="0">
                <a:solidFill>
                  <a:schemeClr val="tx2"/>
                </a:solidFill>
                <a:latin typeface="Oswald" charset="0"/>
                <a:ea typeface="Oswald" charset="0"/>
                <a:cs typeface="Oswald" charset="0"/>
              </a:rPr>
              <a:t>输入标题内容</a:t>
            </a:r>
          </a:p>
        </p:txBody>
      </p:sp>
      <p:sp>
        <p:nvSpPr>
          <p:cNvPr id="18" name="TextBox 28">
            <a:extLst>
              <a:ext uri="{FF2B5EF4-FFF2-40B4-BE49-F238E27FC236}">
                <a16:creationId xmlns:a16="http://schemas.microsoft.com/office/drawing/2014/main" id="{0CFD28C0-AD47-4C4C-8E4D-4C164790589D}"/>
              </a:ext>
            </a:extLst>
          </p:cNvPr>
          <p:cNvSpPr txBox="1"/>
          <p:nvPr/>
        </p:nvSpPr>
        <p:spPr>
          <a:xfrm>
            <a:off x="634027" y="3365498"/>
            <a:ext cx="2787000" cy="182807"/>
          </a:xfrm>
          <a:prstGeom prst="rect">
            <a:avLst/>
          </a:prstGeom>
          <a:noFill/>
        </p:spPr>
        <p:txBody>
          <a:bodyPr wrap="square" rtlCol="0">
            <a:spAutoFit/>
          </a:bodyPr>
          <a:lstStyle/>
          <a:p>
            <a:r>
              <a:rPr lang="en-US" sz="588" spc="441" dirty="0">
                <a:solidFill>
                  <a:schemeClr val="tx2"/>
                </a:solidFill>
                <a:latin typeface="Oswald" charset="0"/>
                <a:ea typeface="Oswald" charset="0"/>
                <a:cs typeface="Oswald" charset="0"/>
              </a:rPr>
              <a:t>WRITE HERE SOMETHING</a:t>
            </a:r>
          </a:p>
        </p:txBody>
      </p:sp>
      <p:sp>
        <p:nvSpPr>
          <p:cNvPr id="19" name="TextBox 29">
            <a:extLst>
              <a:ext uri="{FF2B5EF4-FFF2-40B4-BE49-F238E27FC236}">
                <a16:creationId xmlns:a16="http://schemas.microsoft.com/office/drawing/2014/main" id="{D8549A10-1497-43BD-B34E-AD478B8C2A5C}"/>
              </a:ext>
            </a:extLst>
          </p:cNvPr>
          <p:cNvSpPr txBox="1"/>
          <p:nvPr/>
        </p:nvSpPr>
        <p:spPr>
          <a:xfrm>
            <a:off x="634027" y="3986430"/>
            <a:ext cx="4180479" cy="906915"/>
          </a:xfrm>
          <a:prstGeom prst="rect">
            <a:avLst/>
          </a:prstGeom>
          <a:noFill/>
        </p:spPr>
        <p:txBody>
          <a:bodyPr wrap="square" rtlCol="0">
            <a:spAutoFit/>
          </a:bodyPr>
          <a:lstStyle/>
          <a:p>
            <a:pPr>
              <a:lnSpc>
                <a:spcPct val="150000"/>
              </a:lnSpc>
            </a:pPr>
            <a:r>
              <a:rPr lang="en-US" sz="882" spc="11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a:t>
            </a:r>
          </a:p>
        </p:txBody>
      </p:sp>
      <p:pic>
        <p:nvPicPr>
          <p:cNvPr id="20" name="图片占位符 2">
            <a:extLst>
              <a:ext uri="{FF2B5EF4-FFF2-40B4-BE49-F238E27FC236}">
                <a16:creationId xmlns:a16="http://schemas.microsoft.com/office/drawing/2014/main" id="{3D1AA933-F57F-490C-9A5F-B827E900BF8C}"/>
              </a:ext>
            </a:extLst>
          </p:cNvPr>
          <p:cNvPicPr>
            <a:picLocks noChangeAspect="1"/>
          </p:cNvPicPr>
          <p:nvPr/>
        </p:nvPicPr>
        <p:blipFill>
          <a:blip r:embed="rId3"/>
          <a:stretch>
            <a:fillRect/>
          </a:stretch>
        </p:blipFill>
        <p:spPr>
          <a:xfrm>
            <a:off x="5402256" y="1156412"/>
            <a:ext cx="1818327" cy="2727490"/>
          </a:xfrm>
          <a:prstGeom prst="rect">
            <a:avLst/>
          </a:prstGeom>
        </p:spPr>
      </p:pic>
      <p:sp>
        <p:nvSpPr>
          <p:cNvPr id="21" name="文本框 18">
            <a:extLst>
              <a:ext uri="{FF2B5EF4-FFF2-40B4-BE49-F238E27FC236}">
                <a16:creationId xmlns:a16="http://schemas.microsoft.com/office/drawing/2014/main" id="{69B88462-2AE5-4F3A-83C8-827F1F590D20}"/>
              </a:ext>
            </a:extLst>
          </p:cNvPr>
          <p:cNvSpPr txBox="1">
            <a:spLocks noChangeArrowheads="1"/>
          </p:cNvSpPr>
          <p:nvPr/>
        </p:nvSpPr>
        <p:spPr bwMode="auto">
          <a:xfrm>
            <a:off x="1355331" y="1587769"/>
            <a:ext cx="3290953" cy="906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宋体" charset="0"/>
              </a:defRPr>
            </a:lvl1pPr>
            <a:lvl2pPr marL="742950" indent="-285750">
              <a:spcBef>
                <a:spcPct val="20000"/>
              </a:spcBef>
              <a:buChar char="–"/>
              <a:defRPr sz="2800">
                <a:solidFill>
                  <a:schemeClr val="tx1"/>
                </a:solidFill>
                <a:latin typeface="Arial" charset="0"/>
                <a:ea typeface="宋体" charset="0"/>
              </a:defRPr>
            </a:lvl2pPr>
            <a:lvl3pPr marL="1143000" indent="-228600">
              <a:spcBef>
                <a:spcPct val="20000"/>
              </a:spcBef>
              <a:buChar char="•"/>
              <a:defRPr sz="2400">
                <a:solidFill>
                  <a:schemeClr val="tx1"/>
                </a:solidFill>
                <a:latin typeface="Arial" charset="0"/>
                <a:ea typeface="宋体" charset="0"/>
              </a:defRPr>
            </a:lvl3pPr>
            <a:lvl4pPr marL="1600200" indent="-228600">
              <a:spcBef>
                <a:spcPct val="20000"/>
              </a:spcBef>
              <a:buChar char="–"/>
              <a:defRPr sz="2000">
                <a:solidFill>
                  <a:schemeClr val="tx1"/>
                </a:solidFill>
                <a:latin typeface="Arial" charset="0"/>
                <a:ea typeface="宋体" charset="0"/>
              </a:defRPr>
            </a:lvl4pPr>
            <a:lvl5pPr marL="2057400" indent="-228600">
              <a:spcBef>
                <a:spcPct val="20000"/>
              </a:spcBef>
              <a:buChar char="»"/>
              <a:defRPr sz="2000">
                <a:solidFill>
                  <a:schemeClr val="tx1"/>
                </a:solidFill>
                <a:latin typeface="Arial" charset="0"/>
                <a:ea typeface="宋体" charset="0"/>
              </a:defRPr>
            </a:lvl5pPr>
            <a:lvl6pPr marL="2514600" indent="-228600" eaLnBrk="0" fontAlgn="base" hangingPunct="0">
              <a:spcBef>
                <a:spcPct val="20000"/>
              </a:spcBef>
              <a:spcAft>
                <a:spcPct val="0"/>
              </a:spcAft>
              <a:buChar char="»"/>
              <a:defRPr sz="2000">
                <a:solidFill>
                  <a:schemeClr val="tx1"/>
                </a:solidFill>
                <a:latin typeface="Arial" charset="0"/>
                <a:ea typeface="宋体" charset="0"/>
              </a:defRPr>
            </a:lvl6pPr>
            <a:lvl7pPr marL="2971800" indent="-228600" eaLnBrk="0" fontAlgn="base" hangingPunct="0">
              <a:spcBef>
                <a:spcPct val="20000"/>
              </a:spcBef>
              <a:spcAft>
                <a:spcPct val="0"/>
              </a:spcAft>
              <a:buChar char="»"/>
              <a:defRPr sz="2000">
                <a:solidFill>
                  <a:schemeClr val="tx1"/>
                </a:solidFill>
                <a:latin typeface="Arial" charset="0"/>
                <a:ea typeface="宋体" charset="0"/>
              </a:defRPr>
            </a:lvl7pPr>
            <a:lvl8pPr marL="3429000" indent="-228600" eaLnBrk="0" fontAlgn="base" hangingPunct="0">
              <a:spcBef>
                <a:spcPct val="20000"/>
              </a:spcBef>
              <a:spcAft>
                <a:spcPct val="0"/>
              </a:spcAft>
              <a:buChar char="»"/>
              <a:defRPr sz="2000">
                <a:solidFill>
                  <a:schemeClr val="tx1"/>
                </a:solidFill>
                <a:latin typeface="Arial" charset="0"/>
                <a:ea typeface="宋体" charset="0"/>
              </a:defRPr>
            </a:lvl8pPr>
            <a:lvl9pPr marL="3886200" indent="-228600"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spcBef>
                <a:spcPct val="0"/>
              </a:spcBef>
              <a:buFontTx/>
              <a:buNone/>
            </a:pPr>
            <a:r>
              <a:rPr kumimoji="1" lang="zh-CN" altLang="en-US" sz="5292" b="1" dirty="0">
                <a:solidFill>
                  <a:schemeClr val="tx1">
                    <a:lumMod val="65000"/>
                    <a:lumOff val="35000"/>
                  </a:schemeClr>
                </a:solidFill>
                <a:latin typeface="Yuanti SC" charset="-122"/>
                <a:ea typeface="Yuanti SC" charset="-122"/>
                <a:cs typeface="Yuanti SC" charset="-122"/>
              </a:rPr>
              <a:t>  </a:t>
            </a:r>
            <a:r>
              <a:rPr kumimoji="1" lang="en-US" altLang="zh-CN" sz="5292" b="1" dirty="0">
                <a:solidFill>
                  <a:schemeClr val="tx1">
                    <a:lumMod val="65000"/>
                    <a:lumOff val="35000"/>
                  </a:schemeClr>
                </a:solidFill>
                <a:latin typeface="Yuanti SC" charset="-122"/>
                <a:ea typeface="Yuanti SC" charset="-122"/>
                <a:cs typeface="Yuanti SC" charset="-122"/>
              </a:rPr>
              <a:t>PART</a:t>
            </a:r>
            <a:r>
              <a:rPr kumimoji="1" lang="zh-CN" altLang="en-US" sz="5292" b="1" dirty="0">
                <a:solidFill>
                  <a:schemeClr val="tx1">
                    <a:lumMod val="65000"/>
                    <a:lumOff val="35000"/>
                  </a:schemeClr>
                </a:solidFill>
                <a:latin typeface="Yuanti SC" charset="-122"/>
                <a:ea typeface="Yuanti SC" charset="-122"/>
                <a:cs typeface="Yuanti SC" charset="-122"/>
              </a:rPr>
              <a:t> </a:t>
            </a:r>
            <a:r>
              <a:rPr kumimoji="1" lang="en-US" altLang="zh-CN" sz="5292" b="1" dirty="0">
                <a:solidFill>
                  <a:schemeClr val="tx1">
                    <a:lumMod val="65000"/>
                    <a:lumOff val="35000"/>
                  </a:schemeClr>
                </a:solidFill>
                <a:latin typeface="Yuanti SC" charset="-122"/>
                <a:ea typeface="Yuanti SC" charset="-122"/>
                <a:cs typeface="Yuanti SC" charset="-122"/>
              </a:rPr>
              <a:t>1</a:t>
            </a:r>
            <a:endParaRPr kumimoji="1" lang="zh-CN" altLang="en-US" sz="8453" b="1" dirty="0">
              <a:solidFill>
                <a:schemeClr val="tx1">
                  <a:lumMod val="65000"/>
                  <a:lumOff val="35000"/>
                </a:schemeClr>
              </a:solidFill>
              <a:latin typeface="Yuanti SC" charset="-122"/>
              <a:ea typeface="Yuanti SC" charset="-122"/>
              <a:cs typeface="Yuanti SC" charset="-122"/>
            </a:endParaRPr>
          </a:p>
        </p:txBody>
      </p:sp>
      <p:sp>
        <p:nvSpPr>
          <p:cNvPr id="22" name="Subtitle 2">
            <a:extLst>
              <a:ext uri="{FF2B5EF4-FFF2-40B4-BE49-F238E27FC236}">
                <a16:creationId xmlns:a16="http://schemas.microsoft.com/office/drawing/2014/main" id="{022F3973-29B2-4560-9EC5-6AC34D438F1A}"/>
              </a:ext>
            </a:extLst>
          </p:cNvPr>
          <p:cNvSpPr txBox="1">
            <a:spLocks/>
          </p:cNvSpPr>
          <p:nvPr/>
        </p:nvSpPr>
        <p:spPr bwMode="auto">
          <a:xfrm>
            <a:off x="939629" y="2318813"/>
            <a:ext cx="3381211" cy="73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6563" tIns="53282" rIns="106563" bIns="53282">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809" dirty="0">
                <a:solidFill>
                  <a:schemeClr val="tx1">
                    <a:lumMod val="65000"/>
                    <a:lumOff val="35000"/>
                  </a:schemeClr>
                </a:solidFill>
                <a:latin typeface="Yuanti SC" charset="-122"/>
                <a:ea typeface="Yuanti SC" charset="-122"/>
                <a:cs typeface="Yuanti SC" charset="-122"/>
                <a:sym typeface="时尚中黑简体" charset="0"/>
              </a:rPr>
              <a:t>输入你的文本</a:t>
            </a:r>
          </a:p>
          <a:p>
            <a:pPr algn="ctr" eaLnBrk="1" hangingPunct="1">
              <a:lnSpc>
                <a:spcPct val="120000"/>
              </a:lnSpc>
              <a:buFontTx/>
              <a:buNone/>
            </a:pPr>
            <a:r>
              <a:rPr lang="zh-CN" altLang="en-US" sz="772" dirty="0">
                <a:solidFill>
                  <a:schemeClr val="tx1">
                    <a:lumMod val="65000"/>
                    <a:lumOff val="35000"/>
                  </a:schemeClr>
                </a:solidFill>
                <a:latin typeface="Yuanti SC" charset="-122"/>
                <a:ea typeface="Yuanti SC" charset="-122"/>
                <a:cs typeface="Yuanti SC" charset="-122"/>
              </a:rPr>
              <a:t>根据你所需的内容输入你想要的文本</a:t>
            </a:r>
          </a:p>
          <a:p>
            <a:pPr algn="ctr" eaLnBrk="1" hangingPunct="1">
              <a:lnSpc>
                <a:spcPct val="120000"/>
              </a:lnSpc>
              <a:buFontTx/>
              <a:buNone/>
            </a:pPr>
            <a:r>
              <a:rPr lang="zh-CN" altLang="en-US" sz="772" dirty="0">
                <a:solidFill>
                  <a:schemeClr val="tx1">
                    <a:lumMod val="65000"/>
                    <a:lumOff val="35000"/>
                  </a:schemeClr>
                </a:solidFill>
                <a:latin typeface="Yuanti SC" charset="-122"/>
                <a:ea typeface="Yuanti SC" charset="-122"/>
                <a:cs typeface="Yuanti SC" charset="-122"/>
              </a:rPr>
              <a:t>点击输入本栏的具体文字，简明扼要的说明分项内容，此为概念图解，请根据您的具体内容酌情修改。</a:t>
            </a:r>
            <a:endParaRPr lang="en-US" altLang="zh-CN" sz="772" dirty="0">
              <a:solidFill>
                <a:schemeClr val="tx1">
                  <a:lumMod val="65000"/>
                  <a:lumOff val="35000"/>
                </a:schemeClr>
              </a:solidFill>
              <a:latin typeface="Yuanti SC" charset="-122"/>
              <a:ea typeface="Yuanti SC" charset="-122"/>
              <a:cs typeface="Yuanti SC" charset="-122"/>
            </a:endParaRPr>
          </a:p>
        </p:txBody>
      </p:sp>
      <p:pic>
        <p:nvPicPr>
          <p:cNvPr id="25" name="图片 24">
            <a:extLst>
              <a:ext uri="{FF2B5EF4-FFF2-40B4-BE49-F238E27FC236}">
                <a16:creationId xmlns:a16="http://schemas.microsoft.com/office/drawing/2014/main" id="{9AD4C163-AEB2-4DDF-B326-F6D6308758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0055" y="778282"/>
            <a:ext cx="1822314" cy="2733471"/>
          </a:xfrm>
          <a:prstGeom prst="rect">
            <a:avLst/>
          </a:prstGeom>
        </p:spPr>
      </p:pic>
    </p:spTree>
    <p:extLst>
      <p:ext uri="{BB962C8B-B14F-4D97-AF65-F5344CB8AC3E}">
        <p14:creationId xmlns:p14="http://schemas.microsoft.com/office/powerpoint/2010/main" val="424237167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21">
            <a:extLst>
              <a:ext uri="{FF2B5EF4-FFF2-40B4-BE49-F238E27FC236}">
                <a16:creationId xmlns:a16="http://schemas.microsoft.com/office/drawing/2014/main" id="{A45090CB-EE7E-4574-A417-807A33AD28A8}"/>
              </a:ext>
            </a:extLst>
          </p:cNvPr>
          <p:cNvSpPr txBox="1"/>
          <p:nvPr/>
        </p:nvSpPr>
        <p:spPr>
          <a:xfrm>
            <a:off x="4403068" y="619930"/>
            <a:ext cx="1380506" cy="1506246"/>
          </a:xfrm>
          <a:prstGeom prst="rect">
            <a:avLst/>
          </a:prstGeom>
          <a:noFill/>
        </p:spPr>
        <p:txBody>
          <a:bodyPr wrap="none" rtlCol="0">
            <a:spAutoFit/>
          </a:bodyPr>
          <a:lstStyle/>
          <a:p>
            <a:r>
              <a:rPr lang="en-US" sz="9188" b="1" dirty="0">
                <a:solidFill>
                  <a:schemeClr val="bg1">
                    <a:lumMod val="95000"/>
                  </a:schemeClr>
                </a:solidFill>
                <a:latin typeface="Montserrat" charset="0"/>
                <a:ea typeface="Montserrat" charset="0"/>
                <a:cs typeface="Montserrat" charset="0"/>
              </a:rPr>
              <a:t>02</a:t>
            </a:r>
          </a:p>
        </p:txBody>
      </p:sp>
      <p:sp>
        <p:nvSpPr>
          <p:cNvPr id="20" name="Subtitle 2">
            <a:extLst>
              <a:ext uri="{FF2B5EF4-FFF2-40B4-BE49-F238E27FC236}">
                <a16:creationId xmlns:a16="http://schemas.microsoft.com/office/drawing/2014/main" id="{934C1487-6A78-41E0-9494-DC21F13918B8}"/>
              </a:ext>
            </a:extLst>
          </p:cNvPr>
          <p:cNvSpPr txBox="1">
            <a:spLocks/>
          </p:cNvSpPr>
          <p:nvPr/>
        </p:nvSpPr>
        <p:spPr>
          <a:xfrm>
            <a:off x="4499770" y="2067620"/>
            <a:ext cx="1066383" cy="1747828"/>
          </a:xfrm>
          <a:prstGeom prst="rect">
            <a:avLst/>
          </a:prstGeom>
        </p:spPr>
        <p:txBody>
          <a:bodyPr vert="horz" wrap="square" lIns="79923" tIns="39962" rIns="79923" bIns="39962"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974"/>
              </a:lnSpc>
            </a:pPr>
            <a:r>
              <a:rPr lang="en-US" sz="625" dirty="0">
                <a:solidFill>
                  <a:schemeClr val="tx1"/>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in acquiring</a:t>
            </a:r>
          </a:p>
        </p:txBody>
      </p:sp>
      <p:sp>
        <p:nvSpPr>
          <p:cNvPr id="21" name="Subtitle 2">
            <a:extLst>
              <a:ext uri="{FF2B5EF4-FFF2-40B4-BE49-F238E27FC236}">
                <a16:creationId xmlns:a16="http://schemas.microsoft.com/office/drawing/2014/main" id="{BD3606C7-4EE7-48BF-827E-7ACA0A0276C7}"/>
              </a:ext>
            </a:extLst>
          </p:cNvPr>
          <p:cNvSpPr txBox="1">
            <a:spLocks/>
          </p:cNvSpPr>
          <p:nvPr/>
        </p:nvSpPr>
        <p:spPr>
          <a:xfrm>
            <a:off x="573524" y="2067620"/>
            <a:ext cx="1066383" cy="1747828"/>
          </a:xfrm>
          <a:prstGeom prst="rect">
            <a:avLst/>
          </a:prstGeom>
        </p:spPr>
        <p:txBody>
          <a:bodyPr vert="horz" wrap="square" lIns="79923" tIns="39962" rIns="79923" bIns="39962"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974"/>
              </a:lnSpc>
            </a:pPr>
            <a:r>
              <a:rPr lang="en-US" sz="625" dirty="0">
                <a:solidFill>
                  <a:schemeClr val="tx1"/>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in acquiring</a:t>
            </a:r>
          </a:p>
        </p:txBody>
      </p:sp>
      <p:sp>
        <p:nvSpPr>
          <p:cNvPr id="22" name="TextBox 24">
            <a:extLst>
              <a:ext uri="{FF2B5EF4-FFF2-40B4-BE49-F238E27FC236}">
                <a16:creationId xmlns:a16="http://schemas.microsoft.com/office/drawing/2014/main" id="{3E17D911-8E68-46FB-87F3-B0AFAF5F82E3}"/>
              </a:ext>
            </a:extLst>
          </p:cNvPr>
          <p:cNvSpPr txBox="1"/>
          <p:nvPr/>
        </p:nvSpPr>
        <p:spPr>
          <a:xfrm>
            <a:off x="565328" y="619930"/>
            <a:ext cx="1380506" cy="1506246"/>
          </a:xfrm>
          <a:prstGeom prst="rect">
            <a:avLst/>
          </a:prstGeom>
          <a:noFill/>
        </p:spPr>
        <p:txBody>
          <a:bodyPr wrap="none" rtlCol="0">
            <a:spAutoFit/>
          </a:bodyPr>
          <a:lstStyle/>
          <a:p>
            <a:r>
              <a:rPr lang="en-US" sz="9188" b="1" dirty="0">
                <a:solidFill>
                  <a:schemeClr val="bg1">
                    <a:lumMod val="95000"/>
                  </a:schemeClr>
                </a:solidFill>
                <a:latin typeface="Montserrat" charset="0"/>
                <a:ea typeface="Montserrat" charset="0"/>
                <a:cs typeface="Montserrat" charset="0"/>
              </a:rPr>
              <a:t>01</a:t>
            </a:r>
          </a:p>
        </p:txBody>
      </p:sp>
      <p:pic>
        <p:nvPicPr>
          <p:cNvPr id="23" name="图片占位符 4">
            <a:extLst>
              <a:ext uri="{FF2B5EF4-FFF2-40B4-BE49-F238E27FC236}">
                <a16:creationId xmlns:a16="http://schemas.microsoft.com/office/drawing/2014/main" id="{B4BD6790-08D9-453F-AE2A-CEB233276362}"/>
              </a:ext>
            </a:extLst>
          </p:cNvPr>
          <p:cNvPicPr>
            <a:picLocks noChangeAspect="1"/>
          </p:cNvPicPr>
          <p:nvPr/>
        </p:nvPicPr>
        <p:blipFill>
          <a:blip r:embed="rId3"/>
          <a:stretch>
            <a:fillRect/>
          </a:stretch>
        </p:blipFill>
        <p:spPr>
          <a:xfrm>
            <a:off x="5031393" y="-1"/>
            <a:ext cx="3346645" cy="5040313"/>
          </a:xfrm>
          <a:prstGeom prst="parallelogram">
            <a:avLst>
              <a:gd name="adj" fmla="val 54870"/>
            </a:avLst>
          </a:prstGeom>
        </p:spPr>
      </p:pic>
      <p:pic>
        <p:nvPicPr>
          <p:cNvPr id="24" name="图片占位符 2">
            <a:extLst>
              <a:ext uri="{FF2B5EF4-FFF2-40B4-BE49-F238E27FC236}">
                <a16:creationId xmlns:a16="http://schemas.microsoft.com/office/drawing/2014/main" id="{DD17612B-F1F8-42D1-B571-142782414554}"/>
              </a:ext>
            </a:extLst>
          </p:cNvPr>
          <p:cNvPicPr>
            <a:picLocks noChangeAspect="1"/>
          </p:cNvPicPr>
          <p:nvPr/>
        </p:nvPicPr>
        <p:blipFill>
          <a:blip r:embed="rId4"/>
          <a:srcRect l="3876" r="3876"/>
          <a:stretch>
            <a:fillRect/>
          </a:stretch>
        </p:blipFill>
        <p:spPr>
          <a:xfrm>
            <a:off x="1079421" y="0"/>
            <a:ext cx="3493122" cy="5040313"/>
          </a:xfrm>
          <a:prstGeom prst="parallelogram">
            <a:avLst>
              <a:gd name="adj" fmla="val 54870"/>
            </a:avLst>
          </a:prstGeom>
        </p:spPr>
      </p:pic>
    </p:spTree>
    <p:extLst>
      <p:ext uri="{BB962C8B-B14F-4D97-AF65-F5344CB8AC3E}">
        <p14:creationId xmlns:p14="http://schemas.microsoft.com/office/powerpoint/2010/main" val="161252155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4">
            <a:extLst>
              <a:ext uri="{FF2B5EF4-FFF2-40B4-BE49-F238E27FC236}">
                <a16:creationId xmlns:a16="http://schemas.microsoft.com/office/drawing/2014/main" id="{C81B10CA-C4D5-42F7-8C04-4D8E4FF2C3A7}"/>
              </a:ext>
            </a:extLst>
          </p:cNvPr>
          <p:cNvSpPr txBox="1"/>
          <p:nvPr/>
        </p:nvSpPr>
        <p:spPr>
          <a:xfrm>
            <a:off x="1121978" y="509715"/>
            <a:ext cx="2303306" cy="182807"/>
          </a:xfrm>
          <a:prstGeom prst="rect">
            <a:avLst/>
          </a:prstGeom>
          <a:noFill/>
        </p:spPr>
        <p:txBody>
          <a:bodyPr wrap="square" rtlCol="0">
            <a:spAutoFit/>
          </a:bodyPr>
          <a:lstStyle/>
          <a:p>
            <a:pPr algn="ctr"/>
            <a:r>
              <a:rPr lang="en-US" sz="588" spc="441" dirty="0">
                <a:solidFill>
                  <a:schemeClr val="tx2"/>
                </a:solidFill>
                <a:latin typeface="Montserrat" charset="0"/>
                <a:ea typeface="Montserrat" charset="0"/>
                <a:cs typeface="Montserrat" charset="0"/>
              </a:rPr>
              <a:t>YOU CAN WRITE HERE</a:t>
            </a:r>
          </a:p>
        </p:txBody>
      </p:sp>
      <p:sp>
        <p:nvSpPr>
          <p:cNvPr id="26" name="TextBox 11">
            <a:extLst>
              <a:ext uri="{FF2B5EF4-FFF2-40B4-BE49-F238E27FC236}">
                <a16:creationId xmlns:a16="http://schemas.microsoft.com/office/drawing/2014/main" id="{53ADDC84-0C36-4734-9A97-1B0D37FA1A29}"/>
              </a:ext>
            </a:extLst>
          </p:cNvPr>
          <p:cNvSpPr txBox="1"/>
          <p:nvPr/>
        </p:nvSpPr>
        <p:spPr>
          <a:xfrm>
            <a:off x="1026387" y="1523548"/>
            <a:ext cx="2550492" cy="1162369"/>
          </a:xfrm>
          <a:prstGeom prst="rect">
            <a:avLst/>
          </a:prstGeom>
          <a:noFill/>
        </p:spPr>
        <p:txBody>
          <a:bodyPr wrap="square" rtlCol="0">
            <a:spAutoFit/>
          </a:bodyPr>
          <a:lstStyle/>
          <a:p>
            <a:pPr algn="ctr">
              <a:lnSpc>
                <a:spcPct val="150000"/>
              </a:lnSpc>
            </a:pPr>
            <a:r>
              <a:rPr lang="en-US" sz="662" spc="11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t>
            </a:r>
          </a:p>
        </p:txBody>
      </p:sp>
      <p:sp>
        <p:nvSpPr>
          <p:cNvPr id="27" name="Rectangle 3">
            <a:extLst>
              <a:ext uri="{FF2B5EF4-FFF2-40B4-BE49-F238E27FC236}">
                <a16:creationId xmlns:a16="http://schemas.microsoft.com/office/drawing/2014/main" id="{5B181027-98CC-4883-9273-C27247BE19B3}"/>
              </a:ext>
            </a:extLst>
          </p:cNvPr>
          <p:cNvSpPr/>
          <p:nvPr/>
        </p:nvSpPr>
        <p:spPr>
          <a:xfrm>
            <a:off x="1379023" y="4074252"/>
            <a:ext cx="1873221" cy="3360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2" dirty="0">
              <a:latin typeface="Montserrat" charset="0"/>
            </a:endParaRPr>
          </a:p>
        </p:txBody>
      </p:sp>
      <p:sp>
        <p:nvSpPr>
          <p:cNvPr id="28" name="TextBox 16">
            <a:extLst>
              <a:ext uri="{FF2B5EF4-FFF2-40B4-BE49-F238E27FC236}">
                <a16:creationId xmlns:a16="http://schemas.microsoft.com/office/drawing/2014/main" id="{5C8AC70B-E188-40BF-A06D-8775C9DE51F1}"/>
              </a:ext>
            </a:extLst>
          </p:cNvPr>
          <p:cNvSpPr txBox="1"/>
          <p:nvPr/>
        </p:nvSpPr>
        <p:spPr>
          <a:xfrm>
            <a:off x="1548452" y="4144528"/>
            <a:ext cx="1506361" cy="228076"/>
          </a:xfrm>
          <a:prstGeom prst="rect">
            <a:avLst/>
          </a:prstGeom>
          <a:noFill/>
        </p:spPr>
        <p:txBody>
          <a:bodyPr wrap="square" rtlCol="0">
            <a:spAutoFit/>
          </a:bodyPr>
          <a:lstStyle/>
          <a:p>
            <a:pPr algn="ctr"/>
            <a:r>
              <a:rPr lang="zh-CN" altLang="en-US" sz="882" spc="221" dirty="0">
                <a:solidFill>
                  <a:schemeClr val="bg2"/>
                </a:solidFill>
                <a:latin typeface="Montserrat" charset="0"/>
                <a:ea typeface="Montserrat" charset="0"/>
                <a:cs typeface="Montserrat" charset="0"/>
              </a:rPr>
              <a:t>输入标题</a:t>
            </a:r>
          </a:p>
        </p:txBody>
      </p:sp>
      <p:sp>
        <p:nvSpPr>
          <p:cNvPr id="29" name="TextBox 7">
            <a:extLst>
              <a:ext uri="{FF2B5EF4-FFF2-40B4-BE49-F238E27FC236}">
                <a16:creationId xmlns:a16="http://schemas.microsoft.com/office/drawing/2014/main" id="{CC223726-4889-4465-9713-2281419386EB}"/>
              </a:ext>
            </a:extLst>
          </p:cNvPr>
          <p:cNvSpPr txBox="1"/>
          <p:nvPr/>
        </p:nvSpPr>
        <p:spPr>
          <a:xfrm>
            <a:off x="1026387" y="2795745"/>
            <a:ext cx="2550492" cy="1162369"/>
          </a:xfrm>
          <a:prstGeom prst="rect">
            <a:avLst/>
          </a:prstGeom>
          <a:noFill/>
        </p:spPr>
        <p:txBody>
          <a:bodyPr wrap="square" rtlCol="0">
            <a:spAutoFit/>
          </a:bodyPr>
          <a:lstStyle/>
          <a:p>
            <a:pPr algn="ctr">
              <a:lnSpc>
                <a:spcPct val="150000"/>
              </a:lnSpc>
            </a:pPr>
            <a:r>
              <a:rPr lang="en-US" sz="662" spc="11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a:t>
            </a:r>
            <a:r>
              <a:rPr lang="en-US" sz="662" spc="110">
                <a:latin typeface="Montserrat Light" charset="0"/>
                <a:ea typeface="Montserrat Light" charset="0"/>
                <a:cs typeface="Montserrat Light" charset="0"/>
              </a:rPr>
              <a:t>. </a:t>
            </a:r>
            <a:endParaRPr lang="en-US" sz="662" spc="110" dirty="0">
              <a:latin typeface="Montserrat Light" charset="0"/>
              <a:ea typeface="Montserrat Light" charset="0"/>
              <a:cs typeface="Montserrat Light" charset="0"/>
            </a:endParaRPr>
          </a:p>
        </p:txBody>
      </p:sp>
      <p:pic>
        <p:nvPicPr>
          <p:cNvPr id="30" name="图片占位符 2">
            <a:extLst>
              <a:ext uri="{FF2B5EF4-FFF2-40B4-BE49-F238E27FC236}">
                <a16:creationId xmlns:a16="http://schemas.microsoft.com/office/drawing/2014/main" id="{23B5D94C-50A3-4ED2-9061-6577F0785CA3}"/>
              </a:ext>
            </a:extLst>
          </p:cNvPr>
          <p:cNvPicPr>
            <a:picLocks noChangeAspect="1"/>
          </p:cNvPicPr>
          <p:nvPr/>
        </p:nvPicPr>
        <p:blipFill rotWithShape="1">
          <a:blip r:embed="rId3">
            <a:extLst>
              <a:ext uri="{28A0092B-C50C-407E-A947-70E740481C1C}">
                <a14:useLocalDpi xmlns:a14="http://schemas.microsoft.com/office/drawing/2010/main" val="0"/>
              </a:ext>
            </a:extLst>
          </a:blip>
          <a:srcRect l="20276" r="20276"/>
          <a:stretch/>
        </p:blipFill>
        <p:spPr>
          <a:xfrm>
            <a:off x="4499769" y="0"/>
            <a:ext cx="4499769" cy="5040313"/>
          </a:xfrm>
          <a:prstGeom prst="rect">
            <a:avLst/>
          </a:prstGeom>
        </p:spPr>
      </p:pic>
      <p:sp>
        <p:nvSpPr>
          <p:cNvPr id="31" name="文本框 30">
            <a:extLst>
              <a:ext uri="{FF2B5EF4-FFF2-40B4-BE49-F238E27FC236}">
                <a16:creationId xmlns:a16="http://schemas.microsoft.com/office/drawing/2014/main" id="{8BFA79A7-A99D-4F57-B12C-372CDEF7AD6A}"/>
              </a:ext>
            </a:extLst>
          </p:cNvPr>
          <p:cNvSpPr txBox="1"/>
          <p:nvPr/>
        </p:nvSpPr>
        <p:spPr>
          <a:xfrm>
            <a:off x="687283" y="725575"/>
            <a:ext cx="3228700" cy="739305"/>
          </a:xfrm>
          <a:prstGeom prst="rect">
            <a:avLst/>
          </a:prstGeom>
          <a:noFill/>
        </p:spPr>
        <p:txBody>
          <a:bodyPr wrap="square" rtlCol="0" anchor="ctr">
            <a:spAutoFit/>
          </a:bodyPr>
          <a:lstStyle/>
          <a:p>
            <a:pPr algn="ctr">
              <a:lnSpc>
                <a:spcPct val="110000"/>
              </a:lnSpc>
            </a:pPr>
            <a:r>
              <a:rPr kumimoji="1" lang="en-US" altLang="zh-CN" sz="1764" b="1" dirty="0">
                <a:solidFill>
                  <a:schemeClr val="tx1">
                    <a:lumMod val="75000"/>
                    <a:lumOff val="25000"/>
                  </a:schemeClr>
                </a:solidFill>
              </a:rPr>
              <a:t>MORE THAN TEMPLATE</a:t>
            </a:r>
            <a:endParaRPr kumimoji="1" lang="en-US" altLang="zh-CN" sz="1764" b="1" dirty="0">
              <a:solidFill>
                <a:schemeClr val="tx1">
                  <a:lumMod val="75000"/>
                  <a:lumOff val="25000"/>
                </a:schemeClr>
              </a:solidFill>
              <a:latin typeface="微软雅黑"/>
              <a:ea typeface="微软雅黑"/>
              <a:cs typeface="微软雅黑"/>
            </a:endParaRPr>
          </a:p>
          <a:p>
            <a:pPr algn="ctr">
              <a:lnSpc>
                <a:spcPct val="110000"/>
              </a:lnSpc>
            </a:pPr>
            <a:r>
              <a:rPr kumimoji="1" lang="zh-CN" altLang="en-US" sz="2058" b="1" dirty="0">
                <a:solidFill>
                  <a:schemeClr val="tx1">
                    <a:lumMod val="75000"/>
                    <a:lumOff val="25000"/>
                  </a:schemeClr>
                </a:solidFill>
                <a:latin typeface="微软雅黑"/>
                <a:ea typeface="微软雅黑"/>
                <a:cs typeface="微软雅黑"/>
              </a:rPr>
              <a:t>点击此处添加副标题</a:t>
            </a:r>
          </a:p>
        </p:txBody>
      </p:sp>
    </p:spTree>
    <p:extLst>
      <p:ext uri="{BB962C8B-B14F-4D97-AF65-F5344CB8AC3E}">
        <p14:creationId xmlns:p14="http://schemas.microsoft.com/office/powerpoint/2010/main" val="6567596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占位符 3">
            <a:extLst>
              <a:ext uri="{FF2B5EF4-FFF2-40B4-BE49-F238E27FC236}">
                <a16:creationId xmlns:a16="http://schemas.microsoft.com/office/drawing/2014/main" id="{26276497-08DB-4E7B-9374-DC67490C8D08}"/>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36352" b="36352"/>
          <a:stretch>
            <a:fillRect/>
          </a:stretch>
        </p:blipFill>
        <p:spPr>
          <a:xfrm>
            <a:off x="1" y="3080192"/>
            <a:ext cx="8999537" cy="1638080"/>
          </a:xfrm>
          <a:prstGeom prst="rect">
            <a:avLst/>
          </a:prstGeom>
        </p:spPr>
      </p:pic>
      <p:sp>
        <p:nvSpPr>
          <p:cNvPr id="43" name="Rectangle 22">
            <a:extLst>
              <a:ext uri="{FF2B5EF4-FFF2-40B4-BE49-F238E27FC236}">
                <a16:creationId xmlns:a16="http://schemas.microsoft.com/office/drawing/2014/main" id="{92E92A15-2D93-484A-812F-4DCA5DBDB3F1}"/>
              </a:ext>
            </a:extLst>
          </p:cNvPr>
          <p:cNvSpPr/>
          <p:nvPr/>
        </p:nvSpPr>
        <p:spPr>
          <a:xfrm>
            <a:off x="23563" y="4718271"/>
            <a:ext cx="8958222" cy="322041"/>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62"/>
          </a:p>
        </p:txBody>
      </p:sp>
      <p:sp>
        <p:nvSpPr>
          <p:cNvPr id="44" name="TextBox 48">
            <a:extLst>
              <a:ext uri="{FF2B5EF4-FFF2-40B4-BE49-F238E27FC236}">
                <a16:creationId xmlns:a16="http://schemas.microsoft.com/office/drawing/2014/main" id="{C1611544-F29C-4B85-BDED-0DAD4563F98F}"/>
              </a:ext>
            </a:extLst>
          </p:cNvPr>
          <p:cNvSpPr txBox="1"/>
          <p:nvPr/>
        </p:nvSpPr>
        <p:spPr>
          <a:xfrm>
            <a:off x="1709408" y="1088294"/>
            <a:ext cx="5552721" cy="499624"/>
          </a:xfrm>
          <a:prstGeom prst="rect">
            <a:avLst/>
          </a:prstGeom>
          <a:noFill/>
        </p:spPr>
        <p:txBody>
          <a:bodyPr wrap="square" rtlCol="0">
            <a:spAutoFit/>
          </a:bodyPr>
          <a:lstStyle/>
          <a:p>
            <a:pPr algn="ctr">
              <a:lnSpc>
                <a:spcPct val="150000"/>
              </a:lnSpc>
            </a:pPr>
            <a:r>
              <a:rPr lang="en-US" sz="882" spc="110" dirty="0">
                <a:latin typeface="Lato Light" charset="0"/>
                <a:ea typeface="Lato Light" charset="0"/>
                <a:cs typeface="Lato Light" charset="0"/>
              </a:rPr>
              <a:t>Entrepreneurial activities differ substantially depending on the type of organization and creativity involved. Entrepreneurship ranges in scale from</a:t>
            </a:r>
          </a:p>
        </p:txBody>
      </p:sp>
      <p:sp>
        <p:nvSpPr>
          <p:cNvPr id="45" name="Shape 2779">
            <a:extLst>
              <a:ext uri="{FF2B5EF4-FFF2-40B4-BE49-F238E27FC236}">
                <a16:creationId xmlns:a16="http://schemas.microsoft.com/office/drawing/2014/main" id="{18DBCA29-F907-4C5C-B6D4-0D348F72DDD9}"/>
              </a:ext>
            </a:extLst>
          </p:cNvPr>
          <p:cNvSpPr/>
          <p:nvPr/>
        </p:nvSpPr>
        <p:spPr>
          <a:xfrm>
            <a:off x="5494064" y="1718510"/>
            <a:ext cx="279552" cy="384384"/>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13997" tIns="13997" rIns="13997" bIns="13997" anchor="ctr"/>
          <a:lstStyle/>
          <a:p>
            <a:pPr defTabSz="16797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3"/>
          </a:p>
        </p:txBody>
      </p:sp>
      <p:sp>
        <p:nvSpPr>
          <p:cNvPr id="46" name="Shape 2782">
            <a:extLst>
              <a:ext uri="{FF2B5EF4-FFF2-40B4-BE49-F238E27FC236}">
                <a16:creationId xmlns:a16="http://schemas.microsoft.com/office/drawing/2014/main" id="{3DE48CD4-E94B-4B15-9790-A1CCE27BCFC1}"/>
              </a:ext>
            </a:extLst>
          </p:cNvPr>
          <p:cNvSpPr/>
          <p:nvPr/>
        </p:nvSpPr>
        <p:spPr>
          <a:xfrm>
            <a:off x="3515980" y="1773114"/>
            <a:ext cx="384753" cy="332044"/>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13997" tIns="13997" rIns="13997" bIns="13997" anchor="ctr"/>
          <a:lstStyle/>
          <a:p>
            <a:pPr defTabSz="16797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3"/>
          </a:p>
        </p:txBody>
      </p:sp>
      <p:sp>
        <p:nvSpPr>
          <p:cNvPr id="47" name="Shape 2783">
            <a:extLst>
              <a:ext uri="{FF2B5EF4-FFF2-40B4-BE49-F238E27FC236}">
                <a16:creationId xmlns:a16="http://schemas.microsoft.com/office/drawing/2014/main" id="{93E557B5-20E0-44A0-A0C6-E2EFB2E8AEF2}"/>
              </a:ext>
            </a:extLst>
          </p:cNvPr>
          <p:cNvSpPr/>
          <p:nvPr/>
        </p:nvSpPr>
        <p:spPr>
          <a:xfrm>
            <a:off x="7387169" y="1746944"/>
            <a:ext cx="384384" cy="33196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13997" tIns="13997" rIns="13997" bIns="13997" anchor="ctr"/>
          <a:lstStyle/>
          <a:p>
            <a:pPr defTabSz="16797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3"/>
          </a:p>
        </p:txBody>
      </p:sp>
      <p:sp>
        <p:nvSpPr>
          <p:cNvPr id="48" name="Shape 2778">
            <a:extLst>
              <a:ext uri="{FF2B5EF4-FFF2-40B4-BE49-F238E27FC236}">
                <a16:creationId xmlns:a16="http://schemas.microsoft.com/office/drawing/2014/main" id="{4227E2F9-69B8-4C0C-B1AC-73F57773C731}"/>
              </a:ext>
            </a:extLst>
          </p:cNvPr>
          <p:cNvSpPr/>
          <p:nvPr/>
        </p:nvSpPr>
        <p:spPr>
          <a:xfrm>
            <a:off x="1565818" y="1746944"/>
            <a:ext cx="384384" cy="384384"/>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13997" tIns="13997" rIns="13997" bIns="13997" anchor="ctr"/>
          <a:lstStyle/>
          <a:p>
            <a:pPr defTabSz="16797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3"/>
          </a:p>
        </p:txBody>
      </p:sp>
      <p:sp>
        <p:nvSpPr>
          <p:cNvPr id="49" name="TextBox 24">
            <a:extLst>
              <a:ext uri="{FF2B5EF4-FFF2-40B4-BE49-F238E27FC236}">
                <a16:creationId xmlns:a16="http://schemas.microsoft.com/office/drawing/2014/main" id="{B2682B43-6867-46A3-B80D-71A117D3A931}"/>
              </a:ext>
            </a:extLst>
          </p:cNvPr>
          <p:cNvSpPr txBox="1"/>
          <p:nvPr/>
        </p:nvSpPr>
        <p:spPr>
          <a:xfrm>
            <a:off x="1038828" y="2216074"/>
            <a:ext cx="1428084" cy="273280"/>
          </a:xfrm>
          <a:prstGeom prst="rect">
            <a:avLst/>
          </a:prstGeom>
          <a:noFill/>
        </p:spPr>
        <p:txBody>
          <a:bodyPr wrap="none" rtlCol="0">
            <a:spAutoFit/>
          </a:bodyPr>
          <a:lstStyle/>
          <a:p>
            <a:pPr algn="ctr"/>
            <a:r>
              <a:rPr lang="zh-CN" altLang="en-US" sz="1176" b="1" spc="441" dirty="0">
                <a:solidFill>
                  <a:schemeClr val="tx2"/>
                </a:solidFill>
                <a:latin typeface="Oswald" charset="0"/>
                <a:ea typeface="Oswald" charset="0"/>
                <a:cs typeface="Oswald" charset="0"/>
              </a:rPr>
              <a:t>输入标题内容</a:t>
            </a:r>
          </a:p>
        </p:txBody>
      </p:sp>
      <p:sp>
        <p:nvSpPr>
          <p:cNvPr id="50" name="TextBox 25">
            <a:extLst>
              <a:ext uri="{FF2B5EF4-FFF2-40B4-BE49-F238E27FC236}">
                <a16:creationId xmlns:a16="http://schemas.microsoft.com/office/drawing/2014/main" id="{04ED3742-CB16-4E7B-8522-DF66F45CCF95}"/>
              </a:ext>
            </a:extLst>
          </p:cNvPr>
          <p:cNvSpPr txBox="1"/>
          <p:nvPr/>
        </p:nvSpPr>
        <p:spPr>
          <a:xfrm>
            <a:off x="953797" y="2472968"/>
            <a:ext cx="1608426" cy="431657"/>
          </a:xfrm>
          <a:prstGeom prst="rect">
            <a:avLst/>
          </a:prstGeom>
          <a:noFill/>
        </p:spPr>
        <p:txBody>
          <a:bodyPr wrap="square" rtlCol="0">
            <a:spAutoFit/>
          </a:bodyPr>
          <a:lstStyle/>
          <a:p>
            <a:pPr algn="ctr"/>
            <a:r>
              <a:rPr lang="en-US" sz="735" spc="110" dirty="0">
                <a:latin typeface="Lato Light" charset="0"/>
                <a:ea typeface="Lato Light" charset="0"/>
                <a:cs typeface="Lato Light" charset="0"/>
              </a:rPr>
              <a:t>Entrepreneurial activities differ substantially depending on the</a:t>
            </a:r>
          </a:p>
        </p:txBody>
      </p:sp>
      <p:sp>
        <p:nvSpPr>
          <p:cNvPr id="51" name="TextBox 26">
            <a:extLst>
              <a:ext uri="{FF2B5EF4-FFF2-40B4-BE49-F238E27FC236}">
                <a16:creationId xmlns:a16="http://schemas.microsoft.com/office/drawing/2014/main" id="{CA12C4CF-27BC-419E-9A2E-662B44267CC8}"/>
              </a:ext>
            </a:extLst>
          </p:cNvPr>
          <p:cNvSpPr txBox="1"/>
          <p:nvPr/>
        </p:nvSpPr>
        <p:spPr>
          <a:xfrm>
            <a:off x="2972878" y="2216074"/>
            <a:ext cx="1428084" cy="273280"/>
          </a:xfrm>
          <a:prstGeom prst="rect">
            <a:avLst/>
          </a:prstGeom>
          <a:noFill/>
        </p:spPr>
        <p:txBody>
          <a:bodyPr wrap="none" rtlCol="0">
            <a:spAutoFit/>
          </a:bodyPr>
          <a:lstStyle/>
          <a:p>
            <a:pPr algn="ctr"/>
            <a:r>
              <a:rPr lang="zh-CN" altLang="en-US" sz="1176" b="1" spc="441" dirty="0">
                <a:solidFill>
                  <a:schemeClr val="tx2"/>
                </a:solidFill>
                <a:latin typeface="Oswald" charset="0"/>
                <a:ea typeface="Oswald" charset="0"/>
                <a:cs typeface="Oswald" charset="0"/>
              </a:rPr>
              <a:t>输入标题内容</a:t>
            </a:r>
          </a:p>
        </p:txBody>
      </p:sp>
      <p:sp>
        <p:nvSpPr>
          <p:cNvPr id="52" name="TextBox 27">
            <a:extLst>
              <a:ext uri="{FF2B5EF4-FFF2-40B4-BE49-F238E27FC236}">
                <a16:creationId xmlns:a16="http://schemas.microsoft.com/office/drawing/2014/main" id="{9941DA1E-2A36-4E0B-A253-6555D3C78D8D}"/>
              </a:ext>
            </a:extLst>
          </p:cNvPr>
          <p:cNvSpPr txBox="1"/>
          <p:nvPr/>
        </p:nvSpPr>
        <p:spPr>
          <a:xfrm>
            <a:off x="2894248" y="2472968"/>
            <a:ext cx="1608426" cy="431657"/>
          </a:xfrm>
          <a:prstGeom prst="rect">
            <a:avLst/>
          </a:prstGeom>
          <a:noFill/>
        </p:spPr>
        <p:txBody>
          <a:bodyPr wrap="square" rtlCol="0">
            <a:spAutoFit/>
          </a:bodyPr>
          <a:lstStyle/>
          <a:p>
            <a:pPr algn="ctr"/>
            <a:r>
              <a:rPr lang="en-US" sz="735" spc="110" dirty="0">
                <a:latin typeface="Lato Light" charset="0"/>
                <a:ea typeface="Lato Light" charset="0"/>
                <a:cs typeface="Lato Light" charset="0"/>
              </a:rPr>
              <a:t>Entrepreneurial activities differ substantially depending on the</a:t>
            </a:r>
          </a:p>
        </p:txBody>
      </p:sp>
      <p:sp>
        <p:nvSpPr>
          <p:cNvPr id="53" name="TextBox 28">
            <a:extLst>
              <a:ext uri="{FF2B5EF4-FFF2-40B4-BE49-F238E27FC236}">
                <a16:creationId xmlns:a16="http://schemas.microsoft.com/office/drawing/2014/main" id="{212D91E2-3FB5-4D19-A823-1F9884F848FB}"/>
              </a:ext>
            </a:extLst>
          </p:cNvPr>
          <p:cNvSpPr txBox="1"/>
          <p:nvPr/>
        </p:nvSpPr>
        <p:spPr>
          <a:xfrm>
            <a:off x="4920270" y="2216074"/>
            <a:ext cx="1428084" cy="273280"/>
          </a:xfrm>
          <a:prstGeom prst="rect">
            <a:avLst/>
          </a:prstGeom>
          <a:noFill/>
        </p:spPr>
        <p:txBody>
          <a:bodyPr wrap="none" rtlCol="0">
            <a:spAutoFit/>
          </a:bodyPr>
          <a:lstStyle/>
          <a:p>
            <a:pPr algn="ctr"/>
            <a:r>
              <a:rPr lang="zh-CN" altLang="en-US" sz="1176" b="1" spc="441" dirty="0">
                <a:solidFill>
                  <a:schemeClr val="tx2"/>
                </a:solidFill>
                <a:latin typeface="Oswald" charset="0"/>
                <a:ea typeface="Oswald" charset="0"/>
                <a:cs typeface="Oswald" charset="0"/>
              </a:rPr>
              <a:t>输入标题内容</a:t>
            </a:r>
          </a:p>
        </p:txBody>
      </p:sp>
      <p:sp>
        <p:nvSpPr>
          <p:cNvPr id="54" name="TextBox 29">
            <a:extLst>
              <a:ext uri="{FF2B5EF4-FFF2-40B4-BE49-F238E27FC236}">
                <a16:creationId xmlns:a16="http://schemas.microsoft.com/office/drawing/2014/main" id="{8DF291FB-23CC-4ACB-884C-22F4EACBDE76}"/>
              </a:ext>
            </a:extLst>
          </p:cNvPr>
          <p:cNvSpPr txBox="1"/>
          <p:nvPr/>
        </p:nvSpPr>
        <p:spPr>
          <a:xfrm>
            <a:off x="4834698" y="2472968"/>
            <a:ext cx="1608426" cy="431657"/>
          </a:xfrm>
          <a:prstGeom prst="rect">
            <a:avLst/>
          </a:prstGeom>
          <a:noFill/>
        </p:spPr>
        <p:txBody>
          <a:bodyPr wrap="square" rtlCol="0">
            <a:spAutoFit/>
          </a:bodyPr>
          <a:lstStyle/>
          <a:p>
            <a:pPr algn="ctr"/>
            <a:r>
              <a:rPr lang="en-US" sz="735" spc="110" dirty="0">
                <a:latin typeface="Lato Light" charset="0"/>
                <a:ea typeface="Lato Light" charset="0"/>
                <a:cs typeface="Lato Light" charset="0"/>
              </a:rPr>
              <a:t>Entrepreneurial activities differ substantially depending on the</a:t>
            </a:r>
          </a:p>
        </p:txBody>
      </p:sp>
      <p:sp>
        <p:nvSpPr>
          <p:cNvPr id="55" name="TextBox 30">
            <a:extLst>
              <a:ext uri="{FF2B5EF4-FFF2-40B4-BE49-F238E27FC236}">
                <a16:creationId xmlns:a16="http://schemas.microsoft.com/office/drawing/2014/main" id="{35F9BA08-B7D4-4CBC-9435-A7C517708956}"/>
              </a:ext>
            </a:extLst>
          </p:cNvPr>
          <p:cNvSpPr txBox="1"/>
          <p:nvPr/>
        </p:nvSpPr>
        <p:spPr>
          <a:xfrm>
            <a:off x="6860636" y="2216074"/>
            <a:ext cx="1428084" cy="273280"/>
          </a:xfrm>
          <a:prstGeom prst="rect">
            <a:avLst/>
          </a:prstGeom>
          <a:noFill/>
        </p:spPr>
        <p:txBody>
          <a:bodyPr wrap="none" rtlCol="0">
            <a:spAutoFit/>
          </a:bodyPr>
          <a:lstStyle/>
          <a:p>
            <a:pPr algn="ctr"/>
            <a:r>
              <a:rPr lang="zh-CN" altLang="en-US" sz="1176" b="1" spc="441" dirty="0">
                <a:solidFill>
                  <a:schemeClr val="tx2"/>
                </a:solidFill>
                <a:latin typeface="Oswald" charset="0"/>
                <a:ea typeface="Oswald" charset="0"/>
                <a:cs typeface="Oswald" charset="0"/>
              </a:rPr>
              <a:t>输入标题内容</a:t>
            </a:r>
          </a:p>
        </p:txBody>
      </p:sp>
      <p:sp>
        <p:nvSpPr>
          <p:cNvPr id="56" name="TextBox 32">
            <a:extLst>
              <a:ext uri="{FF2B5EF4-FFF2-40B4-BE49-F238E27FC236}">
                <a16:creationId xmlns:a16="http://schemas.microsoft.com/office/drawing/2014/main" id="{0A3E9BD7-7189-4B04-A544-639B67E6F400}"/>
              </a:ext>
            </a:extLst>
          </p:cNvPr>
          <p:cNvSpPr txBox="1"/>
          <p:nvPr/>
        </p:nvSpPr>
        <p:spPr>
          <a:xfrm>
            <a:off x="6775149" y="2472968"/>
            <a:ext cx="1608426" cy="431657"/>
          </a:xfrm>
          <a:prstGeom prst="rect">
            <a:avLst/>
          </a:prstGeom>
          <a:noFill/>
        </p:spPr>
        <p:txBody>
          <a:bodyPr wrap="square" rtlCol="0">
            <a:spAutoFit/>
          </a:bodyPr>
          <a:lstStyle/>
          <a:p>
            <a:pPr algn="ctr"/>
            <a:r>
              <a:rPr lang="en-US" sz="735" spc="110" dirty="0">
                <a:latin typeface="Lato Light" charset="0"/>
                <a:ea typeface="Lato Light" charset="0"/>
                <a:cs typeface="Lato Light" charset="0"/>
              </a:rPr>
              <a:t>Entrepreneurial activities differ substantially depending on the</a:t>
            </a:r>
          </a:p>
        </p:txBody>
      </p:sp>
      <p:sp>
        <p:nvSpPr>
          <p:cNvPr id="57" name="文本框 56">
            <a:extLst>
              <a:ext uri="{FF2B5EF4-FFF2-40B4-BE49-F238E27FC236}">
                <a16:creationId xmlns:a16="http://schemas.microsoft.com/office/drawing/2014/main" id="{0F65C5EA-325D-4E0E-84BF-A183E602F28A}"/>
              </a:ext>
            </a:extLst>
          </p:cNvPr>
          <p:cNvSpPr txBox="1"/>
          <p:nvPr/>
        </p:nvSpPr>
        <p:spPr>
          <a:xfrm>
            <a:off x="2894247" y="261028"/>
            <a:ext cx="2960493" cy="744884"/>
          </a:xfrm>
          <a:prstGeom prst="rect">
            <a:avLst/>
          </a:prstGeom>
          <a:noFill/>
        </p:spPr>
        <p:txBody>
          <a:bodyPr wrap="square" rtlCol="0" anchor="ctr">
            <a:spAutoFit/>
          </a:bodyPr>
          <a:lstStyle/>
          <a:p>
            <a:pPr algn="ctr">
              <a:lnSpc>
                <a:spcPct val="110000"/>
              </a:lnSpc>
            </a:pPr>
            <a:r>
              <a:rPr kumimoji="1" lang="en-US" altLang="zh-CN" sz="1829" b="1" dirty="0">
                <a:solidFill>
                  <a:schemeClr val="bg1">
                    <a:lumMod val="50000"/>
                  </a:schemeClr>
                </a:solidFill>
              </a:rPr>
              <a:t>MORE THAN TEMPLATE</a:t>
            </a:r>
            <a:endParaRPr kumimoji="1" lang="en-US" altLang="zh-CN" sz="1829" b="1" dirty="0">
              <a:solidFill>
                <a:schemeClr val="bg1">
                  <a:lumMod val="50000"/>
                </a:schemeClr>
              </a:solidFill>
              <a:latin typeface="微软雅黑"/>
              <a:ea typeface="微软雅黑"/>
              <a:cs typeface="微软雅黑"/>
            </a:endParaRPr>
          </a:p>
          <a:p>
            <a:pPr algn="ctr">
              <a:lnSpc>
                <a:spcPct val="110000"/>
              </a:lnSpc>
            </a:pPr>
            <a:r>
              <a:rPr kumimoji="1" lang="zh-CN" altLang="en-US" sz="2026" b="1" dirty="0">
                <a:solidFill>
                  <a:schemeClr val="bg1">
                    <a:lumMod val="50000"/>
                  </a:schemeClr>
                </a:solidFill>
                <a:latin typeface="微软雅黑"/>
                <a:ea typeface="微软雅黑"/>
                <a:cs typeface="微软雅黑"/>
              </a:rPr>
              <a:t>点击此处添加副标题</a:t>
            </a:r>
          </a:p>
        </p:txBody>
      </p:sp>
    </p:spTree>
    <p:extLst>
      <p:ext uri="{BB962C8B-B14F-4D97-AF65-F5344CB8AC3E}">
        <p14:creationId xmlns:p14="http://schemas.microsoft.com/office/powerpoint/2010/main" val="41717636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Diagram 11">
            <a:extLst>
              <a:ext uri="{FF2B5EF4-FFF2-40B4-BE49-F238E27FC236}">
                <a16:creationId xmlns:a16="http://schemas.microsoft.com/office/drawing/2014/main" id="{35830D47-6D72-4F9F-B51F-4D3D9CFC6C23}"/>
              </a:ext>
            </a:extLst>
          </p:cNvPr>
          <p:cNvGraphicFramePr/>
          <p:nvPr>
            <p:extLst>
              <p:ext uri="{D42A27DB-BD31-4B8C-83A1-F6EECF244321}">
                <p14:modId xmlns:p14="http://schemas.microsoft.com/office/powerpoint/2010/main" val="1787288277"/>
              </p:ext>
            </p:extLst>
          </p:nvPr>
        </p:nvGraphicFramePr>
        <p:xfrm>
          <a:off x="125677" y="98965"/>
          <a:ext cx="4269086" cy="4831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Oval 12">
            <a:extLst>
              <a:ext uri="{FF2B5EF4-FFF2-40B4-BE49-F238E27FC236}">
                <a16:creationId xmlns:a16="http://schemas.microsoft.com/office/drawing/2014/main" id="{FE1FE14C-912E-49A4-A358-CF14E0F2520F}"/>
              </a:ext>
            </a:extLst>
          </p:cNvPr>
          <p:cNvSpPr/>
          <p:nvPr/>
        </p:nvSpPr>
        <p:spPr>
          <a:xfrm>
            <a:off x="511046" y="2630707"/>
            <a:ext cx="2140093" cy="2140093"/>
          </a:xfrm>
          <a:prstGeom prst="ellipse">
            <a:avLst/>
          </a:prstGeom>
          <a:solidFill>
            <a:srgbClr val="E52D1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prstTxWarp prst="textNoShape">
              <a:avLst/>
            </a:prstTxWarp>
            <a:noAutofit/>
          </a:bodyPr>
          <a:lstStyle/>
          <a:p>
            <a:pPr algn="ctr"/>
            <a:endParaRPr lang="en-US" sz="975"/>
          </a:p>
        </p:txBody>
      </p:sp>
      <p:sp>
        <p:nvSpPr>
          <p:cNvPr id="21" name="TextBox 9">
            <a:extLst>
              <a:ext uri="{FF2B5EF4-FFF2-40B4-BE49-F238E27FC236}">
                <a16:creationId xmlns:a16="http://schemas.microsoft.com/office/drawing/2014/main" id="{ACD6082E-DE5A-443E-B271-6BDFC8287163}"/>
              </a:ext>
            </a:extLst>
          </p:cNvPr>
          <p:cNvSpPr txBox="1"/>
          <p:nvPr/>
        </p:nvSpPr>
        <p:spPr>
          <a:xfrm>
            <a:off x="1114645" y="3350916"/>
            <a:ext cx="3648776" cy="544765"/>
          </a:xfrm>
          <a:prstGeom prst="rect">
            <a:avLst/>
          </a:prstGeom>
          <a:noFill/>
        </p:spPr>
        <p:txBody>
          <a:bodyPr wrap="square" rtlCol="0">
            <a:spAutoFit/>
          </a:bodyPr>
          <a:lstStyle/>
          <a:p>
            <a:r>
              <a:rPr lang="zh-CN" altLang="en-US" sz="2940" spc="-221" dirty="0">
                <a:solidFill>
                  <a:schemeClr val="bg1"/>
                </a:solidFill>
                <a:latin typeface="Elephant" panose="02020904090505020303" pitchFamily="18" charset="0"/>
              </a:rPr>
              <a:t>输入标题</a:t>
            </a:r>
          </a:p>
        </p:txBody>
      </p:sp>
      <p:sp>
        <p:nvSpPr>
          <p:cNvPr id="22" name="TextBox 10">
            <a:extLst>
              <a:ext uri="{FF2B5EF4-FFF2-40B4-BE49-F238E27FC236}">
                <a16:creationId xmlns:a16="http://schemas.microsoft.com/office/drawing/2014/main" id="{07160040-39B7-45BC-A874-D03B4301491D}"/>
              </a:ext>
            </a:extLst>
          </p:cNvPr>
          <p:cNvSpPr txBox="1"/>
          <p:nvPr/>
        </p:nvSpPr>
        <p:spPr>
          <a:xfrm>
            <a:off x="1540925" y="3902393"/>
            <a:ext cx="1734001" cy="454292"/>
          </a:xfrm>
          <a:prstGeom prst="rect">
            <a:avLst/>
          </a:prstGeom>
          <a:noFill/>
        </p:spPr>
        <p:txBody>
          <a:bodyPr wrap="none" rtlCol="0">
            <a:spAutoFit/>
          </a:bodyPr>
          <a:lstStyle/>
          <a:p>
            <a:r>
              <a:rPr lang="en-US" sz="2352" i="1" spc="-110" dirty="0" err="1">
                <a:solidFill>
                  <a:schemeClr val="bg1"/>
                </a:solidFill>
                <a:latin typeface="Cambria" pitchFamily="18" charset="0"/>
              </a:rPr>
              <a:t>classica</a:t>
            </a:r>
            <a:r>
              <a:rPr lang="en-US" sz="2352" i="1" spc="-110" dirty="0">
                <a:solidFill>
                  <a:schemeClr val="bg1"/>
                </a:solidFill>
                <a:latin typeface="Cambria" pitchFamily="18" charset="0"/>
              </a:rPr>
              <a:t> vision</a:t>
            </a:r>
          </a:p>
        </p:txBody>
      </p:sp>
      <p:sp>
        <p:nvSpPr>
          <p:cNvPr id="23" name="TextBox 16">
            <a:extLst>
              <a:ext uri="{FF2B5EF4-FFF2-40B4-BE49-F238E27FC236}">
                <a16:creationId xmlns:a16="http://schemas.microsoft.com/office/drawing/2014/main" id="{651BEA15-E65D-4CED-B786-2FFD80C3C240}"/>
              </a:ext>
            </a:extLst>
          </p:cNvPr>
          <p:cNvSpPr txBox="1"/>
          <p:nvPr/>
        </p:nvSpPr>
        <p:spPr>
          <a:xfrm>
            <a:off x="5114142" y="2753121"/>
            <a:ext cx="3225114" cy="250710"/>
          </a:xfrm>
          <a:prstGeom prst="rect">
            <a:avLst/>
          </a:prstGeom>
          <a:noFill/>
        </p:spPr>
        <p:txBody>
          <a:bodyPr wrap="none" rtlCol="0">
            <a:spAutoFit/>
          </a:bodyPr>
          <a:lstStyle/>
          <a:p>
            <a:pPr algn="ctr"/>
            <a:r>
              <a:rPr lang="en-US" sz="1029" spc="221" dirty="0">
                <a:solidFill>
                  <a:schemeClr val="tx1">
                    <a:lumMod val="85000"/>
                    <a:lumOff val="15000"/>
                  </a:schemeClr>
                </a:solidFill>
                <a:latin typeface="Georgia" panose="02040502050405020303" pitchFamily="18" charset="0"/>
              </a:rPr>
              <a:t>THE MAKING OF CLASSICA VISION</a:t>
            </a:r>
          </a:p>
        </p:txBody>
      </p:sp>
      <p:sp>
        <p:nvSpPr>
          <p:cNvPr id="24" name="Rectangle 17">
            <a:extLst>
              <a:ext uri="{FF2B5EF4-FFF2-40B4-BE49-F238E27FC236}">
                <a16:creationId xmlns:a16="http://schemas.microsoft.com/office/drawing/2014/main" id="{91AD01F4-A477-4B87-A638-C33742FC16B7}"/>
              </a:ext>
            </a:extLst>
          </p:cNvPr>
          <p:cNvSpPr/>
          <p:nvPr/>
        </p:nvSpPr>
        <p:spPr>
          <a:xfrm>
            <a:off x="4928286" y="3030532"/>
            <a:ext cx="3598224" cy="1449756"/>
          </a:xfrm>
          <a:prstGeom prst="rect">
            <a:avLst/>
          </a:prstGeom>
        </p:spPr>
        <p:txBody>
          <a:bodyPr wrap="square">
            <a:spAutoFit/>
          </a:bodyPr>
          <a:lstStyle/>
          <a:p>
            <a:pPr algn="just"/>
            <a:r>
              <a:rPr lang="en-US" sz="882" kern="3000" spc="23" dirty="0">
                <a:solidFill>
                  <a:schemeClr val="tx1">
                    <a:lumMod val="85000"/>
                    <a:lumOff val="15000"/>
                  </a:schemeClr>
                </a:solidFill>
                <a:latin typeface="Liberation Sans" panose="020B0604020202020204" pitchFamily="34" charset="0"/>
              </a:rPr>
              <a:t>Everyone that works here has a desire to create amazing user experiences. Being great at what you do is the cost of entry at </a:t>
            </a:r>
            <a:r>
              <a:rPr lang="en-US" sz="882" kern="3000" spc="23" dirty="0" err="1">
                <a:solidFill>
                  <a:schemeClr val="tx1">
                    <a:lumMod val="85000"/>
                    <a:lumOff val="15000"/>
                  </a:schemeClr>
                </a:solidFill>
                <a:latin typeface="Liberation Sans" panose="020B0604020202020204" pitchFamily="34" charset="0"/>
              </a:rPr>
              <a:t>Neue</a:t>
            </a:r>
            <a:r>
              <a:rPr lang="en-US" sz="882" kern="3000" spc="23" dirty="0">
                <a:solidFill>
                  <a:schemeClr val="tx1">
                    <a:lumMod val="85000"/>
                    <a:lumOff val="15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Everyone here works directly with our clients, so if a client has a question that relates to the design they’ll speak to the designer that worked on it. It’s fun, as it should be. We spend so much of our life working that we’d best enjoy it.</a:t>
            </a:r>
          </a:p>
        </p:txBody>
      </p:sp>
      <p:graphicFrame>
        <p:nvGraphicFramePr>
          <p:cNvPr id="25" name="Diagram 8">
            <a:extLst>
              <a:ext uri="{FF2B5EF4-FFF2-40B4-BE49-F238E27FC236}">
                <a16:creationId xmlns:a16="http://schemas.microsoft.com/office/drawing/2014/main" id="{7C9040F0-7CB5-4C8E-B37C-03E7D203F996}"/>
              </a:ext>
            </a:extLst>
          </p:cNvPr>
          <p:cNvGraphicFramePr/>
          <p:nvPr>
            <p:extLst>
              <p:ext uri="{D42A27DB-BD31-4B8C-83A1-F6EECF244321}">
                <p14:modId xmlns:p14="http://schemas.microsoft.com/office/powerpoint/2010/main" val="4154153221"/>
              </p:ext>
            </p:extLst>
          </p:nvPr>
        </p:nvGraphicFramePr>
        <p:xfrm>
          <a:off x="5262816" y="448028"/>
          <a:ext cx="2758171" cy="119007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文本框 25">
            <a:extLst>
              <a:ext uri="{FF2B5EF4-FFF2-40B4-BE49-F238E27FC236}">
                <a16:creationId xmlns:a16="http://schemas.microsoft.com/office/drawing/2014/main" id="{3DDF20CD-E220-494C-96C1-6E4C26A43B5F}"/>
              </a:ext>
            </a:extLst>
          </p:cNvPr>
          <p:cNvSpPr txBox="1"/>
          <p:nvPr/>
        </p:nvSpPr>
        <p:spPr>
          <a:xfrm>
            <a:off x="5027552" y="2000466"/>
            <a:ext cx="3228700" cy="739305"/>
          </a:xfrm>
          <a:prstGeom prst="rect">
            <a:avLst/>
          </a:prstGeom>
          <a:noFill/>
        </p:spPr>
        <p:txBody>
          <a:bodyPr wrap="square" rtlCol="0" anchor="ctr">
            <a:spAutoFit/>
          </a:bodyPr>
          <a:lstStyle/>
          <a:p>
            <a:pPr algn="ctr">
              <a:lnSpc>
                <a:spcPct val="110000"/>
              </a:lnSpc>
            </a:pPr>
            <a:r>
              <a:rPr kumimoji="1" lang="en-US" altLang="zh-CN" sz="1764" b="1" dirty="0">
                <a:solidFill>
                  <a:schemeClr val="tx1">
                    <a:lumMod val="75000"/>
                    <a:lumOff val="25000"/>
                  </a:schemeClr>
                </a:solidFill>
              </a:rPr>
              <a:t>MORE THAN TEMPLATE</a:t>
            </a:r>
            <a:endParaRPr kumimoji="1" lang="en-US" altLang="zh-CN" sz="1764" b="1" dirty="0">
              <a:solidFill>
                <a:schemeClr val="tx1">
                  <a:lumMod val="75000"/>
                  <a:lumOff val="25000"/>
                </a:schemeClr>
              </a:solidFill>
              <a:latin typeface="微软雅黑"/>
              <a:ea typeface="微软雅黑"/>
              <a:cs typeface="微软雅黑"/>
            </a:endParaRPr>
          </a:p>
          <a:p>
            <a:pPr algn="ctr">
              <a:lnSpc>
                <a:spcPct val="110000"/>
              </a:lnSpc>
            </a:pPr>
            <a:r>
              <a:rPr kumimoji="1" lang="zh-CN" altLang="en-US" sz="2058" b="1" dirty="0">
                <a:solidFill>
                  <a:schemeClr val="tx1">
                    <a:lumMod val="75000"/>
                    <a:lumOff val="25000"/>
                  </a:schemeClr>
                </a:solidFill>
                <a:latin typeface="微软雅黑"/>
                <a:ea typeface="微软雅黑"/>
                <a:cs typeface="微软雅黑"/>
              </a:rPr>
              <a:t>点击此处添加副标题</a:t>
            </a:r>
          </a:p>
        </p:txBody>
      </p:sp>
    </p:spTree>
    <p:extLst>
      <p:ext uri="{BB962C8B-B14F-4D97-AF65-F5344CB8AC3E}">
        <p14:creationId xmlns:p14="http://schemas.microsoft.com/office/powerpoint/2010/main" val="343169526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ppt_x"/>
                                          </p:val>
                                        </p:tav>
                                        <p:tav tm="100000">
                                          <p:val>
                                            <p:strVal val="#ppt_x"/>
                                          </p:val>
                                        </p:tav>
                                      </p:tavLst>
                                    </p:anim>
                                    <p:anim calcmode="lin" valueType="num">
                                      <p:cBhvr additive="base">
                                        <p:cTn id="12" dur="75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750" fill="hold"/>
                                        <p:tgtEl>
                                          <p:spTgt spid="21"/>
                                        </p:tgtEl>
                                        <p:attrNameLst>
                                          <p:attrName>ppt_x</p:attrName>
                                        </p:attrNameLst>
                                      </p:cBhvr>
                                      <p:tavLst>
                                        <p:tav tm="0">
                                          <p:val>
                                            <p:strVal val="#ppt_x"/>
                                          </p:val>
                                        </p:tav>
                                        <p:tav tm="100000">
                                          <p:val>
                                            <p:strVal val="#ppt_x"/>
                                          </p:val>
                                        </p:tav>
                                      </p:tavLst>
                                    </p:anim>
                                    <p:anim calcmode="lin" valueType="num">
                                      <p:cBhvr additive="base">
                                        <p:cTn id="16" dur="75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5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ppt_x"/>
                                          </p:val>
                                        </p:tav>
                                        <p:tav tm="100000">
                                          <p:val>
                                            <p:strVal val="#ppt_x"/>
                                          </p:val>
                                        </p:tav>
                                      </p:tavLst>
                                    </p:anim>
                                    <p:anim calcmode="lin" valueType="num">
                                      <p:cBhvr additive="base">
                                        <p:cTn id="20" dur="750" fill="hold"/>
                                        <p:tgtEl>
                                          <p:spTgt spid="22"/>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2250"/>
                            </p:stCondLst>
                            <p:childTnLst>
                              <p:par>
                                <p:cTn id="26" presetID="2" presetClass="entr" presetSubtype="4" decel="10000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750" fill="hold"/>
                                        <p:tgtEl>
                                          <p:spTgt spid="23"/>
                                        </p:tgtEl>
                                        <p:attrNameLst>
                                          <p:attrName>ppt_x</p:attrName>
                                        </p:attrNameLst>
                                      </p:cBhvr>
                                      <p:tavLst>
                                        <p:tav tm="0">
                                          <p:val>
                                            <p:strVal val="#ppt_x"/>
                                          </p:val>
                                        </p:tav>
                                        <p:tav tm="100000">
                                          <p:val>
                                            <p:strVal val="#ppt_x"/>
                                          </p:val>
                                        </p:tav>
                                      </p:tavLst>
                                    </p:anim>
                                    <p:anim calcmode="lin" valueType="num">
                                      <p:cBhvr additive="base">
                                        <p:cTn id="29" dur="75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25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750" fill="hold"/>
                                        <p:tgtEl>
                                          <p:spTgt spid="24"/>
                                        </p:tgtEl>
                                        <p:attrNameLst>
                                          <p:attrName>ppt_x</p:attrName>
                                        </p:attrNameLst>
                                      </p:cBhvr>
                                      <p:tavLst>
                                        <p:tav tm="0">
                                          <p:val>
                                            <p:strVal val="#ppt_x"/>
                                          </p:val>
                                        </p:tav>
                                        <p:tav tm="100000">
                                          <p:val>
                                            <p:strVal val="#ppt_x"/>
                                          </p:val>
                                        </p:tav>
                                      </p:tavLst>
                                    </p:anim>
                                    <p:anim calcmode="lin" valueType="num">
                                      <p:cBhvr additive="base">
                                        <p:cTn id="33" dur="75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20" grpId="0" animBg="1"/>
      <p:bldP spid="21" grpId="0"/>
      <p:bldP spid="22" grpId="0"/>
      <p:bldP spid="23" grpId="0"/>
      <p:bldP spid="24" grpId="0"/>
      <p:bldGraphic spid="25"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27">
            <a:extLst>
              <a:ext uri="{FF2B5EF4-FFF2-40B4-BE49-F238E27FC236}">
                <a16:creationId xmlns:a16="http://schemas.microsoft.com/office/drawing/2014/main" id="{D5D5D91C-1C0A-48CE-91F7-918EFC80B4FE}"/>
              </a:ext>
            </a:extLst>
          </p:cNvPr>
          <p:cNvSpPr txBox="1"/>
          <p:nvPr/>
        </p:nvSpPr>
        <p:spPr>
          <a:xfrm>
            <a:off x="634026" y="3568518"/>
            <a:ext cx="4768230" cy="397801"/>
          </a:xfrm>
          <a:prstGeom prst="rect">
            <a:avLst/>
          </a:prstGeom>
          <a:noFill/>
        </p:spPr>
        <p:txBody>
          <a:bodyPr wrap="square" rtlCol="0">
            <a:spAutoFit/>
          </a:bodyPr>
          <a:lstStyle/>
          <a:p>
            <a:r>
              <a:rPr lang="zh-CN" altLang="en-US" sz="1985" spc="221" dirty="0">
                <a:solidFill>
                  <a:schemeClr val="tx2"/>
                </a:solidFill>
                <a:latin typeface="Oswald" charset="0"/>
                <a:ea typeface="Oswald" charset="0"/>
                <a:cs typeface="Oswald" charset="0"/>
              </a:rPr>
              <a:t>输入标题内容</a:t>
            </a:r>
          </a:p>
        </p:txBody>
      </p:sp>
      <p:sp>
        <p:nvSpPr>
          <p:cNvPr id="18" name="TextBox 28">
            <a:extLst>
              <a:ext uri="{FF2B5EF4-FFF2-40B4-BE49-F238E27FC236}">
                <a16:creationId xmlns:a16="http://schemas.microsoft.com/office/drawing/2014/main" id="{0CFD28C0-AD47-4C4C-8E4D-4C164790589D}"/>
              </a:ext>
            </a:extLst>
          </p:cNvPr>
          <p:cNvSpPr txBox="1"/>
          <p:nvPr/>
        </p:nvSpPr>
        <p:spPr>
          <a:xfrm>
            <a:off x="634027" y="3365498"/>
            <a:ext cx="2787000" cy="182807"/>
          </a:xfrm>
          <a:prstGeom prst="rect">
            <a:avLst/>
          </a:prstGeom>
          <a:noFill/>
        </p:spPr>
        <p:txBody>
          <a:bodyPr wrap="square" rtlCol="0">
            <a:spAutoFit/>
          </a:bodyPr>
          <a:lstStyle/>
          <a:p>
            <a:r>
              <a:rPr lang="en-US" sz="588" spc="441" dirty="0">
                <a:solidFill>
                  <a:schemeClr val="tx2"/>
                </a:solidFill>
                <a:latin typeface="Oswald" charset="0"/>
                <a:ea typeface="Oswald" charset="0"/>
                <a:cs typeface="Oswald" charset="0"/>
              </a:rPr>
              <a:t>WRITE HERE SOMETHING</a:t>
            </a:r>
          </a:p>
        </p:txBody>
      </p:sp>
      <p:sp>
        <p:nvSpPr>
          <p:cNvPr id="19" name="TextBox 29">
            <a:extLst>
              <a:ext uri="{FF2B5EF4-FFF2-40B4-BE49-F238E27FC236}">
                <a16:creationId xmlns:a16="http://schemas.microsoft.com/office/drawing/2014/main" id="{D8549A10-1497-43BD-B34E-AD478B8C2A5C}"/>
              </a:ext>
            </a:extLst>
          </p:cNvPr>
          <p:cNvSpPr txBox="1"/>
          <p:nvPr/>
        </p:nvSpPr>
        <p:spPr>
          <a:xfrm>
            <a:off x="634027" y="3986430"/>
            <a:ext cx="4180479" cy="906915"/>
          </a:xfrm>
          <a:prstGeom prst="rect">
            <a:avLst/>
          </a:prstGeom>
          <a:noFill/>
        </p:spPr>
        <p:txBody>
          <a:bodyPr wrap="square" rtlCol="0">
            <a:spAutoFit/>
          </a:bodyPr>
          <a:lstStyle/>
          <a:p>
            <a:pPr>
              <a:lnSpc>
                <a:spcPct val="150000"/>
              </a:lnSpc>
            </a:pPr>
            <a:r>
              <a:rPr lang="en-US" sz="882" spc="11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a:t>
            </a:r>
          </a:p>
        </p:txBody>
      </p:sp>
      <p:pic>
        <p:nvPicPr>
          <p:cNvPr id="20" name="图片占位符 2">
            <a:extLst>
              <a:ext uri="{FF2B5EF4-FFF2-40B4-BE49-F238E27FC236}">
                <a16:creationId xmlns:a16="http://schemas.microsoft.com/office/drawing/2014/main" id="{3D1AA933-F57F-490C-9A5F-B827E900BF8C}"/>
              </a:ext>
            </a:extLst>
          </p:cNvPr>
          <p:cNvPicPr>
            <a:picLocks noChangeAspect="1"/>
          </p:cNvPicPr>
          <p:nvPr/>
        </p:nvPicPr>
        <p:blipFill>
          <a:blip r:embed="rId3"/>
          <a:stretch>
            <a:fillRect/>
          </a:stretch>
        </p:blipFill>
        <p:spPr>
          <a:xfrm>
            <a:off x="5402256" y="1156412"/>
            <a:ext cx="1818327" cy="2727490"/>
          </a:xfrm>
          <a:prstGeom prst="rect">
            <a:avLst/>
          </a:prstGeom>
        </p:spPr>
      </p:pic>
      <p:sp>
        <p:nvSpPr>
          <p:cNvPr id="21" name="文本框 18">
            <a:extLst>
              <a:ext uri="{FF2B5EF4-FFF2-40B4-BE49-F238E27FC236}">
                <a16:creationId xmlns:a16="http://schemas.microsoft.com/office/drawing/2014/main" id="{69B88462-2AE5-4F3A-83C8-827F1F590D20}"/>
              </a:ext>
            </a:extLst>
          </p:cNvPr>
          <p:cNvSpPr txBox="1">
            <a:spLocks noChangeArrowheads="1"/>
          </p:cNvSpPr>
          <p:nvPr/>
        </p:nvSpPr>
        <p:spPr bwMode="auto">
          <a:xfrm>
            <a:off x="1355331" y="1587769"/>
            <a:ext cx="3290953" cy="906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宋体" charset="0"/>
              </a:defRPr>
            </a:lvl1pPr>
            <a:lvl2pPr marL="742950" indent="-285750">
              <a:spcBef>
                <a:spcPct val="20000"/>
              </a:spcBef>
              <a:buChar char="–"/>
              <a:defRPr sz="2800">
                <a:solidFill>
                  <a:schemeClr val="tx1"/>
                </a:solidFill>
                <a:latin typeface="Arial" charset="0"/>
                <a:ea typeface="宋体" charset="0"/>
              </a:defRPr>
            </a:lvl2pPr>
            <a:lvl3pPr marL="1143000" indent="-228600">
              <a:spcBef>
                <a:spcPct val="20000"/>
              </a:spcBef>
              <a:buChar char="•"/>
              <a:defRPr sz="2400">
                <a:solidFill>
                  <a:schemeClr val="tx1"/>
                </a:solidFill>
                <a:latin typeface="Arial" charset="0"/>
                <a:ea typeface="宋体" charset="0"/>
              </a:defRPr>
            </a:lvl3pPr>
            <a:lvl4pPr marL="1600200" indent="-228600">
              <a:spcBef>
                <a:spcPct val="20000"/>
              </a:spcBef>
              <a:buChar char="–"/>
              <a:defRPr sz="2000">
                <a:solidFill>
                  <a:schemeClr val="tx1"/>
                </a:solidFill>
                <a:latin typeface="Arial" charset="0"/>
                <a:ea typeface="宋体" charset="0"/>
              </a:defRPr>
            </a:lvl4pPr>
            <a:lvl5pPr marL="2057400" indent="-228600">
              <a:spcBef>
                <a:spcPct val="20000"/>
              </a:spcBef>
              <a:buChar char="»"/>
              <a:defRPr sz="2000">
                <a:solidFill>
                  <a:schemeClr val="tx1"/>
                </a:solidFill>
                <a:latin typeface="Arial" charset="0"/>
                <a:ea typeface="宋体" charset="0"/>
              </a:defRPr>
            </a:lvl5pPr>
            <a:lvl6pPr marL="2514600" indent="-228600" eaLnBrk="0" fontAlgn="base" hangingPunct="0">
              <a:spcBef>
                <a:spcPct val="20000"/>
              </a:spcBef>
              <a:spcAft>
                <a:spcPct val="0"/>
              </a:spcAft>
              <a:buChar char="»"/>
              <a:defRPr sz="2000">
                <a:solidFill>
                  <a:schemeClr val="tx1"/>
                </a:solidFill>
                <a:latin typeface="Arial" charset="0"/>
                <a:ea typeface="宋体" charset="0"/>
              </a:defRPr>
            </a:lvl6pPr>
            <a:lvl7pPr marL="2971800" indent="-228600" eaLnBrk="0" fontAlgn="base" hangingPunct="0">
              <a:spcBef>
                <a:spcPct val="20000"/>
              </a:spcBef>
              <a:spcAft>
                <a:spcPct val="0"/>
              </a:spcAft>
              <a:buChar char="»"/>
              <a:defRPr sz="2000">
                <a:solidFill>
                  <a:schemeClr val="tx1"/>
                </a:solidFill>
                <a:latin typeface="Arial" charset="0"/>
                <a:ea typeface="宋体" charset="0"/>
              </a:defRPr>
            </a:lvl7pPr>
            <a:lvl8pPr marL="3429000" indent="-228600" eaLnBrk="0" fontAlgn="base" hangingPunct="0">
              <a:spcBef>
                <a:spcPct val="20000"/>
              </a:spcBef>
              <a:spcAft>
                <a:spcPct val="0"/>
              </a:spcAft>
              <a:buChar char="»"/>
              <a:defRPr sz="2000">
                <a:solidFill>
                  <a:schemeClr val="tx1"/>
                </a:solidFill>
                <a:latin typeface="Arial" charset="0"/>
                <a:ea typeface="宋体" charset="0"/>
              </a:defRPr>
            </a:lvl8pPr>
            <a:lvl9pPr marL="3886200" indent="-228600"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spcBef>
                <a:spcPct val="0"/>
              </a:spcBef>
              <a:buFontTx/>
              <a:buNone/>
            </a:pPr>
            <a:r>
              <a:rPr kumimoji="1" lang="zh-CN" altLang="en-US" sz="5292" b="1" dirty="0">
                <a:solidFill>
                  <a:schemeClr val="tx1">
                    <a:lumMod val="65000"/>
                    <a:lumOff val="35000"/>
                  </a:schemeClr>
                </a:solidFill>
                <a:latin typeface="Yuanti SC" charset="-122"/>
                <a:ea typeface="Yuanti SC" charset="-122"/>
                <a:cs typeface="Yuanti SC" charset="-122"/>
              </a:rPr>
              <a:t>  </a:t>
            </a:r>
            <a:r>
              <a:rPr kumimoji="1" lang="en-US" altLang="zh-CN" sz="5292" b="1" dirty="0">
                <a:solidFill>
                  <a:schemeClr val="tx1">
                    <a:lumMod val="65000"/>
                    <a:lumOff val="35000"/>
                  </a:schemeClr>
                </a:solidFill>
                <a:latin typeface="Yuanti SC" charset="-122"/>
                <a:ea typeface="Yuanti SC" charset="-122"/>
                <a:cs typeface="Yuanti SC" charset="-122"/>
              </a:rPr>
              <a:t>PART</a:t>
            </a:r>
            <a:r>
              <a:rPr kumimoji="1" lang="zh-CN" altLang="en-US" sz="5292" b="1" dirty="0">
                <a:solidFill>
                  <a:schemeClr val="tx1">
                    <a:lumMod val="65000"/>
                    <a:lumOff val="35000"/>
                  </a:schemeClr>
                </a:solidFill>
                <a:latin typeface="Yuanti SC" charset="-122"/>
                <a:ea typeface="Yuanti SC" charset="-122"/>
                <a:cs typeface="Yuanti SC" charset="-122"/>
              </a:rPr>
              <a:t> </a:t>
            </a:r>
            <a:r>
              <a:rPr kumimoji="1" lang="en-US" altLang="zh-CN" sz="5292" b="1" dirty="0">
                <a:solidFill>
                  <a:schemeClr val="tx1">
                    <a:lumMod val="65000"/>
                    <a:lumOff val="35000"/>
                  </a:schemeClr>
                </a:solidFill>
                <a:latin typeface="Yuanti SC" charset="-122"/>
                <a:ea typeface="Yuanti SC" charset="-122"/>
                <a:cs typeface="Yuanti SC" charset="-122"/>
              </a:rPr>
              <a:t>2</a:t>
            </a:r>
            <a:endParaRPr kumimoji="1" lang="zh-CN" altLang="en-US" sz="8453" b="1" dirty="0">
              <a:solidFill>
                <a:schemeClr val="tx1">
                  <a:lumMod val="65000"/>
                  <a:lumOff val="35000"/>
                </a:schemeClr>
              </a:solidFill>
              <a:latin typeface="Yuanti SC" charset="-122"/>
              <a:ea typeface="Yuanti SC" charset="-122"/>
              <a:cs typeface="Yuanti SC" charset="-122"/>
            </a:endParaRPr>
          </a:p>
        </p:txBody>
      </p:sp>
      <p:sp>
        <p:nvSpPr>
          <p:cNvPr id="22" name="Subtitle 2">
            <a:extLst>
              <a:ext uri="{FF2B5EF4-FFF2-40B4-BE49-F238E27FC236}">
                <a16:creationId xmlns:a16="http://schemas.microsoft.com/office/drawing/2014/main" id="{022F3973-29B2-4560-9EC5-6AC34D438F1A}"/>
              </a:ext>
            </a:extLst>
          </p:cNvPr>
          <p:cNvSpPr txBox="1">
            <a:spLocks/>
          </p:cNvSpPr>
          <p:nvPr/>
        </p:nvSpPr>
        <p:spPr bwMode="auto">
          <a:xfrm>
            <a:off x="939629" y="2318813"/>
            <a:ext cx="3381211" cy="73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6563" tIns="53282" rIns="106563" bIns="53282">
            <a:spAutoFit/>
          </a:bodyPr>
          <a:lstStyle>
            <a:lvl1pPr defTabSz="1087438">
              <a:spcBef>
                <a:spcPct val="20000"/>
              </a:spcBef>
              <a:buChar char="•"/>
              <a:defRPr sz="3200">
                <a:solidFill>
                  <a:schemeClr val="tx1"/>
                </a:solidFill>
                <a:latin typeface="Arial" charset="0"/>
                <a:ea typeface="宋体" charset="0"/>
              </a:defRPr>
            </a:lvl1pPr>
            <a:lvl2pPr marL="1087438" indent="-285750" defTabSz="1087438">
              <a:spcBef>
                <a:spcPct val="20000"/>
              </a:spcBef>
              <a:buChar char="–"/>
              <a:defRPr sz="2800">
                <a:solidFill>
                  <a:schemeClr val="tx1"/>
                </a:solidFill>
                <a:latin typeface="Arial" charset="0"/>
                <a:ea typeface="宋体" charset="0"/>
              </a:defRPr>
            </a:lvl2pPr>
            <a:lvl3pPr marL="2174875" indent="-228600" defTabSz="1087438">
              <a:spcBef>
                <a:spcPct val="20000"/>
              </a:spcBef>
              <a:buChar char="•"/>
              <a:defRPr sz="2400">
                <a:solidFill>
                  <a:schemeClr val="tx1"/>
                </a:solidFill>
                <a:latin typeface="Arial" charset="0"/>
                <a:ea typeface="宋体" charset="0"/>
              </a:defRPr>
            </a:lvl3pPr>
            <a:lvl4pPr marL="3262313" indent="-228600" defTabSz="1087438">
              <a:spcBef>
                <a:spcPct val="20000"/>
              </a:spcBef>
              <a:buChar char="–"/>
              <a:defRPr sz="2000">
                <a:solidFill>
                  <a:schemeClr val="tx1"/>
                </a:solidFill>
                <a:latin typeface="Arial" charset="0"/>
                <a:ea typeface="宋体" charset="0"/>
              </a:defRPr>
            </a:lvl4pPr>
            <a:lvl5pPr marL="4349750" indent="-228600" defTabSz="1087438">
              <a:spcBef>
                <a:spcPct val="20000"/>
              </a:spcBef>
              <a:buChar char="»"/>
              <a:defRPr sz="2000">
                <a:solidFill>
                  <a:schemeClr val="tx1"/>
                </a:solidFill>
                <a:latin typeface="Arial" charset="0"/>
                <a:ea typeface="宋体" charset="0"/>
              </a:defRPr>
            </a:lvl5pPr>
            <a:lvl6pPr marL="4806950" indent="-228600" defTabSz="1087438" eaLnBrk="0" fontAlgn="base" hangingPunct="0">
              <a:spcBef>
                <a:spcPct val="20000"/>
              </a:spcBef>
              <a:spcAft>
                <a:spcPct val="0"/>
              </a:spcAft>
              <a:buChar char="»"/>
              <a:defRPr sz="2000">
                <a:solidFill>
                  <a:schemeClr val="tx1"/>
                </a:solidFill>
                <a:latin typeface="Arial" charset="0"/>
                <a:ea typeface="宋体" charset="0"/>
              </a:defRPr>
            </a:lvl6pPr>
            <a:lvl7pPr marL="5264150" indent="-228600" defTabSz="1087438" eaLnBrk="0" fontAlgn="base" hangingPunct="0">
              <a:spcBef>
                <a:spcPct val="20000"/>
              </a:spcBef>
              <a:spcAft>
                <a:spcPct val="0"/>
              </a:spcAft>
              <a:buChar char="»"/>
              <a:defRPr sz="2000">
                <a:solidFill>
                  <a:schemeClr val="tx1"/>
                </a:solidFill>
                <a:latin typeface="Arial" charset="0"/>
                <a:ea typeface="宋体" charset="0"/>
              </a:defRPr>
            </a:lvl7pPr>
            <a:lvl8pPr marL="5721350" indent="-228600" defTabSz="1087438" eaLnBrk="0" fontAlgn="base" hangingPunct="0">
              <a:spcBef>
                <a:spcPct val="20000"/>
              </a:spcBef>
              <a:spcAft>
                <a:spcPct val="0"/>
              </a:spcAft>
              <a:buChar char="»"/>
              <a:defRPr sz="2000">
                <a:solidFill>
                  <a:schemeClr val="tx1"/>
                </a:solidFill>
                <a:latin typeface="Arial" charset="0"/>
                <a:ea typeface="宋体" charset="0"/>
              </a:defRPr>
            </a:lvl8pPr>
            <a:lvl9pPr marL="6178550" indent="-228600" defTabSz="1087438" eaLnBrk="0" fontAlgn="base" hangingPunct="0">
              <a:spcBef>
                <a:spcPct val="20000"/>
              </a:spcBef>
              <a:spcAft>
                <a:spcPct val="0"/>
              </a:spcAft>
              <a:buChar char="»"/>
              <a:defRPr sz="2000">
                <a:solidFill>
                  <a:schemeClr val="tx1"/>
                </a:solidFill>
                <a:latin typeface="Arial" charset="0"/>
                <a:ea typeface="宋体" charset="0"/>
              </a:defRPr>
            </a:lvl9pPr>
          </a:lstStyle>
          <a:p>
            <a:pPr algn="ctr" eaLnBrk="1" hangingPunct="1">
              <a:lnSpc>
                <a:spcPct val="120000"/>
              </a:lnSpc>
              <a:buFontTx/>
              <a:buNone/>
            </a:pPr>
            <a:r>
              <a:rPr lang="zh-CN" altLang="en-US" sz="809" dirty="0">
                <a:solidFill>
                  <a:schemeClr val="tx1">
                    <a:lumMod val="65000"/>
                    <a:lumOff val="35000"/>
                  </a:schemeClr>
                </a:solidFill>
                <a:latin typeface="Yuanti SC" charset="-122"/>
                <a:ea typeface="Yuanti SC" charset="-122"/>
                <a:cs typeface="Yuanti SC" charset="-122"/>
                <a:sym typeface="时尚中黑简体" charset="0"/>
              </a:rPr>
              <a:t>输入你的文本</a:t>
            </a:r>
          </a:p>
          <a:p>
            <a:pPr algn="ctr" eaLnBrk="1" hangingPunct="1">
              <a:lnSpc>
                <a:spcPct val="120000"/>
              </a:lnSpc>
              <a:buFontTx/>
              <a:buNone/>
            </a:pPr>
            <a:r>
              <a:rPr lang="zh-CN" altLang="en-US" sz="772" dirty="0">
                <a:solidFill>
                  <a:schemeClr val="tx1">
                    <a:lumMod val="65000"/>
                    <a:lumOff val="35000"/>
                  </a:schemeClr>
                </a:solidFill>
                <a:latin typeface="Yuanti SC" charset="-122"/>
                <a:ea typeface="Yuanti SC" charset="-122"/>
                <a:cs typeface="Yuanti SC" charset="-122"/>
              </a:rPr>
              <a:t>根据你所需的内容输入你想要的文本</a:t>
            </a:r>
          </a:p>
          <a:p>
            <a:pPr algn="ctr" eaLnBrk="1" hangingPunct="1">
              <a:lnSpc>
                <a:spcPct val="120000"/>
              </a:lnSpc>
              <a:buFontTx/>
              <a:buNone/>
            </a:pPr>
            <a:r>
              <a:rPr lang="zh-CN" altLang="en-US" sz="772" dirty="0">
                <a:solidFill>
                  <a:schemeClr val="tx1">
                    <a:lumMod val="65000"/>
                    <a:lumOff val="35000"/>
                  </a:schemeClr>
                </a:solidFill>
                <a:latin typeface="Yuanti SC" charset="-122"/>
                <a:ea typeface="Yuanti SC" charset="-122"/>
                <a:cs typeface="Yuanti SC" charset="-122"/>
              </a:rPr>
              <a:t>点击输入本栏的具体文字，简明扼要的说明分项内容，此为概念图解，请根据您的具体内容酌情修改。</a:t>
            </a:r>
            <a:endParaRPr lang="en-US" altLang="zh-CN" sz="772" dirty="0">
              <a:solidFill>
                <a:schemeClr val="tx1">
                  <a:lumMod val="65000"/>
                  <a:lumOff val="35000"/>
                </a:schemeClr>
              </a:solidFill>
              <a:latin typeface="Yuanti SC" charset="-122"/>
              <a:ea typeface="Yuanti SC" charset="-122"/>
              <a:cs typeface="Yuanti SC" charset="-122"/>
            </a:endParaRPr>
          </a:p>
        </p:txBody>
      </p:sp>
      <p:pic>
        <p:nvPicPr>
          <p:cNvPr id="25" name="图片 24">
            <a:extLst>
              <a:ext uri="{FF2B5EF4-FFF2-40B4-BE49-F238E27FC236}">
                <a16:creationId xmlns:a16="http://schemas.microsoft.com/office/drawing/2014/main" id="{9AD4C163-AEB2-4DDF-B326-F6D6308758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0055" y="778282"/>
            <a:ext cx="1822314" cy="2733471"/>
          </a:xfrm>
          <a:prstGeom prst="rect">
            <a:avLst/>
          </a:prstGeom>
        </p:spPr>
      </p:pic>
    </p:spTree>
    <p:extLst>
      <p:ext uri="{BB962C8B-B14F-4D97-AF65-F5344CB8AC3E}">
        <p14:creationId xmlns:p14="http://schemas.microsoft.com/office/powerpoint/2010/main" val="402344395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7">
            <a:extLst>
              <a:ext uri="{FF2B5EF4-FFF2-40B4-BE49-F238E27FC236}">
                <a16:creationId xmlns:a16="http://schemas.microsoft.com/office/drawing/2014/main" id="{66228A82-91AE-4247-ABDB-528F841725E8}"/>
              </a:ext>
            </a:extLst>
          </p:cNvPr>
          <p:cNvSpPr txBox="1"/>
          <p:nvPr/>
        </p:nvSpPr>
        <p:spPr>
          <a:xfrm>
            <a:off x="5077362" y="352413"/>
            <a:ext cx="184731" cy="409023"/>
          </a:xfrm>
          <a:prstGeom prst="rect">
            <a:avLst/>
          </a:prstGeom>
          <a:noFill/>
        </p:spPr>
        <p:txBody>
          <a:bodyPr wrap="none" rtlCol="0">
            <a:spAutoFit/>
          </a:bodyPr>
          <a:lstStyle/>
          <a:p>
            <a:endParaRPr lang="en-US" sz="2058" dirty="0"/>
          </a:p>
        </p:txBody>
      </p:sp>
      <p:sp>
        <p:nvSpPr>
          <p:cNvPr id="13" name="Rectangle 48">
            <a:extLst>
              <a:ext uri="{FF2B5EF4-FFF2-40B4-BE49-F238E27FC236}">
                <a16:creationId xmlns:a16="http://schemas.microsoft.com/office/drawing/2014/main" id="{D89FD1EB-EC46-4F62-8619-4C6464779944}"/>
              </a:ext>
            </a:extLst>
          </p:cNvPr>
          <p:cNvSpPr/>
          <p:nvPr/>
        </p:nvSpPr>
        <p:spPr bwMode="auto">
          <a:xfrm>
            <a:off x="5529510" y="1586223"/>
            <a:ext cx="977960" cy="346249"/>
          </a:xfrm>
          <a:prstGeom prst="rect">
            <a:avLst/>
          </a:prstGeom>
          <a:noFill/>
          <a:ln>
            <a:noFill/>
          </a:ln>
        </p:spPr>
        <p:txBody>
          <a:bodyPr vert="horz" wrap="none" lIns="0" tIns="0" rIns="0" bIns="0" anchor="ctr" anchorCtr="0">
            <a:spAutoFit/>
          </a:bodyPr>
          <a:lstStyle/>
          <a:p>
            <a:pPr algn="ctr" defTabSz="1680210">
              <a:lnSpc>
                <a:spcPts val="2720"/>
              </a:lnSpc>
            </a:pPr>
            <a:r>
              <a:rPr lang="zh-CN" altLang="en-US" sz="1617" b="1" spc="294" dirty="0">
                <a:solidFill>
                  <a:schemeClr val="tx2"/>
                </a:solidFill>
                <a:latin typeface="Calisto MT" panose="02040603050505030304" charset="0"/>
                <a:ea typeface="Poppins" charset="0"/>
                <a:cs typeface="Poppins" charset="0"/>
                <a:sym typeface="Bebas Neue" panose="020B0606020202050201" charset="0"/>
              </a:rPr>
              <a:t>输入标题</a:t>
            </a:r>
          </a:p>
        </p:txBody>
      </p:sp>
      <p:sp>
        <p:nvSpPr>
          <p:cNvPr id="14" name="TextBox 13">
            <a:extLst>
              <a:ext uri="{FF2B5EF4-FFF2-40B4-BE49-F238E27FC236}">
                <a16:creationId xmlns:a16="http://schemas.microsoft.com/office/drawing/2014/main" id="{42E96610-BDFA-470D-B561-03A9B1E2A2CA}"/>
              </a:ext>
            </a:extLst>
          </p:cNvPr>
          <p:cNvSpPr txBox="1"/>
          <p:nvPr/>
        </p:nvSpPr>
        <p:spPr>
          <a:xfrm>
            <a:off x="4810520" y="486740"/>
            <a:ext cx="3425774" cy="1081706"/>
          </a:xfrm>
          <a:prstGeom prst="rect">
            <a:avLst/>
          </a:prstGeom>
          <a:noFill/>
        </p:spPr>
        <p:txBody>
          <a:bodyPr wrap="square" rtlCol="0">
            <a:spAutoFit/>
          </a:bodyPr>
          <a:lstStyle/>
          <a:p>
            <a:pPr algn="just"/>
            <a:r>
              <a:rPr lang="en-US" sz="1286" b="1" dirty="0">
                <a:latin typeface="Calisto MT" panose="02040603050505030304" charset="0"/>
                <a:ea typeface="Lato" panose="020F0502020204030203" charset="0"/>
                <a:cs typeface="Lato" panose="020F0502020204030203" charset="0"/>
              </a:rPr>
              <a:t>“The price of success is hard work, dedication to the job at hand, and the determination that whether we win or lose, we have applied the best of ourselves to the task at hand”</a:t>
            </a:r>
          </a:p>
        </p:txBody>
      </p:sp>
      <p:sp>
        <p:nvSpPr>
          <p:cNvPr id="15" name="TextBox 28">
            <a:extLst>
              <a:ext uri="{FF2B5EF4-FFF2-40B4-BE49-F238E27FC236}">
                <a16:creationId xmlns:a16="http://schemas.microsoft.com/office/drawing/2014/main" id="{003A1B3D-49BE-4653-891F-12C52D05EA87}"/>
              </a:ext>
            </a:extLst>
          </p:cNvPr>
          <p:cNvSpPr txBox="1"/>
          <p:nvPr/>
        </p:nvSpPr>
        <p:spPr>
          <a:xfrm>
            <a:off x="4851497" y="1889866"/>
            <a:ext cx="1677062" cy="216854"/>
          </a:xfrm>
          <a:prstGeom prst="rect">
            <a:avLst/>
          </a:prstGeom>
          <a:noFill/>
        </p:spPr>
        <p:txBody>
          <a:bodyPr wrap="none" rtlCol="0" anchor="ctr" anchorCtr="0">
            <a:spAutoFit/>
          </a:bodyPr>
          <a:lstStyle/>
          <a:p>
            <a:r>
              <a:rPr lang="en-US" sz="809" b="1">
                <a:latin typeface="Calisto MT" panose="02040603050505030304" charset="0"/>
                <a:ea typeface="Poppins SemiBold" charset="0"/>
                <a:cs typeface="Poppins SemiBold" charset="0"/>
              </a:rPr>
              <a:t>PRESIDENT &amp; CO-FOUNDER</a:t>
            </a:r>
            <a:endParaRPr lang="en-US" sz="809" b="1" dirty="0">
              <a:latin typeface="Calisto MT" panose="02040603050505030304" charset="0"/>
              <a:ea typeface="Poppins SemiBold" charset="0"/>
              <a:cs typeface="Poppins SemiBold" charset="0"/>
            </a:endParaRPr>
          </a:p>
        </p:txBody>
      </p:sp>
      <p:sp>
        <p:nvSpPr>
          <p:cNvPr id="16" name="Rectangle 30">
            <a:extLst>
              <a:ext uri="{FF2B5EF4-FFF2-40B4-BE49-F238E27FC236}">
                <a16:creationId xmlns:a16="http://schemas.microsoft.com/office/drawing/2014/main" id="{665DF41D-C5A5-4982-88F6-ED0E28325A59}"/>
              </a:ext>
            </a:extLst>
          </p:cNvPr>
          <p:cNvSpPr/>
          <p:nvPr/>
        </p:nvSpPr>
        <p:spPr bwMode="auto">
          <a:xfrm>
            <a:off x="3308039" y="3979348"/>
            <a:ext cx="977960" cy="346249"/>
          </a:xfrm>
          <a:prstGeom prst="rect">
            <a:avLst/>
          </a:prstGeom>
          <a:noFill/>
          <a:ln>
            <a:noFill/>
          </a:ln>
        </p:spPr>
        <p:txBody>
          <a:bodyPr vert="horz" wrap="none" lIns="0" tIns="0" rIns="0" bIns="0" anchor="ctr" anchorCtr="0">
            <a:spAutoFit/>
          </a:bodyPr>
          <a:lstStyle/>
          <a:p>
            <a:pPr algn="r" defTabSz="1680210">
              <a:lnSpc>
                <a:spcPts val="2720"/>
              </a:lnSpc>
            </a:pPr>
            <a:r>
              <a:rPr lang="zh-CN" altLang="en-US" sz="1617" b="1" spc="294" dirty="0">
                <a:solidFill>
                  <a:schemeClr val="tx2"/>
                </a:solidFill>
                <a:latin typeface="Calisto MT" panose="02040603050505030304" charset="0"/>
                <a:ea typeface="Poppins" charset="0"/>
                <a:cs typeface="Poppins" charset="0"/>
                <a:sym typeface="Bebas Neue" panose="020B0606020202050201" charset="0"/>
              </a:rPr>
              <a:t>输入标题</a:t>
            </a:r>
          </a:p>
        </p:txBody>
      </p:sp>
      <p:sp>
        <p:nvSpPr>
          <p:cNvPr id="17" name="TextBox 31">
            <a:extLst>
              <a:ext uri="{FF2B5EF4-FFF2-40B4-BE49-F238E27FC236}">
                <a16:creationId xmlns:a16="http://schemas.microsoft.com/office/drawing/2014/main" id="{4EBDEB67-BB40-43D4-9B32-40ED29CA4AA2}"/>
              </a:ext>
            </a:extLst>
          </p:cNvPr>
          <p:cNvSpPr txBox="1"/>
          <p:nvPr/>
        </p:nvSpPr>
        <p:spPr>
          <a:xfrm>
            <a:off x="860226" y="2879865"/>
            <a:ext cx="3425774" cy="883832"/>
          </a:xfrm>
          <a:prstGeom prst="rect">
            <a:avLst/>
          </a:prstGeom>
          <a:noFill/>
        </p:spPr>
        <p:txBody>
          <a:bodyPr wrap="square" rtlCol="0">
            <a:spAutoFit/>
          </a:bodyPr>
          <a:lstStyle/>
          <a:p>
            <a:pPr algn="r"/>
            <a:r>
              <a:rPr lang="en-US" sz="1286" b="1" dirty="0">
                <a:latin typeface="Calisto MT" panose="02040603050505030304" charset="0"/>
                <a:ea typeface="Lato" panose="020F0502020204030203" charset="0"/>
                <a:cs typeface="Lato" panose="020F0502020204030203" charset="0"/>
              </a:rPr>
              <a:t>“Desire is the key to motivation, but it's determination and commitment to an unrelenting pursuit of your goal - a commitment to excellence”</a:t>
            </a:r>
          </a:p>
        </p:txBody>
      </p:sp>
      <p:sp>
        <p:nvSpPr>
          <p:cNvPr id="18" name="TextBox 32">
            <a:extLst>
              <a:ext uri="{FF2B5EF4-FFF2-40B4-BE49-F238E27FC236}">
                <a16:creationId xmlns:a16="http://schemas.microsoft.com/office/drawing/2014/main" id="{2397008F-16E2-4E6E-9F96-AF5371B9833F}"/>
              </a:ext>
            </a:extLst>
          </p:cNvPr>
          <p:cNvSpPr txBox="1"/>
          <p:nvPr/>
        </p:nvSpPr>
        <p:spPr>
          <a:xfrm>
            <a:off x="2592547" y="4282989"/>
            <a:ext cx="1677062" cy="216854"/>
          </a:xfrm>
          <a:prstGeom prst="rect">
            <a:avLst/>
          </a:prstGeom>
          <a:noFill/>
        </p:spPr>
        <p:txBody>
          <a:bodyPr wrap="none" rtlCol="0" anchor="ctr" anchorCtr="0">
            <a:spAutoFit/>
          </a:bodyPr>
          <a:lstStyle/>
          <a:p>
            <a:pPr algn="r"/>
            <a:r>
              <a:rPr lang="en-US" sz="809" b="1">
                <a:latin typeface="Calisto MT" panose="02040603050505030304" charset="0"/>
                <a:ea typeface="Poppins SemiBold" charset="0"/>
                <a:cs typeface="Poppins SemiBold" charset="0"/>
              </a:rPr>
              <a:t>PRESIDENT &amp; CO-FOUNDER</a:t>
            </a:r>
            <a:endParaRPr lang="en-US" sz="809" b="1" dirty="0">
              <a:latin typeface="Calisto MT" panose="02040603050505030304" charset="0"/>
              <a:ea typeface="Poppins SemiBold" charset="0"/>
              <a:cs typeface="Poppins SemiBold" charset="0"/>
            </a:endParaRPr>
          </a:p>
        </p:txBody>
      </p:sp>
      <p:pic>
        <p:nvPicPr>
          <p:cNvPr id="19" name="图片占位符 6">
            <a:extLst>
              <a:ext uri="{FF2B5EF4-FFF2-40B4-BE49-F238E27FC236}">
                <a16:creationId xmlns:a16="http://schemas.microsoft.com/office/drawing/2014/main" id="{8F572C72-C9CF-4FD3-B04A-35DA5F5B7A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2521" y="2516058"/>
            <a:ext cx="3511928" cy="2524255"/>
          </a:xfrm>
          <a:prstGeom prst="rect">
            <a:avLst/>
          </a:prstGeom>
        </p:spPr>
      </p:pic>
      <p:pic>
        <p:nvPicPr>
          <p:cNvPr id="20" name="图片占位符 5">
            <a:extLst>
              <a:ext uri="{FF2B5EF4-FFF2-40B4-BE49-F238E27FC236}">
                <a16:creationId xmlns:a16="http://schemas.microsoft.com/office/drawing/2014/main" id="{A2E967F7-E45E-4300-B01C-31D6BE7D3A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103" y="106680"/>
            <a:ext cx="4037966" cy="2516058"/>
          </a:xfrm>
          <a:prstGeom prst="rect">
            <a:avLst/>
          </a:prstGeom>
        </p:spPr>
      </p:pic>
      <p:sp>
        <p:nvSpPr>
          <p:cNvPr id="21" name="文本框 20">
            <a:extLst>
              <a:ext uri="{FF2B5EF4-FFF2-40B4-BE49-F238E27FC236}">
                <a16:creationId xmlns:a16="http://schemas.microsoft.com/office/drawing/2014/main" id="{BBEB5078-7D16-40F5-B8AA-692AC554C96E}"/>
              </a:ext>
            </a:extLst>
          </p:cNvPr>
          <p:cNvSpPr txBox="1"/>
          <p:nvPr/>
        </p:nvSpPr>
        <p:spPr>
          <a:xfrm>
            <a:off x="1692417" y="4295429"/>
            <a:ext cx="2960493" cy="744884"/>
          </a:xfrm>
          <a:prstGeom prst="rect">
            <a:avLst/>
          </a:prstGeom>
          <a:noFill/>
        </p:spPr>
        <p:txBody>
          <a:bodyPr wrap="square" rtlCol="0" anchor="ctr">
            <a:spAutoFit/>
          </a:bodyPr>
          <a:lstStyle/>
          <a:p>
            <a:pPr>
              <a:lnSpc>
                <a:spcPct val="110000"/>
              </a:lnSpc>
            </a:pPr>
            <a:r>
              <a:rPr kumimoji="1" lang="en-US" altLang="zh-CN" sz="1829" b="1" dirty="0"/>
              <a:t>MORE THAN TEMPLATE</a:t>
            </a:r>
            <a:endParaRPr kumimoji="1" lang="en-US" altLang="zh-CN" sz="1829" b="1" dirty="0">
              <a:latin typeface="微软雅黑"/>
              <a:ea typeface="微软雅黑"/>
              <a:cs typeface="微软雅黑"/>
            </a:endParaRPr>
          </a:p>
          <a:p>
            <a:pPr>
              <a:lnSpc>
                <a:spcPct val="110000"/>
              </a:lnSpc>
            </a:pPr>
            <a:r>
              <a:rPr kumimoji="1" lang="zh-CN" altLang="en-US" sz="2026" b="1" dirty="0">
                <a:latin typeface="微软雅黑"/>
                <a:ea typeface="微软雅黑"/>
                <a:cs typeface="微软雅黑"/>
              </a:rPr>
              <a:t>点击此处添加副标题</a:t>
            </a:r>
          </a:p>
        </p:txBody>
      </p:sp>
    </p:spTree>
    <p:extLst>
      <p:ext uri="{BB962C8B-B14F-4D97-AF65-F5344CB8AC3E}">
        <p14:creationId xmlns:p14="http://schemas.microsoft.com/office/powerpoint/2010/main" val="412725245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欧美风企业宣传文艺画册PPT通用模板"/>
</p:tagLst>
</file>

<file path=ppt/tags/tag2.xml><?xml version="1.0" encoding="utf-8"?>
<p:tagLst xmlns:a="http://schemas.openxmlformats.org/drawingml/2006/main" xmlns:r="http://schemas.openxmlformats.org/officeDocument/2006/relationships" xmlns:p="http://schemas.openxmlformats.org/presentationml/2006/main">
  <p:tag name="TIMING" val="|1"/>
</p:tagLst>
</file>

<file path=ppt/tags/tag3.xml><?xml version="1.0" encoding="utf-8"?>
<p:tagLst xmlns:a="http://schemas.openxmlformats.org/drawingml/2006/main" xmlns:r="http://schemas.openxmlformats.org/officeDocument/2006/relationships" xmlns:p="http://schemas.openxmlformats.org/presentationml/2006/main">
  <p:tag name="TIMING"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91</TotalTime>
  <Words>2166</Words>
  <Application>Microsoft Office PowerPoint</Application>
  <PresentationFormat>自定义</PresentationFormat>
  <Paragraphs>196</Paragraphs>
  <Slides>25</Slides>
  <Notes>25</Notes>
  <HiddenSlides>0</HiddenSlides>
  <MMClips>1</MMClips>
  <ScaleCrop>false</ScaleCrop>
  <HeadingPairs>
    <vt:vector size="6" baseType="variant">
      <vt:variant>
        <vt:lpstr>已用的字体</vt:lpstr>
      </vt:variant>
      <vt:variant>
        <vt:i4>31</vt:i4>
      </vt:variant>
      <vt:variant>
        <vt:lpstr>主题</vt:lpstr>
      </vt:variant>
      <vt:variant>
        <vt:i4>1</vt:i4>
      </vt:variant>
      <vt:variant>
        <vt:lpstr>幻灯片标题</vt:lpstr>
      </vt:variant>
      <vt:variant>
        <vt:i4>25</vt:i4>
      </vt:variant>
    </vt:vector>
  </HeadingPairs>
  <TitlesOfParts>
    <vt:vector size="57" baseType="lpstr">
      <vt:lpstr>时尚中黑简体</vt:lpstr>
      <vt:lpstr>Cambria</vt:lpstr>
      <vt:lpstr>等线 Light</vt:lpstr>
      <vt:lpstr>Georgia</vt:lpstr>
      <vt:lpstr>Calibri</vt:lpstr>
      <vt:lpstr>Oswald</vt:lpstr>
      <vt:lpstr>Bebas Neue</vt:lpstr>
      <vt:lpstr>Poppins SemiBold</vt:lpstr>
      <vt:lpstr>Nyala</vt:lpstr>
      <vt:lpstr>方正宋刻本秀楷简体</vt:lpstr>
      <vt:lpstr>Yuanti SC</vt:lpstr>
      <vt:lpstr>Poppins</vt:lpstr>
      <vt:lpstr>Lato Light</vt:lpstr>
      <vt:lpstr>Calisto MT</vt:lpstr>
      <vt:lpstr>微软雅黑</vt:lpstr>
      <vt:lpstr>Liberation Sans</vt:lpstr>
      <vt:lpstr>Poppins Light</vt:lpstr>
      <vt:lpstr>华文细黑</vt:lpstr>
      <vt:lpstr>Calibri Light</vt:lpstr>
      <vt:lpstr>Source Sans Pro</vt:lpstr>
      <vt:lpstr>Lato Heavy</vt:lpstr>
      <vt:lpstr>等线</vt:lpstr>
      <vt:lpstr>Lato Bold</vt:lpstr>
      <vt:lpstr>Arial</vt:lpstr>
      <vt:lpstr>Gill Sans</vt:lpstr>
      <vt:lpstr>Elephant</vt:lpstr>
      <vt:lpstr>Playfair Display</vt:lpstr>
      <vt:lpstr>Montserrat</vt:lpstr>
      <vt:lpstr>Lato Black</vt:lpstr>
      <vt:lpstr>Lato</vt:lpstr>
      <vt:lpstr>Montserrat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欧美风企业宣传文艺画册PPT通用模板</dc:title>
  <dc:creator>Little East</dc:creator>
  <cp:lastModifiedBy>931747592@qq.com</cp:lastModifiedBy>
  <cp:revision>20</cp:revision>
  <dcterms:created xsi:type="dcterms:W3CDTF">2017-07-28T02:04:45Z</dcterms:created>
  <dcterms:modified xsi:type="dcterms:W3CDTF">2018-06-28T02:14:13Z</dcterms:modified>
</cp:coreProperties>
</file>