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6700"/>
    <a:srgbClr val="8AC0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6" d="100"/>
          <a:sy n="76" d="100"/>
        </p:scale>
        <p:origin x="72"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业绩</c:v>
                </c:pt>
              </c:strCache>
            </c:strRef>
          </c:tx>
          <c:spPr>
            <a:ln w="28575">
              <a:solidFill>
                <a:srgbClr val="242424"/>
              </a:solidFill>
            </a:ln>
            <a:effectLst/>
          </c:spPr>
          <c:marker>
            <c:symbol val="circle"/>
            <c:size val="9"/>
            <c:spPr>
              <a:solidFill>
                <a:schemeClr val="bg1"/>
              </a:solidFill>
              <a:ln w="28575">
                <a:solidFill>
                  <a:srgbClr val="242424"/>
                </a:solidFill>
              </a:ln>
              <a:effectLst/>
            </c:spPr>
          </c:marker>
          <c:cat>
            <c:strRef>
              <c:f>Sheet1!$A$2:$A$13</c:f>
              <c:strCache>
                <c:ptCount val="12"/>
                <c:pt idx="0">
                  <c:v>Q1</c:v>
                </c:pt>
                <c:pt idx="1">
                  <c:v>Q2</c:v>
                </c:pt>
                <c:pt idx="2">
                  <c:v>Q3</c:v>
                </c:pt>
                <c:pt idx="3">
                  <c:v>Q4</c:v>
                </c:pt>
                <c:pt idx="4">
                  <c:v>Q5</c:v>
                </c:pt>
                <c:pt idx="5">
                  <c:v>Q6</c:v>
                </c:pt>
                <c:pt idx="6">
                  <c:v>Q7</c:v>
                </c:pt>
                <c:pt idx="7">
                  <c:v>Q8</c:v>
                </c:pt>
                <c:pt idx="8">
                  <c:v>Q9</c:v>
                </c:pt>
                <c:pt idx="9">
                  <c:v>Q10</c:v>
                </c:pt>
                <c:pt idx="10">
                  <c:v>Q11</c:v>
                </c:pt>
                <c:pt idx="11">
                  <c:v>Q12</c:v>
                </c:pt>
              </c:strCache>
            </c:strRef>
          </c:cat>
          <c:val>
            <c:numRef>
              <c:f>Sheet1!$B$2:$B$13</c:f>
              <c:numCache>
                <c:formatCode>g/"通""用""格""式"</c:formatCode>
                <c:ptCount val="12"/>
                <c:pt idx="0">
                  <c:v>4.3</c:v>
                </c:pt>
                <c:pt idx="1">
                  <c:v>2.5</c:v>
                </c:pt>
                <c:pt idx="2">
                  <c:v>3.5</c:v>
                </c:pt>
                <c:pt idx="3">
                  <c:v>4.5</c:v>
                </c:pt>
                <c:pt idx="4">
                  <c:v>2.4</c:v>
                </c:pt>
                <c:pt idx="5">
                  <c:v>4.4000000000000004</c:v>
                </c:pt>
                <c:pt idx="6">
                  <c:v>1.8</c:v>
                </c:pt>
                <c:pt idx="7">
                  <c:v>2.8</c:v>
                </c:pt>
                <c:pt idx="8">
                  <c:v>2</c:v>
                </c:pt>
                <c:pt idx="9">
                  <c:v>2</c:v>
                </c:pt>
                <c:pt idx="10">
                  <c:v>3</c:v>
                </c:pt>
                <c:pt idx="11">
                  <c:v>5</c:v>
                </c:pt>
              </c:numCache>
            </c:numRef>
          </c:val>
          <c:smooth val="1"/>
        </c:ser>
        <c:dLbls>
          <c:showLegendKey val="0"/>
          <c:showVal val="0"/>
          <c:showCatName val="0"/>
          <c:showSerName val="0"/>
          <c:showPercent val="0"/>
          <c:showBubbleSize val="0"/>
        </c:dLbls>
        <c:marker val="1"/>
        <c:smooth val="0"/>
        <c:axId val="1129774624"/>
        <c:axId val="1129783328"/>
      </c:lineChart>
      <c:catAx>
        <c:axId val="1129774624"/>
        <c:scaling>
          <c:orientation val="minMax"/>
        </c:scaling>
        <c:delete val="0"/>
        <c:axPos val="b"/>
        <c:majorGridlines>
          <c:spPr>
            <a:ln>
              <a:noFill/>
            </a:ln>
          </c:spPr>
        </c:majorGridlines>
        <c:minorGridlines>
          <c:spPr>
            <a:ln w="9525" cap="rnd">
              <a:solidFill>
                <a:schemeClr val="bg1">
                  <a:lumMod val="85000"/>
                </a:schemeClr>
              </a:solidFill>
              <a:headEnd type="none"/>
            </a:ln>
          </c:spPr>
        </c:minorGridlines>
        <c:numFmt formatCode="General" sourceLinked="0"/>
        <c:majorTickMark val="out"/>
        <c:minorTickMark val="none"/>
        <c:tickLblPos val="nextTo"/>
        <c:spPr>
          <a:ln>
            <a:solidFill>
              <a:schemeClr val="bg1">
                <a:lumMod val="75000"/>
              </a:schemeClr>
            </a:solidFill>
          </a:ln>
        </c:spPr>
        <c:txPr>
          <a:bodyPr/>
          <a:lstStyle/>
          <a:p>
            <a:pPr>
              <a:defRPr sz="1000">
                <a:solidFill>
                  <a:srgbClr val="242424"/>
                </a:solidFill>
              </a:defRPr>
            </a:pPr>
            <a:endParaRPr lang="zh-CN"/>
          </a:p>
        </c:txPr>
        <c:crossAx val="1129783328"/>
        <c:crosses val="autoZero"/>
        <c:auto val="1"/>
        <c:lblAlgn val="ctr"/>
        <c:lblOffset val="100"/>
        <c:noMultiLvlLbl val="0"/>
      </c:catAx>
      <c:valAx>
        <c:axId val="1129783328"/>
        <c:scaling>
          <c:orientation val="minMax"/>
        </c:scaling>
        <c:delete val="0"/>
        <c:axPos val="l"/>
        <c:majorGridlines>
          <c:spPr>
            <a:ln>
              <a:solidFill>
                <a:schemeClr val="bg1">
                  <a:lumMod val="85000"/>
                </a:schemeClr>
              </a:solidFill>
            </a:ln>
          </c:spPr>
        </c:majorGridlines>
        <c:numFmt formatCode="g/&quot;通&quot;&quot;用&quot;&quot;格&quot;&quot;式&quot;" sourceLinked="1"/>
        <c:majorTickMark val="out"/>
        <c:minorTickMark val="none"/>
        <c:tickLblPos val="nextTo"/>
        <c:spPr>
          <a:ln>
            <a:solidFill>
              <a:schemeClr val="bg1">
                <a:lumMod val="75000"/>
              </a:schemeClr>
            </a:solidFill>
          </a:ln>
        </c:spPr>
        <c:txPr>
          <a:bodyPr/>
          <a:lstStyle/>
          <a:p>
            <a:pPr>
              <a:defRPr sz="1050">
                <a:solidFill>
                  <a:srgbClr val="242424"/>
                </a:solidFill>
              </a:defRPr>
            </a:pPr>
            <a:endParaRPr lang="zh-CN"/>
          </a:p>
        </c:txPr>
        <c:crossAx val="1129774624"/>
        <c:crosses val="autoZero"/>
        <c:crossBetween val="between"/>
      </c:valAx>
      <c:spPr>
        <a:ln>
          <a:noFill/>
        </a:ln>
      </c:spPr>
    </c:plotArea>
    <c:plotVisOnly val="1"/>
    <c:dispBlanksAs val="gap"/>
    <c:showDLblsOverMax val="0"/>
  </c:chart>
  <c:txPr>
    <a:bodyPr/>
    <a:lstStyle/>
    <a:p>
      <a:pPr>
        <a:defRPr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64EBEF6-3600-4EAD-B915-3CC2ED195053}" type="datetimeFigureOut">
              <a:rPr lang="zh-CN" altLang="en-US" smtClean="0"/>
              <a:t>2015/11/22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256AA4-3761-494E-B7F4-D39B9BFFF747}" type="slidenum">
              <a:rPr lang="zh-CN" altLang="en-US" smtClean="0"/>
              <a:t>‹#›</a:t>
            </a:fld>
            <a:endParaRPr lang="zh-CN" altLang="en-US"/>
          </a:p>
        </p:txBody>
      </p:sp>
    </p:spTree>
    <p:extLst>
      <p:ext uri="{BB962C8B-B14F-4D97-AF65-F5344CB8AC3E}">
        <p14:creationId xmlns:p14="http://schemas.microsoft.com/office/powerpoint/2010/main" val="18639779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a:t>
            </a:fld>
            <a:endParaRPr lang="zh-CN" altLang="en-US"/>
          </a:p>
        </p:txBody>
      </p:sp>
    </p:spTree>
    <p:extLst>
      <p:ext uri="{BB962C8B-B14F-4D97-AF65-F5344CB8AC3E}">
        <p14:creationId xmlns:p14="http://schemas.microsoft.com/office/powerpoint/2010/main" val="1507697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10</a:t>
            </a:fld>
            <a:endParaRPr lang="zh-CN" altLang="en-US"/>
          </a:p>
        </p:txBody>
      </p:sp>
    </p:spTree>
    <p:extLst>
      <p:ext uri="{BB962C8B-B14F-4D97-AF65-F5344CB8AC3E}">
        <p14:creationId xmlns:p14="http://schemas.microsoft.com/office/powerpoint/2010/main" val="3908409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11</a:t>
            </a:fld>
            <a:endParaRPr lang="zh-CN" altLang="en-US"/>
          </a:p>
        </p:txBody>
      </p:sp>
    </p:spTree>
    <p:extLst>
      <p:ext uri="{BB962C8B-B14F-4D97-AF65-F5344CB8AC3E}">
        <p14:creationId xmlns:p14="http://schemas.microsoft.com/office/powerpoint/2010/main" val="6591094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12</a:t>
            </a:fld>
            <a:endParaRPr lang="zh-CN" altLang="en-US"/>
          </a:p>
        </p:txBody>
      </p:sp>
    </p:spTree>
    <p:extLst>
      <p:ext uri="{BB962C8B-B14F-4D97-AF65-F5344CB8AC3E}">
        <p14:creationId xmlns:p14="http://schemas.microsoft.com/office/powerpoint/2010/main" val="3372261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13</a:t>
            </a:fld>
            <a:endParaRPr lang="zh-CN" altLang="en-US"/>
          </a:p>
        </p:txBody>
      </p:sp>
    </p:spTree>
    <p:extLst>
      <p:ext uri="{BB962C8B-B14F-4D97-AF65-F5344CB8AC3E}">
        <p14:creationId xmlns:p14="http://schemas.microsoft.com/office/powerpoint/2010/main" val="800490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14</a:t>
            </a:fld>
            <a:endParaRPr lang="zh-CN" altLang="en-US"/>
          </a:p>
        </p:txBody>
      </p:sp>
    </p:spTree>
    <p:extLst>
      <p:ext uri="{BB962C8B-B14F-4D97-AF65-F5344CB8AC3E}">
        <p14:creationId xmlns:p14="http://schemas.microsoft.com/office/powerpoint/2010/main" val="7348180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15</a:t>
            </a:fld>
            <a:endParaRPr lang="zh-CN" altLang="en-US"/>
          </a:p>
        </p:txBody>
      </p:sp>
    </p:spTree>
    <p:extLst>
      <p:ext uri="{BB962C8B-B14F-4D97-AF65-F5344CB8AC3E}">
        <p14:creationId xmlns:p14="http://schemas.microsoft.com/office/powerpoint/2010/main" val="1985086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16</a:t>
            </a:fld>
            <a:endParaRPr lang="zh-CN" altLang="en-US"/>
          </a:p>
        </p:txBody>
      </p:sp>
    </p:spTree>
    <p:extLst>
      <p:ext uri="{BB962C8B-B14F-4D97-AF65-F5344CB8AC3E}">
        <p14:creationId xmlns:p14="http://schemas.microsoft.com/office/powerpoint/2010/main" val="3542566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17</a:t>
            </a:fld>
            <a:endParaRPr lang="zh-CN" altLang="en-US"/>
          </a:p>
        </p:txBody>
      </p:sp>
    </p:spTree>
    <p:extLst>
      <p:ext uri="{BB962C8B-B14F-4D97-AF65-F5344CB8AC3E}">
        <p14:creationId xmlns:p14="http://schemas.microsoft.com/office/powerpoint/2010/main" val="2768724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18</a:t>
            </a:fld>
            <a:endParaRPr lang="zh-CN" altLang="en-US"/>
          </a:p>
        </p:txBody>
      </p:sp>
    </p:spTree>
    <p:extLst>
      <p:ext uri="{BB962C8B-B14F-4D97-AF65-F5344CB8AC3E}">
        <p14:creationId xmlns:p14="http://schemas.microsoft.com/office/powerpoint/2010/main" val="834942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19</a:t>
            </a:fld>
            <a:endParaRPr lang="zh-CN" altLang="en-US"/>
          </a:p>
        </p:txBody>
      </p:sp>
    </p:spTree>
    <p:extLst>
      <p:ext uri="{BB962C8B-B14F-4D97-AF65-F5344CB8AC3E}">
        <p14:creationId xmlns:p14="http://schemas.microsoft.com/office/powerpoint/2010/main" val="20422730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a:t>
            </a:fld>
            <a:endParaRPr lang="zh-CN" altLang="en-US"/>
          </a:p>
        </p:txBody>
      </p:sp>
    </p:spTree>
    <p:extLst>
      <p:ext uri="{BB962C8B-B14F-4D97-AF65-F5344CB8AC3E}">
        <p14:creationId xmlns:p14="http://schemas.microsoft.com/office/powerpoint/2010/main" val="537873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20</a:t>
            </a:fld>
            <a:endParaRPr lang="zh-CN" altLang="en-US"/>
          </a:p>
        </p:txBody>
      </p:sp>
    </p:spTree>
    <p:extLst>
      <p:ext uri="{BB962C8B-B14F-4D97-AF65-F5344CB8AC3E}">
        <p14:creationId xmlns:p14="http://schemas.microsoft.com/office/powerpoint/2010/main" val="1982214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21</a:t>
            </a:fld>
            <a:endParaRPr lang="zh-CN" altLang="en-US"/>
          </a:p>
        </p:txBody>
      </p:sp>
    </p:spTree>
    <p:extLst>
      <p:ext uri="{BB962C8B-B14F-4D97-AF65-F5344CB8AC3E}">
        <p14:creationId xmlns:p14="http://schemas.microsoft.com/office/powerpoint/2010/main" val="6422249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22</a:t>
            </a:fld>
            <a:endParaRPr lang="zh-CN" altLang="en-US"/>
          </a:p>
        </p:txBody>
      </p:sp>
    </p:spTree>
    <p:extLst>
      <p:ext uri="{BB962C8B-B14F-4D97-AF65-F5344CB8AC3E}">
        <p14:creationId xmlns:p14="http://schemas.microsoft.com/office/powerpoint/2010/main" val="2882434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23</a:t>
            </a:fld>
            <a:endParaRPr lang="zh-CN" altLang="en-US"/>
          </a:p>
        </p:txBody>
      </p:sp>
    </p:spTree>
    <p:extLst>
      <p:ext uri="{BB962C8B-B14F-4D97-AF65-F5344CB8AC3E}">
        <p14:creationId xmlns:p14="http://schemas.microsoft.com/office/powerpoint/2010/main" val="26546523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24</a:t>
            </a:fld>
            <a:endParaRPr lang="zh-CN" altLang="en-US"/>
          </a:p>
        </p:txBody>
      </p:sp>
    </p:spTree>
    <p:extLst>
      <p:ext uri="{BB962C8B-B14F-4D97-AF65-F5344CB8AC3E}">
        <p14:creationId xmlns:p14="http://schemas.microsoft.com/office/powerpoint/2010/main" val="968674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25</a:t>
            </a:fld>
            <a:endParaRPr lang="zh-CN" altLang="en-US"/>
          </a:p>
        </p:txBody>
      </p:sp>
    </p:spTree>
    <p:extLst>
      <p:ext uri="{BB962C8B-B14F-4D97-AF65-F5344CB8AC3E}">
        <p14:creationId xmlns:p14="http://schemas.microsoft.com/office/powerpoint/2010/main" val="23479146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26</a:t>
            </a:fld>
            <a:endParaRPr lang="zh-CN" altLang="en-US"/>
          </a:p>
        </p:txBody>
      </p:sp>
    </p:spTree>
    <p:extLst>
      <p:ext uri="{BB962C8B-B14F-4D97-AF65-F5344CB8AC3E}">
        <p14:creationId xmlns:p14="http://schemas.microsoft.com/office/powerpoint/2010/main" val="42837269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27</a:t>
            </a:fld>
            <a:endParaRPr lang="zh-CN" altLang="en-US"/>
          </a:p>
        </p:txBody>
      </p:sp>
    </p:spTree>
    <p:extLst>
      <p:ext uri="{BB962C8B-B14F-4D97-AF65-F5344CB8AC3E}">
        <p14:creationId xmlns:p14="http://schemas.microsoft.com/office/powerpoint/2010/main" val="25208404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28</a:t>
            </a:fld>
            <a:endParaRPr lang="zh-CN" altLang="en-US"/>
          </a:p>
        </p:txBody>
      </p:sp>
    </p:spTree>
    <p:extLst>
      <p:ext uri="{BB962C8B-B14F-4D97-AF65-F5344CB8AC3E}">
        <p14:creationId xmlns:p14="http://schemas.microsoft.com/office/powerpoint/2010/main" val="21771982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29</a:t>
            </a:fld>
            <a:endParaRPr lang="zh-CN" altLang="en-US"/>
          </a:p>
        </p:txBody>
      </p:sp>
    </p:spTree>
    <p:extLst>
      <p:ext uri="{BB962C8B-B14F-4D97-AF65-F5344CB8AC3E}">
        <p14:creationId xmlns:p14="http://schemas.microsoft.com/office/powerpoint/2010/main" val="817870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3</a:t>
            </a:fld>
            <a:endParaRPr lang="zh-CN" altLang="en-US"/>
          </a:p>
        </p:txBody>
      </p:sp>
    </p:spTree>
    <p:extLst>
      <p:ext uri="{BB962C8B-B14F-4D97-AF65-F5344CB8AC3E}">
        <p14:creationId xmlns:p14="http://schemas.microsoft.com/office/powerpoint/2010/main" val="29033809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30</a:t>
            </a:fld>
            <a:endParaRPr lang="zh-CN" altLang="en-US"/>
          </a:p>
        </p:txBody>
      </p:sp>
    </p:spTree>
    <p:extLst>
      <p:ext uri="{BB962C8B-B14F-4D97-AF65-F5344CB8AC3E}">
        <p14:creationId xmlns:p14="http://schemas.microsoft.com/office/powerpoint/2010/main" val="2011471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31</a:t>
            </a:fld>
            <a:endParaRPr lang="zh-CN" altLang="en-US"/>
          </a:p>
        </p:txBody>
      </p:sp>
    </p:spTree>
    <p:extLst>
      <p:ext uri="{BB962C8B-B14F-4D97-AF65-F5344CB8AC3E}">
        <p14:creationId xmlns:p14="http://schemas.microsoft.com/office/powerpoint/2010/main" val="8904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4</a:t>
            </a:fld>
            <a:endParaRPr lang="zh-CN" altLang="en-US"/>
          </a:p>
        </p:txBody>
      </p:sp>
    </p:spTree>
    <p:extLst>
      <p:ext uri="{BB962C8B-B14F-4D97-AF65-F5344CB8AC3E}">
        <p14:creationId xmlns:p14="http://schemas.microsoft.com/office/powerpoint/2010/main" val="27058700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5</a:t>
            </a:fld>
            <a:endParaRPr lang="zh-CN" altLang="en-US"/>
          </a:p>
        </p:txBody>
      </p:sp>
    </p:spTree>
    <p:extLst>
      <p:ext uri="{BB962C8B-B14F-4D97-AF65-F5344CB8AC3E}">
        <p14:creationId xmlns:p14="http://schemas.microsoft.com/office/powerpoint/2010/main" val="25765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6</a:t>
            </a:fld>
            <a:endParaRPr lang="zh-CN" altLang="en-US"/>
          </a:p>
        </p:txBody>
      </p:sp>
    </p:spTree>
    <p:extLst>
      <p:ext uri="{BB962C8B-B14F-4D97-AF65-F5344CB8AC3E}">
        <p14:creationId xmlns:p14="http://schemas.microsoft.com/office/powerpoint/2010/main" val="23368873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7</a:t>
            </a:fld>
            <a:endParaRPr lang="zh-CN" altLang="en-US"/>
          </a:p>
        </p:txBody>
      </p:sp>
    </p:spTree>
    <p:extLst>
      <p:ext uri="{BB962C8B-B14F-4D97-AF65-F5344CB8AC3E}">
        <p14:creationId xmlns:p14="http://schemas.microsoft.com/office/powerpoint/2010/main" val="3163843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8</a:t>
            </a:fld>
            <a:endParaRPr lang="zh-CN" altLang="en-US"/>
          </a:p>
        </p:txBody>
      </p:sp>
    </p:spTree>
    <p:extLst>
      <p:ext uri="{BB962C8B-B14F-4D97-AF65-F5344CB8AC3E}">
        <p14:creationId xmlns:p14="http://schemas.microsoft.com/office/powerpoint/2010/main" val="7704330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256AA4-3761-494E-B7F4-D39B9BFFF747}" type="slidenum">
              <a:rPr lang="zh-CN" altLang="en-US" smtClean="0"/>
              <a:t>9</a:t>
            </a:fld>
            <a:endParaRPr lang="zh-CN" altLang="en-US"/>
          </a:p>
        </p:txBody>
      </p:sp>
    </p:spTree>
    <p:extLst>
      <p:ext uri="{BB962C8B-B14F-4D97-AF65-F5344CB8AC3E}">
        <p14:creationId xmlns:p14="http://schemas.microsoft.com/office/powerpoint/2010/main" val="2044710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1345596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521454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147366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532024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070843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41807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36087469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9288607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1666497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4186983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1708CF5-F1FA-4462-8949-CD62518DE3E3}" type="datetimeFigureOut">
              <a:rPr lang="zh-CN" altLang="en-US" smtClean="0"/>
              <a:t>2015/11/22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7967508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708CF5-F1FA-4462-8949-CD62518DE3E3}" type="datetimeFigureOut">
              <a:rPr lang="zh-CN" altLang="en-US" smtClean="0"/>
              <a:t>2015/11/22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FBCD1B-3FC1-4484-BC18-1010FDC34DBF}" type="slidenum">
              <a:rPr lang="zh-CN" altLang="en-US" smtClean="0"/>
              <a:t>‹#›</a:t>
            </a:fld>
            <a:endParaRPr lang="zh-CN" altLang="en-US"/>
          </a:p>
        </p:txBody>
      </p:sp>
    </p:spTree>
    <p:extLst>
      <p:ext uri="{BB962C8B-B14F-4D97-AF65-F5344CB8AC3E}">
        <p14:creationId xmlns:p14="http://schemas.microsoft.com/office/powerpoint/2010/main" val="20874320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6.jpeg"/><Relationship Id="rId7"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22.jpe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3.jp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8.jpeg"/><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6.jpeg"/><Relationship Id="rId7" Type="http://schemas.openxmlformats.org/officeDocument/2006/relationships/image" Target="../media/image29.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1.jp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6.jpeg"/><Relationship Id="rId7" Type="http://schemas.openxmlformats.org/officeDocument/2006/relationships/image" Target="../media/image34.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36.jp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hyperlink" Target="http://gongdapaopao.yanj.cn/"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6.jpeg"/><Relationship Id="rId7" Type="http://schemas.openxmlformats.org/officeDocument/2006/relationships/image" Target="../media/image38.png"/><Relationship Id="rId12" Type="http://schemas.microsoft.com/office/2007/relationships/hdphoto" Target="../media/hdphoto4.wdp"/><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40.png"/><Relationship Id="rId5" Type="http://schemas.openxmlformats.org/officeDocument/2006/relationships/image" Target="../media/image37.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39.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13692"/>
          <a:stretch/>
        </p:blipFill>
        <p:spPr>
          <a:xfrm>
            <a:off x="0" y="0"/>
            <a:ext cx="12192000" cy="6839712"/>
          </a:xfrm>
          <a:prstGeom prst="rect">
            <a:avLst/>
          </a:prstGeom>
          <a:ln>
            <a:noFill/>
          </a:ln>
        </p:spPr>
      </p:pic>
      <p:pic>
        <p:nvPicPr>
          <p:cNvPr id="4" name="图片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98684" y="493155"/>
            <a:ext cx="1879216" cy="2075688"/>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337660">
            <a:off x="90053" y="3611430"/>
            <a:ext cx="990476" cy="888889"/>
          </a:xfrm>
          <a:prstGeom prst="rect">
            <a:avLst/>
          </a:prstGeom>
        </p:spPr>
      </p:pic>
      <p:pic>
        <p:nvPicPr>
          <p:cNvPr id="7" name="图片 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597468">
            <a:off x="86896" y="2415997"/>
            <a:ext cx="990476" cy="888889"/>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862215">
            <a:off x="1201621" y="3898386"/>
            <a:ext cx="662406" cy="594467"/>
          </a:xfrm>
          <a:prstGeom prst="rect">
            <a:avLst/>
          </a:prstGeom>
        </p:spPr>
      </p:pic>
      <p:pic>
        <p:nvPicPr>
          <p:cNvPr id="11" name="图片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08280">
            <a:off x="1153448" y="2981520"/>
            <a:ext cx="990476" cy="888889"/>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3441201">
            <a:off x="960759" y="1119892"/>
            <a:ext cx="599471" cy="537987"/>
          </a:xfrm>
          <a:prstGeom prst="rect">
            <a:avLst/>
          </a:prstGeom>
        </p:spPr>
      </p:pic>
      <p:pic>
        <p:nvPicPr>
          <p:cNvPr id="13" name="图片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9337660">
            <a:off x="5825597" y="-31275"/>
            <a:ext cx="990476" cy="888889"/>
          </a:xfrm>
          <a:prstGeom prst="rect">
            <a:avLst/>
          </a:prstGeom>
        </p:spPr>
      </p:pic>
      <p:pic>
        <p:nvPicPr>
          <p:cNvPr id="14" name="图片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5597468">
            <a:off x="6564539" y="545358"/>
            <a:ext cx="712539" cy="639458"/>
          </a:xfrm>
          <a:prstGeom prst="rect">
            <a:avLst/>
          </a:prstGeom>
        </p:spPr>
      </p:pic>
      <p:pic>
        <p:nvPicPr>
          <p:cNvPr id="15" name="图片 1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4273720">
            <a:off x="7434472" y="1072648"/>
            <a:ext cx="1357207" cy="1218007"/>
          </a:xfrm>
          <a:prstGeom prst="rect">
            <a:avLst/>
          </a:prstGeom>
        </p:spPr>
      </p:pic>
      <p:pic>
        <p:nvPicPr>
          <p:cNvPr id="16" name="图片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7913757">
            <a:off x="7043014" y="1219304"/>
            <a:ext cx="887770" cy="796717"/>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862215">
            <a:off x="6278031" y="1573594"/>
            <a:ext cx="827953" cy="743035"/>
          </a:xfrm>
          <a:prstGeom prst="rect">
            <a:avLst/>
          </a:prstGeom>
          <a:ln>
            <a:noFill/>
          </a:ln>
        </p:spPr>
      </p:pic>
      <p:pic>
        <p:nvPicPr>
          <p:cNvPr id="18" name="图片 1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08280">
            <a:off x="7290725" y="343344"/>
            <a:ext cx="712539" cy="639458"/>
          </a:xfrm>
          <a:prstGeom prst="rect">
            <a:avLst/>
          </a:prstGeom>
        </p:spPr>
      </p:pic>
      <p:grpSp>
        <p:nvGrpSpPr>
          <p:cNvPr id="33" name="组合 32"/>
          <p:cNvGrpSpPr/>
          <p:nvPr/>
        </p:nvGrpSpPr>
        <p:grpSpPr>
          <a:xfrm>
            <a:off x="4967145" y="4296257"/>
            <a:ext cx="922815" cy="922815"/>
            <a:chOff x="4967145" y="3923836"/>
            <a:chExt cx="922815" cy="922815"/>
          </a:xfrm>
        </p:grpSpPr>
        <p:sp>
          <p:nvSpPr>
            <p:cNvPr id="20" name="椭圆 19"/>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5126546" y="4062077"/>
              <a:ext cx="530650" cy="646331"/>
            </a:xfrm>
            <a:prstGeom prst="rect">
              <a:avLst/>
            </a:prstGeom>
            <a:noFill/>
          </p:spPr>
          <p:txBody>
            <a:bodyPr wrap="square" rtlCol="0">
              <a:spAutoFit/>
            </a:bodyPr>
            <a:lstStyle/>
            <a:p>
              <a:r>
                <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年</a:t>
              </a:r>
            </a:p>
          </p:txBody>
        </p:sp>
      </p:grpSp>
      <p:cxnSp>
        <p:nvCxnSpPr>
          <p:cNvPr id="41" name="直接连接符 40"/>
          <p:cNvCxnSpPr/>
          <p:nvPr/>
        </p:nvCxnSpPr>
        <p:spPr>
          <a:xfrm>
            <a:off x="5327052" y="5609194"/>
            <a:ext cx="6175683" cy="0"/>
          </a:xfrm>
          <a:prstGeom prst="line">
            <a:avLst/>
          </a:prstGeom>
          <a:ln w="19050">
            <a:solidFill>
              <a:srgbClr val="8AC028"/>
            </a:solidFill>
          </a:ln>
        </p:spPr>
        <p:style>
          <a:lnRef idx="1">
            <a:schemeClr val="accent1"/>
          </a:lnRef>
          <a:fillRef idx="0">
            <a:schemeClr val="accent1"/>
          </a:fillRef>
          <a:effectRef idx="0">
            <a:schemeClr val="accent1"/>
          </a:effectRef>
          <a:fontRef idx="minor">
            <a:schemeClr val="tx1"/>
          </a:fontRef>
        </p:style>
      </p:cxnSp>
      <p:sp>
        <p:nvSpPr>
          <p:cNvPr id="42" name="文本框 41"/>
          <p:cNvSpPr txBox="1"/>
          <p:nvPr/>
        </p:nvSpPr>
        <p:spPr>
          <a:xfrm>
            <a:off x="6195130" y="5824343"/>
            <a:ext cx="4514377" cy="400110"/>
          </a:xfrm>
          <a:prstGeom prst="rect">
            <a:avLst/>
          </a:prstGeom>
          <a:solidFill>
            <a:srgbClr val="8AC028"/>
          </a:solidFill>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年终</a:t>
            </a:r>
            <a:r>
              <a:rPr lang="zh-CN" altLang="en-US" sz="2000" dirty="0" smtClean="0">
                <a:solidFill>
                  <a:schemeClr val="bg1"/>
                </a:solidFill>
                <a:latin typeface="微软雅黑" panose="020B0503020204020204" pitchFamily="34" charset="-122"/>
                <a:ea typeface="微软雅黑" panose="020B0503020204020204" pitchFamily="34" charset="-122"/>
              </a:rPr>
              <a:t>总结 新年计划 商务汇报 完整框架</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6184032" y="4296257"/>
            <a:ext cx="922815" cy="922815"/>
            <a:chOff x="4967145" y="3923836"/>
            <a:chExt cx="922815" cy="922815"/>
          </a:xfrm>
        </p:grpSpPr>
        <p:sp>
          <p:nvSpPr>
            <p:cNvPr id="44" name="椭圆 4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5126546" y="4062077"/>
              <a:ext cx="530650" cy="646331"/>
            </a:xfrm>
            <a:prstGeom prst="rect">
              <a:avLst/>
            </a:prstGeom>
            <a:noFill/>
          </p:spPr>
          <p:txBody>
            <a:bodyPr wrap="square" rtlCol="0">
              <a:spAutoFit/>
            </a:bodyPr>
            <a:lstStyle/>
            <a:p>
              <a:r>
                <a:rPr lang="zh-CN" altLang="en-US" sz="3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终</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7400919" y="4296257"/>
            <a:ext cx="922815" cy="922815"/>
            <a:chOff x="4967145" y="3923836"/>
            <a:chExt cx="922815" cy="922815"/>
          </a:xfrm>
        </p:grpSpPr>
        <p:sp>
          <p:nvSpPr>
            <p:cNvPr id="47" name="椭圆 4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5126546" y="4062077"/>
              <a:ext cx="530650" cy="646331"/>
            </a:xfrm>
            <a:prstGeom prst="rect">
              <a:avLst/>
            </a:prstGeom>
            <a:noFill/>
          </p:spPr>
          <p:txBody>
            <a:bodyPr wrap="square" rtlCol="0">
              <a:spAutoFit/>
            </a:bodyPr>
            <a:lstStyle/>
            <a:p>
              <a:r>
                <a:rPr lang="zh-CN" altLang="en-US" sz="3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工</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8617806" y="4296257"/>
            <a:ext cx="922815" cy="922815"/>
            <a:chOff x="4967145" y="3923836"/>
            <a:chExt cx="922815" cy="922815"/>
          </a:xfrm>
        </p:grpSpPr>
        <p:sp>
          <p:nvSpPr>
            <p:cNvPr id="50" name="椭圆 49"/>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5126546" y="4062077"/>
              <a:ext cx="530650" cy="646331"/>
            </a:xfrm>
            <a:prstGeom prst="rect">
              <a:avLst/>
            </a:prstGeom>
            <a:noFill/>
          </p:spPr>
          <p:txBody>
            <a:bodyPr wrap="square" rtlCol="0">
              <a:spAutoFit/>
            </a:bodyPr>
            <a:lstStyle/>
            <a:p>
              <a:r>
                <a:rPr lang="zh-CN" altLang="en-US" sz="3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作</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9834693" y="4296257"/>
            <a:ext cx="922815" cy="922815"/>
            <a:chOff x="4967145" y="3923836"/>
            <a:chExt cx="922815" cy="922815"/>
          </a:xfrm>
        </p:grpSpPr>
        <p:sp>
          <p:nvSpPr>
            <p:cNvPr id="53" name="椭圆 52"/>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p:cNvSpPr txBox="1"/>
            <p:nvPr/>
          </p:nvSpPr>
          <p:spPr>
            <a:xfrm>
              <a:off x="5126546" y="4062077"/>
              <a:ext cx="530650" cy="646331"/>
            </a:xfrm>
            <a:prstGeom prst="rect">
              <a:avLst/>
            </a:prstGeom>
            <a:noFill/>
          </p:spPr>
          <p:txBody>
            <a:bodyPr wrap="square" rtlCol="0">
              <a:spAutoFit/>
            </a:bodyPr>
            <a:lstStyle/>
            <a:p>
              <a:r>
                <a:rPr lang="zh-CN" altLang="en-US" sz="3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总</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1051580" y="4296257"/>
            <a:ext cx="922815" cy="922815"/>
            <a:chOff x="4967145" y="3923836"/>
            <a:chExt cx="922815" cy="922815"/>
          </a:xfrm>
        </p:grpSpPr>
        <p:sp>
          <p:nvSpPr>
            <p:cNvPr id="56" name="椭圆 55"/>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p:cNvSpPr txBox="1"/>
            <p:nvPr/>
          </p:nvSpPr>
          <p:spPr>
            <a:xfrm>
              <a:off x="5126546" y="4062077"/>
              <a:ext cx="530650" cy="646331"/>
            </a:xfrm>
            <a:prstGeom prst="rect">
              <a:avLst/>
            </a:prstGeom>
            <a:noFill/>
          </p:spPr>
          <p:txBody>
            <a:bodyPr wrap="square" rtlCol="0">
              <a:spAutoFit/>
            </a:bodyPr>
            <a:lstStyle/>
            <a:p>
              <a:r>
                <a:rPr lang="zh-CN" altLang="en-US" sz="3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结</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96591" y="-279392"/>
            <a:ext cx="7072174" cy="5184648"/>
          </a:xfrm>
          <a:prstGeom prst="rect">
            <a:avLst/>
          </a:prstGeom>
        </p:spPr>
      </p:pic>
      <p:pic>
        <p:nvPicPr>
          <p:cNvPr id="5" name="Corporate Summe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616955" y="3263246"/>
            <a:ext cx="487363" cy="487363"/>
          </a:xfrm>
          <a:prstGeom prst="rect">
            <a:avLst/>
          </a:prstGeom>
        </p:spPr>
      </p:pic>
    </p:spTree>
    <p:extLst>
      <p:ext uri="{BB962C8B-B14F-4D97-AF65-F5344CB8AC3E}">
        <p14:creationId xmlns:p14="http://schemas.microsoft.com/office/powerpoint/2010/main" val="879481346"/>
      </p:ext>
    </p:extLst>
  </p:cSld>
  <p:clrMapOvr>
    <a:masterClrMapping/>
  </p:clrMapOvr>
  <mc:AlternateContent xmlns:mc="http://schemas.openxmlformats.org/markup-compatibility/2006">
    <mc:Choice xmlns:p14="http://schemas.microsoft.com/office/powerpoint/2010/main" Requires="p14">
      <p:transition spd="slow" p14:dur="3400" advClick="0" advTm="0">
        <p14:reveal/>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9" fill="hold" nodeType="afterEffect">
                                  <p:stCondLst>
                                    <p:cond delay="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1000" fill="hold"/>
                                        <p:tgtEl>
                                          <p:spTgt spid="3"/>
                                        </p:tgtEl>
                                        <p:attrNameLst>
                                          <p:attrName>ppt_x</p:attrName>
                                        </p:attrNameLst>
                                      </p:cBhvr>
                                      <p:tavLst>
                                        <p:tav tm="0">
                                          <p:val>
                                            <p:strVal val="0-#ppt_w/2"/>
                                          </p:val>
                                        </p:tav>
                                        <p:tav tm="100000">
                                          <p:val>
                                            <p:strVal val="#ppt_x"/>
                                          </p:val>
                                        </p:tav>
                                      </p:tavLst>
                                    </p:anim>
                                    <p:anim calcmode="lin" valueType="num">
                                      <p:cBhvr additive="base">
                                        <p:cTn id="11" dur="1000" fill="hold"/>
                                        <p:tgtEl>
                                          <p:spTgt spid="3"/>
                                        </p:tgtEl>
                                        <p:attrNameLst>
                                          <p:attrName>ppt_y</p:attrName>
                                        </p:attrNameLst>
                                      </p:cBhvr>
                                      <p:tavLst>
                                        <p:tav tm="0">
                                          <p:val>
                                            <p:strVal val="0-#ppt_h/2"/>
                                          </p:val>
                                        </p:tav>
                                        <p:tav tm="100000">
                                          <p:val>
                                            <p:strVal val="#ppt_y"/>
                                          </p:val>
                                        </p:tav>
                                      </p:tavLst>
                                    </p:anim>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200" fill="hold"/>
                                        <p:tgtEl>
                                          <p:spTgt spid="33"/>
                                        </p:tgtEl>
                                        <p:attrNameLst>
                                          <p:attrName>ppt_w</p:attrName>
                                        </p:attrNameLst>
                                      </p:cBhvr>
                                      <p:tavLst>
                                        <p:tav tm="0">
                                          <p:val>
                                            <p:fltVal val="0"/>
                                          </p:val>
                                        </p:tav>
                                        <p:tav tm="100000">
                                          <p:val>
                                            <p:strVal val="#ppt_w"/>
                                          </p:val>
                                        </p:tav>
                                      </p:tavLst>
                                    </p:anim>
                                    <p:anim calcmode="lin" valueType="num">
                                      <p:cBhvr>
                                        <p:cTn id="22" dur="200" fill="hold"/>
                                        <p:tgtEl>
                                          <p:spTgt spid="33"/>
                                        </p:tgtEl>
                                        <p:attrNameLst>
                                          <p:attrName>ppt_h</p:attrName>
                                        </p:attrNameLst>
                                      </p:cBhvr>
                                      <p:tavLst>
                                        <p:tav tm="0">
                                          <p:val>
                                            <p:fltVal val="0"/>
                                          </p:val>
                                        </p:tav>
                                        <p:tav tm="100000">
                                          <p:val>
                                            <p:strVal val="#ppt_h"/>
                                          </p:val>
                                        </p:tav>
                                      </p:tavLst>
                                    </p:anim>
                                    <p:animEffect transition="in" filter="fade">
                                      <p:cBhvr>
                                        <p:cTn id="23" dur="200"/>
                                        <p:tgtEl>
                                          <p:spTgt spid="33"/>
                                        </p:tgtEl>
                                      </p:cBhvr>
                                    </p:animEffect>
                                  </p:childTnLst>
                                </p:cTn>
                              </p:par>
                            </p:childTnLst>
                          </p:cTn>
                        </p:par>
                        <p:par>
                          <p:cTn id="24" fill="hold">
                            <p:stCondLst>
                              <p:cond delay="2200"/>
                            </p:stCondLst>
                            <p:childTnLst>
                              <p:par>
                                <p:cTn id="25" presetID="6" presetClass="emph" presetSubtype="0" autoRev="1" fill="hold" nodeType="afterEffect">
                                  <p:stCondLst>
                                    <p:cond delay="0"/>
                                  </p:stCondLst>
                                  <p:childTnLst>
                                    <p:animScale>
                                      <p:cBhvr>
                                        <p:cTn id="26" dur="200" fill="hold"/>
                                        <p:tgtEl>
                                          <p:spTgt spid="33"/>
                                        </p:tgtEl>
                                      </p:cBhvr>
                                      <p:by x="150000" y="150000"/>
                                    </p:animScale>
                                  </p:childTnLst>
                                </p:cTn>
                              </p:par>
                              <p:par>
                                <p:cTn id="27" presetID="53" presetClass="entr" presetSubtype="16"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anim calcmode="lin" valueType="num">
                                      <p:cBhvr>
                                        <p:cTn id="29" dur="200" fill="hold"/>
                                        <p:tgtEl>
                                          <p:spTgt spid="43"/>
                                        </p:tgtEl>
                                        <p:attrNameLst>
                                          <p:attrName>ppt_w</p:attrName>
                                        </p:attrNameLst>
                                      </p:cBhvr>
                                      <p:tavLst>
                                        <p:tav tm="0">
                                          <p:val>
                                            <p:fltVal val="0"/>
                                          </p:val>
                                        </p:tav>
                                        <p:tav tm="100000">
                                          <p:val>
                                            <p:strVal val="#ppt_w"/>
                                          </p:val>
                                        </p:tav>
                                      </p:tavLst>
                                    </p:anim>
                                    <p:anim calcmode="lin" valueType="num">
                                      <p:cBhvr>
                                        <p:cTn id="30" dur="200" fill="hold"/>
                                        <p:tgtEl>
                                          <p:spTgt spid="43"/>
                                        </p:tgtEl>
                                        <p:attrNameLst>
                                          <p:attrName>ppt_h</p:attrName>
                                        </p:attrNameLst>
                                      </p:cBhvr>
                                      <p:tavLst>
                                        <p:tav tm="0">
                                          <p:val>
                                            <p:fltVal val="0"/>
                                          </p:val>
                                        </p:tav>
                                        <p:tav tm="100000">
                                          <p:val>
                                            <p:strVal val="#ppt_h"/>
                                          </p:val>
                                        </p:tav>
                                      </p:tavLst>
                                    </p:anim>
                                    <p:animEffect transition="in" filter="fade">
                                      <p:cBhvr>
                                        <p:cTn id="31" dur="200"/>
                                        <p:tgtEl>
                                          <p:spTgt spid="43"/>
                                        </p:tgtEl>
                                      </p:cBhvr>
                                    </p:animEffect>
                                  </p:childTnLst>
                                </p:cTn>
                              </p:par>
                              <p:par>
                                <p:cTn id="32" presetID="6" presetClass="emph" presetSubtype="0" autoRev="1" fill="hold" nodeType="withEffect">
                                  <p:stCondLst>
                                    <p:cond delay="200"/>
                                  </p:stCondLst>
                                  <p:childTnLst>
                                    <p:animScale>
                                      <p:cBhvr>
                                        <p:cTn id="33" dur="200" fill="hold"/>
                                        <p:tgtEl>
                                          <p:spTgt spid="43"/>
                                        </p:tgtEl>
                                      </p:cBhvr>
                                      <p:by x="150000" y="150000"/>
                                    </p:animScale>
                                  </p:childTnLst>
                                </p:cTn>
                              </p:par>
                              <p:par>
                                <p:cTn id="34" presetID="53" presetClass="entr" presetSubtype="16" fill="hold" nodeType="withEffect">
                                  <p:stCondLst>
                                    <p:cond delay="200"/>
                                  </p:stCondLst>
                                  <p:childTnLst>
                                    <p:set>
                                      <p:cBhvr>
                                        <p:cTn id="35" dur="1" fill="hold">
                                          <p:stCondLst>
                                            <p:cond delay="0"/>
                                          </p:stCondLst>
                                        </p:cTn>
                                        <p:tgtEl>
                                          <p:spTgt spid="46"/>
                                        </p:tgtEl>
                                        <p:attrNameLst>
                                          <p:attrName>style.visibility</p:attrName>
                                        </p:attrNameLst>
                                      </p:cBhvr>
                                      <p:to>
                                        <p:strVal val="visible"/>
                                      </p:to>
                                    </p:set>
                                    <p:anim calcmode="lin" valueType="num">
                                      <p:cBhvr>
                                        <p:cTn id="36" dur="200" fill="hold"/>
                                        <p:tgtEl>
                                          <p:spTgt spid="46"/>
                                        </p:tgtEl>
                                        <p:attrNameLst>
                                          <p:attrName>ppt_w</p:attrName>
                                        </p:attrNameLst>
                                      </p:cBhvr>
                                      <p:tavLst>
                                        <p:tav tm="0">
                                          <p:val>
                                            <p:fltVal val="0"/>
                                          </p:val>
                                        </p:tav>
                                        <p:tav tm="100000">
                                          <p:val>
                                            <p:strVal val="#ppt_w"/>
                                          </p:val>
                                        </p:tav>
                                      </p:tavLst>
                                    </p:anim>
                                    <p:anim calcmode="lin" valueType="num">
                                      <p:cBhvr>
                                        <p:cTn id="37" dur="200" fill="hold"/>
                                        <p:tgtEl>
                                          <p:spTgt spid="46"/>
                                        </p:tgtEl>
                                        <p:attrNameLst>
                                          <p:attrName>ppt_h</p:attrName>
                                        </p:attrNameLst>
                                      </p:cBhvr>
                                      <p:tavLst>
                                        <p:tav tm="0">
                                          <p:val>
                                            <p:fltVal val="0"/>
                                          </p:val>
                                        </p:tav>
                                        <p:tav tm="100000">
                                          <p:val>
                                            <p:strVal val="#ppt_h"/>
                                          </p:val>
                                        </p:tav>
                                      </p:tavLst>
                                    </p:anim>
                                    <p:animEffect transition="in" filter="fade">
                                      <p:cBhvr>
                                        <p:cTn id="38" dur="200"/>
                                        <p:tgtEl>
                                          <p:spTgt spid="46"/>
                                        </p:tgtEl>
                                      </p:cBhvr>
                                    </p:animEffect>
                                  </p:childTnLst>
                                </p:cTn>
                              </p:par>
                              <p:par>
                                <p:cTn id="39" presetID="6" presetClass="emph" presetSubtype="0" autoRev="1" fill="hold" nodeType="withEffect">
                                  <p:stCondLst>
                                    <p:cond delay="400"/>
                                  </p:stCondLst>
                                  <p:childTnLst>
                                    <p:animScale>
                                      <p:cBhvr>
                                        <p:cTn id="40" dur="200" fill="hold"/>
                                        <p:tgtEl>
                                          <p:spTgt spid="46"/>
                                        </p:tgtEl>
                                      </p:cBhvr>
                                      <p:by x="150000" y="150000"/>
                                    </p:animScale>
                                  </p:childTnLst>
                                </p:cTn>
                              </p:par>
                              <p:par>
                                <p:cTn id="41" presetID="53" presetClass="entr" presetSubtype="16" fill="hold" nodeType="withEffect">
                                  <p:stCondLst>
                                    <p:cond delay="400"/>
                                  </p:stCondLst>
                                  <p:childTnLst>
                                    <p:set>
                                      <p:cBhvr>
                                        <p:cTn id="42" dur="1" fill="hold">
                                          <p:stCondLst>
                                            <p:cond delay="0"/>
                                          </p:stCondLst>
                                        </p:cTn>
                                        <p:tgtEl>
                                          <p:spTgt spid="49"/>
                                        </p:tgtEl>
                                        <p:attrNameLst>
                                          <p:attrName>style.visibility</p:attrName>
                                        </p:attrNameLst>
                                      </p:cBhvr>
                                      <p:to>
                                        <p:strVal val="visible"/>
                                      </p:to>
                                    </p:set>
                                    <p:anim calcmode="lin" valueType="num">
                                      <p:cBhvr>
                                        <p:cTn id="43" dur="200" fill="hold"/>
                                        <p:tgtEl>
                                          <p:spTgt spid="49"/>
                                        </p:tgtEl>
                                        <p:attrNameLst>
                                          <p:attrName>ppt_w</p:attrName>
                                        </p:attrNameLst>
                                      </p:cBhvr>
                                      <p:tavLst>
                                        <p:tav tm="0">
                                          <p:val>
                                            <p:fltVal val="0"/>
                                          </p:val>
                                        </p:tav>
                                        <p:tav tm="100000">
                                          <p:val>
                                            <p:strVal val="#ppt_w"/>
                                          </p:val>
                                        </p:tav>
                                      </p:tavLst>
                                    </p:anim>
                                    <p:anim calcmode="lin" valueType="num">
                                      <p:cBhvr>
                                        <p:cTn id="44" dur="200" fill="hold"/>
                                        <p:tgtEl>
                                          <p:spTgt spid="49"/>
                                        </p:tgtEl>
                                        <p:attrNameLst>
                                          <p:attrName>ppt_h</p:attrName>
                                        </p:attrNameLst>
                                      </p:cBhvr>
                                      <p:tavLst>
                                        <p:tav tm="0">
                                          <p:val>
                                            <p:fltVal val="0"/>
                                          </p:val>
                                        </p:tav>
                                        <p:tav tm="100000">
                                          <p:val>
                                            <p:strVal val="#ppt_h"/>
                                          </p:val>
                                        </p:tav>
                                      </p:tavLst>
                                    </p:anim>
                                    <p:animEffect transition="in" filter="fade">
                                      <p:cBhvr>
                                        <p:cTn id="45" dur="200"/>
                                        <p:tgtEl>
                                          <p:spTgt spid="49"/>
                                        </p:tgtEl>
                                      </p:cBhvr>
                                    </p:animEffect>
                                  </p:childTnLst>
                                </p:cTn>
                              </p:par>
                              <p:par>
                                <p:cTn id="46" presetID="6" presetClass="emph" presetSubtype="0" autoRev="1" fill="hold" nodeType="withEffect">
                                  <p:stCondLst>
                                    <p:cond delay="600"/>
                                  </p:stCondLst>
                                  <p:childTnLst>
                                    <p:animScale>
                                      <p:cBhvr>
                                        <p:cTn id="47" dur="200" fill="hold"/>
                                        <p:tgtEl>
                                          <p:spTgt spid="49"/>
                                        </p:tgtEl>
                                      </p:cBhvr>
                                      <p:by x="150000" y="150000"/>
                                    </p:animScale>
                                  </p:childTnLst>
                                </p:cTn>
                              </p:par>
                              <p:par>
                                <p:cTn id="48" presetID="53" presetClass="entr" presetSubtype="16" fill="hold" nodeType="withEffect">
                                  <p:stCondLst>
                                    <p:cond delay="600"/>
                                  </p:stCondLst>
                                  <p:childTnLst>
                                    <p:set>
                                      <p:cBhvr>
                                        <p:cTn id="49" dur="1" fill="hold">
                                          <p:stCondLst>
                                            <p:cond delay="0"/>
                                          </p:stCondLst>
                                        </p:cTn>
                                        <p:tgtEl>
                                          <p:spTgt spid="52"/>
                                        </p:tgtEl>
                                        <p:attrNameLst>
                                          <p:attrName>style.visibility</p:attrName>
                                        </p:attrNameLst>
                                      </p:cBhvr>
                                      <p:to>
                                        <p:strVal val="visible"/>
                                      </p:to>
                                    </p:set>
                                    <p:anim calcmode="lin" valueType="num">
                                      <p:cBhvr>
                                        <p:cTn id="50" dur="200" fill="hold"/>
                                        <p:tgtEl>
                                          <p:spTgt spid="52"/>
                                        </p:tgtEl>
                                        <p:attrNameLst>
                                          <p:attrName>ppt_w</p:attrName>
                                        </p:attrNameLst>
                                      </p:cBhvr>
                                      <p:tavLst>
                                        <p:tav tm="0">
                                          <p:val>
                                            <p:fltVal val="0"/>
                                          </p:val>
                                        </p:tav>
                                        <p:tav tm="100000">
                                          <p:val>
                                            <p:strVal val="#ppt_w"/>
                                          </p:val>
                                        </p:tav>
                                      </p:tavLst>
                                    </p:anim>
                                    <p:anim calcmode="lin" valueType="num">
                                      <p:cBhvr>
                                        <p:cTn id="51" dur="200" fill="hold"/>
                                        <p:tgtEl>
                                          <p:spTgt spid="52"/>
                                        </p:tgtEl>
                                        <p:attrNameLst>
                                          <p:attrName>ppt_h</p:attrName>
                                        </p:attrNameLst>
                                      </p:cBhvr>
                                      <p:tavLst>
                                        <p:tav tm="0">
                                          <p:val>
                                            <p:fltVal val="0"/>
                                          </p:val>
                                        </p:tav>
                                        <p:tav tm="100000">
                                          <p:val>
                                            <p:strVal val="#ppt_h"/>
                                          </p:val>
                                        </p:tav>
                                      </p:tavLst>
                                    </p:anim>
                                    <p:animEffect transition="in" filter="fade">
                                      <p:cBhvr>
                                        <p:cTn id="52" dur="200"/>
                                        <p:tgtEl>
                                          <p:spTgt spid="52"/>
                                        </p:tgtEl>
                                      </p:cBhvr>
                                    </p:animEffect>
                                  </p:childTnLst>
                                </p:cTn>
                              </p:par>
                              <p:par>
                                <p:cTn id="53" presetID="6" presetClass="emph" presetSubtype="0" autoRev="1" fill="hold" nodeType="withEffect">
                                  <p:stCondLst>
                                    <p:cond delay="800"/>
                                  </p:stCondLst>
                                  <p:childTnLst>
                                    <p:animScale>
                                      <p:cBhvr>
                                        <p:cTn id="54" dur="200" fill="hold"/>
                                        <p:tgtEl>
                                          <p:spTgt spid="52"/>
                                        </p:tgtEl>
                                      </p:cBhvr>
                                      <p:by x="150000" y="150000"/>
                                    </p:animScale>
                                  </p:childTnLst>
                                </p:cTn>
                              </p:par>
                              <p:par>
                                <p:cTn id="55" presetID="53" presetClass="entr" presetSubtype="16" fill="hold" nodeType="withEffect">
                                  <p:stCondLst>
                                    <p:cond delay="800"/>
                                  </p:stCondLst>
                                  <p:childTnLst>
                                    <p:set>
                                      <p:cBhvr>
                                        <p:cTn id="56" dur="1" fill="hold">
                                          <p:stCondLst>
                                            <p:cond delay="0"/>
                                          </p:stCondLst>
                                        </p:cTn>
                                        <p:tgtEl>
                                          <p:spTgt spid="55"/>
                                        </p:tgtEl>
                                        <p:attrNameLst>
                                          <p:attrName>style.visibility</p:attrName>
                                        </p:attrNameLst>
                                      </p:cBhvr>
                                      <p:to>
                                        <p:strVal val="visible"/>
                                      </p:to>
                                    </p:set>
                                    <p:anim calcmode="lin" valueType="num">
                                      <p:cBhvr>
                                        <p:cTn id="57" dur="200" fill="hold"/>
                                        <p:tgtEl>
                                          <p:spTgt spid="55"/>
                                        </p:tgtEl>
                                        <p:attrNameLst>
                                          <p:attrName>ppt_w</p:attrName>
                                        </p:attrNameLst>
                                      </p:cBhvr>
                                      <p:tavLst>
                                        <p:tav tm="0">
                                          <p:val>
                                            <p:fltVal val="0"/>
                                          </p:val>
                                        </p:tav>
                                        <p:tav tm="100000">
                                          <p:val>
                                            <p:strVal val="#ppt_w"/>
                                          </p:val>
                                        </p:tav>
                                      </p:tavLst>
                                    </p:anim>
                                    <p:anim calcmode="lin" valueType="num">
                                      <p:cBhvr>
                                        <p:cTn id="58" dur="200" fill="hold"/>
                                        <p:tgtEl>
                                          <p:spTgt spid="55"/>
                                        </p:tgtEl>
                                        <p:attrNameLst>
                                          <p:attrName>ppt_h</p:attrName>
                                        </p:attrNameLst>
                                      </p:cBhvr>
                                      <p:tavLst>
                                        <p:tav tm="0">
                                          <p:val>
                                            <p:fltVal val="0"/>
                                          </p:val>
                                        </p:tav>
                                        <p:tav tm="100000">
                                          <p:val>
                                            <p:strVal val="#ppt_h"/>
                                          </p:val>
                                        </p:tav>
                                      </p:tavLst>
                                    </p:anim>
                                    <p:animEffect transition="in" filter="fade">
                                      <p:cBhvr>
                                        <p:cTn id="59" dur="200"/>
                                        <p:tgtEl>
                                          <p:spTgt spid="55"/>
                                        </p:tgtEl>
                                      </p:cBhvr>
                                    </p:animEffect>
                                  </p:childTnLst>
                                </p:cTn>
                              </p:par>
                              <p:par>
                                <p:cTn id="60" presetID="6" presetClass="emph" presetSubtype="0" autoRev="1" fill="hold" nodeType="withEffect">
                                  <p:stCondLst>
                                    <p:cond delay="1000"/>
                                  </p:stCondLst>
                                  <p:childTnLst>
                                    <p:animScale>
                                      <p:cBhvr>
                                        <p:cTn id="61" dur="200" fill="hold"/>
                                        <p:tgtEl>
                                          <p:spTgt spid="55"/>
                                        </p:tgtEl>
                                      </p:cBhvr>
                                      <p:by x="150000" y="150000"/>
                                    </p:animScale>
                                  </p:childTnLst>
                                </p:cTn>
                              </p:par>
                            </p:childTnLst>
                          </p:cTn>
                        </p:par>
                        <p:par>
                          <p:cTn id="62" fill="hold">
                            <p:stCondLst>
                              <p:cond delay="3600"/>
                            </p:stCondLst>
                            <p:childTnLst>
                              <p:par>
                                <p:cTn id="63" presetID="16" presetClass="entr" presetSubtype="21" fill="hold"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barn(inVertical)">
                                      <p:cBhvr>
                                        <p:cTn id="65" dur="500"/>
                                        <p:tgtEl>
                                          <p:spTgt spid="41"/>
                                        </p:tgtEl>
                                      </p:cBhvr>
                                    </p:animEffect>
                                  </p:childTnLst>
                                </p:cTn>
                              </p:par>
                            </p:childTnLst>
                          </p:cTn>
                        </p:par>
                        <p:par>
                          <p:cTn id="66" fill="hold">
                            <p:stCondLst>
                              <p:cond delay="4100"/>
                            </p:stCondLst>
                            <p:childTnLst>
                              <p:par>
                                <p:cTn id="67" presetID="17" presetClass="entr" presetSubtype="10" fill="hold" grpId="0" nodeType="afterEffect">
                                  <p:stCondLst>
                                    <p:cond delay="0"/>
                                  </p:stCondLst>
                                  <p:iterate type="lt">
                                    <p:tmPct val="10000"/>
                                  </p:iterate>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strVal val="#ppt_h"/>
                                          </p:val>
                                        </p:tav>
                                        <p:tav tm="100000">
                                          <p:val>
                                            <p:strVal val="#ppt_h"/>
                                          </p:val>
                                        </p:tav>
                                      </p:tavLst>
                                    </p:anim>
                                  </p:childTnLst>
                                </p:cTn>
                              </p:par>
                            </p:childTnLst>
                          </p:cTn>
                        </p:par>
                        <p:par>
                          <p:cTn id="71" fill="hold">
                            <p:stCondLst>
                              <p:cond delay="5350"/>
                            </p:stCondLst>
                            <p:childTnLst>
                              <p:par>
                                <p:cTn id="72" presetID="2" presetClass="entr" presetSubtype="1" fill="hold"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additive="base">
                                        <p:cTn id="74" dur="1500" fill="hold"/>
                                        <p:tgtEl>
                                          <p:spTgt spid="15"/>
                                        </p:tgtEl>
                                        <p:attrNameLst>
                                          <p:attrName>ppt_x</p:attrName>
                                        </p:attrNameLst>
                                      </p:cBhvr>
                                      <p:tavLst>
                                        <p:tav tm="0">
                                          <p:val>
                                            <p:strVal val="#ppt_x"/>
                                          </p:val>
                                        </p:tav>
                                        <p:tav tm="100000">
                                          <p:val>
                                            <p:strVal val="#ppt_x"/>
                                          </p:val>
                                        </p:tav>
                                      </p:tavLst>
                                    </p:anim>
                                    <p:anim calcmode="lin" valueType="num">
                                      <p:cBhvr additive="base">
                                        <p:cTn id="75" dur="1500" fill="hold"/>
                                        <p:tgtEl>
                                          <p:spTgt spid="15"/>
                                        </p:tgtEl>
                                        <p:attrNameLst>
                                          <p:attrName>ppt_y</p:attrName>
                                        </p:attrNameLst>
                                      </p:cBhvr>
                                      <p:tavLst>
                                        <p:tav tm="0">
                                          <p:val>
                                            <p:strVal val="0-#ppt_h/2"/>
                                          </p:val>
                                        </p:tav>
                                        <p:tav tm="100000">
                                          <p:val>
                                            <p:strVal val="#ppt_y"/>
                                          </p:val>
                                        </p:tav>
                                      </p:tavLst>
                                    </p:anim>
                                  </p:childTnLst>
                                </p:cTn>
                              </p:par>
                              <p:par>
                                <p:cTn id="76" presetID="8" presetClass="emph" presetSubtype="0" fill="hold" nodeType="withEffect">
                                  <p:stCondLst>
                                    <p:cond delay="0"/>
                                  </p:stCondLst>
                                  <p:childTnLst>
                                    <p:animRot by="21600000">
                                      <p:cBhvr>
                                        <p:cTn id="77" dur="1500" fill="hold"/>
                                        <p:tgtEl>
                                          <p:spTgt spid="15"/>
                                        </p:tgtEl>
                                        <p:attrNameLst>
                                          <p:attrName>r</p:attrName>
                                        </p:attrNameLst>
                                      </p:cBhvr>
                                    </p:animRot>
                                  </p:childTnLst>
                                </p:cTn>
                              </p:par>
                              <p:par>
                                <p:cTn id="78" presetID="2" presetClass="entr" presetSubtype="1" fill="hold" nodeType="withEffect">
                                  <p:stCondLst>
                                    <p:cond delay="20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1500" fill="hold"/>
                                        <p:tgtEl>
                                          <p:spTgt spid="16"/>
                                        </p:tgtEl>
                                        <p:attrNameLst>
                                          <p:attrName>ppt_x</p:attrName>
                                        </p:attrNameLst>
                                      </p:cBhvr>
                                      <p:tavLst>
                                        <p:tav tm="0">
                                          <p:val>
                                            <p:strVal val="#ppt_x"/>
                                          </p:val>
                                        </p:tav>
                                        <p:tav tm="100000">
                                          <p:val>
                                            <p:strVal val="#ppt_x"/>
                                          </p:val>
                                        </p:tav>
                                      </p:tavLst>
                                    </p:anim>
                                    <p:anim calcmode="lin" valueType="num">
                                      <p:cBhvr additive="base">
                                        <p:cTn id="81" dur="1500" fill="hold"/>
                                        <p:tgtEl>
                                          <p:spTgt spid="16"/>
                                        </p:tgtEl>
                                        <p:attrNameLst>
                                          <p:attrName>ppt_y</p:attrName>
                                        </p:attrNameLst>
                                      </p:cBhvr>
                                      <p:tavLst>
                                        <p:tav tm="0">
                                          <p:val>
                                            <p:strVal val="0-#ppt_h/2"/>
                                          </p:val>
                                        </p:tav>
                                        <p:tav tm="100000">
                                          <p:val>
                                            <p:strVal val="#ppt_y"/>
                                          </p:val>
                                        </p:tav>
                                      </p:tavLst>
                                    </p:anim>
                                  </p:childTnLst>
                                </p:cTn>
                              </p:par>
                              <p:par>
                                <p:cTn id="82" presetID="8" presetClass="emph" presetSubtype="0" fill="hold" nodeType="withEffect">
                                  <p:stCondLst>
                                    <p:cond delay="200"/>
                                  </p:stCondLst>
                                  <p:childTnLst>
                                    <p:animRot by="21600000">
                                      <p:cBhvr>
                                        <p:cTn id="83" dur="1500" fill="hold"/>
                                        <p:tgtEl>
                                          <p:spTgt spid="16"/>
                                        </p:tgtEl>
                                        <p:attrNameLst>
                                          <p:attrName>r</p:attrName>
                                        </p:attrNameLst>
                                      </p:cBhvr>
                                    </p:animRot>
                                  </p:childTnLst>
                                </p:cTn>
                              </p:par>
                              <p:par>
                                <p:cTn id="84" presetID="2" presetClass="entr" presetSubtype="1" fill="hold" nodeType="withEffect">
                                  <p:stCondLst>
                                    <p:cond delay="40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1500" fill="hold"/>
                                        <p:tgtEl>
                                          <p:spTgt spid="17"/>
                                        </p:tgtEl>
                                        <p:attrNameLst>
                                          <p:attrName>ppt_x</p:attrName>
                                        </p:attrNameLst>
                                      </p:cBhvr>
                                      <p:tavLst>
                                        <p:tav tm="0">
                                          <p:val>
                                            <p:strVal val="#ppt_x"/>
                                          </p:val>
                                        </p:tav>
                                        <p:tav tm="100000">
                                          <p:val>
                                            <p:strVal val="#ppt_x"/>
                                          </p:val>
                                        </p:tav>
                                      </p:tavLst>
                                    </p:anim>
                                    <p:anim calcmode="lin" valueType="num">
                                      <p:cBhvr additive="base">
                                        <p:cTn id="87" dur="1500" fill="hold"/>
                                        <p:tgtEl>
                                          <p:spTgt spid="17"/>
                                        </p:tgtEl>
                                        <p:attrNameLst>
                                          <p:attrName>ppt_y</p:attrName>
                                        </p:attrNameLst>
                                      </p:cBhvr>
                                      <p:tavLst>
                                        <p:tav tm="0">
                                          <p:val>
                                            <p:strVal val="0-#ppt_h/2"/>
                                          </p:val>
                                        </p:tav>
                                        <p:tav tm="100000">
                                          <p:val>
                                            <p:strVal val="#ppt_y"/>
                                          </p:val>
                                        </p:tav>
                                      </p:tavLst>
                                    </p:anim>
                                  </p:childTnLst>
                                </p:cTn>
                              </p:par>
                              <p:par>
                                <p:cTn id="88" presetID="8" presetClass="emph" presetSubtype="0" fill="hold" nodeType="withEffect">
                                  <p:stCondLst>
                                    <p:cond delay="400"/>
                                  </p:stCondLst>
                                  <p:childTnLst>
                                    <p:animRot by="21600000">
                                      <p:cBhvr>
                                        <p:cTn id="89" dur="1500" fill="hold"/>
                                        <p:tgtEl>
                                          <p:spTgt spid="17"/>
                                        </p:tgtEl>
                                        <p:attrNameLst>
                                          <p:attrName>r</p:attrName>
                                        </p:attrNameLst>
                                      </p:cBhvr>
                                    </p:animRot>
                                  </p:childTnLst>
                                </p:cTn>
                              </p:par>
                              <p:par>
                                <p:cTn id="90" presetID="2" presetClass="entr" presetSubtype="1" fill="hold" nodeType="withEffect">
                                  <p:stCondLst>
                                    <p:cond delay="600"/>
                                  </p:stCondLst>
                                  <p:childTnLst>
                                    <p:set>
                                      <p:cBhvr>
                                        <p:cTn id="91" dur="1" fill="hold">
                                          <p:stCondLst>
                                            <p:cond delay="0"/>
                                          </p:stCondLst>
                                        </p:cTn>
                                        <p:tgtEl>
                                          <p:spTgt spid="14"/>
                                        </p:tgtEl>
                                        <p:attrNameLst>
                                          <p:attrName>style.visibility</p:attrName>
                                        </p:attrNameLst>
                                      </p:cBhvr>
                                      <p:to>
                                        <p:strVal val="visible"/>
                                      </p:to>
                                    </p:set>
                                    <p:anim calcmode="lin" valueType="num">
                                      <p:cBhvr additive="base">
                                        <p:cTn id="92" dur="1500" fill="hold"/>
                                        <p:tgtEl>
                                          <p:spTgt spid="14"/>
                                        </p:tgtEl>
                                        <p:attrNameLst>
                                          <p:attrName>ppt_x</p:attrName>
                                        </p:attrNameLst>
                                      </p:cBhvr>
                                      <p:tavLst>
                                        <p:tav tm="0">
                                          <p:val>
                                            <p:strVal val="#ppt_x"/>
                                          </p:val>
                                        </p:tav>
                                        <p:tav tm="100000">
                                          <p:val>
                                            <p:strVal val="#ppt_x"/>
                                          </p:val>
                                        </p:tav>
                                      </p:tavLst>
                                    </p:anim>
                                    <p:anim calcmode="lin" valueType="num">
                                      <p:cBhvr additive="base">
                                        <p:cTn id="93" dur="1500" fill="hold"/>
                                        <p:tgtEl>
                                          <p:spTgt spid="14"/>
                                        </p:tgtEl>
                                        <p:attrNameLst>
                                          <p:attrName>ppt_y</p:attrName>
                                        </p:attrNameLst>
                                      </p:cBhvr>
                                      <p:tavLst>
                                        <p:tav tm="0">
                                          <p:val>
                                            <p:strVal val="0-#ppt_h/2"/>
                                          </p:val>
                                        </p:tav>
                                        <p:tav tm="100000">
                                          <p:val>
                                            <p:strVal val="#ppt_y"/>
                                          </p:val>
                                        </p:tav>
                                      </p:tavLst>
                                    </p:anim>
                                  </p:childTnLst>
                                </p:cTn>
                              </p:par>
                              <p:par>
                                <p:cTn id="94" presetID="8" presetClass="emph" presetSubtype="0" fill="hold" nodeType="withEffect">
                                  <p:stCondLst>
                                    <p:cond delay="600"/>
                                  </p:stCondLst>
                                  <p:childTnLst>
                                    <p:animRot by="21600000">
                                      <p:cBhvr>
                                        <p:cTn id="95" dur="1500" fill="hold"/>
                                        <p:tgtEl>
                                          <p:spTgt spid="14"/>
                                        </p:tgtEl>
                                        <p:attrNameLst>
                                          <p:attrName>r</p:attrName>
                                        </p:attrNameLst>
                                      </p:cBhvr>
                                    </p:animRot>
                                  </p:childTnLst>
                                </p:cTn>
                              </p:par>
                              <p:par>
                                <p:cTn id="96" presetID="2" presetClass="entr" presetSubtype="1" fill="hold" nodeType="withEffect">
                                  <p:stCondLst>
                                    <p:cond delay="800"/>
                                  </p:stCondLst>
                                  <p:childTnLst>
                                    <p:set>
                                      <p:cBhvr>
                                        <p:cTn id="97" dur="1" fill="hold">
                                          <p:stCondLst>
                                            <p:cond delay="0"/>
                                          </p:stCondLst>
                                        </p:cTn>
                                        <p:tgtEl>
                                          <p:spTgt spid="18"/>
                                        </p:tgtEl>
                                        <p:attrNameLst>
                                          <p:attrName>style.visibility</p:attrName>
                                        </p:attrNameLst>
                                      </p:cBhvr>
                                      <p:to>
                                        <p:strVal val="visible"/>
                                      </p:to>
                                    </p:set>
                                    <p:anim calcmode="lin" valueType="num">
                                      <p:cBhvr additive="base">
                                        <p:cTn id="98" dur="1500" fill="hold"/>
                                        <p:tgtEl>
                                          <p:spTgt spid="18"/>
                                        </p:tgtEl>
                                        <p:attrNameLst>
                                          <p:attrName>ppt_x</p:attrName>
                                        </p:attrNameLst>
                                      </p:cBhvr>
                                      <p:tavLst>
                                        <p:tav tm="0">
                                          <p:val>
                                            <p:strVal val="#ppt_x"/>
                                          </p:val>
                                        </p:tav>
                                        <p:tav tm="100000">
                                          <p:val>
                                            <p:strVal val="#ppt_x"/>
                                          </p:val>
                                        </p:tav>
                                      </p:tavLst>
                                    </p:anim>
                                    <p:anim calcmode="lin" valueType="num">
                                      <p:cBhvr additive="base">
                                        <p:cTn id="99" dur="1500" fill="hold"/>
                                        <p:tgtEl>
                                          <p:spTgt spid="18"/>
                                        </p:tgtEl>
                                        <p:attrNameLst>
                                          <p:attrName>ppt_y</p:attrName>
                                        </p:attrNameLst>
                                      </p:cBhvr>
                                      <p:tavLst>
                                        <p:tav tm="0">
                                          <p:val>
                                            <p:strVal val="0-#ppt_h/2"/>
                                          </p:val>
                                        </p:tav>
                                        <p:tav tm="100000">
                                          <p:val>
                                            <p:strVal val="#ppt_y"/>
                                          </p:val>
                                        </p:tav>
                                      </p:tavLst>
                                    </p:anim>
                                  </p:childTnLst>
                                </p:cTn>
                              </p:par>
                              <p:par>
                                <p:cTn id="100" presetID="8" presetClass="emph" presetSubtype="0" fill="hold" nodeType="withEffect">
                                  <p:stCondLst>
                                    <p:cond delay="800"/>
                                  </p:stCondLst>
                                  <p:childTnLst>
                                    <p:animRot by="21600000">
                                      <p:cBhvr>
                                        <p:cTn id="101" dur="1500" fill="hold"/>
                                        <p:tgtEl>
                                          <p:spTgt spid="18"/>
                                        </p:tgtEl>
                                        <p:attrNameLst>
                                          <p:attrName>r</p:attrName>
                                        </p:attrNameLst>
                                      </p:cBhvr>
                                    </p:animRot>
                                  </p:childTnLst>
                                </p:cTn>
                              </p:par>
                              <p:par>
                                <p:cTn id="102" presetID="2" presetClass="entr" presetSubtype="1" fill="hold" nodeType="withEffect">
                                  <p:stCondLst>
                                    <p:cond delay="1000"/>
                                  </p:stCondLst>
                                  <p:childTnLst>
                                    <p:set>
                                      <p:cBhvr>
                                        <p:cTn id="103" dur="1" fill="hold">
                                          <p:stCondLst>
                                            <p:cond delay="0"/>
                                          </p:stCondLst>
                                        </p:cTn>
                                        <p:tgtEl>
                                          <p:spTgt spid="13"/>
                                        </p:tgtEl>
                                        <p:attrNameLst>
                                          <p:attrName>style.visibility</p:attrName>
                                        </p:attrNameLst>
                                      </p:cBhvr>
                                      <p:to>
                                        <p:strVal val="visible"/>
                                      </p:to>
                                    </p:set>
                                    <p:anim calcmode="lin" valueType="num">
                                      <p:cBhvr additive="base">
                                        <p:cTn id="104" dur="1500" fill="hold"/>
                                        <p:tgtEl>
                                          <p:spTgt spid="13"/>
                                        </p:tgtEl>
                                        <p:attrNameLst>
                                          <p:attrName>ppt_x</p:attrName>
                                        </p:attrNameLst>
                                      </p:cBhvr>
                                      <p:tavLst>
                                        <p:tav tm="0">
                                          <p:val>
                                            <p:strVal val="#ppt_x"/>
                                          </p:val>
                                        </p:tav>
                                        <p:tav tm="100000">
                                          <p:val>
                                            <p:strVal val="#ppt_x"/>
                                          </p:val>
                                        </p:tav>
                                      </p:tavLst>
                                    </p:anim>
                                    <p:anim calcmode="lin" valueType="num">
                                      <p:cBhvr additive="base">
                                        <p:cTn id="105" dur="1500" fill="hold"/>
                                        <p:tgtEl>
                                          <p:spTgt spid="13"/>
                                        </p:tgtEl>
                                        <p:attrNameLst>
                                          <p:attrName>ppt_y</p:attrName>
                                        </p:attrNameLst>
                                      </p:cBhvr>
                                      <p:tavLst>
                                        <p:tav tm="0">
                                          <p:val>
                                            <p:strVal val="0-#ppt_h/2"/>
                                          </p:val>
                                        </p:tav>
                                        <p:tav tm="100000">
                                          <p:val>
                                            <p:strVal val="#ppt_y"/>
                                          </p:val>
                                        </p:tav>
                                      </p:tavLst>
                                    </p:anim>
                                  </p:childTnLst>
                                </p:cTn>
                              </p:par>
                              <p:par>
                                <p:cTn id="106" presetID="8" presetClass="emph" presetSubtype="0" fill="hold" nodeType="withEffect">
                                  <p:stCondLst>
                                    <p:cond delay="1000"/>
                                  </p:stCondLst>
                                  <p:childTnLst>
                                    <p:animRot by="21600000">
                                      <p:cBhvr>
                                        <p:cTn id="107" dur="1500" fill="hold"/>
                                        <p:tgtEl>
                                          <p:spTgt spid="13"/>
                                        </p:tgtEl>
                                        <p:attrNameLst>
                                          <p:attrName>r</p:attrName>
                                        </p:attrNameLst>
                                      </p:cBhvr>
                                    </p:animRot>
                                  </p:childTnLst>
                                </p:cTn>
                              </p:par>
                              <p:par>
                                <p:cTn id="108" presetID="2" presetClass="entr" presetSubtype="1" fill="hold" nodeType="withEffect">
                                  <p:stCondLst>
                                    <p:cond delay="1200"/>
                                  </p:stCondLst>
                                  <p:childTnLst>
                                    <p:set>
                                      <p:cBhvr>
                                        <p:cTn id="109" dur="1" fill="hold">
                                          <p:stCondLst>
                                            <p:cond delay="0"/>
                                          </p:stCondLst>
                                        </p:cTn>
                                        <p:tgtEl>
                                          <p:spTgt spid="11"/>
                                        </p:tgtEl>
                                        <p:attrNameLst>
                                          <p:attrName>style.visibility</p:attrName>
                                        </p:attrNameLst>
                                      </p:cBhvr>
                                      <p:to>
                                        <p:strVal val="visible"/>
                                      </p:to>
                                    </p:set>
                                    <p:anim calcmode="lin" valueType="num">
                                      <p:cBhvr additive="base">
                                        <p:cTn id="110" dur="1500" fill="hold"/>
                                        <p:tgtEl>
                                          <p:spTgt spid="11"/>
                                        </p:tgtEl>
                                        <p:attrNameLst>
                                          <p:attrName>ppt_x</p:attrName>
                                        </p:attrNameLst>
                                      </p:cBhvr>
                                      <p:tavLst>
                                        <p:tav tm="0">
                                          <p:val>
                                            <p:strVal val="#ppt_x"/>
                                          </p:val>
                                        </p:tav>
                                        <p:tav tm="100000">
                                          <p:val>
                                            <p:strVal val="#ppt_x"/>
                                          </p:val>
                                        </p:tav>
                                      </p:tavLst>
                                    </p:anim>
                                    <p:anim calcmode="lin" valueType="num">
                                      <p:cBhvr additive="base">
                                        <p:cTn id="111" dur="1500" fill="hold"/>
                                        <p:tgtEl>
                                          <p:spTgt spid="11"/>
                                        </p:tgtEl>
                                        <p:attrNameLst>
                                          <p:attrName>ppt_y</p:attrName>
                                        </p:attrNameLst>
                                      </p:cBhvr>
                                      <p:tavLst>
                                        <p:tav tm="0">
                                          <p:val>
                                            <p:strVal val="0-#ppt_h/2"/>
                                          </p:val>
                                        </p:tav>
                                        <p:tav tm="100000">
                                          <p:val>
                                            <p:strVal val="#ppt_y"/>
                                          </p:val>
                                        </p:tav>
                                      </p:tavLst>
                                    </p:anim>
                                  </p:childTnLst>
                                </p:cTn>
                              </p:par>
                              <p:par>
                                <p:cTn id="112" presetID="8" presetClass="emph" presetSubtype="0" fill="hold" nodeType="withEffect">
                                  <p:stCondLst>
                                    <p:cond delay="1200"/>
                                  </p:stCondLst>
                                  <p:childTnLst>
                                    <p:animRot by="21600000">
                                      <p:cBhvr>
                                        <p:cTn id="113" dur="1500" fill="hold"/>
                                        <p:tgtEl>
                                          <p:spTgt spid="11"/>
                                        </p:tgtEl>
                                        <p:attrNameLst>
                                          <p:attrName>r</p:attrName>
                                        </p:attrNameLst>
                                      </p:cBhvr>
                                    </p:animRot>
                                  </p:childTnLst>
                                </p:cTn>
                              </p:par>
                              <p:par>
                                <p:cTn id="114" presetID="2" presetClass="entr" presetSubtype="1" fill="hold" nodeType="withEffect">
                                  <p:stCondLst>
                                    <p:cond delay="1400"/>
                                  </p:stCondLst>
                                  <p:childTnLst>
                                    <p:set>
                                      <p:cBhvr>
                                        <p:cTn id="115" dur="1" fill="hold">
                                          <p:stCondLst>
                                            <p:cond delay="0"/>
                                          </p:stCondLst>
                                        </p:cTn>
                                        <p:tgtEl>
                                          <p:spTgt spid="10"/>
                                        </p:tgtEl>
                                        <p:attrNameLst>
                                          <p:attrName>style.visibility</p:attrName>
                                        </p:attrNameLst>
                                      </p:cBhvr>
                                      <p:to>
                                        <p:strVal val="visible"/>
                                      </p:to>
                                    </p:set>
                                    <p:anim calcmode="lin" valueType="num">
                                      <p:cBhvr additive="base">
                                        <p:cTn id="116" dur="1500" fill="hold"/>
                                        <p:tgtEl>
                                          <p:spTgt spid="10"/>
                                        </p:tgtEl>
                                        <p:attrNameLst>
                                          <p:attrName>ppt_x</p:attrName>
                                        </p:attrNameLst>
                                      </p:cBhvr>
                                      <p:tavLst>
                                        <p:tav tm="0">
                                          <p:val>
                                            <p:strVal val="#ppt_x"/>
                                          </p:val>
                                        </p:tav>
                                        <p:tav tm="100000">
                                          <p:val>
                                            <p:strVal val="#ppt_x"/>
                                          </p:val>
                                        </p:tav>
                                      </p:tavLst>
                                    </p:anim>
                                    <p:anim calcmode="lin" valueType="num">
                                      <p:cBhvr additive="base">
                                        <p:cTn id="117" dur="1500" fill="hold"/>
                                        <p:tgtEl>
                                          <p:spTgt spid="10"/>
                                        </p:tgtEl>
                                        <p:attrNameLst>
                                          <p:attrName>ppt_y</p:attrName>
                                        </p:attrNameLst>
                                      </p:cBhvr>
                                      <p:tavLst>
                                        <p:tav tm="0">
                                          <p:val>
                                            <p:strVal val="0-#ppt_h/2"/>
                                          </p:val>
                                        </p:tav>
                                        <p:tav tm="100000">
                                          <p:val>
                                            <p:strVal val="#ppt_y"/>
                                          </p:val>
                                        </p:tav>
                                      </p:tavLst>
                                    </p:anim>
                                  </p:childTnLst>
                                </p:cTn>
                              </p:par>
                              <p:par>
                                <p:cTn id="118" presetID="8" presetClass="emph" presetSubtype="0" fill="hold" nodeType="withEffect">
                                  <p:stCondLst>
                                    <p:cond delay="1400"/>
                                  </p:stCondLst>
                                  <p:childTnLst>
                                    <p:animRot by="21600000">
                                      <p:cBhvr>
                                        <p:cTn id="119" dur="1500" fill="hold"/>
                                        <p:tgtEl>
                                          <p:spTgt spid="10"/>
                                        </p:tgtEl>
                                        <p:attrNameLst>
                                          <p:attrName>r</p:attrName>
                                        </p:attrNameLst>
                                      </p:cBhvr>
                                    </p:animRot>
                                  </p:childTnLst>
                                </p:cTn>
                              </p:par>
                              <p:par>
                                <p:cTn id="120" presetID="2" presetClass="entr" presetSubtype="1" fill="hold" nodeType="withEffect">
                                  <p:stCondLst>
                                    <p:cond delay="1600"/>
                                  </p:stCondLst>
                                  <p:childTnLst>
                                    <p:set>
                                      <p:cBhvr>
                                        <p:cTn id="121" dur="1" fill="hold">
                                          <p:stCondLst>
                                            <p:cond delay="0"/>
                                          </p:stCondLst>
                                        </p:cTn>
                                        <p:tgtEl>
                                          <p:spTgt spid="6"/>
                                        </p:tgtEl>
                                        <p:attrNameLst>
                                          <p:attrName>style.visibility</p:attrName>
                                        </p:attrNameLst>
                                      </p:cBhvr>
                                      <p:to>
                                        <p:strVal val="visible"/>
                                      </p:to>
                                    </p:set>
                                    <p:anim calcmode="lin" valueType="num">
                                      <p:cBhvr additive="base">
                                        <p:cTn id="122" dur="1500" fill="hold"/>
                                        <p:tgtEl>
                                          <p:spTgt spid="6"/>
                                        </p:tgtEl>
                                        <p:attrNameLst>
                                          <p:attrName>ppt_x</p:attrName>
                                        </p:attrNameLst>
                                      </p:cBhvr>
                                      <p:tavLst>
                                        <p:tav tm="0">
                                          <p:val>
                                            <p:strVal val="#ppt_x"/>
                                          </p:val>
                                        </p:tav>
                                        <p:tav tm="100000">
                                          <p:val>
                                            <p:strVal val="#ppt_x"/>
                                          </p:val>
                                        </p:tav>
                                      </p:tavLst>
                                    </p:anim>
                                    <p:anim calcmode="lin" valueType="num">
                                      <p:cBhvr additive="base">
                                        <p:cTn id="123" dur="1500" fill="hold"/>
                                        <p:tgtEl>
                                          <p:spTgt spid="6"/>
                                        </p:tgtEl>
                                        <p:attrNameLst>
                                          <p:attrName>ppt_y</p:attrName>
                                        </p:attrNameLst>
                                      </p:cBhvr>
                                      <p:tavLst>
                                        <p:tav tm="0">
                                          <p:val>
                                            <p:strVal val="0-#ppt_h/2"/>
                                          </p:val>
                                        </p:tav>
                                        <p:tav tm="100000">
                                          <p:val>
                                            <p:strVal val="#ppt_y"/>
                                          </p:val>
                                        </p:tav>
                                      </p:tavLst>
                                    </p:anim>
                                  </p:childTnLst>
                                </p:cTn>
                              </p:par>
                              <p:par>
                                <p:cTn id="124" presetID="8" presetClass="emph" presetSubtype="0" fill="hold" nodeType="withEffect">
                                  <p:stCondLst>
                                    <p:cond delay="1600"/>
                                  </p:stCondLst>
                                  <p:childTnLst>
                                    <p:animRot by="21600000">
                                      <p:cBhvr>
                                        <p:cTn id="125" dur="1500" fill="hold"/>
                                        <p:tgtEl>
                                          <p:spTgt spid="6"/>
                                        </p:tgtEl>
                                        <p:attrNameLst>
                                          <p:attrName>r</p:attrName>
                                        </p:attrNameLst>
                                      </p:cBhvr>
                                    </p:animRot>
                                  </p:childTnLst>
                                </p:cTn>
                              </p:par>
                              <p:par>
                                <p:cTn id="126" presetID="2" presetClass="entr" presetSubtype="1" fill="hold" nodeType="withEffect">
                                  <p:stCondLst>
                                    <p:cond delay="1800"/>
                                  </p:stCondLst>
                                  <p:childTnLst>
                                    <p:set>
                                      <p:cBhvr>
                                        <p:cTn id="127" dur="1" fill="hold">
                                          <p:stCondLst>
                                            <p:cond delay="0"/>
                                          </p:stCondLst>
                                        </p:cTn>
                                        <p:tgtEl>
                                          <p:spTgt spid="7"/>
                                        </p:tgtEl>
                                        <p:attrNameLst>
                                          <p:attrName>style.visibility</p:attrName>
                                        </p:attrNameLst>
                                      </p:cBhvr>
                                      <p:to>
                                        <p:strVal val="visible"/>
                                      </p:to>
                                    </p:set>
                                    <p:anim calcmode="lin" valueType="num">
                                      <p:cBhvr additive="base">
                                        <p:cTn id="128" dur="1500" fill="hold"/>
                                        <p:tgtEl>
                                          <p:spTgt spid="7"/>
                                        </p:tgtEl>
                                        <p:attrNameLst>
                                          <p:attrName>ppt_x</p:attrName>
                                        </p:attrNameLst>
                                      </p:cBhvr>
                                      <p:tavLst>
                                        <p:tav tm="0">
                                          <p:val>
                                            <p:strVal val="#ppt_x"/>
                                          </p:val>
                                        </p:tav>
                                        <p:tav tm="100000">
                                          <p:val>
                                            <p:strVal val="#ppt_x"/>
                                          </p:val>
                                        </p:tav>
                                      </p:tavLst>
                                    </p:anim>
                                    <p:anim calcmode="lin" valueType="num">
                                      <p:cBhvr additive="base">
                                        <p:cTn id="129" dur="1500" fill="hold"/>
                                        <p:tgtEl>
                                          <p:spTgt spid="7"/>
                                        </p:tgtEl>
                                        <p:attrNameLst>
                                          <p:attrName>ppt_y</p:attrName>
                                        </p:attrNameLst>
                                      </p:cBhvr>
                                      <p:tavLst>
                                        <p:tav tm="0">
                                          <p:val>
                                            <p:strVal val="0-#ppt_h/2"/>
                                          </p:val>
                                        </p:tav>
                                        <p:tav tm="100000">
                                          <p:val>
                                            <p:strVal val="#ppt_y"/>
                                          </p:val>
                                        </p:tav>
                                      </p:tavLst>
                                    </p:anim>
                                  </p:childTnLst>
                                </p:cTn>
                              </p:par>
                              <p:par>
                                <p:cTn id="130" presetID="8" presetClass="emph" presetSubtype="0" fill="hold" nodeType="withEffect">
                                  <p:stCondLst>
                                    <p:cond delay="1800"/>
                                  </p:stCondLst>
                                  <p:childTnLst>
                                    <p:animRot by="21600000">
                                      <p:cBhvr>
                                        <p:cTn id="131" dur="1500" fill="hold"/>
                                        <p:tgtEl>
                                          <p:spTgt spid="7"/>
                                        </p:tgtEl>
                                        <p:attrNameLst>
                                          <p:attrName>r</p:attrName>
                                        </p:attrNameLst>
                                      </p:cBhvr>
                                    </p:animRot>
                                  </p:childTnLst>
                                </p:cTn>
                              </p:par>
                              <p:par>
                                <p:cTn id="132" presetID="2" presetClass="entr" presetSubtype="1" fill="hold" nodeType="withEffect">
                                  <p:stCondLst>
                                    <p:cond delay="2000"/>
                                  </p:stCondLst>
                                  <p:childTnLst>
                                    <p:set>
                                      <p:cBhvr>
                                        <p:cTn id="133" dur="1" fill="hold">
                                          <p:stCondLst>
                                            <p:cond delay="0"/>
                                          </p:stCondLst>
                                        </p:cTn>
                                        <p:tgtEl>
                                          <p:spTgt spid="12"/>
                                        </p:tgtEl>
                                        <p:attrNameLst>
                                          <p:attrName>style.visibility</p:attrName>
                                        </p:attrNameLst>
                                      </p:cBhvr>
                                      <p:to>
                                        <p:strVal val="visible"/>
                                      </p:to>
                                    </p:set>
                                    <p:anim calcmode="lin" valueType="num">
                                      <p:cBhvr additive="base">
                                        <p:cTn id="134" dur="1500" fill="hold"/>
                                        <p:tgtEl>
                                          <p:spTgt spid="12"/>
                                        </p:tgtEl>
                                        <p:attrNameLst>
                                          <p:attrName>ppt_x</p:attrName>
                                        </p:attrNameLst>
                                      </p:cBhvr>
                                      <p:tavLst>
                                        <p:tav tm="0">
                                          <p:val>
                                            <p:strVal val="#ppt_x"/>
                                          </p:val>
                                        </p:tav>
                                        <p:tav tm="100000">
                                          <p:val>
                                            <p:strVal val="#ppt_x"/>
                                          </p:val>
                                        </p:tav>
                                      </p:tavLst>
                                    </p:anim>
                                    <p:anim calcmode="lin" valueType="num">
                                      <p:cBhvr additive="base">
                                        <p:cTn id="135" dur="1500" fill="hold"/>
                                        <p:tgtEl>
                                          <p:spTgt spid="12"/>
                                        </p:tgtEl>
                                        <p:attrNameLst>
                                          <p:attrName>ppt_y</p:attrName>
                                        </p:attrNameLst>
                                      </p:cBhvr>
                                      <p:tavLst>
                                        <p:tav tm="0">
                                          <p:val>
                                            <p:strVal val="0-#ppt_h/2"/>
                                          </p:val>
                                        </p:tav>
                                        <p:tav tm="100000">
                                          <p:val>
                                            <p:strVal val="#ppt_y"/>
                                          </p:val>
                                        </p:tav>
                                      </p:tavLst>
                                    </p:anim>
                                  </p:childTnLst>
                                </p:cTn>
                              </p:par>
                              <p:par>
                                <p:cTn id="136" presetID="8" presetClass="emph" presetSubtype="0" fill="hold" nodeType="withEffect">
                                  <p:stCondLst>
                                    <p:cond delay="2000"/>
                                  </p:stCondLst>
                                  <p:childTnLst>
                                    <p:animRot by="21600000">
                                      <p:cBhvr>
                                        <p:cTn id="137" dur="15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38" repeatCount="indefinite" fill="hold" display="0">
                  <p:stCondLst>
                    <p:cond delay="indefinite"/>
                  </p:stCondLst>
                  <p:endCondLst>
                    <p:cond evt="onStopAudio" delay="0">
                      <p:tgtEl>
                        <p:sldTgt/>
                      </p:tgtEl>
                    </p:cond>
                  </p:endCondLst>
                </p:cTn>
                <p:tgtEl>
                  <p:spTgt spid="5"/>
                </p:tgtEl>
              </p:cMediaNode>
            </p:audio>
          </p:childTnLst>
        </p:cTn>
      </p:par>
    </p:tnLst>
    <p:bldLst>
      <p:bldP spid="4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12" name="矩形 11"/>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pic>
        <p:nvPicPr>
          <p:cNvPr id="6" name="图片 5" descr="43.jp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261340"/>
            <a:ext cx="7261371" cy="4633569"/>
          </a:xfrm>
          <a:prstGeom prst="rect">
            <a:avLst/>
          </a:prstGeom>
        </p:spPr>
      </p:pic>
      <p:sp>
        <p:nvSpPr>
          <p:cNvPr id="7" name="矩形 6"/>
          <p:cNvSpPr/>
          <p:nvPr/>
        </p:nvSpPr>
        <p:spPr bwMode="auto">
          <a:xfrm>
            <a:off x="6229350" y="1261341"/>
            <a:ext cx="5962650" cy="4633568"/>
          </a:xfrm>
          <a:prstGeom prst="rect">
            <a:avLst/>
          </a:prstGeom>
          <a:solidFill>
            <a:srgbClr val="8AC028">
              <a:alpha val="90000"/>
            </a:srgbClr>
          </a:solidFill>
          <a:ln w="12700" cap="flat" cmpd="sng" algn="ctr">
            <a:noFill/>
            <a:prstDash val="solid"/>
            <a:miter lim="0"/>
            <a:headEnd type="none" w="med" len="med"/>
            <a:tailEnd type="none" w="med" len="med"/>
          </a:ln>
          <a:effectLst>
            <a:outerShdw blurRad="25400" dist="12700" dir="5400000" algn="ctr" rotWithShape="0">
              <a:srgbClr val="000000">
                <a:alpha val="50000"/>
              </a:srgbClr>
            </a:outerShdw>
          </a:effectLst>
        </p:spPr>
        <p:txBody>
          <a:bodyPr rot="0" spcFirstLastPara="0" vertOverflow="overflow" horzOverflow="overflow" vert="horz" wrap="square" lIns="26789" tIns="26789" rIns="26789" bIns="26789" numCol="1" spcCol="0" rtlCol="0" fromWordArt="0" anchor="ctr" anchorCtr="0" forceAA="0" compatLnSpc="1">
            <a:prstTxWarp prst="textNoShape">
              <a:avLst/>
            </a:prstTxWarp>
            <a:noAutofit/>
          </a:bodyPr>
          <a:lstStyle/>
          <a:p>
            <a:pPr marL="171450"/>
            <a:endParaRPr lang="zh-CN" altLang="en-US"/>
          </a:p>
        </p:txBody>
      </p:sp>
      <p:sp>
        <p:nvSpPr>
          <p:cNvPr id="8" name="矩形 7"/>
          <p:cNvSpPr/>
          <p:nvPr/>
        </p:nvSpPr>
        <p:spPr bwMode="auto">
          <a:xfrm>
            <a:off x="8056295" y="3578125"/>
            <a:ext cx="2074985" cy="246221"/>
          </a:xfrm>
          <a:prstGeom prst="rect">
            <a:avLst/>
          </a:prstGeom>
          <a:solidFill>
            <a:schemeClr val="bg1"/>
          </a:solidFill>
        </p:spPr>
        <p:txBody>
          <a:bodyPr wrap="square">
            <a:spAutoFit/>
          </a:bodyPr>
          <a:lstStyle/>
          <a:p>
            <a:pPr algn="ctr"/>
            <a:r>
              <a:rPr lang="zh-CN" altLang="en-US" sz="1000" dirty="0" smtClean="0">
                <a:solidFill>
                  <a:schemeClr val="tx1">
                    <a:lumMod val="75000"/>
                    <a:lumOff val="25000"/>
                  </a:schemeClr>
                </a:solidFill>
                <a:latin typeface="HelveticaNeueLT Pro 67 MdCn" panose="020B0606030502030204" pitchFamily="34" charset="0"/>
                <a:ea typeface="Hiragino Sans GB W3" panose="020B0300000000000000" pitchFamily="34" charset="-122"/>
              </a:rPr>
              <a:t>点击此处添加简短介绍</a:t>
            </a:r>
            <a:endParaRPr lang="zh-CN" altLang="zh-CN" sz="1000" dirty="0">
              <a:solidFill>
                <a:schemeClr val="tx1">
                  <a:lumMod val="75000"/>
                  <a:lumOff val="25000"/>
                </a:schemeClr>
              </a:solidFill>
              <a:latin typeface="HelveticaNeueLT Pro 67 MdCn" panose="020B0606030502030204" pitchFamily="34" charset="0"/>
              <a:ea typeface="Hiragino Sans GB W3" panose="020B0300000000000000" pitchFamily="34" charset="-122"/>
            </a:endParaRPr>
          </a:p>
        </p:txBody>
      </p:sp>
      <p:sp>
        <p:nvSpPr>
          <p:cNvPr id="9" name="文本框 8"/>
          <p:cNvSpPr txBox="1"/>
          <p:nvPr/>
        </p:nvSpPr>
        <p:spPr>
          <a:xfrm>
            <a:off x="7261371" y="2842880"/>
            <a:ext cx="3664832" cy="584776"/>
          </a:xfrm>
          <a:prstGeom prst="rect">
            <a:avLst/>
          </a:prstGeom>
        </p:spPr>
        <p:txBody>
          <a:bodyPr wrap="square">
            <a:spAutoFit/>
          </a:bodyPr>
          <a:lstStyle>
            <a:defPPr>
              <a:defRPr lang="zh-CN"/>
            </a:defPPr>
            <a:lvl1pPr marL="0" algn="l" defTabSz="685800" eaLnBrk="1" latinLnBrk="0" hangingPunct="1">
              <a:defRPr sz="3200">
                <a:solidFill>
                  <a:schemeClr val="bg1"/>
                </a:solidFill>
                <a:latin typeface="HelveticaNeueLT Pro 67 MdCn" panose="020B0606030502030204" pitchFamily="34" charset="0"/>
                <a:ea typeface="Hiragino Sans GB W3" panose="020B0300000000000000" pitchFamily="34" charset="-122"/>
                <a:cs typeface="+mn-cs"/>
              </a:defRPr>
            </a:lvl1pPr>
            <a:lvl2pPr marL="342900" algn="l" defTabSz="685800" eaLnBrk="1" latinLnBrk="0" hangingPunct="1">
              <a:defRPr sz="1350">
                <a:solidFill>
                  <a:schemeClr val="tx1"/>
                </a:solidFill>
                <a:latin typeface="+mn-lt"/>
                <a:ea typeface="+mn-ea"/>
                <a:cs typeface="+mn-cs"/>
              </a:defRPr>
            </a:lvl2pPr>
            <a:lvl3pPr marL="685800" algn="l" defTabSz="685800" eaLnBrk="1" latinLnBrk="0" hangingPunct="1">
              <a:defRPr sz="1350">
                <a:solidFill>
                  <a:schemeClr val="tx1"/>
                </a:solidFill>
                <a:latin typeface="+mn-lt"/>
                <a:ea typeface="+mn-ea"/>
                <a:cs typeface="+mn-cs"/>
              </a:defRPr>
            </a:lvl3pPr>
            <a:lvl4pPr marL="1028700" algn="l" defTabSz="685800" eaLnBrk="1" latinLnBrk="0" hangingPunct="1">
              <a:defRPr sz="1350">
                <a:solidFill>
                  <a:schemeClr val="tx1"/>
                </a:solidFill>
                <a:latin typeface="+mn-lt"/>
                <a:ea typeface="+mn-ea"/>
                <a:cs typeface="+mn-cs"/>
              </a:defRPr>
            </a:lvl4pPr>
            <a:lvl5pPr marL="1371600" algn="l" defTabSz="685800" eaLnBrk="1" latinLnBrk="0" hangingPunct="1">
              <a:defRPr sz="1350">
                <a:solidFill>
                  <a:schemeClr val="tx1"/>
                </a:solidFill>
                <a:latin typeface="+mn-lt"/>
                <a:ea typeface="+mn-ea"/>
                <a:cs typeface="+mn-cs"/>
              </a:defRPr>
            </a:lvl5pPr>
            <a:lvl6pPr>
              <a:defRPr sz="1350">
                <a:solidFill>
                  <a:schemeClr val="tx1"/>
                </a:solidFill>
                <a:latin typeface="+mn-lt"/>
                <a:ea typeface="+mn-ea"/>
                <a:cs typeface="+mn-cs"/>
              </a:defRPr>
            </a:lvl6pPr>
            <a:lvl7pPr>
              <a:defRPr sz="1350">
                <a:solidFill>
                  <a:schemeClr val="tx1"/>
                </a:solidFill>
                <a:latin typeface="+mn-lt"/>
                <a:ea typeface="+mn-ea"/>
                <a:cs typeface="+mn-cs"/>
              </a:defRPr>
            </a:lvl7pPr>
            <a:lvl8pPr>
              <a:defRPr sz="1350">
                <a:solidFill>
                  <a:schemeClr val="tx1"/>
                </a:solidFill>
                <a:latin typeface="+mn-lt"/>
                <a:ea typeface="+mn-ea"/>
                <a:cs typeface="+mn-cs"/>
              </a:defRPr>
            </a:lvl8pPr>
            <a:lvl9pPr>
              <a:defRPr sz="1350">
                <a:solidFill>
                  <a:schemeClr val="tx1"/>
                </a:solidFill>
                <a:latin typeface="+mn-lt"/>
                <a:ea typeface="+mn-ea"/>
                <a:cs typeface="+mn-cs"/>
              </a:defRPr>
            </a:lvl9pPr>
          </a:lstStyle>
          <a:p>
            <a:pPr algn="ctr"/>
            <a:r>
              <a:rPr lang="zh-CN" altLang="en-US" dirty="0" smtClean="0"/>
              <a:t>图片总结介绍</a:t>
            </a:r>
            <a:endParaRPr lang="zh-CN" altLang="en-US" dirty="0"/>
          </a:p>
        </p:txBody>
      </p:sp>
      <p:sp>
        <p:nvSpPr>
          <p:cNvPr id="10" name="Rectangle 11"/>
          <p:cNvSpPr/>
          <p:nvPr/>
        </p:nvSpPr>
        <p:spPr>
          <a:xfrm>
            <a:off x="7261371" y="3936466"/>
            <a:ext cx="3664832" cy="684803"/>
          </a:xfrm>
          <a:prstGeom prst="rect">
            <a:avLst/>
          </a:prstGeom>
        </p:spPr>
        <p:txBody>
          <a:bodyPr wrap="square">
            <a:spAutoFit/>
          </a:bodyPr>
          <a:lstStyle/>
          <a:p>
            <a:pPr algn="ctr">
              <a:lnSpc>
                <a:spcPct val="130000"/>
              </a:lnSpc>
            </a:pPr>
            <a:r>
              <a:rPr lang="zh-CN" altLang="en-US" sz="1000" dirty="0">
                <a:solidFill>
                  <a:schemeClr val="bg1"/>
                </a:solidFill>
              </a:rPr>
              <a:t>标题数字等都可以通过点击和重新输入进行更改，顶部“开始”面板中可以对字体、字号、颜色、行距等进行修改。建议正文</a:t>
            </a:r>
            <a:r>
              <a:rPr lang="en-US" altLang="zh-CN" sz="1000" dirty="0">
                <a:solidFill>
                  <a:schemeClr val="bg1"/>
                </a:solidFill>
              </a:rPr>
              <a:t>10</a:t>
            </a:r>
            <a:r>
              <a:rPr lang="zh-CN" altLang="en-US" sz="1000" dirty="0">
                <a:solidFill>
                  <a:schemeClr val="bg1"/>
                </a:solidFill>
              </a:rPr>
              <a:t>号字，</a:t>
            </a:r>
            <a:r>
              <a:rPr lang="en-US" altLang="zh-CN" sz="1000" dirty="0">
                <a:solidFill>
                  <a:schemeClr val="bg1"/>
                </a:solidFill>
              </a:rPr>
              <a:t>1.3</a:t>
            </a:r>
            <a:r>
              <a:rPr lang="zh-CN" altLang="en-US" sz="1000" dirty="0">
                <a:solidFill>
                  <a:schemeClr val="bg1"/>
                </a:solidFill>
              </a:rPr>
              <a:t>倍字间距。</a:t>
            </a:r>
            <a:endParaRPr lang="zh-CN" altLang="zh-CN" sz="1000" dirty="0">
              <a:solidFill>
                <a:schemeClr val="bg1"/>
              </a:solidFill>
              <a:latin typeface="HelveticaNeueLT Pro 67 MdCnO" panose="020B0606030502030204" pitchFamily="34" charset="0"/>
              <a:ea typeface="Hiragino Sans GB W3" panose="020B0300000000000000" pitchFamily="34" charset="-122"/>
            </a:endParaRPr>
          </a:p>
        </p:txBody>
      </p:sp>
    </p:spTree>
    <p:extLst>
      <p:ext uri="{BB962C8B-B14F-4D97-AF65-F5344CB8AC3E}">
        <p14:creationId xmlns:p14="http://schemas.microsoft.com/office/powerpoint/2010/main" val="148010893"/>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300"/>
                            </p:stCondLst>
                            <p:childTnLst>
                              <p:par>
                                <p:cTn id="32" presetID="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1+#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48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300"/>
                            </p:stCondLst>
                            <p:childTnLst>
                              <p:par>
                                <p:cTn id="45" presetID="42"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childTnLst>
                          </p:cTn>
                        </p:par>
                        <p:par>
                          <p:cTn id="50" fill="hold">
                            <p:stCondLst>
                              <p:cond delay="6300"/>
                            </p:stCondLst>
                            <p:childTnLst>
                              <p:par>
                                <p:cTn id="51" presetID="10"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8AC028"/>
        </a:solidFill>
        <a:effectLst/>
      </p:bgPr>
    </p:bg>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3371850" y="4978520"/>
            <a:ext cx="5448300"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取得成绩及荣誉</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439789" y="5617259"/>
            <a:ext cx="3406058" cy="461665"/>
          </a:xfrm>
          <a:prstGeom prst="rect">
            <a:avLst/>
          </a:prstGeom>
          <a:solidFill>
            <a:schemeClr val="bg1"/>
          </a:solidFill>
        </p:spPr>
        <p:txBody>
          <a:bodyPr wrap="square" rtlCol="0">
            <a:spAutoFit/>
          </a:bodyPr>
          <a:lstStyle/>
          <a:p>
            <a:r>
              <a:rPr lang="en-US" altLang="zh-CN" sz="2400" dirty="0">
                <a:solidFill>
                  <a:srgbClr val="8AC028"/>
                </a:solidFill>
              </a:rPr>
              <a:t>Achievements and honors</a:t>
            </a:r>
            <a:endParaRPr lang="da-DK" altLang="zh-CN" sz="2400" dirty="0">
              <a:solidFill>
                <a:srgbClr val="8AC028"/>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TWO</a:t>
            </a:r>
            <a:endParaRPr lang="zh-CN" altLang="en-US"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直角三角形 5"/>
          <p:cNvSpPr>
            <a:spLocks noChangeAspect="1"/>
          </p:cNvSpPr>
          <p:nvPr/>
        </p:nvSpPr>
        <p:spPr>
          <a:xfrm flipV="1">
            <a:off x="4210051" y="772576"/>
            <a:ext cx="1800000" cy="180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7455999" y="2570069"/>
            <a:ext cx="887770" cy="79671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7759720" y="2447499"/>
            <a:ext cx="887770" cy="79671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178567" y="2347828"/>
            <a:ext cx="887770" cy="79671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3649282" y="2593616"/>
            <a:ext cx="887770" cy="7967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3953003" y="2471046"/>
            <a:ext cx="887770" cy="79671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371850" y="2371375"/>
            <a:ext cx="887770" cy="796717"/>
          </a:xfrm>
          <a:prstGeom prst="rect">
            <a:avLst/>
          </a:prstGeom>
        </p:spPr>
      </p:pic>
    </p:spTree>
    <p:extLst>
      <p:ext uri="{BB962C8B-B14F-4D97-AF65-F5344CB8AC3E}">
        <p14:creationId xmlns:p14="http://schemas.microsoft.com/office/powerpoint/2010/main" val="320590509"/>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400"/>
                                        <p:tgtEl>
                                          <p:spTgt spid="6"/>
                                        </p:tgtEl>
                                      </p:cBhvr>
                                    </p:animEffect>
                                  </p:childTnLst>
                                </p:cTn>
                              </p:par>
                              <p:par>
                                <p:cTn id="16" presetID="41" presetClass="entr" presetSubtype="0" fill="hold" grpId="0" nodeType="withEffect">
                                  <p:stCondLst>
                                    <p:cond delay="250"/>
                                  </p:stCondLst>
                                  <p:iterate type="lt">
                                    <p:tmPct val="14286"/>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00"/>
                                        <p:tgtEl>
                                          <p:spTgt spid="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00"/>
                                        <p:tgtEl>
                                          <p:spTgt spid="4"/>
                                        </p:tgtEl>
                                      </p:cBhvr>
                                    </p:animEffect>
                                  </p:childTnLst>
                                </p:cTn>
                              </p:par>
                            </p:childTnLst>
                          </p:cTn>
                        </p:par>
                        <p:par>
                          <p:cTn id="29" fill="hold">
                            <p:stCondLst>
                              <p:cond delay="2200"/>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500" fill="hold"/>
                                        <p:tgtEl>
                                          <p:spTgt spid="7"/>
                                        </p:tgtEl>
                                        <p:attrNameLst>
                                          <p:attrName>ppt_x</p:attrName>
                                        </p:attrNameLst>
                                      </p:cBhvr>
                                      <p:tavLst>
                                        <p:tav tm="0">
                                          <p:val>
                                            <p:strVal val="#ppt_x"/>
                                          </p:val>
                                        </p:tav>
                                        <p:tav tm="100000">
                                          <p:val>
                                            <p:strVal val="#ppt_x"/>
                                          </p:val>
                                        </p:tav>
                                      </p:tavLst>
                                    </p:anim>
                                    <p:anim calcmode="lin" valueType="num">
                                      <p:cBhvr additive="base">
                                        <p:cTn id="33" dur="1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1500" fill="hold"/>
                                        <p:tgtEl>
                                          <p:spTgt spid="7"/>
                                        </p:tgtEl>
                                        <p:attrNameLst>
                                          <p:attrName>r</p:attrName>
                                        </p:attrNameLst>
                                      </p:cBhvr>
                                    </p:animRot>
                                  </p:childTnLst>
                                </p:cTn>
                              </p:par>
                              <p:par>
                                <p:cTn id="36" presetID="2" presetClass="entr" presetSubtype="1"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500" fill="hold"/>
                                        <p:tgtEl>
                                          <p:spTgt spid="10"/>
                                        </p:tgtEl>
                                        <p:attrNameLst>
                                          <p:attrName>ppt_x</p:attrName>
                                        </p:attrNameLst>
                                      </p:cBhvr>
                                      <p:tavLst>
                                        <p:tav tm="0">
                                          <p:val>
                                            <p:strVal val="#ppt_x"/>
                                          </p:val>
                                        </p:tav>
                                        <p:tav tm="100000">
                                          <p:val>
                                            <p:strVal val="#ppt_x"/>
                                          </p:val>
                                        </p:tav>
                                      </p:tavLst>
                                    </p:anim>
                                    <p:anim calcmode="lin" valueType="num">
                                      <p:cBhvr additive="base">
                                        <p:cTn id="39" dur="1500" fill="hold"/>
                                        <p:tgtEl>
                                          <p:spTgt spid="10"/>
                                        </p:tgtEl>
                                        <p:attrNameLst>
                                          <p:attrName>ppt_y</p:attrName>
                                        </p:attrNameLst>
                                      </p:cBhvr>
                                      <p:tavLst>
                                        <p:tav tm="0">
                                          <p:val>
                                            <p:strVal val="0-#ppt_h/2"/>
                                          </p:val>
                                        </p:tav>
                                        <p:tav tm="100000">
                                          <p:val>
                                            <p:strVal val="#ppt_y"/>
                                          </p:val>
                                        </p:tav>
                                      </p:tavLst>
                                    </p:anim>
                                  </p:childTnLst>
                                </p:cTn>
                              </p:par>
                              <p:par>
                                <p:cTn id="40" presetID="8" presetClass="emph" presetSubtype="0" fill="hold" nodeType="withEffect">
                                  <p:stCondLst>
                                    <p:cond delay="0"/>
                                  </p:stCondLst>
                                  <p:childTnLst>
                                    <p:animRot by="21600000">
                                      <p:cBhvr>
                                        <p:cTn id="41" dur="1500" fill="hold"/>
                                        <p:tgtEl>
                                          <p:spTgt spid="10"/>
                                        </p:tgtEl>
                                        <p:attrNameLst>
                                          <p:attrName>r</p:attrName>
                                        </p:attrNameLst>
                                      </p:cBhvr>
                                    </p:animRot>
                                  </p:childTnLst>
                                </p:cTn>
                              </p:par>
                              <p:par>
                                <p:cTn id="42" presetID="2" presetClass="entr" presetSubtype="1"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500" fill="hold"/>
                                        <p:tgtEl>
                                          <p:spTgt spid="8"/>
                                        </p:tgtEl>
                                        <p:attrNameLst>
                                          <p:attrName>ppt_x</p:attrName>
                                        </p:attrNameLst>
                                      </p:cBhvr>
                                      <p:tavLst>
                                        <p:tav tm="0">
                                          <p:val>
                                            <p:strVal val="#ppt_x"/>
                                          </p:val>
                                        </p:tav>
                                        <p:tav tm="100000">
                                          <p:val>
                                            <p:strVal val="#ppt_x"/>
                                          </p:val>
                                        </p:tav>
                                      </p:tavLst>
                                    </p:anim>
                                    <p:anim calcmode="lin" valueType="num">
                                      <p:cBhvr additive="base">
                                        <p:cTn id="45" dur="1500" fill="hold"/>
                                        <p:tgtEl>
                                          <p:spTgt spid="8"/>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200"/>
                                  </p:stCondLst>
                                  <p:childTnLst>
                                    <p:animRot by="21600000">
                                      <p:cBhvr>
                                        <p:cTn id="47" dur="1500" fill="hold"/>
                                        <p:tgtEl>
                                          <p:spTgt spid="8"/>
                                        </p:tgtEl>
                                        <p:attrNameLst>
                                          <p:attrName>r</p:attrName>
                                        </p:attrNameLst>
                                      </p:cBhvr>
                                    </p:animRot>
                                  </p:childTnLst>
                                </p:cTn>
                              </p:par>
                              <p:par>
                                <p:cTn id="48" presetID="2" presetClass="entr" presetSubtype="1" fill="hold" nodeType="withEffect">
                                  <p:stCondLst>
                                    <p:cond delay="2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500" fill="hold"/>
                                        <p:tgtEl>
                                          <p:spTgt spid="11"/>
                                        </p:tgtEl>
                                        <p:attrNameLst>
                                          <p:attrName>ppt_x</p:attrName>
                                        </p:attrNameLst>
                                      </p:cBhvr>
                                      <p:tavLst>
                                        <p:tav tm="0">
                                          <p:val>
                                            <p:strVal val="#ppt_x"/>
                                          </p:val>
                                        </p:tav>
                                        <p:tav tm="100000">
                                          <p:val>
                                            <p:strVal val="#ppt_x"/>
                                          </p:val>
                                        </p:tav>
                                      </p:tavLst>
                                    </p:anim>
                                    <p:anim calcmode="lin" valueType="num">
                                      <p:cBhvr additive="base">
                                        <p:cTn id="51" dur="1500" fill="hold"/>
                                        <p:tgtEl>
                                          <p:spTgt spid="11"/>
                                        </p:tgtEl>
                                        <p:attrNameLst>
                                          <p:attrName>ppt_y</p:attrName>
                                        </p:attrNameLst>
                                      </p:cBhvr>
                                      <p:tavLst>
                                        <p:tav tm="0">
                                          <p:val>
                                            <p:strVal val="0-#ppt_h/2"/>
                                          </p:val>
                                        </p:tav>
                                        <p:tav tm="100000">
                                          <p:val>
                                            <p:strVal val="#ppt_y"/>
                                          </p:val>
                                        </p:tav>
                                      </p:tavLst>
                                    </p:anim>
                                  </p:childTnLst>
                                </p:cTn>
                              </p:par>
                              <p:par>
                                <p:cTn id="52" presetID="8" presetClass="emph" presetSubtype="0" fill="hold" nodeType="withEffect">
                                  <p:stCondLst>
                                    <p:cond delay="200"/>
                                  </p:stCondLst>
                                  <p:childTnLst>
                                    <p:animRot by="21600000">
                                      <p:cBhvr>
                                        <p:cTn id="53" dur="1500" fill="hold"/>
                                        <p:tgtEl>
                                          <p:spTgt spid="11"/>
                                        </p:tgtEl>
                                        <p:attrNameLst>
                                          <p:attrName>r</p:attrName>
                                        </p:attrNameLst>
                                      </p:cBhvr>
                                    </p:animRot>
                                  </p:childTnLst>
                                </p:cTn>
                              </p:par>
                              <p:par>
                                <p:cTn id="54" presetID="2" presetClass="entr" presetSubtype="1" fill="hold" nodeType="withEffect">
                                  <p:stCondLst>
                                    <p:cond delay="40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ppt_x"/>
                                          </p:val>
                                        </p:tav>
                                        <p:tav tm="100000">
                                          <p:val>
                                            <p:strVal val="#ppt_x"/>
                                          </p:val>
                                        </p:tav>
                                      </p:tavLst>
                                    </p:anim>
                                    <p:anim calcmode="lin" valueType="num">
                                      <p:cBhvr additive="base">
                                        <p:cTn id="57" dur="1500" fill="hold"/>
                                        <p:tgtEl>
                                          <p:spTgt spid="9"/>
                                        </p:tgtEl>
                                        <p:attrNameLst>
                                          <p:attrName>ppt_y</p:attrName>
                                        </p:attrNameLst>
                                      </p:cBhvr>
                                      <p:tavLst>
                                        <p:tav tm="0">
                                          <p:val>
                                            <p:strVal val="0-#ppt_h/2"/>
                                          </p:val>
                                        </p:tav>
                                        <p:tav tm="100000">
                                          <p:val>
                                            <p:strVal val="#ppt_y"/>
                                          </p:val>
                                        </p:tav>
                                      </p:tavLst>
                                    </p:anim>
                                  </p:childTnLst>
                                </p:cTn>
                              </p:par>
                              <p:par>
                                <p:cTn id="58" presetID="8" presetClass="emph" presetSubtype="0" fill="hold" nodeType="withEffect">
                                  <p:stCondLst>
                                    <p:cond delay="400"/>
                                  </p:stCondLst>
                                  <p:childTnLst>
                                    <p:animRot by="21600000">
                                      <p:cBhvr>
                                        <p:cTn id="59" dur="1500" fill="hold"/>
                                        <p:tgtEl>
                                          <p:spTgt spid="9"/>
                                        </p:tgtEl>
                                        <p:attrNameLst>
                                          <p:attrName>r</p:attrName>
                                        </p:attrNameLst>
                                      </p:cBhvr>
                                    </p:animRot>
                                  </p:childTnLst>
                                </p:cTn>
                              </p:par>
                              <p:par>
                                <p:cTn id="60" presetID="2" presetClass="entr" presetSubtype="1" fill="hold" nodeType="withEffect">
                                  <p:stCondLst>
                                    <p:cond delay="4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500" fill="hold"/>
                                        <p:tgtEl>
                                          <p:spTgt spid="12"/>
                                        </p:tgtEl>
                                        <p:attrNameLst>
                                          <p:attrName>ppt_x</p:attrName>
                                        </p:attrNameLst>
                                      </p:cBhvr>
                                      <p:tavLst>
                                        <p:tav tm="0">
                                          <p:val>
                                            <p:strVal val="#ppt_x"/>
                                          </p:val>
                                        </p:tav>
                                        <p:tav tm="100000">
                                          <p:val>
                                            <p:strVal val="#ppt_x"/>
                                          </p:val>
                                        </p:tav>
                                      </p:tavLst>
                                    </p:anim>
                                    <p:anim calcmode="lin" valueType="num">
                                      <p:cBhvr additive="base">
                                        <p:cTn id="63" dur="1500" fill="hold"/>
                                        <p:tgtEl>
                                          <p:spTgt spid="12"/>
                                        </p:tgtEl>
                                        <p:attrNameLst>
                                          <p:attrName>ppt_y</p:attrName>
                                        </p:attrNameLst>
                                      </p:cBhvr>
                                      <p:tavLst>
                                        <p:tav tm="0">
                                          <p:val>
                                            <p:strVal val="0-#ppt_h/2"/>
                                          </p:val>
                                        </p:tav>
                                        <p:tav tm="100000">
                                          <p:val>
                                            <p:strVal val="#ppt_y"/>
                                          </p:val>
                                        </p:tav>
                                      </p:tavLst>
                                    </p:anim>
                                  </p:childTnLst>
                                </p:cTn>
                              </p:par>
                              <p:par>
                                <p:cTn id="64" presetID="8" presetClass="emph" presetSubtype="0" fill="hold" nodeType="withEffect">
                                  <p:stCondLst>
                                    <p:cond delay="400"/>
                                  </p:stCondLst>
                                  <p:childTnLst>
                                    <p:animRot by="21600000">
                                      <p:cBhvr>
                                        <p:cTn id="65" dur="15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5" grpId="0"/>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 name="图片 81"/>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83" name="矩形 82"/>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grpSp>
        <p:nvGrpSpPr>
          <p:cNvPr id="19" name="组合 18"/>
          <p:cNvGrpSpPr>
            <a:grpSpLocks/>
          </p:cNvGrpSpPr>
          <p:nvPr/>
        </p:nvGrpSpPr>
        <p:grpSpPr bwMode="auto">
          <a:xfrm>
            <a:off x="6963343" y="2179319"/>
            <a:ext cx="1955800" cy="347662"/>
            <a:chOff x="0" y="0"/>
            <a:chExt cx="1957146" cy="347067"/>
          </a:xfrm>
          <a:solidFill>
            <a:schemeClr val="bg1">
              <a:lumMod val="50000"/>
            </a:schemeClr>
          </a:solidFill>
        </p:grpSpPr>
        <p:cxnSp>
          <p:nvCxnSpPr>
            <p:cNvPr id="20" name="Straight Arrow Connector 25"/>
            <p:cNvCxnSpPr>
              <a:cxnSpLocks noChangeShapeType="1"/>
            </p:cNvCxnSpPr>
            <p:nvPr/>
          </p:nvCxnSpPr>
          <p:spPr bwMode="auto">
            <a:xfrm>
              <a:off x="0" y="173534"/>
              <a:ext cx="1766584" cy="1"/>
            </a:xfrm>
            <a:prstGeom prst="straightConnector1">
              <a:avLst/>
            </a:prstGeom>
            <a:grpFill/>
            <a:ln w="19050">
              <a:solidFill>
                <a:schemeClr val="bg1">
                  <a:lumMod val="50000"/>
                </a:schemeClr>
              </a:solidFill>
              <a:bevel/>
              <a:headEnd/>
              <a:tailEnd/>
            </a:ln>
            <a:extLst/>
          </p:spPr>
        </p:cxnSp>
        <p:sp>
          <p:nvSpPr>
            <p:cNvPr id="21" name="Oval 27"/>
            <p:cNvSpPr>
              <a:spLocks noChangeArrowheads="1"/>
            </p:cNvSpPr>
            <p:nvPr/>
          </p:nvSpPr>
          <p:spPr bwMode="auto">
            <a:xfrm>
              <a:off x="1612059" y="0"/>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grpSp>
        <p:nvGrpSpPr>
          <p:cNvPr id="22" name="组合 15"/>
          <p:cNvGrpSpPr>
            <a:grpSpLocks/>
          </p:cNvGrpSpPr>
          <p:nvPr/>
        </p:nvGrpSpPr>
        <p:grpSpPr bwMode="auto">
          <a:xfrm>
            <a:off x="7796781" y="5162231"/>
            <a:ext cx="1122362" cy="847725"/>
            <a:chOff x="0" y="0"/>
            <a:chExt cx="1122813" cy="848625"/>
          </a:xfrm>
          <a:solidFill>
            <a:schemeClr val="bg1">
              <a:lumMod val="50000"/>
            </a:schemeClr>
          </a:solidFill>
        </p:grpSpPr>
        <p:cxnSp>
          <p:nvCxnSpPr>
            <p:cNvPr id="23" name="Straight Arrow Connector 42"/>
            <p:cNvCxnSpPr>
              <a:cxnSpLocks noChangeShapeType="1"/>
            </p:cNvCxnSpPr>
            <p:nvPr/>
          </p:nvCxnSpPr>
          <p:spPr bwMode="auto">
            <a:xfrm>
              <a:off x="535223" y="675092"/>
              <a:ext cx="394904" cy="1"/>
            </a:xfrm>
            <a:prstGeom prst="straightConnector1">
              <a:avLst/>
            </a:prstGeom>
            <a:grpFill/>
            <a:ln w="19050">
              <a:solidFill>
                <a:schemeClr val="bg1">
                  <a:lumMod val="50000"/>
                </a:schemeClr>
              </a:solidFill>
              <a:bevel/>
              <a:headEnd/>
              <a:tailEnd/>
            </a:ln>
            <a:extLst/>
          </p:spPr>
        </p:cxnSp>
        <p:sp>
          <p:nvSpPr>
            <p:cNvPr id="24" name="Straight Connector 45"/>
            <p:cNvSpPr>
              <a:spLocks noChangeShapeType="1"/>
            </p:cNvSpPr>
            <p:nvPr/>
          </p:nvSpPr>
          <p:spPr bwMode="auto">
            <a:xfrm flipH="1" flipV="1">
              <a:off x="0" y="0"/>
              <a:ext cx="535223" cy="675092"/>
            </a:xfrm>
            <a:prstGeom prst="line">
              <a:avLst/>
            </a:prstGeom>
            <a:grpFill/>
            <a:ln w="19050">
              <a:solidFill>
                <a:schemeClr val="bg1">
                  <a:lumMod val="50000"/>
                </a:schemeClr>
              </a:solidFill>
              <a:bevel/>
              <a:headEnd/>
              <a:tailEnd/>
            </a:ln>
            <a:extLst/>
          </p:spPr>
          <p:txBody>
            <a:bodyPr/>
            <a:lstStyle/>
            <a:p>
              <a:endParaRPr lang="zh-CN" altLang="en-US">
                <a:solidFill>
                  <a:schemeClr val="tx1">
                    <a:lumMod val="75000"/>
                    <a:lumOff val="25000"/>
                  </a:schemeClr>
                </a:solidFill>
              </a:endParaRPr>
            </a:p>
          </p:txBody>
        </p:sp>
        <p:sp>
          <p:nvSpPr>
            <p:cNvPr id="25" name="Oval 34"/>
            <p:cNvSpPr>
              <a:spLocks noChangeArrowheads="1"/>
            </p:cNvSpPr>
            <p:nvPr/>
          </p:nvSpPr>
          <p:spPr bwMode="auto">
            <a:xfrm>
              <a:off x="777726" y="501558"/>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grpSp>
        <p:nvGrpSpPr>
          <p:cNvPr id="26" name="组合 17"/>
          <p:cNvGrpSpPr>
            <a:grpSpLocks/>
          </p:cNvGrpSpPr>
          <p:nvPr/>
        </p:nvGrpSpPr>
        <p:grpSpPr bwMode="auto">
          <a:xfrm>
            <a:off x="7661843" y="3308031"/>
            <a:ext cx="1257300" cy="974725"/>
            <a:chOff x="0" y="0"/>
            <a:chExt cx="1258787" cy="975500"/>
          </a:xfrm>
          <a:solidFill>
            <a:schemeClr val="bg1">
              <a:lumMod val="50000"/>
            </a:schemeClr>
          </a:solidFill>
        </p:grpSpPr>
        <p:cxnSp>
          <p:nvCxnSpPr>
            <p:cNvPr id="27" name="Straight Arrow Connector 38"/>
            <p:cNvCxnSpPr>
              <a:cxnSpLocks noChangeShapeType="1"/>
            </p:cNvCxnSpPr>
            <p:nvPr/>
          </p:nvCxnSpPr>
          <p:spPr bwMode="auto">
            <a:xfrm>
              <a:off x="494871" y="0"/>
              <a:ext cx="572172" cy="765754"/>
            </a:xfrm>
            <a:prstGeom prst="straightConnector1">
              <a:avLst/>
            </a:prstGeom>
            <a:grpFill/>
            <a:ln w="19050">
              <a:solidFill>
                <a:schemeClr val="bg1">
                  <a:lumMod val="50000"/>
                </a:schemeClr>
              </a:solidFill>
              <a:bevel/>
              <a:headEnd/>
              <a:tailEnd/>
            </a:ln>
            <a:extLst/>
          </p:spPr>
        </p:cxnSp>
        <p:sp>
          <p:nvSpPr>
            <p:cNvPr id="28" name="Straight Connector 41"/>
            <p:cNvSpPr>
              <a:spLocks noChangeShapeType="1"/>
            </p:cNvSpPr>
            <p:nvPr/>
          </p:nvSpPr>
          <p:spPr bwMode="auto">
            <a:xfrm flipH="1">
              <a:off x="0" y="0"/>
              <a:ext cx="494871" cy="1"/>
            </a:xfrm>
            <a:prstGeom prst="line">
              <a:avLst/>
            </a:prstGeom>
            <a:grpFill/>
            <a:ln w="19050">
              <a:solidFill>
                <a:schemeClr val="bg1">
                  <a:lumMod val="50000"/>
                </a:schemeClr>
              </a:solidFill>
              <a:bevel/>
              <a:headEnd/>
              <a:tailEnd/>
            </a:ln>
            <a:extLst/>
          </p:spPr>
          <p:txBody>
            <a:bodyPr/>
            <a:lstStyle/>
            <a:p>
              <a:endParaRPr lang="zh-CN" altLang="en-US">
                <a:solidFill>
                  <a:schemeClr val="tx1">
                    <a:lumMod val="75000"/>
                    <a:lumOff val="25000"/>
                  </a:schemeClr>
                </a:solidFill>
              </a:endParaRPr>
            </a:p>
          </p:txBody>
        </p:sp>
        <p:sp>
          <p:nvSpPr>
            <p:cNvPr id="29" name="Oval 36"/>
            <p:cNvSpPr>
              <a:spLocks noChangeArrowheads="1"/>
            </p:cNvSpPr>
            <p:nvPr/>
          </p:nvSpPr>
          <p:spPr bwMode="auto">
            <a:xfrm>
              <a:off x="913700" y="628433"/>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grpSp>
        <p:nvGrpSpPr>
          <p:cNvPr id="30" name="组合 9"/>
          <p:cNvGrpSpPr>
            <a:grpSpLocks/>
          </p:cNvGrpSpPr>
          <p:nvPr/>
        </p:nvGrpSpPr>
        <p:grpSpPr bwMode="auto">
          <a:xfrm>
            <a:off x="2786631" y="2226944"/>
            <a:ext cx="1390650" cy="444500"/>
            <a:chOff x="0" y="0"/>
            <a:chExt cx="1390391" cy="444014"/>
          </a:xfrm>
          <a:solidFill>
            <a:schemeClr val="bg1">
              <a:lumMod val="50000"/>
            </a:schemeClr>
          </a:solidFill>
        </p:grpSpPr>
        <p:cxnSp>
          <p:nvCxnSpPr>
            <p:cNvPr id="31" name="Straight Arrow Connector 70"/>
            <p:cNvCxnSpPr>
              <a:cxnSpLocks noChangeShapeType="1"/>
            </p:cNvCxnSpPr>
            <p:nvPr/>
          </p:nvCxnSpPr>
          <p:spPr bwMode="auto">
            <a:xfrm flipH="1">
              <a:off x="89829" y="173534"/>
              <a:ext cx="781837" cy="1"/>
            </a:xfrm>
            <a:prstGeom prst="straightConnector1">
              <a:avLst/>
            </a:prstGeom>
            <a:grpFill/>
            <a:ln w="19050">
              <a:solidFill>
                <a:schemeClr val="bg1">
                  <a:lumMod val="50000"/>
                </a:schemeClr>
              </a:solidFill>
              <a:bevel/>
              <a:headEnd/>
              <a:tailEnd/>
            </a:ln>
            <a:extLst/>
          </p:spPr>
        </p:cxnSp>
        <p:sp>
          <p:nvSpPr>
            <p:cNvPr id="32" name="Straight Connector 72"/>
            <p:cNvSpPr>
              <a:spLocks noChangeShapeType="1"/>
            </p:cNvSpPr>
            <p:nvPr/>
          </p:nvSpPr>
          <p:spPr bwMode="auto">
            <a:xfrm>
              <a:off x="871666" y="173534"/>
              <a:ext cx="518725" cy="270480"/>
            </a:xfrm>
            <a:prstGeom prst="line">
              <a:avLst/>
            </a:prstGeom>
            <a:grpFill/>
            <a:ln w="19050">
              <a:solidFill>
                <a:schemeClr val="bg1">
                  <a:lumMod val="50000"/>
                </a:schemeClr>
              </a:solidFill>
              <a:bevel/>
              <a:headEnd/>
              <a:tailEnd/>
            </a:ln>
            <a:extLst/>
          </p:spPr>
          <p:txBody>
            <a:bodyPr/>
            <a:lstStyle/>
            <a:p>
              <a:endParaRPr lang="zh-CN" altLang="en-US">
                <a:solidFill>
                  <a:schemeClr val="tx1">
                    <a:lumMod val="75000"/>
                    <a:lumOff val="25000"/>
                  </a:schemeClr>
                </a:solidFill>
              </a:endParaRPr>
            </a:p>
          </p:txBody>
        </p:sp>
        <p:sp>
          <p:nvSpPr>
            <p:cNvPr id="33" name="Oval 48"/>
            <p:cNvSpPr>
              <a:spLocks noChangeArrowheads="1"/>
            </p:cNvSpPr>
            <p:nvPr/>
          </p:nvSpPr>
          <p:spPr bwMode="auto">
            <a:xfrm>
              <a:off x="0" y="0"/>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grpSp>
        <p:nvGrpSpPr>
          <p:cNvPr id="34" name="组合 14"/>
          <p:cNvGrpSpPr>
            <a:grpSpLocks/>
          </p:cNvGrpSpPr>
          <p:nvPr/>
        </p:nvGrpSpPr>
        <p:grpSpPr bwMode="auto">
          <a:xfrm>
            <a:off x="2786631" y="5435281"/>
            <a:ext cx="1481137" cy="574675"/>
            <a:chOff x="0" y="0"/>
            <a:chExt cx="1481420" cy="575242"/>
          </a:xfrm>
          <a:solidFill>
            <a:schemeClr val="bg1">
              <a:lumMod val="50000"/>
            </a:schemeClr>
          </a:solidFill>
        </p:grpSpPr>
        <p:cxnSp>
          <p:nvCxnSpPr>
            <p:cNvPr id="35" name="Straight Arrow Connector 57"/>
            <p:cNvCxnSpPr>
              <a:cxnSpLocks noChangeShapeType="1"/>
            </p:cNvCxnSpPr>
            <p:nvPr/>
          </p:nvCxnSpPr>
          <p:spPr bwMode="auto">
            <a:xfrm flipH="1">
              <a:off x="172543" y="401709"/>
              <a:ext cx="1052726" cy="1"/>
            </a:xfrm>
            <a:prstGeom prst="straightConnector1">
              <a:avLst/>
            </a:prstGeom>
            <a:grpFill/>
            <a:ln w="19050">
              <a:solidFill>
                <a:schemeClr val="bg1">
                  <a:lumMod val="50000"/>
                </a:schemeClr>
              </a:solidFill>
              <a:bevel/>
              <a:headEnd/>
              <a:tailEnd/>
            </a:ln>
            <a:extLst/>
          </p:spPr>
        </p:cxnSp>
        <p:sp>
          <p:nvSpPr>
            <p:cNvPr id="36" name="Straight Connector 60"/>
            <p:cNvSpPr>
              <a:spLocks noChangeShapeType="1"/>
            </p:cNvSpPr>
            <p:nvPr/>
          </p:nvSpPr>
          <p:spPr bwMode="auto">
            <a:xfrm flipH="1">
              <a:off x="1225268" y="0"/>
              <a:ext cx="256152" cy="401711"/>
            </a:xfrm>
            <a:prstGeom prst="line">
              <a:avLst/>
            </a:prstGeom>
            <a:grpFill/>
            <a:ln w="19050">
              <a:solidFill>
                <a:schemeClr val="bg1">
                  <a:lumMod val="50000"/>
                </a:schemeClr>
              </a:solidFill>
              <a:bevel/>
              <a:headEnd/>
              <a:tailEnd/>
            </a:ln>
            <a:extLst/>
          </p:spPr>
          <p:txBody>
            <a:bodyPr/>
            <a:lstStyle/>
            <a:p>
              <a:endParaRPr lang="zh-CN" altLang="en-US">
                <a:solidFill>
                  <a:schemeClr val="tx1">
                    <a:lumMod val="75000"/>
                    <a:lumOff val="25000"/>
                  </a:schemeClr>
                </a:solidFill>
              </a:endParaRPr>
            </a:p>
          </p:txBody>
        </p:sp>
        <p:sp>
          <p:nvSpPr>
            <p:cNvPr id="37" name="Oval 50"/>
            <p:cNvSpPr>
              <a:spLocks noChangeArrowheads="1"/>
            </p:cNvSpPr>
            <p:nvPr/>
          </p:nvSpPr>
          <p:spPr bwMode="auto">
            <a:xfrm>
              <a:off x="0" y="228175"/>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grpSp>
        <p:nvGrpSpPr>
          <p:cNvPr id="38" name="组合 12"/>
          <p:cNvGrpSpPr>
            <a:grpSpLocks/>
          </p:cNvGrpSpPr>
          <p:nvPr/>
        </p:nvGrpSpPr>
        <p:grpSpPr bwMode="auto">
          <a:xfrm>
            <a:off x="2786631" y="3403281"/>
            <a:ext cx="2381250" cy="879475"/>
            <a:chOff x="0" y="0"/>
            <a:chExt cx="2382016" cy="879473"/>
          </a:xfrm>
          <a:solidFill>
            <a:schemeClr val="bg1">
              <a:lumMod val="50000"/>
            </a:schemeClr>
          </a:solidFill>
        </p:grpSpPr>
        <p:cxnSp>
          <p:nvCxnSpPr>
            <p:cNvPr id="39" name="Straight Arrow Connector 62"/>
            <p:cNvCxnSpPr>
              <a:cxnSpLocks noChangeShapeType="1"/>
            </p:cNvCxnSpPr>
            <p:nvPr/>
          </p:nvCxnSpPr>
          <p:spPr bwMode="auto">
            <a:xfrm flipH="1">
              <a:off x="188483" y="0"/>
              <a:ext cx="683241" cy="705113"/>
            </a:xfrm>
            <a:prstGeom prst="straightConnector1">
              <a:avLst/>
            </a:prstGeom>
            <a:grpFill/>
            <a:ln w="19050">
              <a:solidFill>
                <a:schemeClr val="bg1">
                  <a:lumMod val="50000"/>
                </a:schemeClr>
              </a:solidFill>
              <a:bevel/>
              <a:headEnd/>
              <a:tailEnd/>
            </a:ln>
            <a:extLst/>
          </p:spPr>
        </p:cxnSp>
        <p:sp>
          <p:nvSpPr>
            <p:cNvPr id="40" name="Straight Connector 64"/>
            <p:cNvSpPr>
              <a:spLocks noChangeShapeType="1"/>
            </p:cNvSpPr>
            <p:nvPr/>
          </p:nvSpPr>
          <p:spPr bwMode="auto">
            <a:xfrm flipH="1">
              <a:off x="871666" y="4152"/>
              <a:ext cx="1510350" cy="1"/>
            </a:xfrm>
            <a:prstGeom prst="line">
              <a:avLst/>
            </a:prstGeom>
            <a:grpFill/>
            <a:ln w="19050">
              <a:solidFill>
                <a:schemeClr val="bg1">
                  <a:lumMod val="50000"/>
                </a:schemeClr>
              </a:solidFill>
              <a:bevel/>
              <a:headEnd/>
              <a:tailEnd/>
            </a:ln>
            <a:extLst/>
          </p:spPr>
          <p:txBody>
            <a:bodyPr/>
            <a:lstStyle/>
            <a:p>
              <a:endParaRPr lang="zh-CN" altLang="en-US">
                <a:solidFill>
                  <a:schemeClr val="tx1">
                    <a:lumMod val="75000"/>
                    <a:lumOff val="25000"/>
                  </a:schemeClr>
                </a:solidFill>
              </a:endParaRPr>
            </a:p>
          </p:txBody>
        </p:sp>
        <p:sp>
          <p:nvSpPr>
            <p:cNvPr id="41" name="Oval 52"/>
            <p:cNvSpPr>
              <a:spLocks noChangeArrowheads="1"/>
            </p:cNvSpPr>
            <p:nvPr/>
          </p:nvSpPr>
          <p:spPr bwMode="auto">
            <a:xfrm>
              <a:off x="0" y="532406"/>
              <a:ext cx="345087" cy="347067"/>
            </a:xfrm>
            <a:prstGeom prst="ellipse">
              <a:avLst/>
            </a:prstGeom>
            <a:grpFill/>
            <a:ln w="12700">
              <a:solidFill>
                <a:schemeClr val="bg1">
                  <a:lumMod val="50000"/>
                </a:schemeClr>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tx1">
                    <a:lumMod val="75000"/>
                    <a:lumOff val="25000"/>
                  </a:schemeClr>
                </a:solidFill>
                <a:latin typeface="Calibri" panose="020F0502020204030204" pitchFamily="34" charset="0"/>
                <a:sym typeface="Calibri" panose="020F0502020204030204" pitchFamily="34" charset="0"/>
              </a:endParaRPr>
            </a:p>
          </p:txBody>
        </p:sp>
      </p:grpSp>
      <p:sp>
        <p:nvSpPr>
          <p:cNvPr id="42" name="矩形 17"/>
          <p:cNvSpPr>
            <a:spLocks noChangeArrowheads="1"/>
          </p:cNvSpPr>
          <p:nvPr/>
        </p:nvSpPr>
        <p:spPr bwMode="auto">
          <a:xfrm>
            <a:off x="388419" y="2482531"/>
            <a:ext cx="2435191"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3" name="矩形 17"/>
          <p:cNvSpPr>
            <a:spLocks noChangeArrowheads="1"/>
          </p:cNvSpPr>
          <p:nvPr/>
        </p:nvSpPr>
        <p:spPr bwMode="auto">
          <a:xfrm>
            <a:off x="388419" y="4209731"/>
            <a:ext cx="2435191"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4" name="矩形 17"/>
          <p:cNvSpPr>
            <a:spLocks noChangeArrowheads="1"/>
          </p:cNvSpPr>
          <p:nvPr/>
        </p:nvSpPr>
        <p:spPr bwMode="auto">
          <a:xfrm>
            <a:off x="388419" y="5943281"/>
            <a:ext cx="2435191"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在此录入上述图表的描述说明，在此录入图表的描述说明。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5" name="矩形 17"/>
          <p:cNvSpPr>
            <a:spLocks noChangeArrowheads="1"/>
          </p:cNvSpPr>
          <p:nvPr/>
        </p:nvSpPr>
        <p:spPr bwMode="auto">
          <a:xfrm>
            <a:off x="9069955" y="2450781"/>
            <a:ext cx="2435191"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6" name="矩形 17"/>
          <p:cNvSpPr>
            <a:spLocks noChangeArrowheads="1"/>
          </p:cNvSpPr>
          <p:nvPr/>
        </p:nvSpPr>
        <p:spPr bwMode="auto">
          <a:xfrm>
            <a:off x="9069955" y="4217669"/>
            <a:ext cx="2435191"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47" name="矩形 17"/>
          <p:cNvSpPr>
            <a:spLocks noChangeArrowheads="1"/>
          </p:cNvSpPr>
          <p:nvPr/>
        </p:nvSpPr>
        <p:spPr bwMode="auto">
          <a:xfrm>
            <a:off x="9069955" y="5965506"/>
            <a:ext cx="2435191"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8" name="组合 7"/>
          <p:cNvGrpSpPr>
            <a:grpSpLocks/>
          </p:cNvGrpSpPr>
          <p:nvPr/>
        </p:nvGrpSpPr>
        <p:grpSpPr bwMode="auto">
          <a:xfrm>
            <a:off x="3489893" y="3542981"/>
            <a:ext cx="1993900" cy="1998663"/>
            <a:chOff x="0" y="0"/>
            <a:chExt cx="1993900" cy="1998133"/>
          </a:xfrm>
        </p:grpSpPr>
        <p:sp>
          <p:nvSpPr>
            <p:cNvPr id="49" name="Freeform 10"/>
            <p:cNvSpPr>
              <a:spLocks noEditPoints="1" noChangeArrowheads="1"/>
            </p:cNvSpPr>
            <p:nvPr/>
          </p:nvSpPr>
          <p:spPr bwMode="auto">
            <a:xfrm>
              <a:off x="0" y="0"/>
              <a:ext cx="1993900" cy="1998133"/>
            </a:xfrm>
            <a:custGeom>
              <a:avLst/>
              <a:gdLst>
                <a:gd name="T0" fmla="*/ 1911432 w 1088"/>
                <a:gd name="T1" fmla="*/ 929407 h 1090"/>
                <a:gd name="T2" fmla="*/ 1898603 w 1088"/>
                <a:gd name="T3" fmla="*/ 834083 h 1090"/>
                <a:gd name="T4" fmla="*/ 1876612 w 1088"/>
                <a:gd name="T5" fmla="*/ 740592 h 1090"/>
                <a:gd name="T6" fmla="*/ 1845457 w 1088"/>
                <a:gd name="T7" fmla="*/ 650768 h 1090"/>
                <a:gd name="T8" fmla="*/ 1803307 w 1088"/>
                <a:gd name="T9" fmla="*/ 562777 h 1090"/>
                <a:gd name="T10" fmla="*/ 1753826 w 1088"/>
                <a:gd name="T11" fmla="*/ 482118 h 1090"/>
                <a:gd name="T12" fmla="*/ 1695182 w 1088"/>
                <a:gd name="T13" fmla="*/ 405126 h 1090"/>
                <a:gd name="T14" fmla="*/ 1631040 w 1088"/>
                <a:gd name="T15" fmla="*/ 335466 h 1090"/>
                <a:gd name="T16" fmla="*/ 1557734 w 1088"/>
                <a:gd name="T17" fmla="*/ 273139 h 1090"/>
                <a:gd name="T18" fmla="*/ 1478931 w 1088"/>
                <a:gd name="T19" fmla="*/ 218145 h 1090"/>
                <a:gd name="T20" fmla="*/ 1394630 w 1088"/>
                <a:gd name="T21" fmla="*/ 170483 h 1090"/>
                <a:gd name="T22" fmla="*/ 1306664 w 1088"/>
                <a:gd name="T23" fmla="*/ 133820 h 1090"/>
                <a:gd name="T24" fmla="*/ 1215033 w 1088"/>
                <a:gd name="T25" fmla="*/ 106323 h 1090"/>
                <a:gd name="T26" fmla="*/ 1119736 w 1088"/>
                <a:gd name="T27" fmla="*/ 87991 h 1090"/>
                <a:gd name="T28" fmla="*/ 1024439 w 1088"/>
                <a:gd name="T29" fmla="*/ 80659 h 1090"/>
                <a:gd name="T30" fmla="*/ 929143 w 1088"/>
                <a:gd name="T31" fmla="*/ 82492 h 1090"/>
                <a:gd name="T32" fmla="*/ 833846 w 1088"/>
                <a:gd name="T33" fmla="*/ 95324 h 1090"/>
                <a:gd name="T34" fmla="*/ 740382 w 1088"/>
                <a:gd name="T35" fmla="*/ 117322 h 1090"/>
                <a:gd name="T36" fmla="*/ 648751 w 1088"/>
                <a:gd name="T37" fmla="*/ 148485 h 1090"/>
                <a:gd name="T38" fmla="*/ 562617 w 1088"/>
                <a:gd name="T39" fmla="*/ 190648 h 1090"/>
                <a:gd name="T40" fmla="*/ 480149 w 1088"/>
                <a:gd name="T41" fmla="*/ 240143 h 1090"/>
                <a:gd name="T42" fmla="*/ 405011 w 1088"/>
                <a:gd name="T43" fmla="*/ 298803 h 1090"/>
                <a:gd name="T44" fmla="*/ 333538 w 1088"/>
                <a:gd name="T45" fmla="*/ 364797 h 1090"/>
                <a:gd name="T46" fmla="*/ 271229 w 1088"/>
                <a:gd name="T47" fmla="*/ 436290 h 1090"/>
                <a:gd name="T48" fmla="*/ 216250 w 1088"/>
                <a:gd name="T49" fmla="*/ 516948 h 1090"/>
                <a:gd name="T50" fmla="*/ 170434 w 1088"/>
                <a:gd name="T51" fmla="*/ 601273 h 1090"/>
                <a:gd name="T52" fmla="*/ 133782 w 1088"/>
                <a:gd name="T53" fmla="*/ 689264 h 1090"/>
                <a:gd name="T54" fmla="*/ 106292 w 1088"/>
                <a:gd name="T55" fmla="*/ 780922 h 1090"/>
                <a:gd name="T56" fmla="*/ 87966 w 1088"/>
                <a:gd name="T57" fmla="*/ 876245 h 1090"/>
                <a:gd name="T58" fmla="*/ 80636 w 1088"/>
                <a:gd name="T59" fmla="*/ 971569 h 1090"/>
                <a:gd name="T60" fmla="*/ 82468 w 1088"/>
                <a:gd name="T61" fmla="*/ 1066893 h 1090"/>
                <a:gd name="T62" fmla="*/ 95297 w 1088"/>
                <a:gd name="T63" fmla="*/ 1162217 h 1090"/>
                <a:gd name="T64" fmla="*/ 117288 w 1088"/>
                <a:gd name="T65" fmla="*/ 1257541 h 1090"/>
                <a:gd name="T66" fmla="*/ 148443 w 1088"/>
                <a:gd name="T67" fmla="*/ 1347365 h 1090"/>
                <a:gd name="T68" fmla="*/ 190593 w 1088"/>
                <a:gd name="T69" fmla="*/ 1433523 h 1090"/>
                <a:gd name="T70" fmla="*/ 240074 w 1088"/>
                <a:gd name="T71" fmla="*/ 1516015 h 1090"/>
                <a:gd name="T72" fmla="*/ 298718 w 1088"/>
                <a:gd name="T73" fmla="*/ 1593007 h 1090"/>
                <a:gd name="T74" fmla="*/ 362860 w 1088"/>
                <a:gd name="T75" fmla="*/ 1662667 h 1090"/>
                <a:gd name="T76" fmla="*/ 436166 w 1088"/>
                <a:gd name="T77" fmla="*/ 1724994 h 1090"/>
                <a:gd name="T78" fmla="*/ 514969 w 1088"/>
                <a:gd name="T79" fmla="*/ 1779988 h 1090"/>
                <a:gd name="T80" fmla="*/ 599270 w 1088"/>
                <a:gd name="T81" fmla="*/ 1825817 h 1090"/>
                <a:gd name="T82" fmla="*/ 687236 w 1088"/>
                <a:gd name="T83" fmla="*/ 1864313 h 1090"/>
                <a:gd name="T84" fmla="*/ 778867 w 1088"/>
                <a:gd name="T85" fmla="*/ 1891810 h 1090"/>
                <a:gd name="T86" fmla="*/ 874164 w 1088"/>
                <a:gd name="T87" fmla="*/ 1908309 h 1090"/>
                <a:gd name="T88" fmla="*/ 969461 w 1088"/>
                <a:gd name="T89" fmla="*/ 1917474 h 1090"/>
                <a:gd name="T90" fmla="*/ 1064757 w 1088"/>
                <a:gd name="T91" fmla="*/ 1915641 h 1090"/>
                <a:gd name="T92" fmla="*/ 1160054 w 1088"/>
                <a:gd name="T93" fmla="*/ 1902809 h 1090"/>
                <a:gd name="T94" fmla="*/ 1253518 w 1088"/>
                <a:gd name="T95" fmla="*/ 1880811 h 1090"/>
                <a:gd name="T96" fmla="*/ 1345149 w 1088"/>
                <a:gd name="T97" fmla="*/ 1849648 h 1090"/>
                <a:gd name="T98" fmla="*/ 1431283 w 1088"/>
                <a:gd name="T99" fmla="*/ 1807485 h 1090"/>
                <a:gd name="T100" fmla="*/ 1513751 w 1088"/>
                <a:gd name="T101" fmla="*/ 1757990 h 1090"/>
                <a:gd name="T102" fmla="*/ 1588889 w 1088"/>
                <a:gd name="T103" fmla="*/ 1699330 h 1090"/>
                <a:gd name="T104" fmla="*/ 1658529 w 1088"/>
                <a:gd name="T105" fmla="*/ 1633336 h 1090"/>
                <a:gd name="T106" fmla="*/ 1722671 w 1088"/>
                <a:gd name="T107" fmla="*/ 1560010 h 1090"/>
                <a:gd name="T108" fmla="*/ 1775817 w 1088"/>
                <a:gd name="T109" fmla="*/ 1481185 h 1090"/>
                <a:gd name="T110" fmla="*/ 1823466 w 1088"/>
                <a:gd name="T111" fmla="*/ 1396860 h 1090"/>
                <a:gd name="T112" fmla="*/ 1860118 w 1088"/>
                <a:gd name="T113" fmla="*/ 1308869 h 1090"/>
                <a:gd name="T114" fmla="*/ 1887608 w 1088"/>
                <a:gd name="T115" fmla="*/ 1217211 h 1090"/>
                <a:gd name="T116" fmla="*/ 1905934 w 1088"/>
                <a:gd name="T117" fmla="*/ 1121888 h 1090"/>
                <a:gd name="T118" fmla="*/ 1913264 w 1088"/>
                <a:gd name="T119" fmla="*/ 102656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nvGrpSpPr>
            <p:cNvPr id="50" name="Group 97"/>
            <p:cNvGrpSpPr>
              <a:grpSpLocks/>
            </p:cNvGrpSpPr>
            <p:nvPr/>
          </p:nvGrpSpPr>
          <p:grpSpPr bwMode="auto">
            <a:xfrm>
              <a:off x="601129" y="535046"/>
              <a:ext cx="835377" cy="851864"/>
              <a:chOff x="0" y="0"/>
              <a:chExt cx="379359" cy="386846"/>
            </a:xfrm>
          </p:grpSpPr>
          <p:sp>
            <p:nvSpPr>
              <p:cNvPr id="51" name="Freeform 36"/>
              <p:cNvSpPr>
                <a:spLocks noEditPoints="1" noChangeArrowheads="1"/>
              </p:cNvSpPr>
              <p:nvPr/>
            </p:nvSpPr>
            <p:spPr bwMode="auto">
              <a:xfrm>
                <a:off x="117301" y="0"/>
                <a:ext cx="262058" cy="262058"/>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rgbClr val="29670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52" name="Freeform 37"/>
              <p:cNvSpPr>
                <a:spLocks noChangeArrowheads="1"/>
              </p:cNvSpPr>
              <p:nvPr/>
            </p:nvSpPr>
            <p:spPr bwMode="auto">
              <a:xfrm>
                <a:off x="0" y="222124"/>
                <a:ext cx="159730" cy="164722"/>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solidFill>
                <a:srgbClr val="29670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53" name="Freeform 38"/>
              <p:cNvSpPr>
                <a:spLocks noChangeArrowheads="1"/>
              </p:cNvSpPr>
              <p:nvPr/>
            </p:nvSpPr>
            <p:spPr bwMode="auto">
              <a:xfrm>
                <a:off x="252073" y="87352"/>
                <a:ext cx="99831" cy="119797"/>
              </a:xfrm>
              <a:custGeom>
                <a:avLst/>
                <a:gdLst>
                  <a:gd name="T0" fmla="*/ 53243 w 30"/>
                  <a:gd name="T1" fmla="*/ 0 h 36"/>
                  <a:gd name="T2" fmla="*/ 0 w 30"/>
                  <a:gd name="T3" fmla="*/ 113142 h 36"/>
                  <a:gd name="T4" fmla="*/ 19966 w 30"/>
                  <a:gd name="T5" fmla="*/ 119797 h 36"/>
                  <a:gd name="T6" fmla="*/ 53243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solidFill>
                <a:srgbClr val="29670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grpSp>
      <p:grpSp>
        <p:nvGrpSpPr>
          <p:cNvPr id="54" name="组合 11"/>
          <p:cNvGrpSpPr>
            <a:grpSpLocks/>
          </p:cNvGrpSpPr>
          <p:nvPr/>
        </p:nvGrpSpPr>
        <p:grpSpPr bwMode="auto">
          <a:xfrm>
            <a:off x="6631556" y="2806381"/>
            <a:ext cx="1074737" cy="1076325"/>
            <a:chOff x="0" y="0"/>
            <a:chExt cx="1073832" cy="1076112"/>
          </a:xfrm>
        </p:grpSpPr>
        <p:sp>
          <p:nvSpPr>
            <p:cNvPr id="55" name="Freeform 10"/>
            <p:cNvSpPr>
              <a:spLocks noEditPoints="1" noChangeArrowheads="1"/>
            </p:cNvSpPr>
            <p:nvPr/>
          </p:nvSpPr>
          <p:spPr bwMode="auto">
            <a:xfrm>
              <a:off x="0" y="0"/>
              <a:ext cx="1073832" cy="1076112"/>
            </a:xfrm>
            <a:custGeom>
              <a:avLst/>
              <a:gdLst>
                <a:gd name="T0" fmla="*/ 1029418 w 1088"/>
                <a:gd name="T1" fmla="*/ 500540 h 1090"/>
                <a:gd name="T2" fmla="*/ 1022509 w 1088"/>
                <a:gd name="T3" fmla="*/ 449203 h 1090"/>
                <a:gd name="T4" fmla="*/ 1010665 w 1088"/>
                <a:gd name="T5" fmla="*/ 398853 h 1090"/>
                <a:gd name="T6" fmla="*/ 993887 w 1088"/>
                <a:gd name="T7" fmla="*/ 350477 h 1090"/>
                <a:gd name="T8" fmla="*/ 971186 w 1088"/>
                <a:gd name="T9" fmla="*/ 303088 h 1090"/>
                <a:gd name="T10" fmla="*/ 944538 w 1088"/>
                <a:gd name="T11" fmla="*/ 259649 h 1090"/>
                <a:gd name="T12" fmla="*/ 912955 w 1088"/>
                <a:gd name="T13" fmla="*/ 218184 h 1090"/>
                <a:gd name="T14" fmla="*/ 878410 w 1088"/>
                <a:gd name="T15" fmla="*/ 180668 h 1090"/>
                <a:gd name="T16" fmla="*/ 838931 w 1088"/>
                <a:gd name="T17" fmla="*/ 147102 h 1090"/>
                <a:gd name="T18" fmla="*/ 796491 w 1088"/>
                <a:gd name="T19" fmla="*/ 117484 h 1090"/>
                <a:gd name="T20" fmla="*/ 751090 w 1088"/>
                <a:gd name="T21" fmla="*/ 91815 h 1090"/>
                <a:gd name="T22" fmla="*/ 703715 w 1088"/>
                <a:gd name="T23" fmla="*/ 72070 h 1090"/>
                <a:gd name="T24" fmla="*/ 654366 w 1088"/>
                <a:gd name="T25" fmla="*/ 57261 h 1090"/>
                <a:gd name="T26" fmla="*/ 603044 w 1088"/>
                <a:gd name="T27" fmla="*/ 47388 h 1090"/>
                <a:gd name="T28" fmla="*/ 551721 w 1088"/>
                <a:gd name="T29" fmla="*/ 43439 h 1090"/>
                <a:gd name="T30" fmla="*/ 500398 w 1088"/>
                <a:gd name="T31" fmla="*/ 44427 h 1090"/>
                <a:gd name="T32" fmla="*/ 449075 w 1088"/>
                <a:gd name="T33" fmla="*/ 51337 h 1090"/>
                <a:gd name="T34" fmla="*/ 398739 w 1088"/>
                <a:gd name="T35" fmla="*/ 63185 h 1090"/>
                <a:gd name="T36" fmla="*/ 349390 w 1088"/>
                <a:gd name="T37" fmla="*/ 79968 h 1090"/>
                <a:gd name="T38" fmla="*/ 303002 w 1088"/>
                <a:gd name="T39" fmla="*/ 102675 h 1090"/>
                <a:gd name="T40" fmla="*/ 258588 w 1088"/>
                <a:gd name="T41" fmla="*/ 129331 h 1090"/>
                <a:gd name="T42" fmla="*/ 218122 w 1088"/>
                <a:gd name="T43" fmla="*/ 160923 h 1090"/>
                <a:gd name="T44" fmla="*/ 179630 w 1088"/>
                <a:gd name="T45" fmla="*/ 196464 h 1090"/>
                <a:gd name="T46" fmla="*/ 146073 w 1088"/>
                <a:gd name="T47" fmla="*/ 234968 h 1090"/>
                <a:gd name="T48" fmla="*/ 116463 w 1088"/>
                <a:gd name="T49" fmla="*/ 278407 h 1090"/>
                <a:gd name="T50" fmla="*/ 91789 w 1088"/>
                <a:gd name="T51" fmla="*/ 323821 h 1090"/>
                <a:gd name="T52" fmla="*/ 72049 w 1088"/>
                <a:gd name="T53" fmla="*/ 371209 h 1090"/>
                <a:gd name="T54" fmla="*/ 57245 w 1088"/>
                <a:gd name="T55" fmla="*/ 420572 h 1090"/>
                <a:gd name="T56" fmla="*/ 47375 w 1088"/>
                <a:gd name="T57" fmla="*/ 471910 h 1090"/>
                <a:gd name="T58" fmla="*/ 43427 w 1088"/>
                <a:gd name="T59" fmla="*/ 523247 h 1090"/>
                <a:gd name="T60" fmla="*/ 44414 w 1088"/>
                <a:gd name="T61" fmla="*/ 574585 h 1090"/>
                <a:gd name="T62" fmla="*/ 51323 w 1088"/>
                <a:gd name="T63" fmla="*/ 625922 h 1090"/>
                <a:gd name="T64" fmla="*/ 63167 w 1088"/>
                <a:gd name="T65" fmla="*/ 677259 h 1090"/>
                <a:gd name="T66" fmla="*/ 79945 w 1088"/>
                <a:gd name="T67" fmla="*/ 725635 h 1090"/>
                <a:gd name="T68" fmla="*/ 102646 w 1088"/>
                <a:gd name="T69" fmla="*/ 772036 h 1090"/>
                <a:gd name="T70" fmla="*/ 129294 w 1088"/>
                <a:gd name="T71" fmla="*/ 816463 h 1090"/>
                <a:gd name="T72" fmla="*/ 160877 w 1088"/>
                <a:gd name="T73" fmla="*/ 857928 h 1090"/>
                <a:gd name="T74" fmla="*/ 195422 w 1088"/>
                <a:gd name="T75" fmla="*/ 895444 h 1090"/>
                <a:gd name="T76" fmla="*/ 234901 w 1088"/>
                <a:gd name="T77" fmla="*/ 929010 h 1090"/>
                <a:gd name="T78" fmla="*/ 277341 w 1088"/>
                <a:gd name="T79" fmla="*/ 958628 h 1090"/>
                <a:gd name="T80" fmla="*/ 322742 w 1088"/>
                <a:gd name="T81" fmla="*/ 983310 h 1090"/>
                <a:gd name="T82" fmla="*/ 370117 w 1088"/>
                <a:gd name="T83" fmla="*/ 1004042 h 1090"/>
                <a:gd name="T84" fmla="*/ 419466 w 1088"/>
                <a:gd name="T85" fmla="*/ 1018851 h 1090"/>
                <a:gd name="T86" fmla="*/ 470788 w 1088"/>
                <a:gd name="T87" fmla="*/ 1027736 h 1090"/>
                <a:gd name="T88" fmla="*/ 522111 w 1088"/>
                <a:gd name="T89" fmla="*/ 1032673 h 1090"/>
                <a:gd name="T90" fmla="*/ 573434 w 1088"/>
                <a:gd name="T91" fmla="*/ 1031685 h 1090"/>
                <a:gd name="T92" fmla="*/ 624757 w 1088"/>
                <a:gd name="T93" fmla="*/ 1024775 h 1090"/>
                <a:gd name="T94" fmla="*/ 675093 w 1088"/>
                <a:gd name="T95" fmla="*/ 1012927 h 1090"/>
                <a:gd name="T96" fmla="*/ 724442 w 1088"/>
                <a:gd name="T97" fmla="*/ 996144 h 1090"/>
                <a:gd name="T98" fmla="*/ 770830 w 1088"/>
                <a:gd name="T99" fmla="*/ 973437 h 1090"/>
                <a:gd name="T100" fmla="*/ 815244 w 1088"/>
                <a:gd name="T101" fmla="*/ 946781 h 1090"/>
                <a:gd name="T102" fmla="*/ 855710 w 1088"/>
                <a:gd name="T103" fmla="*/ 915189 h 1090"/>
                <a:gd name="T104" fmla="*/ 893215 w 1088"/>
                <a:gd name="T105" fmla="*/ 879648 h 1090"/>
                <a:gd name="T106" fmla="*/ 927759 w 1088"/>
                <a:gd name="T107" fmla="*/ 840157 h 1090"/>
                <a:gd name="T108" fmla="*/ 956382 w 1088"/>
                <a:gd name="T109" fmla="*/ 797705 h 1090"/>
                <a:gd name="T110" fmla="*/ 982043 w 1088"/>
                <a:gd name="T111" fmla="*/ 752291 h 1090"/>
                <a:gd name="T112" fmla="*/ 1001783 w 1088"/>
                <a:gd name="T113" fmla="*/ 704903 h 1090"/>
                <a:gd name="T114" fmla="*/ 1016587 w 1088"/>
                <a:gd name="T115" fmla="*/ 655540 h 1090"/>
                <a:gd name="T116" fmla="*/ 1026457 w 1088"/>
                <a:gd name="T117" fmla="*/ 604202 h 1090"/>
                <a:gd name="T118" fmla="*/ 1030405 w 1088"/>
                <a:gd name="T119" fmla="*/ 5528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nvGrpSpPr>
            <p:cNvPr id="56" name="Group 105"/>
            <p:cNvGrpSpPr>
              <a:grpSpLocks/>
            </p:cNvGrpSpPr>
            <p:nvPr/>
          </p:nvGrpSpPr>
          <p:grpSpPr bwMode="auto">
            <a:xfrm>
              <a:off x="264472" y="285377"/>
              <a:ext cx="578264" cy="529199"/>
              <a:chOff x="0" y="0"/>
              <a:chExt cx="411805" cy="376863"/>
            </a:xfrm>
          </p:grpSpPr>
          <p:sp>
            <p:nvSpPr>
              <p:cNvPr id="57" name="Oval 52"/>
              <p:cNvSpPr>
                <a:spLocks noChangeArrowheads="1"/>
              </p:cNvSpPr>
              <p:nvPr/>
            </p:nvSpPr>
            <p:spPr bwMode="auto">
              <a:xfrm>
                <a:off x="47419" y="299494"/>
                <a:ext cx="44924" cy="42429"/>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chemeClr val="tx1">
                      <a:lumMod val="75000"/>
                      <a:lumOff val="25000"/>
                    </a:schemeClr>
                  </a:solidFill>
                  <a:latin typeface="Calibri" panose="020F0502020204030204" pitchFamily="34" charset="0"/>
                  <a:sym typeface="Calibri" panose="020F0502020204030204" pitchFamily="34" charset="0"/>
                </a:endParaRPr>
              </a:p>
            </p:txBody>
          </p:sp>
          <p:sp>
            <p:nvSpPr>
              <p:cNvPr id="58" name="Oval 53"/>
              <p:cNvSpPr>
                <a:spLocks noChangeArrowheads="1"/>
              </p:cNvSpPr>
              <p:nvPr/>
            </p:nvSpPr>
            <p:spPr bwMode="auto">
              <a:xfrm>
                <a:off x="22462" y="349409"/>
                <a:ext cx="24958" cy="27454"/>
              </a:xfrm>
              <a:prstGeom prst="ellipse">
                <a:avLst/>
              </a:prstGeom>
              <a:solidFill>
                <a:srgbClr val="8ACC00"/>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chemeClr val="tx1">
                      <a:lumMod val="75000"/>
                      <a:lumOff val="25000"/>
                    </a:schemeClr>
                  </a:solidFill>
                  <a:latin typeface="Calibri" panose="020F0502020204030204" pitchFamily="34" charset="0"/>
                  <a:sym typeface="Calibri" panose="020F0502020204030204" pitchFamily="34" charset="0"/>
                </a:endParaRPr>
              </a:p>
            </p:txBody>
          </p:sp>
          <p:sp>
            <p:nvSpPr>
              <p:cNvPr id="59" name="Freeform 54"/>
              <p:cNvSpPr>
                <a:spLocks noChangeArrowheads="1"/>
              </p:cNvSpPr>
              <p:nvPr/>
            </p:nvSpPr>
            <p:spPr bwMode="auto">
              <a:xfrm>
                <a:off x="0" y="0"/>
                <a:ext cx="411805" cy="292007"/>
              </a:xfrm>
              <a:custGeom>
                <a:avLst/>
                <a:gdLst>
                  <a:gd name="T0" fmla="*/ 411805 w 124"/>
                  <a:gd name="T1" fmla="*/ 112821 h 88"/>
                  <a:gd name="T2" fmla="*/ 328780 w 124"/>
                  <a:gd name="T3" fmla="*/ 29864 h 88"/>
                  <a:gd name="T4" fmla="*/ 308854 w 124"/>
                  <a:gd name="T5" fmla="*/ 33183 h 88"/>
                  <a:gd name="T6" fmla="*/ 245755 w 124"/>
                  <a:gd name="T7" fmla="*/ 0 h 88"/>
                  <a:gd name="T8" fmla="*/ 199260 w 124"/>
                  <a:gd name="T9" fmla="*/ 16591 h 88"/>
                  <a:gd name="T10" fmla="*/ 152766 w 124"/>
                  <a:gd name="T11" fmla="*/ 0 h 88"/>
                  <a:gd name="T12" fmla="*/ 102951 w 124"/>
                  <a:gd name="T13" fmla="*/ 16591 h 88"/>
                  <a:gd name="T14" fmla="*/ 83025 w 124"/>
                  <a:gd name="T15" fmla="*/ 16591 h 88"/>
                  <a:gd name="T16" fmla="*/ 0 w 124"/>
                  <a:gd name="T17" fmla="*/ 99548 h 88"/>
                  <a:gd name="T18" fmla="*/ 9963 w 124"/>
                  <a:gd name="T19" fmla="*/ 142685 h 88"/>
                  <a:gd name="T20" fmla="*/ 0 w 124"/>
                  <a:gd name="T21" fmla="*/ 182504 h 88"/>
                  <a:gd name="T22" fmla="*/ 83025 w 124"/>
                  <a:gd name="T23" fmla="*/ 265461 h 88"/>
                  <a:gd name="T24" fmla="*/ 92988 w 124"/>
                  <a:gd name="T25" fmla="*/ 265461 h 88"/>
                  <a:gd name="T26" fmla="*/ 152766 w 124"/>
                  <a:gd name="T27" fmla="*/ 292007 h 88"/>
                  <a:gd name="T28" fmla="*/ 212545 w 124"/>
                  <a:gd name="T29" fmla="*/ 265461 h 88"/>
                  <a:gd name="T30" fmla="*/ 262360 w 124"/>
                  <a:gd name="T31" fmla="*/ 282052 h 88"/>
                  <a:gd name="T32" fmla="*/ 345385 w 124"/>
                  <a:gd name="T33" fmla="*/ 199096 h 88"/>
                  <a:gd name="T34" fmla="*/ 345385 w 124"/>
                  <a:gd name="T35" fmla="*/ 195777 h 88"/>
                  <a:gd name="T36" fmla="*/ 411805 w 124"/>
                  <a:gd name="T37" fmla="*/ 112821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rgbClr val="29670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grpSp>
      <p:grpSp>
        <p:nvGrpSpPr>
          <p:cNvPr id="60" name="组合 6"/>
          <p:cNvGrpSpPr>
            <a:grpSpLocks/>
          </p:cNvGrpSpPr>
          <p:nvPr/>
        </p:nvGrpSpPr>
        <p:grpSpPr bwMode="auto">
          <a:xfrm>
            <a:off x="5055168" y="2539681"/>
            <a:ext cx="1535113" cy="1539875"/>
            <a:chOff x="0" y="0"/>
            <a:chExt cx="1535131" cy="1538389"/>
          </a:xfrm>
        </p:grpSpPr>
        <p:sp>
          <p:nvSpPr>
            <p:cNvPr id="61" name="Freeform 10"/>
            <p:cNvSpPr>
              <a:spLocks noEditPoints="1" noChangeArrowheads="1"/>
            </p:cNvSpPr>
            <p:nvPr/>
          </p:nvSpPr>
          <p:spPr bwMode="auto">
            <a:xfrm>
              <a:off x="0" y="0"/>
              <a:ext cx="1535131" cy="1538389"/>
            </a:xfrm>
            <a:custGeom>
              <a:avLst/>
              <a:gdLst>
                <a:gd name="T0" fmla="*/ 1471638 w 1088"/>
                <a:gd name="T1" fmla="*/ 715563 h 1090"/>
                <a:gd name="T2" fmla="*/ 1461761 w 1088"/>
                <a:gd name="T3" fmla="*/ 642172 h 1090"/>
                <a:gd name="T4" fmla="*/ 1444829 w 1088"/>
                <a:gd name="T5" fmla="*/ 570192 h 1090"/>
                <a:gd name="T6" fmla="*/ 1420843 w 1088"/>
                <a:gd name="T7" fmla="*/ 501035 h 1090"/>
                <a:gd name="T8" fmla="*/ 1388391 w 1088"/>
                <a:gd name="T9" fmla="*/ 433289 h 1090"/>
                <a:gd name="T10" fmla="*/ 1350294 w 1088"/>
                <a:gd name="T11" fmla="*/ 371189 h 1090"/>
                <a:gd name="T12" fmla="*/ 1305144 w 1088"/>
                <a:gd name="T13" fmla="*/ 311912 h 1090"/>
                <a:gd name="T14" fmla="*/ 1255760 w 1088"/>
                <a:gd name="T15" fmla="*/ 258280 h 1090"/>
                <a:gd name="T16" fmla="*/ 1199321 w 1088"/>
                <a:gd name="T17" fmla="*/ 210294 h 1090"/>
                <a:gd name="T18" fmla="*/ 1138650 w 1088"/>
                <a:gd name="T19" fmla="*/ 167953 h 1090"/>
                <a:gd name="T20" fmla="*/ 1073745 w 1088"/>
                <a:gd name="T21" fmla="*/ 131257 h 1090"/>
                <a:gd name="T22" fmla="*/ 1006019 w 1088"/>
                <a:gd name="T23" fmla="*/ 103030 h 1090"/>
                <a:gd name="T24" fmla="*/ 935470 w 1088"/>
                <a:gd name="T25" fmla="*/ 81859 h 1090"/>
                <a:gd name="T26" fmla="*/ 862100 w 1088"/>
                <a:gd name="T27" fmla="*/ 67746 h 1090"/>
                <a:gd name="T28" fmla="*/ 788730 w 1088"/>
                <a:gd name="T29" fmla="*/ 62100 h 1090"/>
                <a:gd name="T30" fmla="*/ 715360 w 1088"/>
                <a:gd name="T31" fmla="*/ 63511 h 1090"/>
                <a:gd name="T32" fmla="*/ 641990 w 1088"/>
                <a:gd name="T33" fmla="*/ 73391 h 1090"/>
                <a:gd name="T34" fmla="*/ 570030 w 1088"/>
                <a:gd name="T35" fmla="*/ 90327 h 1090"/>
                <a:gd name="T36" fmla="*/ 499482 w 1088"/>
                <a:gd name="T37" fmla="*/ 114321 h 1090"/>
                <a:gd name="T38" fmla="*/ 433167 w 1088"/>
                <a:gd name="T39" fmla="*/ 146782 h 1090"/>
                <a:gd name="T40" fmla="*/ 369673 w 1088"/>
                <a:gd name="T41" fmla="*/ 184889 h 1090"/>
                <a:gd name="T42" fmla="*/ 311823 w 1088"/>
                <a:gd name="T43" fmla="*/ 230053 h 1090"/>
                <a:gd name="T44" fmla="*/ 256796 w 1088"/>
                <a:gd name="T45" fmla="*/ 280862 h 1090"/>
                <a:gd name="T46" fmla="*/ 208823 w 1088"/>
                <a:gd name="T47" fmla="*/ 335905 h 1090"/>
                <a:gd name="T48" fmla="*/ 166494 w 1088"/>
                <a:gd name="T49" fmla="*/ 398005 h 1090"/>
                <a:gd name="T50" fmla="*/ 131220 w 1088"/>
                <a:gd name="T51" fmla="*/ 462928 h 1090"/>
                <a:gd name="T52" fmla="*/ 103001 w 1088"/>
                <a:gd name="T53" fmla="*/ 530674 h 1090"/>
                <a:gd name="T54" fmla="*/ 81836 w 1088"/>
                <a:gd name="T55" fmla="*/ 601242 h 1090"/>
                <a:gd name="T56" fmla="*/ 67726 w 1088"/>
                <a:gd name="T57" fmla="*/ 674633 h 1090"/>
                <a:gd name="T58" fmla="*/ 62083 w 1088"/>
                <a:gd name="T59" fmla="*/ 748024 h 1090"/>
                <a:gd name="T60" fmla="*/ 63493 w 1088"/>
                <a:gd name="T61" fmla="*/ 821415 h 1090"/>
                <a:gd name="T62" fmla="*/ 73370 w 1088"/>
                <a:gd name="T63" fmla="*/ 894806 h 1090"/>
                <a:gd name="T64" fmla="*/ 90302 w 1088"/>
                <a:gd name="T65" fmla="*/ 968197 h 1090"/>
                <a:gd name="T66" fmla="*/ 114288 w 1088"/>
                <a:gd name="T67" fmla="*/ 1037354 h 1090"/>
                <a:gd name="T68" fmla="*/ 146740 w 1088"/>
                <a:gd name="T69" fmla="*/ 1103688 h 1090"/>
                <a:gd name="T70" fmla="*/ 184837 w 1088"/>
                <a:gd name="T71" fmla="*/ 1167200 h 1090"/>
                <a:gd name="T72" fmla="*/ 229987 w 1088"/>
                <a:gd name="T73" fmla="*/ 1226477 h 1090"/>
                <a:gd name="T74" fmla="*/ 279371 w 1088"/>
                <a:gd name="T75" fmla="*/ 1280109 h 1090"/>
                <a:gd name="T76" fmla="*/ 335810 w 1088"/>
                <a:gd name="T77" fmla="*/ 1328095 h 1090"/>
                <a:gd name="T78" fmla="*/ 396481 w 1088"/>
                <a:gd name="T79" fmla="*/ 1370436 h 1090"/>
                <a:gd name="T80" fmla="*/ 461386 w 1088"/>
                <a:gd name="T81" fmla="*/ 1405721 h 1090"/>
                <a:gd name="T82" fmla="*/ 529112 w 1088"/>
                <a:gd name="T83" fmla="*/ 1435359 h 1090"/>
                <a:gd name="T84" fmla="*/ 599661 w 1088"/>
                <a:gd name="T85" fmla="*/ 1456530 h 1090"/>
                <a:gd name="T86" fmla="*/ 673031 w 1088"/>
                <a:gd name="T87" fmla="*/ 1469232 h 1090"/>
                <a:gd name="T88" fmla="*/ 746401 w 1088"/>
                <a:gd name="T89" fmla="*/ 1476289 h 1090"/>
                <a:gd name="T90" fmla="*/ 819771 w 1088"/>
                <a:gd name="T91" fmla="*/ 1474878 h 1090"/>
                <a:gd name="T92" fmla="*/ 893141 w 1088"/>
                <a:gd name="T93" fmla="*/ 1464998 h 1090"/>
                <a:gd name="T94" fmla="*/ 965101 w 1088"/>
                <a:gd name="T95" fmla="*/ 1448062 h 1090"/>
                <a:gd name="T96" fmla="*/ 1035649 w 1088"/>
                <a:gd name="T97" fmla="*/ 1424068 h 1090"/>
                <a:gd name="T98" fmla="*/ 1101964 w 1088"/>
                <a:gd name="T99" fmla="*/ 1391607 h 1090"/>
                <a:gd name="T100" fmla="*/ 1165458 w 1088"/>
                <a:gd name="T101" fmla="*/ 1353500 h 1090"/>
                <a:gd name="T102" fmla="*/ 1223308 w 1088"/>
                <a:gd name="T103" fmla="*/ 1308336 h 1090"/>
                <a:gd name="T104" fmla="*/ 1276924 w 1088"/>
                <a:gd name="T105" fmla="*/ 1257527 h 1090"/>
                <a:gd name="T106" fmla="*/ 1326308 w 1088"/>
                <a:gd name="T107" fmla="*/ 1201073 h 1090"/>
                <a:gd name="T108" fmla="*/ 1367226 w 1088"/>
                <a:gd name="T109" fmla="*/ 1140384 h 1090"/>
                <a:gd name="T110" fmla="*/ 1403911 w 1088"/>
                <a:gd name="T111" fmla="*/ 1075461 h 1090"/>
                <a:gd name="T112" fmla="*/ 1432130 w 1088"/>
                <a:gd name="T113" fmla="*/ 1007715 h 1090"/>
                <a:gd name="T114" fmla="*/ 1453295 w 1088"/>
                <a:gd name="T115" fmla="*/ 937147 h 1090"/>
                <a:gd name="T116" fmla="*/ 1467405 w 1088"/>
                <a:gd name="T117" fmla="*/ 863756 h 1090"/>
                <a:gd name="T118" fmla="*/ 1473048 w 1088"/>
                <a:gd name="T119" fmla="*/ 7903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62" name="Freeform 55"/>
            <p:cNvSpPr>
              <a:spLocks noEditPoints="1" noChangeArrowheads="1"/>
            </p:cNvSpPr>
            <p:nvPr/>
          </p:nvSpPr>
          <p:spPr bwMode="auto">
            <a:xfrm>
              <a:off x="440098" y="453779"/>
              <a:ext cx="643516" cy="673448"/>
            </a:xfrm>
            <a:custGeom>
              <a:avLst/>
              <a:gdLst>
                <a:gd name="T0" fmla="*/ 414045 w 129"/>
                <a:gd name="T1" fmla="*/ 458942 h 135"/>
                <a:gd name="T2" fmla="*/ 633539 w 129"/>
                <a:gd name="T3" fmla="*/ 129701 h 135"/>
                <a:gd name="T4" fmla="*/ 633539 w 129"/>
                <a:gd name="T5" fmla="*/ 104759 h 135"/>
                <a:gd name="T6" fmla="*/ 583654 w 129"/>
                <a:gd name="T7" fmla="*/ 49885 h 135"/>
                <a:gd name="T8" fmla="*/ 558712 w 129"/>
                <a:gd name="T9" fmla="*/ 49885 h 135"/>
                <a:gd name="T10" fmla="*/ 533769 w 129"/>
                <a:gd name="T11" fmla="*/ 79816 h 135"/>
                <a:gd name="T12" fmla="*/ 503838 w 129"/>
                <a:gd name="T13" fmla="*/ 79816 h 135"/>
                <a:gd name="T14" fmla="*/ 503838 w 129"/>
                <a:gd name="T15" fmla="*/ 0 h 135"/>
                <a:gd name="T16" fmla="*/ 134689 w 129"/>
                <a:gd name="T17" fmla="*/ 0 h 135"/>
                <a:gd name="T18" fmla="*/ 134689 w 129"/>
                <a:gd name="T19" fmla="*/ 79816 h 135"/>
                <a:gd name="T20" fmla="*/ 109747 w 129"/>
                <a:gd name="T21" fmla="*/ 79816 h 135"/>
                <a:gd name="T22" fmla="*/ 84804 w 129"/>
                <a:gd name="T23" fmla="*/ 49885 h 135"/>
                <a:gd name="T24" fmla="*/ 59862 w 129"/>
                <a:gd name="T25" fmla="*/ 49885 h 135"/>
                <a:gd name="T26" fmla="*/ 4988 w 129"/>
                <a:gd name="T27" fmla="*/ 104759 h 135"/>
                <a:gd name="T28" fmla="*/ 4988 w 129"/>
                <a:gd name="T29" fmla="*/ 129701 h 135"/>
                <a:gd name="T30" fmla="*/ 229471 w 129"/>
                <a:gd name="T31" fmla="*/ 458942 h 135"/>
                <a:gd name="T32" fmla="*/ 294321 w 129"/>
                <a:gd name="T33" fmla="*/ 488873 h 135"/>
                <a:gd name="T34" fmla="*/ 294321 w 129"/>
                <a:gd name="T35" fmla="*/ 513816 h 135"/>
                <a:gd name="T36" fmla="*/ 269379 w 129"/>
                <a:gd name="T37" fmla="*/ 528781 h 135"/>
                <a:gd name="T38" fmla="*/ 294321 w 129"/>
                <a:gd name="T39" fmla="*/ 538758 h 135"/>
                <a:gd name="T40" fmla="*/ 294321 w 129"/>
                <a:gd name="T41" fmla="*/ 568689 h 135"/>
                <a:gd name="T42" fmla="*/ 269379 w 129"/>
                <a:gd name="T43" fmla="*/ 593632 h 135"/>
                <a:gd name="T44" fmla="*/ 239448 w 129"/>
                <a:gd name="T45" fmla="*/ 618574 h 135"/>
                <a:gd name="T46" fmla="*/ 214505 w 129"/>
                <a:gd name="T47" fmla="*/ 643517 h 135"/>
                <a:gd name="T48" fmla="*/ 244436 w 129"/>
                <a:gd name="T49" fmla="*/ 673448 h 135"/>
                <a:gd name="T50" fmla="*/ 399080 w 129"/>
                <a:gd name="T51" fmla="*/ 673448 h 135"/>
                <a:gd name="T52" fmla="*/ 424022 w 129"/>
                <a:gd name="T53" fmla="*/ 643517 h 135"/>
                <a:gd name="T54" fmla="*/ 399080 w 129"/>
                <a:gd name="T55" fmla="*/ 618574 h 135"/>
                <a:gd name="T56" fmla="*/ 369149 w 129"/>
                <a:gd name="T57" fmla="*/ 593632 h 135"/>
                <a:gd name="T58" fmla="*/ 344206 w 129"/>
                <a:gd name="T59" fmla="*/ 568689 h 135"/>
                <a:gd name="T60" fmla="*/ 344206 w 129"/>
                <a:gd name="T61" fmla="*/ 538758 h 135"/>
                <a:gd name="T62" fmla="*/ 374137 w 129"/>
                <a:gd name="T63" fmla="*/ 528781 h 135"/>
                <a:gd name="T64" fmla="*/ 344206 w 129"/>
                <a:gd name="T65" fmla="*/ 513816 h 135"/>
                <a:gd name="T66" fmla="*/ 344206 w 129"/>
                <a:gd name="T67" fmla="*/ 488873 h 135"/>
                <a:gd name="T68" fmla="*/ 414045 w 129"/>
                <a:gd name="T69" fmla="*/ 458942 h 135"/>
                <a:gd name="T70" fmla="*/ 503838 w 129"/>
                <a:gd name="T71" fmla="*/ 104759 h 135"/>
                <a:gd name="T72" fmla="*/ 533769 w 129"/>
                <a:gd name="T73" fmla="*/ 104759 h 135"/>
                <a:gd name="T74" fmla="*/ 558712 w 129"/>
                <a:gd name="T75" fmla="*/ 79816 h 135"/>
                <a:gd name="T76" fmla="*/ 583654 w 129"/>
                <a:gd name="T77" fmla="*/ 104759 h 135"/>
                <a:gd name="T78" fmla="*/ 583654 w 129"/>
                <a:gd name="T79" fmla="*/ 129701 h 135"/>
                <a:gd name="T80" fmla="*/ 453953 w 129"/>
                <a:gd name="T81" fmla="*/ 354184 h 135"/>
                <a:gd name="T82" fmla="*/ 503838 w 129"/>
                <a:gd name="T83" fmla="*/ 104759 h 135"/>
                <a:gd name="T84" fmla="*/ 179586 w 129"/>
                <a:gd name="T85" fmla="*/ 359172 h 135"/>
                <a:gd name="T86" fmla="*/ 49885 w 129"/>
                <a:gd name="T87" fmla="*/ 134690 h 135"/>
                <a:gd name="T88" fmla="*/ 49885 w 129"/>
                <a:gd name="T89" fmla="*/ 109747 h 135"/>
                <a:gd name="T90" fmla="*/ 74827 w 129"/>
                <a:gd name="T91" fmla="*/ 84805 h 135"/>
                <a:gd name="T92" fmla="*/ 99770 w 129"/>
                <a:gd name="T93" fmla="*/ 109747 h 135"/>
                <a:gd name="T94" fmla="*/ 129701 w 129"/>
                <a:gd name="T95" fmla="*/ 109747 h 135"/>
                <a:gd name="T96" fmla="*/ 179586 w 129"/>
                <a:gd name="T97" fmla="*/ 359172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rgbClr val="296700"/>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grpSp>
        <p:nvGrpSpPr>
          <p:cNvPr id="63" name="组合 24"/>
          <p:cNvGrpSpPr>
            <a:grpSpLocks/>
          </p:cNvGrpSpPr>
          <p:nvPr/>
        </p:nvGrpSpPr>
        <p:grpSpPr bwMode="auto">
          <a:xfrm>
            <a:off x="6766493" y="3882706"/>
            <a:ext cx="1522413" cy="1538288"/>
            <a:chOff x="0" y="0"/>
            <a:chExt cx="1521883" cy="1538389"/>
          </a:xfrm>
        </p:grpSpPr>
        <p:sp>
          <p:nvSpPr>
            <p:cNvPr id="64" name="Freeform 11"/>
            <p:cNvSpPr>
              <a:spLocks noChangeArrowheads="1"/>
            </p:cNvSpPr>
            <p:nvPr/>
          </p:nvSpPr>
          <p:spPr bwMode="auto">
            <a:xfrm>
              <a:off x="0" y="0"/>
              <a:ext cx="1521883" cy="1538389"/>
            </a:xfrm>
            <a:custGeom>
              <a:avLst/>
              <a:gdLst>
                <a:gd name="T0" fmla="*/ 1360254 w 1064"/>
                <a:gd name="T1" fmla="*/ 818474 h 1077"/>
                <a:gd name="T2" fmla="*/ 1338799 w 1064"/>
                <a:gd name="T3" fmla="*/ 725628 h 1077"/>
                <a:gd name="T4" fmla="*/ 1488985 w 1064"/>
                <a:gd name="T5" fmla="*/ 684205 h 1077"/>
                <a:gd name="T6" fmla="*/ 1404595 w 1064"/>
                <a:gd name="T7" fmla="*/ 605642 h 1077"/>
                <a:gd name="T8" fmla="*/ 1290168 w 1064"/>
                <a:gd name="T9" fmla="*/ 529937 h 1077"/>
                <a:gd name="T10" fmla="*/ 1416038 w 1064"/>
                <a:gd name="T11" fmla="*/ 439948 h 1077"/>
                <a:gd name="T12" fmla="*/ 1308762 w 1064"/>
                <a:gd name="T13" fmla="*/ 394239 h 1077"/>
                <a:gd name="T14" fmla="*/ 1175740 w 1064"/>
                <a:gd name="T15" fmla="*/ 364243 h 1077"/>
                <a:gd name="T16" fmla="*/ 1264422 w 1064"/>
                <a:gd name="T17" fmla="*/ 235686 h 1077"/>
                <a:gd name="T18" fmla="*/ 1148564 w 1064"/>
                <a:gd name="T19" fmla="*/ 229973 h 1077"/>
                <a:gd name="T20" fmla="*/ 1012682 w 1064"/>
                <a:gd name="T21" fmla="*/ 245685 h 1077"/>
                <a:gd name="T22" fmla="*/ 1051301 w 1064"/>
                <a:gd name="T23" fmla="*/ 95703 h 1077"/>
                <a:gd name="T24" fmla="*/ 941164 w 1064"/>
                <a:gd name="T25" fmla="*/ 129985 h 1077"/>
                <a:gd name="T26" fmla="*/ 818155 w 1064"/>
                <a:gd name="T27" fmla="*/ 191406 h 1077"/>
                <a:gd name="T28" fmla="*/ 803852 w 1064"/>
                <a:gd name="T29" fmla="*/ 37138 h 1077"/>
                <a:gd name="T30" fmla="*/ 710880 w 1064"/>
                <a:gd name="T31" fmla="*/ 107130 h 1077"/>
                <a:gd name="T32" fmla="*/ 617907 w 1064"/>
                <a:gd name="T33" fmla="*/ 205690 h 1077"/>
                <a:gd name="T34" fmla="*/ 550681 w 1064"/>
                <a:gd name="T35" fmla="*/ 65706 h 1077"/>
                <a:gd name="T36" fmla="*/ 487746 w 1064"/>
                <a:gd name="T37" fmla="*/ 164266 h 1077"/>
                <a:gd name="T38" fmla="*/ 433393 w 1064"/>
                <a:gd name="T39" fmla="*/ 289966 h 1077"/>
                <a:gd name="T40" fmla="*/ 323257 w 1064"/>
                <a:gd name="T41" fmla="*/ 179979 h 1077"/>
                <a:gd name="T42" fmla="*/ 297511 w 1064"/>
                <a:gd name="T43" fmla="*/ 294251 h 1077"/>
                <a:gd name="T44" fmla="*/ 290359 w 1064"/>
                <a:gd name="T45" fmla="*/ 429949 h 1077"/>
                <a:gd name="T46" fmla="*/ 148755 w 1064"/>
                <a:gd name="T47" fmla="*/ 365671 h 1077"/>
                <a:gd name="T48" fmla="*/ 163059 w 1064"/>
                <a:gd name="T49" fmla="*/ 481371 h 1077"/>
                <a:gd name="T50" fmla="*/ 203108 w 1064"/>
                <a:gd name="T51" fmla="*/ 611356 h 1077"/>
                <a:gd name="T52" fmla="*/ 47201 w 1064"/>
                <a:gd name="T53" fmla="*/ 599929 h 1077"/>
                <a:gd name="T54" fmla="*/ 100124 w 1064"/>
                <a:gd name="T55" fmla="*/ 702774 h 1077"/>
                <a:gd name="T56" fmla="*/ 180223 w 1064"/>
                <a:gd name="T57" fmla="*/ 768480 h 1077"/>
                <a:gd name="T58" fmla="*/ 100124 w 1064"/>
                <a:gd name="T59" fmla="*/ 835615 h 1077"/>
                <a:gd name="T60" fmla="*/ 47201 w 1064"/>
                <a:gd name="T61" fmla="*/ 938460 h 1077"/>
                <a:gd name="T62" fmla="*/ 203108 w 1064"/>
                <a:gd name="T63" fmla="*/ 925605 h 1077"/>
                <a:gd name="T64" fmla="*/ 163059 w 1064"/>
                <a:gd name="T65" fmla="*/ 1057018 h 1077"/>
                <a:gd name="T66" fmla="*/ 148755 w 1064"/>
                <a:gd name="T67" fmla="*/ 1172718 h 1077"/>
                <a:gd name="T68" fmla="*/ 290359 w 1064"/>
                <a:gd name="T69" fmla="*/ 1107012 h 1077"/>
                <a:gd name="T70" fmla="*/ 297511 w 1064"/>
                <a:gd name="T71" fmla="*/ 1244138 h 1077"/>
                <a:gd name="T72" fmla="*/ 323257 w 1064"/>
                <a:gd name="T73" fmla="*/ 1356982 h 1077"/>
                <a:gd name="T74" fmla="*/ 433393 w 1064"/>
                <a:gd name="T75" fmla="*/ 1248423 h 1077"/>
                <a:gd name="T76" fmla="*/ 487746 w 1064"/>
                <a:gd name="T77" fmla="*/ 1374123 h 1077"/>
                <a:gd name="T78" fmla="*/ 550681 w 1064"/>
                <a:gd name="T79" fmla="*/ 1471254 h 1077"/>
                <a:gd name="T80" fmla="*/ 617907 w 1064"/>
                <a:gd name="T81" fmla="*/ 1331271 h 1077"/>
                <a:gd name="T82" fmla="*/ 710880 w 1064"/>
                <a:gd name="T83" fmla="*/ 1431259 h 1077"/>
                <a:gd name="T84" fmla="*/ 803852 w 1064"/>
                <a:gd name="T85" fmla="*/ 1501251 h 1077"/>
                <a:gd name="T86" fmla="*/ 818155 w 1064"/>
                <a:gd name="T87" fmla="*/ 1346983 h 1077"/>
                <a:gd name="T88" fmla="*/ 941164 w 1064"/>
                <a:gd name="T89" fmla="*/ 1408404 h 1077"/>
                <a:gd name="T90" fmla="*/ 1051301 w 1064"/>
                <a:gd name="T91" fmla="*/ 1442686 h 1077"/>
                <a:gd name="T92" fmla="*/ 1012682 w 1064"/>
                <a:gd name="T93" fmla="*/ 1292704 h 1077"/>
                <a:gd name="T94" fmla="*/ 1148564 w 1064"/>
                <a:gd name="T95" fmla="*/ 1308416 h 1077"/>
                <a:gd name="T96" fmla="*/ 1264422 w 1064"/>
                <a:gd name="T97" fmla="*/ 1301274 h 1077"/>
                <a:gd name="T98" fmla="*/ 1175740 w 1064"/>
                <a:gd name="T99" fmla="*/ 1174146 h 1077"/>
                <a:gd name="T100" fmla="*/ 1308762 w 1064"/>
                <a:gd name="T101" fmla="*/ 1142722 h 1077"/>
                <a:gd name="T102" fmla="*/ 1416038 w 1064"/>
                <a:gd name="T103" fmla="*/ 1097013 h 1077"/>
                <a:gd name="T104" fmla="*/ 1290168 w 1064"/>
                <a:gd name="T105" fmla="*/ 1007023 h 1077"/>
                <a:gd name="T106" fmla="*/ 1404595 w 1064"/>
                <a:gd name="T107" fmla="*/ 932747 h 1077"/>
                <a:gd name="T108" fmla="*/ 1488985 w 1064"/>
                <a:gd name="T109" fmla="*/ 854184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nvGrpSpPr>
            <p:cNvPr id="65" name="Group 101"/>
            <p:cNvGrpSpPr>
              <a:grpSpLocks/>
            </p:cNvGrpSpPr>
            <p:nvPr/>
          </p:nvGrpSpPr>
          <p:grpSpPr bwMode="auto">
            <a:xfrm>
              <a:off x="475315" y="483568"/>
              <a:ext cx="571253" cy="571253"/>
              <a:chOff x="0" y="0"/>
              <a:chExt cx="406813" cy="406813"/>
            </a:xfrm>
          </p:grpSpPr>
          <p:sp>
            <p:nvSpPr>
              <p:cNvPr id="66" name="Freeform 39"/>
              <p:cNvSpPr>
                <a:spLocks noEditPoints="1" noChangeArrowheads="1"/>
              </p:cNvSpPr>
              <p:nvPr/>
            </p:nvSpPr>
            <p:spPr bwMode="auto">
              <a:xfrm>
                <a:off x="0" y="0"/>
                <a:ext cx="406813" cy="406813"/>
              </a:xfrm>
              <a:custGeom>
                <a:avLst/>
                <a:gdLst>
                  <a:gd name="T0" fmla="*/ 203407 w 122"/>
                  <a:gd name="T1" fmla="*/ 0 h 122"/>
                  <a:gd name="T2" fmla="*/ 0 w 122"/>
                  <a:gd name="T3" fmla="*/ 203407 h 122"/>
                  <a:gd name="T4" fmla="*/ 203407 w 122"/>
                  <a:gd name="T5" fmla="*/ 406813 h 122"/>
                  <a:gd name="T6" fmla="*/ 406813 w 122"/>
                  <a:gd name="T7" fmla="*/ 203407 h 122"/>
                  <a:gd name="T8" fmla="*/ 203407 w 122"/>
                  <a:gd name="T9" fmla="*/ 0 h 122"/>
                  <a:gd name="T10" fmla="*/ 216745 w 122"/>
                  <a:gd name="T11" fmla="*/ 363464 h 122"/>
                  <a:gd name="T12" fmla="*/ 216745 w 122"/>
                  <a:gd name="T13" fmla="*/ 340122 h 122"/>
                  <a:gd name="T14" fmla="*/ 193403 w 122"/>
                  <a:gd name="T15" fmla="*/ 340122 h 122"/>
                  <a:gd name="T16" fmla="*/ 193403 w 122"/>
                  <a:gd name="T17" fmla="*/ 363464 h 122"/>
                  <a:gd name="T18" fmla="*/ 100036 w 122"/>
                  <a:gd name="T19" fmla="*/ 323450 h 122"/>
                  <a:gd name="T20" fmla="*/ 96701 w 122"/>
                  <a:gd name="T21" fmla="*/ 323450 h 122"/>
                  <a:gd name="T22" fmla="*/ 90032 w 122"/>
                  <a:gd name="T23" fmla="*/ 316781 h 122"/>
                  <a:gd name="T24" fmla="*/ 83363 w 122"/>
                  <a:gd name="T25" fmla="*/ 310112 h 122"/>
                  <a:gd name="T26" fmla="*/ 83363 w 122"/>
                  <a:gd name="T27" fmla="*/ 306777 h 122"/>
                  <a:gd name="T28" fmla="*/ 43349 w 122"/>
                  <a:gd name="T29" fmla="*/ 213410 h 122"/>
                  <a:gd name="T30" fmla="*/ 66691 w 122"/>
                  <a:gd name="T31" fmla="*/ 213410 h 122"/>
                  <a:gd name="T32" fmla="*/ 66691 w 122"/>
                  <a:gd name="T33" fmla="*/ 190068 h 122"/>
                  <a:gd name="T34" fmla="*/ 43349 w 122"/>
                  <a:gd name="T35" fmla="*/ 190068 h 122"/>
                  <a:gd name="T36" fmla="*/ 193403 w 122"/>
                  <a:gd name="T37" fmla="*/ 43349 h 122"/>
                  <a:gd name="T38" fmla="*/ 193403 w 122"/>
                  <a:gd name="T39" fmla="*/ 66691 h 122"/>
                  <a:gd name="T40" fmla="*/ 216745 w 122"/>
                  <a:gd name="T41" fmla="*/ 66691 h 122"/>
                  <a:gd name="T42" fmla="*/ 216745 w 122"/>
                  <a:gd name="T43" fmla="*/ 43349 h 122"/>
                  <a:gd name="T44" fmla="*/ 276766 w 122"/>
                  <a:gd name="T45" fmla="*/ 60022 h 122"/>
                  <a:gd name="T46" fmla="*/ 276766 w 122"/>
                  <a:gd name="T47" fmla="*/ 60022 h 122"/>
                  <a:gd name="T48" fmla="*/ 290104 w 122"/>
                  <a:gd name="T49" fmla="*/ 66691 h 122"/>
                  <a:gd name="T50" fmla="*/ 293439 w 122"/>
                  <a:gd name="T51" fmla="*/ 70025 h 122"/>
                  <a:gd name="T52" fmla="*/ 300108 w 122"/>
                  <a:gd name="T53" fmla="*/ 76694 h 122"/>
                  <a:gd name="T54" fmla="*/ 303442 w 122"/>
                  <a:gd name="T55" fmla="*/ 80029 h 122"/>
                  <a:gd name="T56" fmla="*/ 313446 w 122"/>
                  <a:gd name="T57" fmla="*/ 83363 h 122"/>
                  <a:gd name="T58" fmla="*/ 316781 w 122"/>
                  <a:gd name="T59" fmla="*/ 90032 h 122"/>
                  <a:gd name="T60" fmla="*/ 323450 w 122"/>
                  <a:gd name="T61" fmla="*/ 93367 h 122"/>
                  <a:gd name="T62" fmla="*/ 326784 w 122"/>
                  <a:gd name="T63" fmla="*/ 103371 h 122"/>
                  <a:gd name="T64" fmla="*/ 330119 w 122"/>
                  <a:gd name="T65" fmla="*/ 106705 h 122"/>
                  <a:gd name="T66" fmla="*/ 336788 w 122"/>
                  <a:gd name="T67" fmla="*/ 113374 h 122"/>
                  <a:gd name="T68" fmla="*/ 340122 w 122"/>
                  <a:gd name="T69" fmla="*/ 116709 h 122"/>
                  <a:gd name="T70" fmla="*/ 346791 w 122"/>
                  <a:gd name="T71" fmla="*/ 130047 h 122"/>
                  <a:gd name="T72" fmla="*/ 346791 w 122"/>
                  <a:gd name="T73" fmla="*/ 130047 h 122"/>
                  <a:gd name="T74" fmla="*/ 363464 w 122"/>
                  <a:gd name="T75" fmla="*/ 190068 h 122"/>
                  <a:gd name="T76" fmla="*/ 340122 w 122"/>
                  <a:gd name="T77" fmla="*/ 190068 h 122"/>
                  <a:gd name="T78" fmla="*/ 340122 w 122"/>
                  <a:gd name="T79" fmla="*/ 213410 h 122"/>
                  <a:gd name="T80" fmla="*/ 363464 w 122"/>
                  <a:gd name="T81" fmla="*/ 213410 h 122"/>
                  <a:gd name="T82" fmla="*/ 216745 w 122"/>
                  <a:gd name="T83" fmla="*/ 363464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67" name="Freeform 40"/>
              <p:cNvSpPr>
                <a:spLocks noEditPoints="1" noChangeArrowheads="1"/>
              </p:cNvSpPr>
              <p:nvPr/>
            </p:nvSpPr>
            <p:spPr bwMode="auto">
              <a:xfrm>
                <a:off x="154739" y="99832"/>
                <a:ext cx="119797" cy="177201"/>
              </a:xfrm>
              <a:custGeom>
                <a:avLst/>
                <a:gdLst>
                  <a:gd name="T0" fmla="*/ 26622 w 36"/>
                  <a:gd name="T1" fmla="*/ 96959 h 53"/>
                  <a:gd name="T2" fmla="*/ 26622 w 36"/>
                  <a:gd name="T3" fmla="*/ 96959 h 53"/>
                  <a:gd name="T4" fmla="*/ 0 w 36"/>
                  <a:gd name="T5" fmla="*/ 177201 h 53"/>
                  <a:gd name="T6" fmla="*/ 63226 w 36"/>
                  <a:gd name="T7" fmla="*/ 120363 h 53"/>
                  <a:gd name="T8" fmla="*/ 63226 w 36"/>
                  <a:gd name="T9" fmla="*/ 120363 h 53"/>
                  <a:gd name="T10" fmla="*/ 73209 w 36"/>
                  <a:gd name="T11" fmla="*/ 110333 h 53"/>
                  <a:gd name="T12" fmla="*/ 119797 w 36"/>
                  <a:gd name="T13" fmla="*/ 0 h 53"/>
                  <a:gd name="T14" fmla="*/ 36605 w 36"/>
                  <a:gd name="T15" fmla="*/ 83585 h 53"/>
                  <a:gd name="T16" fmla="*/ 26622 w 36"/>
                  <a:gd name="T17" fmla="*/ 96959 h 53"/>
                  <a:gd name="T18" fmla="*/ 49915 w 36"/>
                  <a:gd name="T19" fmla="*/ 93616 h 53"/>
                  <a:gd name="T20" fmla="*/ 59899 w 36"/>
                  <a:gd name="T21" fmla="*/ 103646 h 53"/>
                  <a:gd name="T22" fmla="*/ 49915 w 36"/>
                  <a:gd name="T23" fmla="*/ 113676 h 53"/>
                  <a:gd name="T24" fmla="*/ 39932 w 36"/>
                  <a:gd name="T25" fmla="*/ 103646 h 53"/>
                  <a:gd name="T26" fmla="*/ 49915 w 36"/>
                  <a:gd name="T27" fmla="*/ 9361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68" name="Oval 41"/>
              <p:cNvSpPr>
                <a:spLocks noChangeArrowheads="1"/>
              </p:cNvSpPr>
              <p:nvPr/>
            </p:nvSpPr>
            <p:spPr bwMode="auto">
              <a:xfrm>
                <a:off x="199663" y="197168"/>
                <a:ext cx="9983" cy="9983"/>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chemeClr val="tx1">
                      <a:lumMod val="75000"/>
                      <a:lumOff val="25000"/>
                    </a:schemeClr>
                  </a:solidFill>
                  <a:latin typeface="Calibri" panose="020F0502020204030204" pitchFamily="34" charset="0"/>
                  <a:sym typeface="Calibri" panose="020F0502020204030204" pitchFamily="34" charset="0"/>
                </a:endParaRPr>
              </a:p>
            </p:txBody>
          </p:sp>
        </p:grpSp>
      </p:grpSp>
      <p:grpSp>
        <p:nvGrpSpPr>
          <p:cNvPr id="69" name="组合 10"/>
          <p:cNvGrpSpPr>
            <a:grpSpLocks/>
          </p:cNvGrpSpPr>
          <p:nvPr/>
        </p:nvGrpSpPr>
        <p:grpSpPr bwMode="auto">
          <a:xfrm>
            <a:off x="6198168" y="1782444"/>
            <a:ext cx="1014413" cy="1023937"/>
            <a:chOff x="0" y="0"/>
            <a:chExt cx="1013883" cy="1024880"/>
          </a:xfrm>
        </p:grpSpPr>
        <p:sp>
          <p:nvSpPr>
            <p:cNvPr id="70"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71" name="Freeform 62"/>
            <p:cNvSpPr>
              <a:spLocks noEditPoints="1" noChangeArrowheads="1"/>
            </p:cNvSpPr>
            <p:nvPr/>
          </p:nvSpPr>
          <p:spPr bwMode="auto">
            <a:xfrm>
              <a:off x="372489" y="331300"/>
              <a:ext cx="268908" cy="362280"/>
            </a:xfrm>
            <a:custGeom>
              <a:avLst/>
              <a:gdLst>
                <a:gd name="T0" fmla="*/ 268908 w 108"/>
                <a:gd name="T1" fmla="*/ 362280 h 145"/>
                <a:gd name="T2" fmla="*/ 0 w 108"/>
                <a:gd name="T3" fmla="*/ 362280 h 145"/>
                <a:gd name="T4" fmla="*/ 0 w 108"/>
                <a:gd name="T5" fmla="*/ 339794 h 145"/>
                <a:gd name="T6" fmla="*/ 32369 w 108"/>
                <a:gd name="T7" fmla="*/ 312310 h 145"/>
                <a:gd name="T8" fmla="*/ 239029 w 108"/>
                <a:gd name="T9" fmla="*/ 312310 h 145"/>
                <a:gd name="T10" fmla="*/ 268908 w 108"/>
                <a:gd name="T11" fmla="*/ 337295 h 145"/>
                <a:gd name="T12" fmla="*/ 268908 w 108"/>
                <a:gd name="T13" fmla="*/ 362280 h 145"/>
                <a:gd name="T14" fmla="*/ 39838 w 108"/>
                <a:gd name="T15" fmla="*/ 289824 h 145"/>
                <a:gd name="T16" fmla="*/ 59757 w 108"/>
                <a:gd name="T17" fmla="*/ 227362 h 145"/>
                <a:gd name="T18" fmla="*/ 211641 w 108"/>
                <a:gd name="T19" fmla="*/ 227362 h 145"/>
                <a:gd name="T20" fmla="*/ 229070 w 108"/>
                <a:gd name="T21" fmla="*/ 289824 h 145"/>
                <a:gd name="T22" fmla="*/ 39838 w 108"/>
                <a:gd name="T23" fmla="*/ 289824 h 145"/>
                <a:gd name="T24" fmla="*/ 69717 w 108"/>
                <a:gd name="T25" fmla="*/ 189885 h 145"/>
                <a:gd name="T26" fmla="*/ 89636 w 108"/>
                <a:gd name="T27" fmla="*/ 127423 h 145"/>
                <a:gd name="T28" fmla="*/ 179272 w 108"/>
                <a:gd name="T29" fmla="*/ 127423 h 145"/>
                <a:gd name="T30" fmla="*/ 199191 w 108"/>
                <a:gd name="T31" fmla="*/ 189885 h 145"/>
                <a:gd name="T32" fmla="*/ 69717 w 108"/>
                <a:gd name="T33" fmla="*/ 189885 h 145"/>
                <a:gd name="T34" fmla="*/ 119515 w 108"/>
                <a:gd name="T35" fmla="*/ 29982 h 145"/>
                <a:gd name="T36" fmla="*/ 149393 w 108"/>
                <a:gd name="T37" fmla="*/ 29982 h 145"/>
                <a:gd name="T38" fmla="*/ 166823 w 108"/>
                <a:gd name="T39" fmla="*/ 92444 h 145"/>
                <a:gd name="T40" fmla="*/ 102085 w 108"/>
                <a:gd name="T41" fmla="*/ 92444 h 145"/>
                <a:gd name="T42" fmla="*/ 119515 w 108"/>
                <a:gd name="T43" fmla="*/ 29982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grpSp>
      <p:grpSp>
        <p:nvGrpSpPr>
          <p:cNvPr id="72" name="组合 8"/>
          <p:cNvGrpSpPr>
            <a:grpSpLocks/>
          </p:cNvGrpSpPr>
          <p:nvPr/>
        </p:nvGrpSpPr>
        <p:grpSpPr bwMode="auto">
          <a:xfrm>
            <a:off x="4042343" y="2263456"/>
            <a:ext cx="1012825" cy="1025525"/>
            <a:chOff x="0" y="0"/>
            <a:chExt cx="1013883" cy="1024880"/>
          </a:xfrm>
        </p:grpSpPr>
        <p:sp>
          <p:nvSpPr>
            <p:cNvPr id="73" name="Freeform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8AC028"/>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tx1">
                    <a:lumMod val="75000"/>
                    <a:lumOff val="25000"/>
                  </a:schemeClr>
                </a:solidFill>
              </a:endParaRPr>
            </a:p>
          </p:txBody>
        </p:sp>
        <p:sp>
          <p:nvSpPr>
            <p:cNvPr id="74" name="任意多边形 60"/>
            <p:cNvSpPr>
              <a:spLocks noChangeArrowheads="1"/>
            </p:cNvSpPr>
            <p:nvPr/>
          </p:nvSpPr>
          <p:spPr bwMode="auto">
            <a:xfrm>
              <a:off x="256904" y="256226"/>
              <a:ext cx="500074" cy="485133"/>
            </a:xfrm>
            <a:custGeom>
              <a:avLst/>
              <a:gdLst>
                <a:gd name="T0" fmla="*/ 253080 w 853662"/>
                <a:gd name="T1" fmla="*/ 107430 h 828157"/>
                <a:gd name="T2" fmla="*/ 423473 w 853662"/>
                <a:gd name="T3" fmla="*/ 265822 h 828157"/>
                <a:gd name="T4" fmla="*/ 423473 w 853662"/>
                <a:gd name="T5" fmla="*/ 466857 h 828157"/>
                <a:gd name="T6" fmla="*/ 417387 w 853662"/>
                <a:gd name="T7" fmla="*/ 485133 h 828157"/>
                <a:gd name="T8" fmla="*/ 399131 w 853662"/>
                <a:gd name="T9" fmla="*/ 485133 h 828157"/>
                <a:gd name="T10" fmla="*/ 307849 w 853662"/>
                <a:gd name="T11" fmla="*/ 485133 h 828157"/>
                <a:gd name="T12" fmla="*/ 301764 w 853662"/>
                <a:gd name="T13" fmla="*/ 485133 h 828157"/>
                <a:gd name="T14" fmla="*/ 295678 w 853662"/>
                <a:gd name="T15" fmla="*/ 479041 h 828157"/>
                <a:gd name="T16" fmla="*/ 295678 w 853662"/>
                <a:gd name="T17" fmla="*/ 381569 h 828157"/>
                <a:gd name="T18" fmla="*/ 204397 w 853662"/>
                <a:gd name="T19" fmla="*/ 381569 h 828157"/>
                <a:gd name="T20" fmla="*/ 204397 w 853662"/>
                <a:gd name="T21" fmla="*/ 479041 h 828157"/>
                <a:gd name="T22" fmla="*/ 204397 w 853662"/>
                <a:gd name="T23" fmla="*/ 485133 h 828157"/>
                <a:gd name="T24" fmla="*/ 192226 w 853662"/>
                <a:gd name="T25" fmla="*/ 485133 h 828157"/>
                <a:gd name="T26" fmla="*/ 100944 w 853662"/>
                <a:gd name="T27" fmla="*/ 485133 h 828157"/>
                <a:gd name="T28" fmla="*/ 88774 w 853662"/>
                <a:gd name="T29" fmla="*/ 485133 h 828157"/>
                <a:gd name="T30" fmla="*/ 76603 w 853662"/>
                <a:gd name="T31" fmla="*/ 466857 h 828157"/>
                <a:gd name="T32" fmla="*/ 76603 w 853662"/>
                <a:gd name="T33" fmla="*/ 265822 h 828157"/>
                <a:gd name="T34" fmla="*/ 250037 w 853662"/>
                <a:gd name="T35" fmla="*/ 0 h 828157"/>
                <a:gd name="T36" fmla="*/ 271382 w 853662"/>
                <a:gd name="T37" fmla="*/ 9164 h 828157"/>
                <a:gd name="T38" fmla="*/ 356760 w 853662"/>
                <a:gd name="T39" fmla="*/ 88587 h 828157"/>
                <a:gd name="T40" fmla="*/ 356760 w 853662"/>
                <a:gd name="T41" fmla="*/ 21383 h 828157"/>
                <a:gd name="T42" fmla="*/ 368958 w 853662"/>
                <a:gd name="T43" fmla="*/ 9164 h 828157"/>
                <a:gd name="T44" fmla="*/ 399450 w 853662"/>
                <a:gd name="T45" fmla="*/ 9164 h 828157"/>
                <a:gd name="T46" fmla="*/ 411647 w 853662"/>
                <a:gd name="T47" fmla="*/ 21383 h 828157"/>
                <a:gd name="T48" fmla="*/ 411647 w 853662"/>
                <a:gd name="T49" fmla="*/ 137463 h 828157"/>
                <a:gd name="T50" fmla="*/ 490927 w 853662"/>
                <a:gd name="T51" fmla="*/ 210777 h 828157"/>
                <a:gd name="T52" fmla="*/ 490927 w 853662"/>
                <a:gd name="T53" fmla="*/ 259653 h 828157"/>
                <a:gd name="T54" fmla="*/ 448237 w 853662"/>
                <a:gd name="T55" fmla="*/ 259653 h 828157"/>
                <a:gd name="T56" fmla="*/ 253086 w 853662"/>
                <a:gd name="T57" fmla="*/ 76368 h 828157"/>
                <a:gd name="T58" fmla="*/ 57935 w 853662"/>
                <a:gd name="T59" fmla="*/ 259653 h 828157"/>
                <a:gd name="T60" fmla="*/ 33541 w 853662"/>
                <a:gd name="T61" fmla="*/ 265763 h 828157"/>
                <a:gd name="T62" fmla="*/ 9147 w 853662"/>
                <a:gd name="T63" fmla="*/ 259653 h 828157"/>
                <a:gd name="T64" fmla="*/ 9147 w 853662"/>
                <a:gd name="T65" fmla="*/ 210777 h 828157"/>
                <a:gd name="T66" fmla="*/ 228692 w 853662"/>
                <a:gd name="T67" fmla="*/ 9164 h 828157"/>
                <a:gd name="T68" fmla="*/ 250037 w 853662"/>
                <a:gd name="T69" fmla="*/ 0 h 828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3662"/>
                <a:gd name="T106" fmla="*/ 0 h 828157"/>
                <a:gd name="T107" fmla="*/ 853662 w 853662"/>
                <a:gd name="T108" fmla="*/ 828157 h 828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3662" h="828157">
                  <a:moveTo>
                    <a:pt x="432026" y="183391"/>
                  </a:moveTo>
                  <a:cubicBezTo>
                    <a:pt x="432026" y="183391"/>
                    <a:pt x="432026" y="183391"/>
                    <a:pt x="722898" y="453777"/>
                  </a:cubicBezTo>
                  <a:cubicBezTo>
                    <a:pt x="722898" y="453777"/>
                    <a:pt x="722898" y="453777"/>
                    <a:pt x="722898" y="796959"/>
                  </a:cubicBezTo>
                  <a:cubicBezTo>
                    <a:pt x="722898" y="817758"/>
                    <a:pt x="712510" y="828157"/>
                    <a:pt x="712510" y="828157"/>
                  </a:cubicBezTo>
                  <a:cubicBezTo>
                    <a:pt x="702122" y="828157"/>
                    <a:pt x="691733" y="828157"/>
                    <a:pt x="681345" y="828157"/>
                  </a:cubicBezTo>
                  <a:cubicBezTo>
                    <a:pt x="681345" y="828157"/>
                    <a:pt x="681345" y="828157"/>
                    <a:pt x="525521" y="828157"/>
                  </a:cubicBezTo>
                  <a:cubicBezTo>
                    <a:pt x="525521" y="828157"/>
                    <a:pt x="515133" y="828157"/>
                    <a:pt x="515133" y="828157"/>
                  </a:cubicBezTo>
                  <a:cubicBezTo>
                    <a:pt x="515133" y="828157"/>
                    <a:pt x="504744" y="817758"/>
                    <a:pt x="504744" y="817758"/>
                  </a:cubicBezTo>
                  <a:cubicBezTo>
                    <a:pt x="504744" y="817758"/>
                    <a:pt x="504744" y="817758"/>
                    <a:pt x="504744" y="651366"/>
                  </a:cubicBezTo>
                  <a:cubicBezTo>
                    <a:pt x="504744" y="651366"/>
                    <a:pt x="504744" y="651366"/>
                    <a:pt x="348920" y="651366"/>
                  </a:cubicBezTo>
                  <a:cubicBezTo>
                    <a:pt x="348920" y="651366"/>
                    <a:pt x="348920" y="651366"/>
                    <a:pt x="348920" y="817758"/>
                  </a:cubicBezTo>
                  <a:cubicBezTo>
                    <a:pt x="348920" y="817758"/>
                    <a:pt x="348920" y="828157"/>
                    <a:pt x="348920" y="828157"/>
                  </a:cubicBezTo>
                  <a:cubicBezTo>
                    <a:pt x="338532" y="828157"/>
                    <a:pt x="338532" y="828157"/>
                    <a:pt x="328144" y="828157"/>
                  </a:cubicBezTo>
                  <a:cubicBezTo>
                    <a:pt x="328144" y="828157"/>
                    <a:pt x="328144" y="828157"/>
                    <a:pt x="172319" y="828157"/>
                  </a:cubicBezTo>
                  <a:cubicBezTo>
                    <a:pt x="161931" y="828157"/>
                    <a:pt x="161931" y="828157"/>
                    <a:pt x="151543" y="828157"/>
                  </a:cubicBezTo>
                  <a:cubicBezTo>
                    <a:pt x="141155" y="828157"/>
                    <a:pt x="130766" y="817758"/>
                    <a:pt x="130766" y="796959"/>
                  </a:cubicBezTo>
                  <a:cubicBezTo>
                    <a:pt x="130766" y="796959"/>
                    <a:pt x="130766" y="796959"/>
                    <a:pt x="130766" y="453777"/>
                  </a:cubicBezTo>
                  <a:lnTo>
                    <a:pt x="432026" y="183391"/>
                  </a:lnTo>
                  <a:close/>
                  <a:moveTo>
                    <a:pt x="426831" y="0"/>
                  </a:moveTo>
                  <a:cubicBezTo>
                    <a:pt x="439845" y="0"/>
                    <a:pt x="452858" y="5214"/>
                    <a:pt x="463268" y="15644"/>
                  </a:cubicBezTo>
                  <a:cubicBezTo>
                    <a:pt x="463268" y="15644"/>
                    <a:pt x="463268" y="15644"/>
                    <a:pt x="609015" y="151225"/>
                  </a:cubicBezTo>
                  <a:cubicBezTo>
                    <a:pt x="609015" y="151225"/>
                    <a:pt x="609015" y="151225"/>
                    <a:pt x="609015" y="36502"/>
                  </a:cubicBezTo>
                  <a:cubicBezTo>
                    <a:pt x="609015" y="26073"/>
                    <a:pt x="619426" y="15644"/>
                    <a:pt x="629837" y="15644"/>
                  </a:cubicBezTo>
                  <a:cubicBezTo>
                    <a:pt x="629837" y="15644"/>
                    <a:pt x="629837" y="15644"/>
                    <a:pt x="681889" y="15644"/>
                  </a:cubicBezTo>
                  <a:cubicBezTo>
                    <a:pt x="692300" y="15644"/>
                    <a:pt x="702710" y="26073"/>
                    <a:pt x="702710" y="36502"/>
                  </a:cubicBezTo>
                  <a:cubicBezTo>
                    <a:pt x="702710" y="36502"/>
                    <a:pt x="702710" y="36502"/>
                    <a:pt x="702710" y="234660"/>
                  </a:cubicBezTo>
                  <a:cubicBezTo>
                    <a:pt x="702710" y="234660"/>
                    <a:pt x="702710" y="234660"/>
                    <a:pt x="838047" y="359812"/>
                  </a:cubicBezTo>
                  <a:cubicBezTo>
                    <a:pt x="858868" y="380670"/>
                    <a:pt x="858868" y="411958"/>
                    <a:pt x="838047" y="443246"/>
                  </a:cubicBezTo>
                  <a:cubicBezTo>
                    <a:pt x="827637" y="464105"/>
                    <a:pt x="785995" y="464105"/>
                    <a:pt x="765173" y="443246"/>
                  </a:cubicBezTo>
                  <a:cubicBezTo>
                    <a:pt x="765173" y="443246"/>
                    <a:pt x="765173" y="443246"/>
                    <a:pt x="432036" y="130366"/>
                  </a:cubicBezTo>
                  <a:cubicBezTo>
                    <a:pt x="432036" y="130366"/>
                    <a:pt x="432036" y="130366"/>
                    <a:pt x="98899" y="443246"/>
                  </a:cubicBezTo>
                  <a:cubicBezTo>
                    <a:pt x="88489" y="453676"/>
                    <a:pt x="67667" y="453676"/>
                    <a:pt x="57257" y="453676"/>
                  </a:cubicBezTo>
                  <a:cubicBezTo>
                    <a:pt x="46846" y="453676"/>
                    <a:pt x="26025" y="453676"/>
                    <a:pt x="15615" y="443246"/>
                  </a:cubicBezTo>
                  <a:cubicBezTo>
                    <a:pt x="-5206" y="411958"/>
                    <a:pt x="-5206" y="380670"/>
                    <a:pt x="15615" y="359812"/>
                  </a:cubicBezTo>
                  <a:cubicBezTo>
                    <a:pt x="15615" y="359812"/>
                    <a:pt x="15615" y="359812"/>
                    <a:pt x="390394" y="15644"/>
                  </a:cubicBezTo>
                  <a:cubicBezTo>
                    <a:pt x="400805" y="5214"/>
                    <a:pt x="413818" y="0"/>
                    <a:pt x="426831"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lumMod val="75000"/>
                    <a:lumOff val="25000"/>
                  </a:schemeClr>
                </a:solidFill>
              </a:endParaRPr>
            </a:p>
          </p:txBody>
        </p:sp>
      </p:grpSp>
      <p:sp>
        <p:nvSpPr>
          <p:cNvPr id="75" name="Freeform 6"/>
          <p:cNvSpPr>
            <a:spLocks noEditPoints="1" noChangeArrowheads="1"/>
          </p:cNvSpPr>
          <p:nvPr/>
        </p:nvSpPr>
        <p:spPr bwMode="auto">
          <a:xfrm>
            <a:off x="5110731" y="4627244"/>
            <a:ext cx="1881187" cy="2003425"/>
          </a:xfrm>
          <a:custGeom>
            <a:avLst/>
            <a:gdLst>
              <a:gd name="T0" fmla="*/ 1460524 w 957"/>
              <a:gd name="T1" fmla="*/ 614776 h 1020"/>
              <a:gd name="T2" fmla="*/ 1486079 w 957"/>
              <a:gd name="T3" fmla="*/ 840653 h 1020"/>
              <a:gd name="T4" fmla="*/ 1383862 w 957"/>
              <a:gd name="T5" fmla="*/ 1007605 h 1020"/>
              <a:gd name="T6" fmla="*/ 1423176 w 957"/>
              <a:gd name="T7" fmla="*/ 669772 h 1020"/>
              <a:gd name="T8" fmla="*/ 1383862 w 957"/>
              <a:gd name="T9" fmla="*/ 298550 h 1020"/>
              <a:gd name="T10" fmla="*/ 1873324 w 957"/>
              <a:gd name="T11" fmla="*/ 1816831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4 h 1020"/>
              <a:gd name="T24" fmla="*/ 1344547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3 w 957"/>
              <a:gd name="T51" fmla="*/ 985999 h 1020"/>
              <a:gd name="T52" fmla="*/ 1305233 w 957"/>
              <a:gd name="T53" fmla="*/ 626561 h 1020"/>
              <a:gd name="T54" fmla="*/ 939611 w 957"/>
              <a:gd name="T55" fmla="*/ 31426 h 1020"/>
              <a:gd name="T56" fmla="*/ 776456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2 h 1020"/>
              <a:gd name="T96" fmla="*/ 497325 w 957"/>
              <a:gd name="T97" fmla="*/ 280872 h 1020"/>
              <a:gd name="T98" fmla="*/ 420663 w 957"/>
              <a:gd name="T99" fmla="*/ 614776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1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8AC028"/>
          </a:solidFill>
          <a:ln>
            <a:noFill/>
          </a:ln>
          <a:extLst/>
        </p:spPr>
        <p:txBody>
          <a:bodyPr lIns="121920" tIns="60960" rIns="121920" bIns="60960"/>
          <a:lstStyle/>
          <a:p>
            <a:endParaRPr lang="zh-CN" altLang="en-US">
              <a:solidFill>
                <a:schemeClr val="tx1">
                  <a:lumMod val="75000"/>
                  <a:lumOff val="25000"/>
                </a:schemeClr>
              </a:solidFill>
            </a:endParaRPr>
          </a:p>
        </p:txBody>
      </p:sp>
      <p:sp>
        <p:nvSpPr>
          <p:cNvPr id="76" name="TextBox 59"/>
          <p:cNvSpPr>
            <a:spLocks noChangeArrowheads="1"/>
          </p:cNvSpPr>
          <p:nvPr/>
        </p:nvSpPr>
        <p:spPr bwMode="auto">
          <a:xfrm flipH="1">
            <a:off x="1595416" y="2150809"/>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7" name="TextBox 59"/>
          <p:cNvSpPr>
            <a:spLocks noChangeArrowheads="1"/>
          </p:cNvSpPr>
          <p:nvPr/>
        </p:nvSpPr>
        <p:spPr bwMode="auto">
          <a:xfrm flipH="1">
            <a:off x="1535099" y="3896698"/>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8" name="TextBox 59"/>
          <p:cNvSpPr>
            <a:spLocks noChangeArrowheads="1"/>
          </p:cNvSpPr>
          <p:nvPr/>
        </p:nvSpPr>
        <p:spPr bwMode="auto">
          <a:xfrm flipH="1">
            <a:off x="1496166" y="5606914"/>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79" name="TextBox 59"/>
          <p:cNvSpPr>
            <a:spLocks noChangeArrowheads="1"/>
          </p:cNvSpPr>
          <p:nvPr/>
        </p:nvSpPr>
        <p:spPr bwMode="auto">
          <a:xfrm flipH="1">
            <a:off x="9069956" y="2088831"/>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0" name="TextBox 59"/>
          <p:cNvSpPr>
            <a:spLocks noChangeArrowheads="1"/>
          </p:cNvSpPr>
          <p:nvPr/>
        </p:nvSpPr>
        <p:spPr bwMode="auto">
          <a:xfrm flipH="1">
            <a:off x="9069956" y="3855719"/>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81" name="TextBox 59"/>
          <p:cNvSpPr>
            <a:spLocks noChangeArrowheads="1"/>
          </p:cNvSpPr>
          <p:nvPr/>
        </p:nvSpPr>
        <p:spPr bwMode="auto">
          <a:xfrm flipH="1">
            <a:off x="9069956" y="5603556"/>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4119964625"/>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42" presetClass="entr" presetSubtype="0" fill="hold" grpId="0" nodeType="afterEffect">
                                  <p:stCondLst>
                                    <p:cond delay="0"/>
                                  </p:stCondLst>
                                  <p:childTnLst>
                                    <p:set>
                                      <p:cBhvr>
                                        <p:cTn id="33" dur="1" fill="hold">
                                          <p:stCondLst>
                                            <p:cond delay="0"/>
                                          </p:stCondLst>
                                        </p:cTn>
                                        <p:tgtEl>
                                          <p:spTgt spid="75"/>
                                        </p:tgtEl>
                                        <p:attrNameLst>
                                          <p:attrName>style.visibility</p:attrName>
                                        </p:attrNameLst>
                                      </p:cBhvr>
                                      <p:to>
                                        <p:strVal val="visible"/>
                                      </p:to>
                                    </p:set>
                                    <p:animEffect>
                                      <p:cBhvr>
                                        <p:cTn id="34" dur="750"/>
                                        <p:tgtEl>
                                          <p:spTgt spid="75"/>
                                        </p:tgtEl>
                                      </p:cBhvr>
                                    </p:animEffect>
                                    <p:anim calcmode="lin" valueType="num">
                                      <p:cBhvr>
                                        <p:cTn id="35" dur="750" fill="hold"/>
                                        <p:tgtEl>
                                          <p:spTgt spid="75"/>
                                        </p:tgtEl>
                                        <p:attrNameLst>
                                          <p:attrName>ppt_x</p:attrName>
                                        </p:attrNameLst>
                                      </p:cBhvr>
                                      <p:tavLst>
                                        <p:tav tm="0">
                                          <p:val>
                                            <p:strVal val="#ppt_x"/>
                                          </p:val>
                                        </p:tav>
                                        <p:tav tm="100000">
                                          <p:val>
                                            <p:strVal val="#ppt_x"/>
                                          </p:val>
                                        </p:tav>
                                      </p:tavLst>
                                    </p:anim>
                                    <p:anim calcmode="lin" valueType="num">
                                      <p:cBhvr>
                                        <p:cTn id="36" dur="750" fill="hold"/>
                                        <p:tgtEl>
                                          <p:spTgt spid="75"/>
                                        </p:tgtEl>
                                        <p:attrNameLst>
                                          <p:attrName>ppt_y</p:attrName>
                                        </p:attrNameLst>
                                      </p:cBhvr>
                                      <p:tavLst>
                                        <p:tav tm="0">
                                          <p:val>
                                            <p:strVal val="#ppt_y+.1"/>
                                          </p:val>
                                        </p:tav>
                                        <p:tav tm="100000">
                                          <p:val>
                                            <p:strVal val="#ppt_y"/>
                                          </p:val>
                                        </p:tav>
                                      </p:tavLst>
                                    </p:anim>
                                  </p:childTnLst>
                                </p:cTn>
                              </p:par>
                            </p:childTnLst>
                          </p:cTn>
                        </p:par>
                        <p:par>
                          <p:cTn id="37" fill="hold">
                            <p:stCondLst>
                              <p:cond delay="5950"/>
                            </p:stCondLst>
                            <p:childTnLst>
                              <p:par>
                                <p:cTn id="38" presetID="2" presetClass="entr" presetSubtype="2"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ppt_x</p:attrName>
                                        </p:attrNameLst>
                                      </p:cBhvr>
                                      <p:tavLst>
                                        <p:tav tm="0">
                                          <p:val>
                                            <p:strVal val="1+#ppt_w/2"/>
                                          </p:val>
                                        </p:tav>
                                        <p:tav tm="100000">
                                          <p:val>
                                            <p:strVal val="#ppt_x"/>
                                          </p:val>
                                        </p:tav>
                                      </p:tavLst>
                                    </p:anim>
                                    <p:anim calcmode="lin" valueType="num">
                                      <p:cBhvr>
                                        <p:cTn id="41" dur="5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3"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 calcmode="lin" valueType="num">
                                      <p:cBhvr>
                                        <p:cTn id="44" dur="500" fill="hold"/>
                                        <p:tgtEl>
                                          <p:spTgt spid="48"/>
                                        </p:tgtEl>
                                        <p:attrNameLst>
                                          <p:attrName>ppt_x</p:attrName>
                                        </p:attrNameLst>
                                      </p:cBhvr>
                                      <p:tavLst>
                                        <p:tav tm="0">
                                          <p:val>
                                            <p:strVal val="1+#ppt_w/2"/>
                                          </p:val>
                                        </p:tav>
                                        <p:tav tm="100000">
                                          <p:val>
                                            <p:strVal val="#ppt_x"/>
                                          </p:val>
                                        </p:tav>
                                      </p:tavLst>
                                    </p:anim>
                                    <p:anim calcmode="lin" valueType="num">
                                      <p:cBhvr>
                                        <p:cTn id="45" dur="500" fill="hold"/>
                                        <p:tgtEl>
                                          <p:spTgt spid="48"/>
                                        </p:tgtEl>
                                        <p:attrNameLst>
                                          <p:attrName>ppt_y</p:attrName>
                                        </p:attrNameLst>
                                      </p:cBhvr>
                                      <p:tavLst>
                                        <p:tav tm="0">
                                          <p:val>
                                            <p:strVal val="0-#ppt_h/2"/>
                                          </p:val>
                                        </p:tav>
                                        <p:tav tm="100000">
                                          <p:val>
                                            <p:strVal val="#ppt_y"/>
                                          </p:val>
                                        </p:tav>
                                      </p:tavLst>
                                    </p:anim>
                                  </p:childTnLst>
                                </p:cTn>
                              </p:par>
                              <p:par>
                                <p:cTn id="46" presetID="2" presetClass="entr" presetSubtype="6" fill="hold" nodeType="withEffect">
                                  <p:stCondLst>
                                    <p:cond delay="400"/>
                                  </p:stCondLst>
                                  <p:childTnLst>
                                    <p:set>
                                      <p:cBhvr>
                                        <p:cTn id="47" dur="1" fill="hold">
                                          <p:stCondLst>
                                            <p:cond delay="0"/>
                                          </p:stCondLst>
                                        </p:cTn>
                                        <p:tgtEl>
                                          <p:spTgt spid="72"/>
                                        </p:tgtEl>
                                        <p:attrNameLst>
                                          <p:attrName>style.visibility</p:attrName>
                                        </p:attrNameLst>
                                      </p:cBhvr>
                                      <p:to>
                                        <p:strVal val="visible"/>
                                      </p:to>
                                    </p:set>
                                    <p:anim calcmode="lin" valueType="num">
                                      <p:cBhvr>
                                        <p:cTn id="48" dur="500" fill="hold"/>
                                        <p:tgtEl>
                                          <p:spTgt spid="72"/>
                                        </p:tgtEl>
                                        <p:attrNameLst>
                                          <p:attrName>ppt_x</p:attrName>
                                        </p:attrNameLst>
                                      </p:cBhvr>
                                      <p:tavLst>
                                        <p:tav tm="0">
                                          <p:val>
                                            <p:strVal val="1+#ppt_w/2"/>
                                          </p:val>
                                        </p:tav>
                                        <p:tav tm="100000">
                                          <p:val>
                                            <p:strVal val="#ppt_x"/>
                                          </p:val>
                                        </p:tav>
                                      </p:tavLst>
                                    </p:anim>
                                    <p:anim calcmode="lin" valueType="num">
                                      <p:cBhvr>
                                        <p:cTn id="49" dur="500" fill="hold"/>
                                        <p:tgtEl>
                                          <p:spTgt spid="72"/>
                                        </p:tgtEl>
                                        <p:attrNameLst>
                                          <p:attrName>ppt_y</p:attrName>
                                        </p:attrNameLst>
                                      </p:cBhvr>
                                      <p:tavLst>
                                        <p:tav tm="0">
                                          <p:val>
                                            <p:strVal val="1+#ppt_h/2"/>
                                          </p:val>
                                        </p:tav>
                                        <p:tav tm="100000">
                                          <p:val>
                                            <p:strVal val="#ppt_y"/>
                                          </p:val>
                                        </p:tav>
                                      </p:tavLst>
                                    </p:anim>
                                  </p:childTnLst>
                                </p:cTn>
                              </p:par>
                              <p:par>
                                <p:cTn id="50" presetID="2" presetClass="entr" presetSubtype="12" fill="hold" nodeType="withEffect">
                                  <p:stCondLst>
                                    <p:cond delay="250"/>
                                  </p:stCondLst>
                                  <p:childTnLst>
                                    <p:set>
                                      <p:cBhvr>
                                        <p:cTn id="51" dur="1" fill="hold">
                                          <p:stCondLst>
                                            <p:cond delay="0"/>
                                          </p:stCondLst>
                                        </p:cTn>
                                        <p:tgtEl>
                                          <p:spTgt spid="69"/>
                                        </p:tgtEl>
                                        <p:attrNameLst>
                                          <p:attrName>style.visibility</p:attrName>
                                        </p:attrNameLst>
                                      </p:cBhvr>
                                      <p:to>
                                        <p:strVal val="visible"/>
                                      </p:to>
                                    </p:set>
                                    <p:anim calcmode="lin" valueType="num">
                                      <p:cBhvr>
                                        <p:cTn id="52" dur="500" fill="hold"/>
                                        <p:tgtEl>
                                          <p:spTgt spid="69"/>
                                        </p:tgtEl>
                                        <p:attrNameLst>
                                          <p:attrName>ppt_x</p:attrName>
                                        </p:attrNameLst>
                                      </p:cBhvr>
                                      <p:tavLst>
                                        <p:tav tm="0">
                                          <p:val>
                                            <p:strVal val="0-#ppt_w/2"/>
                                          </p:val>
                                        </p:tav>
                                        <p:tav tm="100000">
                                          <p:val>
                                            <p:strVal val="#ppt_x"/>
                                          </p:val>
                                        </p:tav>
                                      </p:tavLst>
                                    </p:anim>
                                    <p:anim calcmode="lin" valueType="num">
                                      <p:cBhvr>
                                        <p:cTn id="53" dur="500" fill="hold"/>
                                        <p:tgtEl>
                                          <p:spTgt spid="69"/>
                                        </p:tgtEl>
                                        <p:attrNameLst>
                                          <p:attrName>ppt_y</p:attrName>
                                        </p:attrNameLst>
                                      </p:cBhvr>
                                      <p:tavLst>
                                        <p:tav tm="0">
                                          <p:val>
                                            <p:strVal val="1+#ppt_h/2"/>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p:cTn id="56" dur="500" fill="hold"/>
                                        <p:tgtEl>
                                          <p:spTgt spid="54"/>
                                        </p:tgtEl>
                                        <p:attrNameLst>
                                          <p:attrName>ppt_x</p:attrName>
                                        </p:attrNameLst>
                                      </p:cBhvr>
                                      <p:tavLst>
                                        <p:tav tm="0">
                                          <p:val>
                                            <p:strVal val="0-#ppt_w/2"/>
                                          </p:val>
                                        </p:tav>
                                        <p:tav tm="100000">
                                          <p:val>
                                            <p:strVal val="#ppt_x"/>
                                          </p:val>
                                        </p:tav>
                                      </p:tavLst>
                                    </p:anim>
                                    <p:anim calcmode="lin" valueType="num">
                                      <p:cBhvr>
                                        <p:cTn id="57" dur="500" fill="hold"/>
                                        <p:tgtEl>
                                          <p:spTgt spid="54"/>
                                        </p:tgtEl>
                                        <p:attrNameLst>
                                          <p:attrName>ppt_y</p:attrName>
                                        </p:attrNameLst>
                                      </p:cBhvr>
                                      <p:tavLst>
                                        <p:tav tm="0">
                                          <p:val>
                                            <p:strVal val="#ppt_y"/>
                                          </p:val>
                                        </p:tav>
                                        <p:tav tm="100000">
                                          <p:val>
                                            <p:strVal val="#ppt_y"/>
                                          </p:val>
                                        </p:tav>
                                      </p:tavLst>
                                    </p:anim>
                                  </p:childTnLst>
                                </p:cTn>
                              </p:par>
                              <p:par>
                                <p:cTn id="58" presetID="2" presetClass="entr" presetSubtype="9" fill="hold" nodeType="withEffect">
                                  <p:stCondLst>
                                    <p:cond delay="100"/>
                                  </p:stCondLst>
                                  <p:childTnLst>
                                    <p:set>
                                      <p:cBhvr>
                                        <p:cTn id="59" dur="1" fill="hold">
                                          <p:stCondLst>
                                            <p:cond delay="0"/>
                                          </p:stCondLst>
                                        </p:cTn>
                                        <p:tgtEl>
                                          <p:spTgt spid="63"/>
                                        </p:tgtEl>
                                        <p:attrNameLst>
                                          <p:attrName>style.visibility</p:attrName>
                                        </p:attrNameLst>
                                      </p:cBhvr>
                                      <p:to>
                                        <p:strVal val="visible"/>
                                      </p:to>
                                    </p:set>
                                    <p:anim calcmode="lin" valueType="num">
                                      <p:cBhvr>
                                        <p:cTn id="60" dur="500" fill="hold"/>
                                        <p:tgtEl>
                                          <p:spTgt spid="63"/>
                                        </p:tgtEl>
                                        <p:attrNameLst>
                                          <p:attrName>ppt_x</p:attrName>
                                        </p:attrNameLst>
                                      </p:cBhvr>
                                      <p:tavLst>
                                        <p:tav tm="0">
                                          <p:val>
                                            <p:strVal val="0-#ppt_w/2"/>
                                          </p:val>
                                        </p:tav>
                                        <p:tav tm="100000">
                                          <p:val>
                                            <p:strVal val="#ppt_x"/>
                                          </p:val>
                                        </p:tav>
                                      </p:tavLst>
                                    </p:anim>
                                    <p:anim calcmode="lin" valueType="num">
                                      <p:cBhvr>
                                        <p:cTn id="61" dur="500" fill="hold"/>
                                        <p:tgtEl>
                                          <p:spTgt spid="63"/>
                                        </p:tgtEl>
                                        <p:attrNameLst>
                                          <p:attrName>ppt_y</p:attrName>
                                        </p:attrNameLst>
                                      </p:cBhvr>
                                      <p:tavLst>
                                        <p:tav tm="0">
                                          <p:val>
                                            <p:strVal val="0-#ppt_h/2"/>
                                          </p:val>
                                        </p:tav>
                                        <p:tav tm="100000">
                                          <p:val>
                                            <p:strVal val="#ppt_y"/>
                                          </p:val>
                                        </p:tav>
                                      </p:tavLst>
                                    </p:anim>
                                  </p:childTnLst>
                                </p:cTn>
                              </p:par>
                              <p:par>
                                <p:cTn id="62" presetID="8" presetClass="emph" presetSubtype="0" fill="hold" nodeType="withEffect">
                                  <p:stCondLst>
                                    <p:cond delay="0"/>
                                  </p:stCondLst>
                                  <p:childTnLst>
                                    <p:animRot by="21600000">
                                      <p:cBhvr>
                                        <p:cTn id="63" dur="2000" fill="hold"/>
                                        <p:tgtEl>
                                          <p:spTgt spid="60"/>
                                        </p:tgtEl>
                                        <p:attrNameLst>
                                          <p:attrName>r</p:attrName>
                                        </p:attrNameLst>
                                      </p:cBhvr>
                                    </p:animRot>
                                  </p:childTnLst>
                                </p:cTn>
                              </p:par>
                              <p:par>
                                <p:cTn id="64" presetID="8" presetClass="emph" presetSubtype="0" fill="hold" nodeType="withEffect">
                                  <p:stCondLst>
                                    <p:cond delay="0"/>
                                  </p:stCondLst>
                                  <p:childTnLst>
                                    <p:animRot by="21600000">
                                      <p:cBhvr>
                                        <p:cTn id="65" dur="2000" fill="hold"/>
                                        <p:tgtEl>
                                          <p:spTgt spid="48"/>
                                        </p:tgtEl>
                                        <p:attrNameLst>
                                          <p:attrName>r</p:attrName>
                                        </p:attrNameLst>
                                      </p:cBhvr>
                                    </p:animRot>
                                  </p:childTnLst>
                                </p:cTn>
                              </p:par>
                              <p:par>
                                <p:cTn id="66" presetID="8" presetClass="emph" presetSubtype="0" fill="hold" nodeType="withEffect">
                                  <p:stCondLst>
                                    <p:cond delay="0"/>
                                  </p:stCondLst>
                                  <p:childTnLst>
                                    <p:animRot by="21600000">
                                      <p:cBhvr>
                                        <p:cTn id="67" dur="2000" fill="hold"/>
                                        <p:tgtEl>
                                          <p:spTgt spid="72"/>
                                        </p:tgtEl>
                                        <p:attrNameLst>
                                          <p:attrName>r</p:attrName>
                                        </p:attrNameLst>
                                      </p:cBhvr>
                                    </p:animRot>
                                  </p:childTnLst>
                                </p:cTn>
                              </p:par>
                              <p:par>
                                <p:cTn id="68" presetID="8" presetClass="emph" presetSubtype="0" fill="hold" nodeType="withEffect">
                                  <p:stCondLst>
                                    <p:cond delay="0"/>
                                  </p:stCondLst>
                                  <p:childTnLst>
                                    <p:animRot by="21600000">
                                      <p:cBhvr>
                                        <p:cTn id="69" dur="2000" fill="hold"/>
                                        <p:tgtEl>
                                          <p:spTgt spid="69"/>
                                        </p:tgtEl>
                                        <p:attrNameLst>
                                          <p:attrName>r</p:attrName>
                                        </p:attrNameLst>
                                      </p:cBhvr>
                                    </p:animRot>
                                  </p:childTnLst>
                                </p:cTn>
                              </p:par>
                              <p:par>
                                <p:cTn id="70" presetID="8" presetClass="emph" presetSubtype="0" fill="hold" nodeType="withEffect">
                                  <p:stCondLst>
                                    <p:cond delay="0"/>
                                  </p:stCondLst>
                                  <p:childTnLst>
                                    <p:animRot by="21600000">
                                      <p:cBhvr>
                                        <p:cTn id="71" dur="2000" fill="hold"/>
                                        <p:tgtEl>
                                          <p:spTgt spid="54"/>
                                        </p:tgtEl>
                                        <p:attrNameLst>
                                          <p:attrName>r</p:attrName>
                                        </p:attrNameLst>
                                      </p:cBhvr>
                                    </p:animRot>
                                  </p:childTnLst>
                                </p:cTn>
                              </p:par>
                              <p:par>
                                <p:cTn id="72" presetID="8" presetClass="emph" presetSubtype="0" fill="hold" nodeType="withEffect">
                                  <p:stCondLst>
                                    <p:cond delay="0"/>
                                  </p:stCondLst>
                                  <p:childTnLst>
                                    <p:animRot by="21600000">
                                      <p:cBhvr>
                                        <p:cTn id="73" dur="2000" fill="hold"/>
                                        <p:tgtEl>
                                          <p:spTgt spid="63"/>
                                        </p:tgtEl>
                                        <p:attrNameLst>
                                          <p:attrName>r</p:attrName>
                                        </p:attrNameLst>
                                      </p:cBhvr>
                                    </p:animRot>
                                  </p:childTnLst>
                                </p:cTn>
                              </p:par>
                              <p:par>
                                <p:cTn id="74" presetID="22" presetClass="entr" presetSubtype="2" fill="hold" nodeType="withEffect">
                                  <p:stCondLst>
                                    <p:cond delay="1000"/>
                                  </p:stCondLst>
                                  <p:childTnLst>
                                    <p:set>
                                      <p:cBhvr>
                                        <p:cTn id="75" dur="1" fill="hold">
                                          <p:stCondLst>
                                            <p:cond delay="0"/>
                                          </p:stCondLst>
                                        </p:cTn>
                                        <p:tgtEl>
                                          <p:spTgt spid="30"/>
                                        </p:tgtEl>
                                        <p:attrNameLst>
                                          <p:attrName>style.visibility</p:attrName>
                                        </p:attrNameLst>
                                      </p:cBhvr>
                                      <p:to>
                                        <p:strVal val="visible"/>
                                      </p:to>
                                    </p:set>
                                    <p:animEffect>
                                      <p:cBhvr>
                                        <p:cTn id="76" dur="500"/>
                                        <p:tgtEl>
                                          <p:spTgt spid="30"/>
                                        </p:tgtEl>
                                      </p:cBhvr>
                                    </p:animEffect>
                                  </p:childTnLst>
                                </p:cTn>
                              </p:par>
                              <p:par>
                                <p:cTn id="77" presetID="22" presetClass="entr" presetSubtype="2" fill="hold" grpId="0" nodeType="withEffect">
                                  <p:stCondLst>
                                    <p:cond delay="1500"/>
                                  </p:stCondLst>
                                  <p:childTnLst>
                                    <p:set>
                                      <p:cBhvr>
                                        <p:cTn id="78" dur="1" fill="hold">
                                          <p:stCondLst>
                                            <p:cond delay="0"/>
                                          </p:stCondLst>
                                        </p:cTn>
                                        <p:tgtEl>
                                          <p:spTgt spid="42"/>
                                        </p:tgtEl>
                                        <p:attrNameLst>
                                          <p:attrName>style.visibility</p:attrName>
                                        </p:attrNameLst>
                                      </p:cBhvr>
                                      <p:to>
                                        <p:strVal val="visible"/>
                                      </p:to>
                                    </p:set>
                                    <p:animEffect>
                                      <p:cBhvr>
                                        <p:cTn id="79" dur="500"/>
                                        <p:tgtEl>
                                          <p:spTgt spid="42"/>
                                        </p:tgtEl>
                                      </p:cBhvr>
                                    </p:animEffect>
                                  </p:childTnLst>
                                </p:cTn>
                              </p:par>
                              <p:par>
                                <p:cTn id="80" presetID="22" presetClass="entr" presetSubtype="8" fill="hold" grpId="0" nodeType="withEffect">
                                  <p:stCondLst>
                                    <p:cond delay="1500"/>
                                  </p:stCondLst>
                                  <p:childTnLst>
                                    <p:set>
                                      <p:cBhvr>
                                        <p:cTn id="81" dur="1" fill="hold">
                                          <p:stCondLst>
                                            <p:cond delay="0"/>
                                          </p:stCondLst>
                                        </p:cTn>
                                        <p:tgtEl>
                                          <p:spTgt spid="76"/>
                                        </p:tgtEl>
                                        <p:attrNameLst>
                                          <p:attrName>style.visibility</p:attrName>
                                        </p:attrNameLst>
                                      </p:cBhvr>
                                      <p:to>
                                        <p:strVal val="visible"/>
                                      </p:to>
                                    </p:set>
                                    <p:animEffect>
                                      <p:cBhvr>
                                        <p:cTn id="82" dur="500"/>
                                        <p:tgtEl>
                                          <p:spTgt spid="76"/>
                                        </p:tgtEl>
                                      </p:cBhvr>
                                    </p:animEffect>
                                  </p:childTnLst>
                                </p:cTn>
                              </p:par>
                              <p:par>
                                <p:cTn id="83" presetID="22" presetClass="entr" presetSubtype="2" fill="hold" nodeType="withEffect">
                                  <p:stCondLst>
                                    <p:cond delay="2000"/>
                                  </p:stCondLst>
                                  <p:childTnLst>
                                    <p:set>
                                      <p:cBhvr>
                                        <p:cTn id="84" dur="1" fill="hold">
                                          <p:stCondLst>
                                            <p:cond delay="0"/>
                                          </p:stCondLst>
                                        </p:cTn>
                                        <p:tgtEl>
                                          <p:spTgt spid="38"/>
                                        </p:tgtEl>
                                        <p:attrNameLst>
                                          <p:attrName>style.visibility</p:attrName>
                                        </p:attrNameLst>
                                      </p:cBhvr>
                                      <p:to>
                                        <p:strVal val="visible"/>
                                      </p:to>
                                    </p:set>
                                    <p:animEffect>
                                      <p:cBhvr>
                                        <p:cTn id="85" dur="500"/>
                                        <p:tgtEl>
                                          <p:spTgt spid="38"/>
                                        </p:tgtEl>
                                      </p:cBhvr>
                                    </p:animEffect>
                                  </p:childTnLst>
                                </p:cTn>
                              </p:par>
                              <p:par>
                                <p:cTn id="86" presetID="22" presetClass="entr" presetSubtype="2" fill="hold" grpId="0" nodeType="withEffect">
                                  <p:stCondLst>
                                    <p:cond delay="2500"/>
                                  </p:stCondLst>
                                  <p:childTnLst>
                                    <p:set>
                                      <p:cBhvr>
                                        <p:cTn id="87" dur="1" fill="hold">
                                          <p:stCondLst>
                                            <p:cond delay="0"/>
                                          </p:stCondLst>
                                        </p:cTn>
                                        <p:tgtEl>
                                          <p:spTgt spid="43"/>
                                        </p:tgtEl>
                                        <p:attrNameLst>
                                          <p:attrName>style.visibility</p:attrName>
                                        </p:attrNameLst>
                                      </p:cBhvr>
                                      <p:to>
                                        <p:strVal val="visible"/>
                                      </p:to>
                                    </p:set>
                                    <p:animEffect>
                                      <p:cBhvr>
                                        <p:cTn id="88" dur="500"/>
                                        <p:tgtEl>
                                          <p:spTgt spid="43"/>
                                        </p:tgtEl>
                                      </p:cBhvr>
                                    </p:animEffect>
                                  </p:childTnLst>
                                </p:cTn>
                              </p:par>
                              <p:par>
                                <p:cTn id="89" presetID="22" presetClass="entr" presetSubtype="8" fill="hold" grpId="0" nodeType="withEffect">
                                  <p:stCondLst>
                                    <p:cond delay="2500"/>
                                  </p:stCondLst>
                                  <p:childTnLst>
                                    <p:set>
                                      <p:cBhvr>
                                        <p:cTn id="90" dur="1" fill="hold">
                                          <p:stCondLst>
                                            <p:cond delay="0"/>
                                          </p:stCondLst>
                                        </p:cTn>
                                        <p:tgtEl>
                                          <p:spTgt spid="77"/>
                                        </p:tgtEl>
                                        <p:attrNameLst>
                                          <p:attrName>style.visibility</p:attrName>
                                        </p:attrNameLst>
                                      </p:cBhvr>
                                      <p:to>
                                        <p:strVal val="visible"/>
                                      </p:to>
                                    </p:set>
                                    <p:animEffect>
                                      <p:cBhvr>
                                        <p:cTn id="91" dur="500"/>
                                        <p:tgtEl>
                                          <p:spTgt spid="77"/>
                                        </p:tgtEl>
                                      </p:cBhvr>
                                    </p:animEffect>
                                  </p:childTnLst>
                                </p:cTn>
                              </p:par>
                            </p:childTnLst>
                          </p:cTn>
                        </p:par>
                        <p:par>
                          <p:cTn id="92" fill="hold">
                            <p:stCondLst>
                              <p:cond delay="8950"/>
                            </p:stCondLst>
                            <p:childTnLst>
                              <p:par>
                                <p:cTn id="93" presetID="22" presetClass="entr" presetSubtype="2"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p:cBhvr>
                                        <p:cTn id="95" dur="500"/>
                                        <p:tgtEl>
                                          <p:spTgt spid="34"/>
                                        </p:tgtEl>
                                      </p:cBhvr>
                                    </p:animEffect>
                                  </p:childTnLst>
                                </p:cTn>
                              </p:par>
                              <p:par>
                                <p:cTn id="96" presetID="22" presetClass="entr" presetSubtype="2" fill="hold" grpId="0" nodeType="withEffect">
                                  <p:stCondLst>
                                    <p:cond delay="500"/>
                                  </p:stCondLst>
                                  <p:childTnLst>
                                    <p:set>
                                      <p:cBhvr>
                                        <p:cTn id="97" dur="1" fill="hold">
                                          <p:stCondLst>
                                            <p:cond delay="0"/>
                                          </p:stCondLst>
                                        </p:cTn>
                                        <p:tgtEl>
                                          <p:spTgt spid="44"/>
                                        </p:tgtEl>
                                        <p:attrNameLst>
                                          <p:attrName>style.visibility</p:attrName>
                                        </p:attrNameLst>
                                      </p:cBhvr>
                                      <p:to>
                                        <p:strVal val="visible"/>
                                      </p:to>
                                    </p:set>
                                    <p:animEffect>
                                      <p:cBhvr>
                                        <p:cTn id="98" dur="500"/>
                                        <p:tgtEl>
                                          <p:spTgt spid="44"/>
                                        </p:tgtEl>
                                      </p:cBhvr>
                                    </p:animEffect>
                                  </p:childTnLst>
                                </p:cTn>
                              </p:par>
                              <p:par>
                                <p:cTn id="99" presetID="22" presetClass="entr" presetSubtype="8" fill="hold" grpId="0" nodeType="withEffect">
                                  <p:stCondLst>
                                    <p:cond delay="500"/>
                                  </p:stCondLst>
                                  <p:childTnLst>
                                    <p:set>
                                      <p:cBhvr>
                                        <p:cTn id="100" dur="1" fill="hold">
                                          <p:stCondLst>
                                            <p:cond delay="0"/>
                                          </p:stCondLst>
                                        </p:cTn>
                                        <p:tgtEl>
                                          <p:spTgt spid="78"/>
                                        </p:tgtEl>
                                        <p:attrNameLst>
                                          <p:attrName>style.visibility</p:attrName>
                                        </p:attrNameLst>
                                      </p:cBhvr>
                                      <p:to>
                                        <p:strVal val="visible"/>
                                      </p:to>
                                    </p:set>
                                    <p:animEffect>
                                      <p:cBhvr>
                                        <p:cTn id="101" dur="500"/>
                                        <p:tgtEl>
                                          <p:spTgt spid="78"/>
                                        </p:tgtEl>
                                      </p:cBhvr>
                                    </p:animEffect>
                                  </p:childTnLst>
                                </p:cTn>
                              </p:par>
                            </p:childTnLst>
                          </p:cTn>
                        </p:par>
                        <p:par>
                          <p:cTn id="102" fill="hold">
                            <p:stCondLst>
                              <p:cond delay="9950"/>
                            </p:stCondLst>
                            <p:childTnLst>
                              <p:par>
                                <p:cTn id="103" presetID="22" presetClass="entr" presetSubtype="8" fill="hold" nodeType="afterEffect">
                                  <p:stCondLst>
                                    <p:cond delay="0"/>
                                  </p:stCondLst>
                                  <p:childTnLst>
                                    <p:set>
                                      <p:cBhvr>
                                        <p:cTn id="104" dur="1" fill="hold">
                                          <p:stCondLst>
                                            <p:cond delay="0"/>
                                          </p:stCondLst>
                                        </p:cTn>
                                        <p:tgtEl>
                                          <p:spTgt spid="19"/>
                                        </p:tgtEl>
                                        <p:attrNameLst>
                                          <p:attrName>style.visibility</p:attrName>
                                        </p:attrNameLst>
                                      </p:cBhvr>
                                      <p:to>
                                        <p:strVal val="visible"/>
                                      </p:to>
                                    </p:set>
                                    <p:animEffect>
                                      <p:cBhvr>
                                        <p:cTn id="105" dur="500"/>
                                        <p:tgtEl>
                                          <p:spTgt spid="19"/>
                                        </p:tgtEl>
                                      </p:cBhvr>
                                    </p:animEffect>
                                  </p:childTnLst>
                                </p:cTn>
                              </p:par>
                              <p:par>
                                <p:cTn id="106" presetID="22" presetClass="entr" presetSubtype="8" fill="hold" grpId="0" nodeType="withEffect">
                                  <p:stCondLst>
                                    <p:cond delay="500"/>
                                  </p:stCondLst>
                                  <p:childTnLst>
                                    <p:set>
                                      <p:cBhvr>
                                        <p:cTn id="107" dur="1" fill="hold">
                                          <p:stCondLst>
                                            <p:cond delay="0"/>
                                          </p:stCondLst>
                                        </p:cTn>
                                        <p:tgtEl>
                                          <p:spTgt spid="45"/>
                                        </p:tgtEl>
                                        <p:attrNameLst>
                                          <p:attrName>style.visibility</p:attrName>
                                        </p:attrNameLst>
                                      </p:cBhvr>
                                      <p:to>
                                        <p:strVal val="visible"/>
                                      </p:to>
                                    </p:set>
                                    <p:animEffect>
                                      <p:cBhvr>
                                        <p:cTn id="108" dur="500"/>
                                        <p:tgtEl>
                                          <p:spTgt spid="45"/>
                                        </p:tgtEl>
                                      </p:cBhvr>
                                    </p:animEffect>
                                  </p:childTnLst>
                                </p:cTn>
                              </p:par>
                              <p:par>
                                <p:cTn id="109" presetID="22" presetClass="entr" presetSubtype="8" fill="hold" grpId="0" nodeType="withEffect">
                                  <p:stCondLst>
                                    <p:cond delay="500"/>
                                  </p:stCondLst>
                                  <p:childTnLst>
                                    <p:set>
                                      <p:cBhvr>
                                        <p:cTn id="110" dur="1" fill="hold">
                                          <p:stCondLst>
                                            <p:cond delay="0"/>
                                          </p:stCondLst>
                                        </p:cTn>
                                        <p:tgtEl>
                                          <p:spTgt spid="79"/>
                                        </p:tgtEl>
                                        <p:attrNameLst>
                                          <p:attrName>style.visibility</p:attrName>
                                        </p:attrNameLst>
                                      </p:cBhvr>
                                      <p:to>
                                        <p:strVal val="visible"/>
                                      </p:to>
                                    </p:set>
                                    <p:animEffect>
                                      <p:cBhvr>
                                        <p:cTn id="111" dur="500"/>
                                        <p:tgtEl>
                                          <p:spTgt spid="79"/>
                                        </p:tgtEl>
                                      </p:cBhvr>
                                    </p:animEffect>
                                  </p:childTnLst>
                                </p:cTn>
                              </p:par>
                            </p:childTnLst>
                          </p:cTn>
                        </p:par>
                        <p:par>
                          <p:cTn id="112" fill="hold">
                            <p:stCondLst>
                              <p:cond delay="10950"/>
                            </p:stCondLst>
                            <p:childTnLst>
                              <p:par>
                                <p:cTn id="113" presetID="22" presetClass="entr" presetSubtype="8" fill="hold" nodeType="afterEffect">
                                  <p:stCondLst>
                                    <p:cond delay="0"/>
                                  </p:stCondLst>
                                  <p:childTnLst>
                                    <p:set>
                                      <p:cBhvr>
                                        <p:cTn id="114" dur="1" fill="hold">
                                          <p:stCondLst>
                                            <p:cond delay="0"/>
                                          </p:stCondLst>
                                        </p:cTn>
                                        <p:tgtEl>
                                          <p:spTgt spid="26"/>
                                        </p:tgtEl>
                                        <p:attrNameLst>
                                          <p:attrName>style.visibility</p:attrName>
                                        </p:attrNameLst>
                                      </p:cBhvr>
                                      <p:to>
                                        <p:strVal val="visible"/>
                                      </p:to>
                                    </p:set>
                                    <p:animEffect>
                                      <p:cBhvr>
                                        <p:cTn id="115" dur="500"/>
                                        <p:tgtEl>
                                          <p:spTgt spid="26"/>
                                        </p:tgtEl>
                                      </p:cBhvr>
                                    </p:animEffect>
                                  </p:childTnLst>
                                </p:cTn>
                              </p:par>
                              <p:par>
                                <p:cTn id="116" presetID="22" presetClass="entr" presetSubtype="8" fill="hold" grpId="0" nodeType="withEffect">
                                  <p:stCondLst>
                                    <p:cond delay="500"/>
                                  </p:stCondLst>
                                  <p:childTnLst>
                                    <p:set>
                                      <p:cBhvr>
                                        <p:cTn id="117" dur="1" fill="hold">
                                          <p:stCondLst>
                                            <p:cond delay="0"/>
                                          </p:stCondLst>
                                        </p:cTn>
                                        <p:tgtEl>
                                          <p:spTgt spid="46"/>
                                        </p:tgtEl>
                                        <p:attrNameLst>
                                          <p:attrName>style.visibility</p:attrName>
                                        </p:attrNameLst>
                                      </p:cBhvr>
                                      <p:to>
                                        <p:strVal val="visible"/>
                                      </p:to>
                                    </p:set>
                                    <p:animEffect>
                                      <p:cBhvr>
                                        <p:cTn id="118" dur="500"/>
                                        <p:tgtEl>
                                          <p:spTgt spid="46"/>
                                        </p:tgtEl>
                                      </p:cBhvr>
                                    </p:animEffect>
                                  </p:childTnLst>
                                </p:cTn>
                              </p:par>
                              <p:par>
                                <p:cTn id="119" presetID="22" presetClass="entr" presetSubtype="8" fill="hold" grpId="0" nodeType="withEffect">
                                  <p:stCondLst>
                                    <p:cond delay="500"/>
                                  </p:stCondLst>
                                  <p:childTnLst>
                                    <p:set>
                                      <p:cBhvr>
                                        <p:cTn id="120" dur="1" fill="hold">
                                          <p:stCondLst>
                                            <p:cond delay="0"/>
                                          </p:stCondLst>
                                        </p:cTn>
                                        <p:tgtEl>
                                          <p:spTgt spid="80"/>
                                        </p:tgtEl>
                                        <p:attrNameLst>
                                          <p:attrName>style.visibility</p:attrName>
                                        </p:attrNameLst>
                                      </p:cBhvr>
                                      <p:to>
                                        <p:strVal val="visible"/>
                                      </p:to>
                                    </p:set>
                                    <p:animEffect>
                                      <p:cBhvr>
                                        <p:cTn id="121" dur="500"/>
                                        <p:tgtEl>
                                          <p:spTgt spid="80"/>
                                        </p:tgtEl>
                                      </p:cBhvr>
                                    </p:animEffect>
                                  </p:childTnLst>
                                </p:cTn>
                              </p:par>
                            </p:childTnLst>
                          </p:cTn>
                        </p:par>
                        <p:par>
                          <p:cTn id="122" fill="hold">
                            <p:stCondLst>
                              <p:cond delay="11950"/>
                            </p:stCondLst>
                            <p:childTnLst>
                              <p:par>
                                <p:cTn id="123" presetID="22" presetClass="entr" presetSubtype="8" fill="hold" nodeType="afterEffect">
                                  <p:stCondLst>
                                    <p:cond delay="0"/>
                                  </p:stCondLst>
                                  <p:childTnLst>
                                    <p:set>
                                      <p:cBhvr>
                                        <p:cTn id="124" dur="1" fill="hold">
                                          <p:stCondLst>
                                            <p:cond delay="0"/>
                                          </p:stCondLst>
                                        </p:cTn>
                                        <p:tgtEl>
                                          <p:spTgt spid="22"/>
                                        </p:tgtEl>
                                        <p:attrNameLst>
                                          <p:attrName>style.visibility</p:attrName>
                                        </p:attrNameLst>
                                      </p:cBhvr>
                                      <p:to>
                                        <p:strVal val="visible"/>
                                      </p:to>
                                    </p:set>
                                    <p:animEffect>
                                      <p:cBhvr>
                                        <p:cTn id="125" dur="500"/>
                                        <p:tgtEl>
                                          <p:spTgt spid="22"/>
                                        </p:tgtEl>
                                      </p:cBhvr>
                                    </p:animEffect>
                                  </p:childTnLst>
                                </p:cTn>
                              </p:par>
                              <p:par>
                                <p:cTn id="126" presetID="22" presetClass="entr" presetSubtype="8" fill="hold" grpId="0" nodeType="withEffect">
                                  <p:stCondLst>
                                    <p:cond delay="500"/>
                                  </p:stCondLst>
                                  <p:childTnLst>
                                    <p:set>
                                      <p:cBhvr>
                                        <p:cTn id="127" dur="1" fill="hold">
                                          <p:stCondLst>
                                            <p:cond delay="0"/>
                                          </p:stCondLst>
                                        </p:cTn>
                                        <p:tgtEl>
                                          <p:spTgt spid="47"/>
                                        </p:tgtEl>
                                        <p:attrNameLst>
                                          <p:attrName>style.visibility</p:attrName>
                                        </p:attrNameLst>
                                      </p:cBhvr>
                                      <p:to>
                                        <p:strVal val="visible"/>
                                      </p:to>
                                    </p:set>
                                    <p:animEffect>
                                      <p:cBhvr>
                                        <p:cTn id="128" dur="500"/>
                                        <p:tgtEl>
                                          <p:spTgt spid="47"/>
                                        </p:tgtEl>
                                      </p:cBhvr>
                                    </p:animEffect>
                                  </p:childTnLst>
                                </p:cTn>
                              </p:par>
                              <p:par>
                                <p:cTn id="129" presetID="22" presetClass="entr" presetSubtype="8" fill="hold" grpId="0" nodeType="withEffect">
                                  <p:stCondLst>
                                    <p:cond delay="500"/>
                                  </p:stCondLst>
                                  <p:childTnLst>
                                    <p:set>
                                      <p:cBhvr>
                                        <p:cTn id="130" dur="1" fill="hold">
                                          <p:stCondLst>
                                            <p:cond delay="0"/>
                                          </p:stCondLst>
                                        </p:cTn>
                                        <p:tgtEl>
                                          <p:spTgt spid="81"/>
                                        </p:tgtEl>
                                        <p:attrNameLst>
                                          <p:attrName>style.visibility</p:attrName>
                                        </p:attrNameLst>
                                      </p:cBhvr>
                                      <p:to>
                                        <p:strVal val="visible"/>
                                      </p:to>
                                    </p:set>
                                    <p:animEffect>
                                      <p:cBhvr>
                                        <p:cTn id="131"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75" grpId="0" animBg="1"/>
      <p:bldP spid="76" grpId="0" bldLvl="0" autoUpdateAnimBg="0"/>
      <p:bldP spid="77" grpId="0" bldLvl="0" autoUpdateAnimBg="0"/>
      <p:bldP spid="78" grpId="0" bldLvl="0" autoUpdateAnimBg="0"/>
      <p:bldP spid="79" grpId="0" bldLvl="0" autoUpdateAnimBg="0"/>
      <p:bldP spid="80" grpId="0" bldLvl="0" autoUpdateAnimBg="0"/>
      <p:bldP spid="8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5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60" name="矩形 5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sp>
        <p:nvSpPr>
          <p:cNvPr id="6" name="Rectangle 2"/>
          <p:cNvSpPr>
            <a:spLocks noChangeArrowheads="1"/>
          </p:cNvSpPr>
          <p:nvPr/>
        </p:nvSpPr>
        <p:spPr bwMode="auto">
          <a:xfrm>
            <a:off x="6169152" y="1641966"/>
            <a:ext cx="4883150" cy="2333625"/>
          </a:xfrm>
          <a:prstGeom prst="rect">
            <a:avLst/>
          </a:prstGeom>
          <a:blipFill dpi="0" rotWithShape="1">
            <a:blip r:embed="rId5"/>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7" name="Rectangle 3"/>
          <p:cNvSpPr>
            <a:spLocks noChangeArrowheads="1"/>
          </p:cNvSpPr>
          <p:nvPr/>
        </p:nvSpPr>
        <p:spPr bwMode="auto">
          <a:xfrm>
            <a:off x="1292352" y="1641966"/>
            <a:ext cx="4876800" cy="2336800"/>
          </a:xfrm>
          <a:prstGeom prst="rect">
            <a:avLst/>
          </a:prstGeom>
          <a:solidFill>
            <a:srgbClr val="8AC028"/>
          </a:solidFill>
          <a:ln>
            <a:solidFill>
              <a:schemeClr val="bg1"/>
            </a:solid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8" name="Oval 4"/>
          <p:cNvSpPr>
            <a:spLocks noChangeArrowheads="1"/>
          </p:cNvSpPr>
          <p:nvPr/>
        </p:nvSpPr>
        <p:spPr bwMode="auto">
          <a:xfrm>
            <a:off x="1752727" y="4154978"/>
            <a:ext cx="955675" cy="960438"/>
          </a:xfrm>
          <a:prstGeom prst="ellipse">
            <a:avLst/>
          </a:prstGeom>
          <a:solidFill>
            <a:srgbClr val="296700"/>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9" name="Oval 12"/>
          <p:cNvSpPr>
            <a:spLocks noChangeArrowheads="1"/>
          </p:cNvSpPr>
          <p:nvPr/>
        </p:nvSpPr>
        <p:spPr bwMode="auto">
          <a:xfrm>
            <a:off x="4392740" y="4154978"/>
            <a:ext cx="957262" cy="960438"/>
          </a:xfrm>
          <a:prstGeom prst="ellipse">
            <a:avLst/>
          </a:prstGeom>
          <a:solidFill>
            <a:srgbClr val="8AC028"/>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0" name="Oval 14"/>
          <p:cNvSpPr>
            <a:spLocks noChangeArrowheads="1"/>
          </p:cNvSpPr>
          <p:nvPr/>
        </p:nvSpPr>
        <p:spPr bwMode="auto">
          <a:xfrm>
            <a:off x="7032752" y="4154978"/>
            <a:ext cx="955675" cy="960438"/>
          </a:xfrm>
          <a:prstGeom prst="ellipse">
            <a:avLst/>
          </a:prstGeom>
          <a:solidFill>
            <a:srgbClr val="296700"/>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1" name="Oval 16"/>
          <p:cNvSpPr>
            <a:spLocks noChangeArrowheads="1"/>
          </p:cNvSpPr>
          <p:nvPr/>
        </p:nvSpPr>
        <p:spPr bwMode="auto">
          <a:xfrm>
            <a:off x="9671177" y="4154978"/>
            <a:ext cx="954088" cy="960438"/>
          </a:xfrm>
          <a:prstGeom prst="ellipse">
            <a:avLst/>
          </a:prstGeom>
          <a:solidFill>
            <a:srgbClr val="8AC028"/>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12" name="Group 20"/>
          <p:cNvGrpSpPr>
            <a:grpSpLocks/>
          </p:cNvGrpSpPr>
          <p:nvPr/>
        </p:nvGrpSpPr>
        <p:grpSpPr bwMode="auto">
          <a:xfrm>
            <a:off x="1976565" y="4362941"/>
            <a:ext cx="534987" cy="539750"/>
            <a:chOff x="0" y="0"/>
            <a:chExt cx="401822" cy="404317"/>
          </a:xfrm>
        </p:grpSpPr>
        <p:sp>
          <p:nvSpPr>
            <p:cNvPr id="13" name="Freeform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4" name="Freeform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5" name="Group 23"/>
          <p:cNvGrpSpPr>
            <a:grpSpLocks/>
          </p:cNvGrpSpPr>
          <p:nvPr/>
        </p:nvGrpSpPr>
        <p:grpSpPr bwMode="auto">
          <a:xfrm>
            <a:off x="4656265" y="4421678"/>
            <a:ext cx="519112" cy="452438"/>
            <a:chOff x="0" y="0"/>
            <a:chExt cx="389342" cy="339426"/>
          </a:xfrm>
        </p:grpSpPr>
        <p:sp>
          <p:nvSpPr>
            <p:cNvPr id="16" name="Freeform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Freeform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8" name="Freeform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9" name="Freeform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Freeform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Freeform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Freeform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Rectangle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4" name="Rectangle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5" name="Rectangle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6" name="Rectangle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27" name="Group 35"/>
          <p:cNvGrpSpPr>
            <a:grpSpLocks/>
          </p:cNvGrpSpPr>
          <p:nvPr/>
        </p:nvGrpSpPr>
        <p:grpSpPr bwMode="auto">
          <a:xfrm>
            <a:off x="9895015" y="4375641"/>
            <a:ext cx="506412" cy="501650"/>
            <a:chOff x="0" y="0"/>
            <a:chExt cx="379359" cy="376864"/>
          </a:xfrm>
        </p:grpSpPr>
        <p:sp>
          <p:nvSpPr>
            <p:cNvPr id="28" name="Freeform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Rectangle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0" name="Rectangle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1" name="Rectangle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2" name="Freeform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 name="Freeform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 name="Freeform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 name="Freeform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Rectangle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8" name="Freeform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Freeform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Freeform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Rectangle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5" name="Rectangle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46" name="Group 54"/>
          <p:cNvGrpSpPr>
            <a:grpSpLocks/>
          </p:cNvGrpSpPr>
          <p:nvPr/>
        </p:nvGrpSpPr>
        <p:grpSpPr bwMode="auto">
          <a:xfrm>
            <a:off x="7315327" y="4423266"/>
            <a:ext cx="400050" cy="519112"/>
            <a:chOff x="0" y="0"/>
            <a:chExt cx="299494" cy="389342"/>
          </a:xfrm>
        </p:grpSpPr>
        <p:sp>
          <p:nvSpPr>
            <p:cNvPr id="47" name="Freeform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49" name="矩形 104"/>
          <p:cNvSpPr>
            <a:spLocks noChangeArrowheads="1"/>
          </p:cNvSpPr>
          <p:nvPr/>
        </p:nvSpPr>
        <p:spPr bwMode="auto">
          <a:xfrm>
            <a:off x="4521327" y="2024553"/>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0" name="矩形 47"/>
          <p:cNvSpPr>
            <a:spLocks noChangeArrowheads="1"/>
          </p:cNvSpPr>
          <p:nvPr/>
        </p:nvSpPr>
        <p:spPr bwMode="auto">
          <a:xfrm>
            <a:off x="1638427" y="2476991"/>
            <a:ext cx="41957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400" dirty="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1" name="矩形 106"/>
          <p:cNvSpPr>
            <a:spLocks noChangeArrowheads="1"/>
          </p:cNvSpPr>
          <p:nvPr/>
        </p:nvSpPr>
        <p:spPr bwMode="auto">
          <a:xfrm>
            <a:off x="1454277" y="5229716"/>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2" name="矩形 47"/>
          <p:cNvSpPr>
            <a:spLocks noChangeArrowheads="1"/>
          </p:cNvSpPr>
          <p:nvPr/>
        </p:nvSpPr>
        <p:spPr bwMode="auto">
          <a:xfrm>
            <a:off x="1157178"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矩形 108"/>
          <p:cNvSpPr>
            <a:spLocks noChangeArrowheads="1"/>
          </p:cNvSpPr>
          <p:nvPr/>
        </p:nvSpPr>
        <p:spPr bwMode="auto">
          <a:xfrm>
            <a:off x="4093740" y="5229716"/>
            <a:ext cx="1550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4" name="矩形 47"/>
          <p:cNvSpPr>
            <a:spLocks noChangeArrowheads="1"/>
          </p:cNvSpPr>
          <p:nvPr/>
        </p:nvSpPr>
        <p:spPr bwMode="auto">
          <a:xfrm>
            <a:off x="3797191" y="5673400"/>
            <a:ext cx="2278421"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矩形 110"/>
          <p:cNvSpPr>
            <a:spLocks noChangeArrowheads="1"/>
          </p:cNvSpPr>
          <p:nvPr/>
        </p:nvSpPr>
        <p:spPr bwMode="auto">
          <a:xfrm>
            <a:off x="9372177" y="5229716"/>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6" name="矩形 47"/>
          <p:cNvSpPr>
            <a:spLocks noChangeArrowheads="1"/>
          </p:cNvSpPr>
          <p:nvPr/>
        </p:nvSpPr>
        <p:spPr bwMode="auto">
          <a:xfrm>
            <a:off x="9075628"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矩形 112"/>
          <p:cNvSpPr>
            <a:spLocks noChangeArrowheads="1"/>
          </p:cNvSpPr>
          <p:nvPr/>
        </p:nvSpPr>
        <p:spPr bwMode="auto">
          <a:xfrm>
            <a:off x="6733752" y="5229716"/>
            <a:ext cx="15509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8" name="矩形 47"/>
          <p:cNvSpPr>
            <a:spLocks noChangeArrowheads="1"/>
          </p:cNvSpPr>
          <p:nvPr/>
        </p:nvSpPr>
        <p:spPr bwMode="auto">
          <a:xfrm>
            <a:off x="6435616" y="5673400"/>
            <a:ext cx="2278421" cy="516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587842"/>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ppt_x</p:attrName>
                                        </p:attrNameLst>
                                      </p:cBhvr>
                                      <p:tavLst>
                                        <p:tav tm="0">
                                          <p:val>
                                            <p:strVal val="0-#ppt_w/2"/>
                                          </p:val>
                                        </p:tav>
                                        <p:tav tm="100000">
                                          <p:val>
                                            <p:strVal val="#ppt_x"/>
                                          </p:val>
                                        </p:tav>
                                      </p:tavLst>
                                    </p:anim>
                                    <p:anim calcmode="lin" valueType="num">
                                      <p:cBhvr>
                                        <p:cTn id="35" dur="500" fill="hold"/>
                                        <p:tgtEl>
                                          <p:spTgt spid="6"/>
                                        </p:tgtEl>
                                        <p:attrNameLst>
                                          <p:attrName>ppt_y</p:attrName>
                                        </p:attrNameLst>
                                      </p:cBhvr>
                                      <p:tavLst>
                                        <p:tav tm="0">
                                          <p:val>
                                            <p:strVal val="#ppt_y"/>
                                          </p:val>
                                        </p:tav>
                                        <p:tav tm="100000">
                                          <p:val>
                                            <p:strVal val="#ppt_y"/>
                                          </p:val>
                                        </p:tav>
                                      </p:tavLst>
                                    </p:anim>
                                  </p:childTnLst>
                                </p:cTn>
                              </p:par>
                            </p:childTnLst>
                          </p:cTn>
                        </p:par>
                        <p:par>
                          <p:cTn id="36" fill="hold">
                            <p:stCondLst>
                              <p:cond delay="5700"/>
                            </p:stCondLst>
                            <p:childTnLst>
                              <p:par>
                                <p:cTn id="37" presetID="22" presetClass="entr" presetSubtype="2"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p:cBhvr>
                                        <p:cTn id="39" dur="500"/>
                                        <p:tgtEl>
                                          <p:spTgt spid="7"/>
                                        </p:tgtEl>
                                      </p:cBhvr>
                                    </p:animEffect>
                                  </p:childTnLst>
                                </p:cTn>
                              </p:par>
                              <p:par>
                                <p:cTn id="40" presetID="22" presetClass="entr" presetSubtype="2" fill="hold" grpId="0" nodeType="withEffect">
                                  <p:stCondLst>
                                    <p:cond delay="250"/>
                                  </p:stCondLst>
                                  <p:childTnLst>
                                    <p:set>
                                      <p:cBhvr>
                                        <p:cTn id="41" dur="1" fill="hold">
                                          <p:stCondLst>
                                            <p:cond delay="0"/>
                                          </p:stCondLst>
                                        </p:cTn>
                                        <p:tgtEl>
                                          <p:spTgt spid="49"/>
                                        </p:tgtEl>
                                        <p:attrNameLst>
                                          <p:attrName>style.visibility</p:attrName>
                                        </p:attrNameLst>
                                      </p:cBhvr>
                                      <p:to>
                                        <p:strVal val="visible"/>
                                      </p:to>
                                    </p:set>
                                    <p:animEffect>
                                      <p:cBhvr>
                                        <p:cTn id="42" dur="500"/>
                                        <p:tgtEl>
                                          <p:spTgt spid="49"/>
                                        </p:tgtEl>
                                      </p:cBhvr>
                                    </p:animEffect>
                                  </p:childTnLst>
                                </p:cTn>
                              </p:par>
                              <p:par>
                                <p:cTn id="43" presetID="22" presetClass="entr" presetSubtype="2" fill="hold" grpId="0" nodeType="withEffect">
                                  <p:stCondLst>
                                    <p:cond delay="250"/>
                                  </p:stCondLst>
                                  <p:childTnLst>
                                    <p:set>
                                      <p:cBhvr>
                                        <p:cTn id="44" dur="1" fill="hold">
                                          <p:stCondLst>
                                            <p:cond delay="0"/>
                                          </p:stCondLst>
                                        </p:cTn>
                                        <p:tgtEl>
                                          <p:spTgt spid="50"/>
                                        </p:tgtEl>
                                        <p:attrNameLst>
                                          <p:attrName>style.visibility</p:attrName>
                                        </p:attrNameLst>
                                      </p:cBhvr>
                                      <p:to>
                                        <p:strVal val="visible"/>
                                      </p:to>
                                    </p:set>
                                    <p:animEffect>
                                      <p:cBhvr>
                                        <p:cTn id="45" dur="500"/>
                                        <p:tgtEl>
                                          <p:spTgt spid="50"/>
                                        </p:tgtEl>
                                      </p:cBhvr>
                                    </p:animEffect>
                                  </p:childTnLst>
                                </p:cTn>
                              </p:par>
                            </p:childTnLst>
                          </p:cTn>
                        </p:par>
                        <p:par>
                          <p:cTn id="46" fill="hold">
                            <p:stCondLst>
                              <p:cond delay="6450"/>
                            </p:stCondLst>
                            <p:childTnLst>
                              <p:par>
                                <p:cTn id="47" presetID="21" presetClass="entr" presetSubtype="1"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p:cBhvr>
                                        <p:cTn id="49" dur="400"/>
                                        <p:tgtEl>
                                          <p:spTgt spid="8"/>
                                        </p:tgtEl>
                                      </p:cBhvr>
                                    </p:animEffect>
                                  </p:childTnLst>
                                </p:cTn>
                              </p:par>
                            </p:childTnLst>
                          </p:cTn>
                        </p:par>
                        <p:par>
                          <p:cTn id="50" fill="hold">
                            <p:stCondLst>
                              <p:cond delay="6850"/>
                            </p:stCondLst>
                            <p:childTnLst>
                              <p:par>
                                <p:cTn id="51" presetID="21" presetClass="entr" presetSubtype="1" fill="hold" grpId="0"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p:cBhvr>
                                        <p:cTn id="53" dur="400"/>
                                        <p:tgtEl>
                                          <p:spTgt spid="9"/>
                                        </p:tgtEl>
                                      </p:cBhvr>
                                    </p:animEffect>
                                  </p:childTnLst>
                                </p:cTn>
                              </p:par>
                            </p:childTnLst>
                          </p:cTn>
                        </p:par>
                        <p:par>
                          <p:cTn id="54" fill="hold">
                            <p:stCondLst>
                              <p:cond delay="7250"/>
                            </p:stCondLst>
                            <p:childTnLst>
                              <p:par>
                                <p:cTn id="55" presetID="21" presetClass="entr" presetSubtype="1"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p:cBhvr>
                                        <p:cTn id="57" dur="400"/>
                                        <p:tgtEl>
                                          <p:spTgt spid="10"/>
                                        </p:tgtEl>
                                      </p:cBhvr>
                                    </p:animEffect>
                                  </p:childTnLst>
                                </p:cTn>
                              </p:par>
                            </p:childTnLst>
                          </p:cTn>
                        </p:par>
                        <p:par>
                          <p:cTn id="58" fill="hold">
                            <p:stCondLst>
                              <p:cond delay="7650"/>
                            </p:stCondLst>
                            <p:childTnLst>
                              <p:par>
                                <p:cTn id="59" presetID="21" presetClass="entr" presetSubtype="1"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p:cBhvr>
                                        <p:cTn id="61" dur="400"/>
                                        <p:tgtEl>
                                          <p:spTgt spid="11"/>
                                        </p:tgtEl>
                                      </p:cBhvr>
                                    </p:animEffect>
                                  </p:childTnLst>
                                </p:cTn>
                              </p:par>
                            </p:childTnLst>
                          </p:cTn>
                        </p:par>
                        <p:par>
                          <p:cTn id="62" fill="hold">
                            <p:stCondLst>
                              <p:cond delay="8050"/>
                            </p:stCondLst>
                            <p:childTnLst>
                              <p:par>
                                <p:cTn id="63" presetID="10" presetClass="entr" presetSubtype="0" fill="hold"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p:cBhvr>
                                        <p:cTn id="65" dur="250"/>
                                        <p:tgtEl>
                                          <p:spTgt spid="12"/>
                                        </p:tgtEl>
                                      </p:cBhvr>
                                    </p:animEffect>
                                  </p:childTnLst>
                                </p:cTn>
                              </p:par>
                              <p:par>
                                <p:cTn id="66" presetID="10" presetClass="entr" presetSubtype="0" fill="hold"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p:cBhvr>
                                        <p:cTn id="68" dur="250"/>
                                        <p:tgtEl>
                                          <p:spTgt spid="15"/>
                                        </p:tgtEl>
                                      </p:cBhvr>
                                    </p:animEffect>
                                  </p:childTnLst>
                                </p:cTn>
                              </p:par>
                              <p:par>
                                <p:cTn id="69" presetID="10" presetClass="entr" presetSubtype="0" fill="hold" nodeType="withEffect">
                                  <p:stCondLst>
                                    <p:cond delay="0"/>
                                  </p:stCondLst>
                                  <p:childTnLst>
                                    <p:set>
                                      <p:cBhvr>
                                        <p:cTn id="70" dur="1" fill="hold">
                                          <p:stCondLst>
                                            <p:cond delay="0"/>
                                          </p:stCondLst>
                                        </p:cTn>
                                        <p:tgtEl>
                                          <p:spTgt spid="46"/>
                                        </p:tgtEl>
                                        <p:attrNameLst>
                                          <p:attrName>style.visibility</p:attrName>
                                        </p:attrNameLst>
                                      </p:cBhvr>
                                      <p:to>
                                        <p:strVal val="visible"/>
                                      </p:to>
                                    </p:set>
                                    <p:animEffect>
                                      <p:cBhvr>
                                        <p:cTn id="71" dur="250"/>
                                        <p:tgtEl>
                                          <p:spTgt spid="46"/>
                                        </p:tgtEl>
                                      </p:cBhvr>
                                    </p:animEffect>
                                  </p:childTnLst>
                                </p:cTn>
                              </p:par>
                              <p:par>
                                <p:cTn id="72" presetID="10" presetClass="entr" presetSubtype="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p:cBhvr>
                                        <p:cTn id="74" dur="250"/>
                                        <p:tgtEl>
                                          <p:spTgt spid="27"/>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1"/>
                                        </p:tgtEl>
                                        <p:attrNameLst>
                                          <p:attrName>style.visibility</p:attrName>
                                        </p:attrNameLst>
                                      </p:cBhvr>
                                      <p:to>
                                        <p:strVal val="visible"/>
                                      </p:to>
                                    </p:set>
                                    <p:animEffect>
                                      <p:cBhvr>
                                        <p:cTn id="77" dur="400"/>
                                        <p:tgtEl>
                                          <p:spTgt spid="51"/>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2"/>
                                        </p:tgtEl>
                                        <p:attrNameLst>
                                          <p:attrName>style.visibility</p:attrName>
                                        </p:attrNameLst>
                                      </p:cBhvr>
                                      <p:to>
                                        <p:strVal val="visible"/>
                                      </p:to>
                                    </p:set>
                                    <p:animEffect>
                                      <p:cBhvr>
                                        <p:cTn id="80" dur="400"/>
                                        <p:tgtEl>
                                          <p:spTgt spid="52"/>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53"/>
                                        </p:tgtEl>
                                        <p:attrNameLst>
                                          <p:attrName>style.visibility</p:attrName>
                                        </p:attrNameLst>
                                      </p:cBhvr>
                                      <p:to>
                                        <p:strVal val="visible"/>
                                      </p:to>
                                    </p:set>
                                    <p:animEffect>
                                      <p:cBhvr>
                                        <p:cTn id="83" dur="400"/>
                                        <p:tgtEl>
                                          <p:spTgt spid="53"/>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54"/>
                                        </p:tgtEl>
                                        <p:attrNameLst>
                                          <p:attrName>style.visibility</p:attrName>
                                        </p:attrNameLst>
                                      </p:cBhvr>
                                      <p:to>
                                        <p:strVal val="visible"/>
                                      </p:to>
                                    </p:set>
                                    <p:animEffect>
                                      <p:cBhvr>
                                        <p:cTn id="86" dur="400"/>
                                        <p:tgtEl>
                                          <p:spTgt spid="54"/>
                                        </p:tgtEl>
                                      </p:cBhvr>
                                    </p:animEffect>
                                  </p:childTnLst>
                                </p:cTn>
                              </p:par>
                              <p:par>
                                <p:cTn id="87" presetID="14" presetClass="entr" presetSubtype="10" fill="hold" grpId="0" nodeType="withEffect">
                                  <p:stCondLst>
                                    <p:cond delay="750"/>
                                  </p:stCondLst>
                                  <p:childTnLst>
                                    <p:set>
                                      <p:cBhvr>
                                        <p:cTn id="88" dur="1" fill="hold">
                                          <p:stCondLst>
                                            <p:cond delay="0"/>
                                          </p:stCondLst>
                                        </p:cTn>
                                        <p:tgtEl>
                                          <p:spTgt spid="55"/>
                                        </p:tgtEl>
                                        <p:attrNameLst>
                                          <p:attrName>style.visibility</p:attrName>
                                        </p:attrNameLst>
                                      </p:cBhvr>
                                      <p:to>
                                        <p:strVal val="visible"/>
                                      </p:to>
                                    </p:set>
                                    <p:animEffect>
                                      <p:cBhvr>
                                        <p:cTn id="89" dur="400"/>
                                        <p:tgtEl>
                                          <p:spTgt spid="55"/>
                                        </p:tgtEl>
                                      </p:cBhvr>
                                    </p:animEffect>
                                  </p:childTnLst>
                                </p:cTn>
                              </p:par>
                              <p:par>
                                <p:cTn id="90" presetID="14" presetClass="entr" presetSubtype="10" fill="hold" grpId="0" nodeType="withEffect">
                                  <p:stCondLst>
                                    <p:cond delay="750"/>
                                  </p:stCondLst>
                                  <p:childTnLst>
                                    <p:set>
                                      <p:cBhvr>
                                        <p:cTn id="91" dur="1" fill="hold">
                                          <p:stCondLst>
                                            <p:cond delay="0"/>
                                          </p:stCondLst>
                                        </p:cTn>
                                        <p:tgtEl>
                                          <p:spTgt spid="56"/>
                                        </p:tgtEl>
                                        <p:attrNameLst>
                                          <p:attrName>style.visibility</p:attrName>
                                        </p:attrNameLst>
                                      </p:cBhvr>
                                      <p:to>
                                        <p:strVal val="visible"/>
                                      </p:to>
                                    </p:set>
                                    <p:animEffect>
                                      <p:cBhvr>
                                        <p:cTn id="92" dur="400"/>
                                        <p:tgtEl>
                                          <p:spTgt spid="56"/>
                                        </p:tgtEl>
                                      </p:cBhvr>
                                    </p:animEffect>
                                  </p:childTnLst>
                                </p:cTn>
                              </p:par>
                              <p:par>
                                <p:cTn id="93" presetID="14" presetClass="entr" presetSubtype="10" fill="hold" grpId="0" nodeType="withEffect">
                                  <p:stCondLst>
                                    <p:cond delay="750"/>
                                  </p:stCondLst>
                                  <p:childTnLst>
                                    <p:set>
                                      <p:cBhvr>
                                        <p:cTn id="94" dur="1" fill="hold">
                                          <p:stCondLst>
                                            <p:cond delay="0"/>
                                          </p:stCondLst>
                                        </p:cTn>
                                        <p:tgtEl>
                                          <p:spTgt spid="57"/>
                                        </p:tgtEl>
                                        <p:attrNameLst>
                                          <p:attrName>style.visibility</p:attrName>
                                        </p:attrNameLst>
                                      </p:cBhvr>
                                      <p:to>
                                        <p:strVal val="visible"/>
                                      </p:to>
                                    </p:set>
                                    <p:animEffect>
                                      <p:cBhvr>
                                        <p:cTn id="95" dur="400"/>
                                        <p:tgtEl>
                                          <p:spTgt spid="57"/>
                                        </p:tgtEl>
                                      </p:cBhvr>
                                    </p:animEffect>
                                  </p:childTnLst>
                                </p:cTn>
                              </p:par>
                              <p:par>
                                <p:cTn id="96" presetID="14" presetClass="entr" presetSubtype="10" fill="hold" grpId="0" nodeType="withEffect">
                                  <p:stCondLst>
                                    <p:cond delay="750"/>
                                  </p:stCondLst>
                                  <p:childTnLst>
                                    <p:set>
                                      <p:cBhvr>
                                        <p:cTn id="97" dur="1" fill="hold">
                                          <p:stCondLst>
                                            <p:cond delay="0"/>
                                          </p:stCondLst>
                                        </p:cTn>
                                        <p:tgtEl>
                                          <p:spTgt spid="58"/>
                                        </p:tgtEl>
                                        <p:attrNameLst>
                                          <p:attrName>style.visibility</p:attrName>
                                        </p:attrNameLst>
                                      </p:cBhvr>
                                      <p:to>
                                        <p:strVal val="visible"/>
                                      </p:to>
                                    </p:set>
                                    <p:animEffect>
                                      <p:cBhvr>
                                        <p:cTn id="98" dur="4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49" grpId="0" bldLvl="0" autoUpdateAnimBg="0"/>
      <p:bldP spid="50" grpId="0" bldLvl="0" autoUpdateAnimBg="0"/>
      <p:bldP spid="51" grpId="0" bldLvl="0"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42" name="矩形 41"/>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sp>
        <p:nvSpPr>
          <p:cNvPr id="23" name="矩形 4"/>
          <p:cNvSpPr>
            <a:spLocks noChangeArrowheads="1"/>
          </p:cNvSpPr>
          <p:nvPr/>
        </p:nvSpPr>
        <p:spPr bwMode="auto">
          <a:xfrm>
            <a:off x="1713452" y="4835645"/>
            <a:ext cx="2405628" cy="1608473"/>
          </a:xfrm>
          <a:prstGeom prst="rect">
            <a:avLst/>
          </a:prstGeom>
          <a:blipFill dpi="0" rotWithShape="1">
            <a:blip r:embed="rId5"/>
            <a:srcRect/>
            <a:stretch>
              <a:fillRect/>
            </a:stretch>
          </a:blip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nvGrpSpPr>
          <p:cNvPr id="24" name="组合 34"/>
          <p:cNvGrpSpPr>
            <a:grpSpLocks/>
          </p:cNvGrpSpPr>
          <p:nvPr/>
        </p:nvGrpSpPr>
        <p:grpSpPr bwMode="auto">
          <a:xfrm>
            <a:off x="7244525" y="1711781"/>
            <a:ext cx="368300" cy="1565275"/>
            <a:chOff x="0" y="0"/>
            <a:chExt cx="368300" cy="1565276"/>
          </a:xfrm>
          <a:solidFill>
            <a:srgbClr val="8AC028"/>
          </a:solidFill>
        </p:grpSpPr>
        <p:sp>
          <p:nvSpPr>
            <p:cNvPr id="25" name="等腰三角形 24"/>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6" name="直接连接符 25"/>
            <p:cNvSpPr>
              <a:spLocks noChangeShapeType="1"/>
            </p:cNvSpPr>
            <p:nvPr/>
          </p:nvSpPr>
          <p:spPr bwMode="auto">
            <a:xfrm>
              <a:off x="0" y="55562"/>
              <a:ext cx="7938" cy="1509714"/>
            </a:xfrm>
            <a:prstGeom prst="line">
              <a:avLst/>
            </a:prstGeom>
            <a:grpFill/>
            <a:ln w="25400">
              <a:solidFill>
                <a:srgbClr val="8AC028"/>
              </a:solidFill>
              <a:bevel/>
              <a:headEnd/>
              <a:tailEnd/>
            </a:ln>
            <a:extLst/>
          </p:spPr>
          <p:txBody>
            <a:bodyPr/>
            <a:lstStyle/>
            <a:p>
              <a:endParaRPr lang="zh-CN" altLang="en-US"/>
            </a:p>
          </p:txBody>
        </p:sp>
      </p:grpSp>
      <p:sp>
        <p:nvSpPr>
          <p:cNvPr id="27" name="矩形 49"/>
          <p:cNvSpPr>
            <a:spLocks noChangeArrowheads="1"/>
          </p:cNvSpPr>
          <p:nvPr/>
        </p:nvSpPr>
        <p:spPr bwMode="auto">
          <a:xfrm>
            <a:off x="7876350" y="2140406"/>
            <a:ext cx="31146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28" name="矩形 50"/>
          <p:cNvSpPr>
            <a:spLocks noChangeArrowheads="1"/>
          </p:cNvSpPr>
          <p:nvPr/>
        </p:nvSpPr>
        <p:spPr bwMode="auto">
          <a:xfrm>
            <a:off x="7876350" y="4786768"/>
            <a:ext cx="2633588" cy="461665"/>
          </a:xfrm>
          <a:prstGeom prst="rect">
            <a:avLst/>
          </a:prstGeom>
          <a:solidFill>
            <a:schemeClr val="bg1">
              <a:lumMod val="50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51"/>
          <p:cNvSpPr>
            <a:spLocks noChangeArrowheads="1"/>
          </p:cNvSpPr>
          <p:nvPr/>
        </p:nvSpPr>
        <p:spPr bwMode="auto">
          <a:xfrm>
            <a:off x="7876350" y="3839031"/>
            <a:ext cx="3114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30" name="矩形 52"/>
          <p:cNvSpPr>
            <a:spLocks noChangeArrowheads="1"/>
          </p:cNvSpPr>
          <p:nvPr/>
        </p:nvSpPr>
        <p:spPr bwMode="auto">
          <a:xfrm>
            <a:off x="7876350" y="5366206"/>
            <a:ext cx="31146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a:spcAft>
                <a:spcPts val="600"/>
              </a:spcAft>
              <a:buClr>
                <a:srgbClr val="00B050"/>
              </a:buClr>
              <a:buSzPct val="80000"/>
            </a:pPr>
            <a:r>
              <a:rPr lang="zh-CN" altLang="en-US"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rPr>
              <a:t>请在此处输入您的文本或者复制您的文本粘贴到此处，请在此处填写获得这个奖杯的意义和过程。</a:t>
            </a:r>
            <a:endParaRPr lang="en-US" altLang="zh-CN" sz="1400" dirty="0">
              <a:solidFill>
                <a:schemeClr val="bg1">
                  <a:lumMod val="50000"/>
                </a:schemeClr>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31" name="矩形 53"/>
          <p:cNvSpPr>
            <a:spLocks noChangeArrowheads="1"/>
          </p:cNvSpPr>
          <p:nvPr/>
        </p:nvSpPr>
        <p:spPr bwMode="auto">
          <a:xfrm>
            <a:off x="7876350" y="1654631"/>
            <a:ext cx="2791650" cy="461665"/>
          </a:xfrm>
          <a:prstGeom prst="rect">
            <a:avLst/>
          </a:prstGeom>
          <a:solidFill>
            <a:srgbClr val="8AC028"/>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54"/>
          <p:cNvSpPr>
            <a:spLocks noChangeArrowheads="1"/>
          </p:cNvSpPr>
          <p:nvPr/>
        </p:nvSpPr>
        <p:spPr bwMode="auto">
          <a:xfrm>
            <a:off x="7876350" y="3253243"/>
            <a:ext cx="2633588" cy="461665"/>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单击添加证书</a:t>
            </a:r>
            <a:r>
              <a:rPr lang="zh-CN" altLang="en-US" sz="24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名称</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5"/>
          <p:cNvGrpSpPr>
            <a:grpSpLocks/>
          </p:cNvGrpSpPr>
          <p:nvPr/>
        </p:nvGrpSpPr>
        <p:grpSpPr bwMode="auto">
          <a:xfrm>
            <a:off x="7252461" y="3277056"/>
            <a:ext cx="368301" cy="1565276"/>
            <a:chOff x="-2" y="0"/>
            <a:chExt cx="368301" cy="1565277"/>
          </a:xfrm>
          <a:solidFill>
            <a:srgbClr val="8AC028"/>
          </a:solidFill>
        </p:grpSpPr>
        <p:sp>
          <p:nvSpPr>
            <p:cNvPr id="34" name="等腰三角形 6"/>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cxnSp>
          <p:nvCxnSpPr>
            <p:cNvPr id="35" name="直接连接符 21"/>
            <p:cNvCxnSpPr>
              <a:cxnSpLocks noChangeShapeType="1"/>
              <a:stCxn id="34" idx="2"/>
              <a:endCxn id="37" idx="2"/>
            </p:cNvCxnSpPr>
            <p:nvPr/>
          </p:nvCxnSpPr>
          <p:spPr bwMode="auto">
            <a:xfrm flipH="1">
              <a:off x="-2" y="1"/>
              <a:ext cx="1" cy="1565276"/>
            </a:xfrm>
            <a:prstGeom prst="line">
              <a:avLst/>
            </a:prstGeom>
            <a:grpFill/>
            <a:ln w="25400">
              <a:solidFill>
                <a:srgbClr val="8AC028"/>
              </a:solidFill>
              <a:bevel/>
              <a:headEnd/>
              <a:tailEnd/>
            </a:ln>
            <a:extLst/>
          </p:spPr>
        </p:cxnSp>
      </p:grpSp>
      <p:grpSp>
        <p:nvGrpSpPr>
          <p:cNvPr id="36" name="组合 36"/>
          <p:cNvGrpSpPr>
            <a:grpSpLocks/>
          </p:cNvGrpSpPr>
          <p:nvPr/>
        </p:nvGrpSpPr>
        <p:grpSpPr bwMode="auto">
          <a:xfrm>
            <a:off x="7252463" y="4842331"/>
            <a:ext cx="368300" cy="1601787"/>
            <a:chOff x="0" y="0"/>
            <a:chExt cx="368300" cy="1601864"/>
          </a:xfrm>
          <a:solidFill>
            <a:srgbClr val="8AC028"/>
          </a:solidFill>
        </p:grpSpPr>
        <p:sp>
          <p:nvSpPr>
            <p:cNvPr id="37" name="等腰三角形 7"/>
            <p:cNvSpPr>
              <a:spLocks noChangeArrowheads="1"/>
            </p:cNvSpPr>
            <p:nvPr/>
          </p:nvSpPr>
          <p:spPr bwMode="auto">
            <a:xfrm rot="5400000">
              <a:off x="-29370" y="29369"/>
              <a:ext cx="427037" cy="368300"/>
            </a:xfrm>
            <a:prstGeom prst="triangle">
              <a:avLst>
                <a:gd name="adj" fmla="val 50000"/>
              </a:avLst>
            </a:prstGeom>
            <a:grpFill/>
            <a:ln w="25400">
              <a:solidFill>
                <a:srgbClr val="8AC028"/>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38" name="直接连接符 37"/>
            <p:cNvSpPr>
              <a:spLocks noChangeShapeType="1"/>
            </p:cNvSpPr>
            <p:nvPr/>
          </p:nvSpPr>
          <p:spPr bwMode="auto">
            <a:xfrm>
              <a:off x="0" y="1"/>
              <a:ext cx="1" cy="1601863"/>
            </a:xfrm>
            <a:prstGeom prst="line">
              <a:avLst/>
            </a:prstGeom>
            <a:grpFill/>
            <a:ln w="25400">
              <a:solidFill>
                <a:srgbClr val="8AC028"/>
              </a:solidFill>
              <a:bevel/>
              <a:headEnd/>
              <a:tailEnd/>
            </a:ln>
            <a:extLst/>
          </p:spPr>
          <p:txBody>
            <a:bodyPr/>
            <a:lstStyle/>
            <a:p>
              <a:endParaRPr lang="zh-CN" altLang="en-US"/>
            </a:p>
          </p:txBody>
        </p:sp>
      </p:grpSp>
      <p:pic>
        <p:nvPicPr>
          <p:cNvPr id="39" name="图片 3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50225" y="1099312"/>
            <a:ext cx="4035758" cy="3833191"/>
          </a:xfrm>
          <a:prstGeom prst="rect">
            <a:avLst/>
          </a:prstGeom>
        </p:spPr>
      </p:pic>
      <p:sp>
        <p:nvSpPr>
          <p:cNvPr id="40" name="矩形 4"/>
          <p:cNvSpPr>
            <a:spLocks noChangeArrowheads="1"/>
          </p:cNvSpPr>
          <p:nvPr/>
        </p:nvSpPr>
        <p:spPr bwMode="auto">
          <a:xfrm>
            <a:off x="4269730" y="4815028"/>
            <a:ext cx="2460354" cy="1645064"/>
          </a:xfrm>
          <a:prstGeom prst="rect">
            <a:avLst/>
          </a:prstGeom>
          <a:blipFill dpi="0" rotWithShape="1">
            <a:blip r:embed="rId7"/>
            <a:srcRect/>
            <a:stretch>
              <a:fillRect/>
            </a:stretch>
          </a:blip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004864115"/>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42" presetClass="entr" presetSubtype="0"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1000"/>
                                        <p:tgtEl>
                                          <p:spTgt spid="39"/>
                                        </p:tgtEl>
                                      </p:cBhvr>
                                    </p:animEffect>
                                    <p:anim calcmode="lin" valueType="num">
                                      <p:cBhvr>
                                        <p:cTn id="35" dur="1000" fill="hold"/>
                                        <p:tgtEl>
                                          <p:spTgt spid="39"/>
                                        </p:tgtEl>
                                        <p:attrNameLst>
                                          <p:attrName>ppt_x</p:attrName>
                                        </p:attrNameLst>
                                      </p:cBhvr>
                                      <p:tavLst>
                                        <p:tav tm="0">
                                          <p:val>
                                            <p:strVal val="#ppt_x"/>
                                          </p:val>
                                        </p:tav>
                                        <p:tav tm="100000">
                                          <p:val>
                                            <p:strVal val="#ppt_x"/>
                                          </p:val>
                                        </p:tav>
                                      </p:tavLst>
                                    </p:anim>
                                    <p:anim calcmode="lin" valueType="num">
                                      <p:cBhvr>
                                        <p:cTn id="36" dur="1000" fill="hold"/>
                                        <p:tgtEl>
                                          <p:spTgt spid="39"/>
                                        </p:tgtEl>
                                        <p:attrNameLst>
                                          <p:attrName>ppt_y</p:attrName>
                                        </p:attrNameLst>
                                      </p:cBhvr>
                                      <p:tavLst>
                                        <p:tav tm="0">
                                          <p:val>
                                            <p:strVal val="#ppt_y+.1"/>
                                          </p:val>
                                        </p:tav>
                                        <p:tav tm="100000">
                                          <p:val>
                                            <p:strVal val="#ppt_y"/>
                                          </p:val>
                                        </p:tav>
                                      </p:tavLst>
                                    </p:anim>
                                  </p:childTnLst>
                                </p:cTn>
                              </p:par>
                            </p:childTnLst>
                          </p:cTn>
                        </p:par>
                        <p:par>
                          <p:cTn id="37" fill="hold">
                            <p:stCondLst>
                              <p:cond delay="6200"/>
                            </p:stCondLst>
                            <p:childTnLst>
                              <p:par>
                                <p:cTn id="38" presetID="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ppt_x</p:attrName>
                                        </p:attrNameLst>
                                      </p:cBhvr>
                                      <p:tavLst>
                                        <p:tav tm="0">
                                          <p:val>
                                            <p:strVal val="#ppt_x"/>
                                          </p:val>
                                        </p:tav>
                                        <p:tav tm="100000">
                                          <p:val>
                                            <p:strVal val="#ppt_x"/>
                                          </p:val>
                                        </p:tav>
                                      </p:tavLst>
                                    </p:anim>
                                    <p:anim calcmode="lin" valueType="num">
                                      <p:cBhvr>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6700"/>
                            </p:stCondLst>
                            <p:childTnLst>
                              <p:par>
                                <p:cTn id="43" presetID="2" presetClass="entr" presetSubtype="4"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500" fill="hold"/>
                                        <p:tgtEl>
                                          <p:spTgt spid="31"/>
                                        </p:tgtEl>
                                        <p:attrNameLst>
                                          <p:attrName>ppt_y</p:attrName>
                                        </p:attrNameLst>
                                      </p:cBhvr>
                                      <p:tavLst>
                                        <p:tav tm="0">
                                          <p:val>
                                            <p:strVal val="1+#ppt_h/2"/>
                                          </p:val>
                                        </p:tav>
                                        <p:tav tm="100000">
                                          <p:val>
                                            <p:strVal val="#ppt_y"/>
                                          </p:val>
                                        </p:tav>
                                      </p:tavLst>
                                    </p:anim>
                                  </p:childTnLst>
                                </p:cTn>
                              </p:par>
                            </p:childTnLst>
                          </p:cTn>
                        </p:par>
                        <p:par>
                          <p:cTn id="47" fill="hold">
                            <p:stCondLst>
                              <p:cond delay="72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7"/>
                                        </p:tgtEl>
                                        <p:attrNameLst>
                                          <p:attrName>style.visibility</p:attrName>
                                        </p:attrNameLst>
                                      </p:cBhvr>
                                      <p:to>
                                        <p:strVal val="visible"/>
                                      </p:to>
                                    </p:set>
                                    <p:anim calcmode="lin" valueType="num">
                                      <p:cBhvr>
                                        <p:cTn id="50"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7"/>
                                        </p:tgtEl>
                                        <p:attrNameLst>
                                          <p:attrName>ppt_y</p:attrName>
                                        </p:attrNameLst>
                                      </p:cBhvr>
                                      <p:tavLst>
                                        <p:tav tm="0">
                                          <p:val>
                                            <p:strVal val="#ppt_y"/>
                                          </p:val>
                                        </p:tav>
                                        <p:tav tm="100000">
                                          <p:val>
                                            <p:strVal val="#ppt_y"/>
                                          </p:val>
                                        </p:tav>
                                      </p:tavLst>
                                    </p:anim>
                                    <p:anim calcmode="lin" valueType="num">
                                      <p:cBhvr>
                                        <p:cTn id="52"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54" dur="500" tmFilter="0,0; .5, 1; 1, 1"/>
                                        <p:tgtEl>
                                          <p:spTgt spid="27"/>
                                        </p:tgtEl>
                                      </p:cBhvr>
                                    </p:animEffect>
                                  </p:childTnLst>
                                </p:cTn>
                              </p:par>
                            </p:childTnLst>
                          </p:cTn>
                        </p:par>
                        <p:par>
                          <p:cTn id="55" fill="hold">
                            <p:stCondLst>
                              <p:cond delay="9800"/>
                            </p:stCondLst>
                            <p:childTnLst>
                              <p:par>
                                <p:cTn id="56" presetID="10"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p:cBhvr>
                                        <p:cTn id="60" dur="500"/>
                                        <p:tgtEl>
                                          <p:spTgt spid="23"/>
                                        </p:tgtEl>
                                      </p:cBhvr>
                                    </p:animEffect>
                                  </p:childTnLst>
                                </p:cTn>
                              </p:par>
                            </p:childTnLst>
                          </p:cTn>
                        </p:par>
                        <p:par>
                          <p:cTn id="61" fill="hold">
                            <p:stCondLst>
                              <p:cond delay="10300"/>
                            </p:stCondLst>
                            <p:childTnLst>
                              <p:par>
                                <p:cTn id="62" presetID="2" presetClass="entr" presetSubtype="4" fill="hold" nodeType="afterEffect">
                                  <p:stCondLst>
                                    <p:cond delay="0"/>
                                  </p:stCondLst>
                                  <p:childTnLst>
                                    <p:set>
                                      <p:cBhvr>
                                        <p:cTn id="63" dur="1" fill="hold">
                                          <p:stCondLst>
                                            <p:cond delay="0"/>
                                          </p:stCondLst>
                                        </p:cTn>
                                        <p:tgtEl>
                                          <p:spTgt spid="33"/>
                                        </p:tgtEl>
                                        <p:attrNameLst>
                                          <p:attrName>style.visibility</p:attrName>
                                        </p:attrNameLst>
                                      </p:cBhvr>
                                      <p:to>
                                        <p:strVal val="visible"/>
                                      </p:to>
                                    </p:set>
                                    <p:anim calcmode="lin" valueType="num">
                                      <p:cBhvr>
                                        <p:cTn id="64" dur="500" fill="hold"/>
                                        <p:tgtEl>
                                          <p:spTgt spid="33"/>
                                        </p:tgtEl>
                                        <p:attrNameLst>
                                          <p:attrName>ppt_x</p:attrName>
                                        </p:attrNameLst>
                                      </p:cBhvr>
                                      <p:tavLst>
                                        <p:tav tm="0">
                                          <p:val>
                                            <p:strVal val="#ppt_x"/>
                                          </p:val>
                                        </p:tav>
                                        <p:tav tm="100000">
                                          <p:val>
                                            <p:strVal val="#ppt_x"/>
                                          </p:val>
                                        </p:tav>
                                      </p:tavLst>
                                    </p:anim>
                                    <p:anim calcmode="lin" valueType="num">
                                      <p:cBhvr>
                                        <p:cTn id="65" dur="500" fill="hold"/>
                                        <p:tgtEl>
                                          <p:spTgt spid="3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p:cTn id="68" dur="500" fill="hold"/>
                                        <p:tgtEl>
                                          <p:spTgt spid="32"/>
                                        </p:tgtEl>
                                        <p:attrNameLst>
                                          <p:attrName>ppt_x</p:attrName>
                                        </p:attrNameLst>
                                      </p:cBhvr>
                                      <p:tavLst>
                                        <p:tav tm="0">
                                          <p:val>
                                            <p:strVal val="#ppt_x"/>
                                          </p:val>
                                        </p:tav>
                                        <p:tav tm="100000">
                                          <p:val>
                                            <p:strVal val="#ppt_x"/>
                                          </p:val>
                                        </p:tav>
                                      </p:tavLst>
                                    </p:anim>
                                    <p:anim calcmode="lin" valueType="num">
                                      <p:cBhvr>
                                        <p:cTn id="69" dur="500" fill="hold"/>
                                        <p:tgtEl>
                                          <p:spTgt spid="32"/>
                                        </p:tgtEl>
                                        <p:attrNameLst>
                                          <p:attrName>ppt_y</p:attrName>
                                        </p:attrNameLst>
                                      </p:cBhvr>
                                      <p:tavLst>
                                        <p:tav tm="0">
                                          <p:val>
                                            <p:strVal val="1+#ppt_h/2"/>
                                          </p:val>
                                        </p:tav>
                                        <p:tav tm="100000">
                                          <p:val>
                                            <p:strVal val="#ppt_y"/>
                                          </p:val>
                                        </p:tav>
                                      </p:tavLst>
                                    </p:anim>
                                  </p:childTnLst>
                                </p:cTn>
                              </p:par>
                            </p:childTnLst>
                          </p:cTn>
                        </p:par>
                        <p:par>
                          <p:cTn id="70" fill="hold">
                            <p:stCondLst>
                              <p:cond delay="108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29"/>
                                        </p:tgtEl>
                                        <p:attrNameLst>
                                          <p:attrName>style.visibility</p:attrName>
                                        </p:attrNameLst>
                                      </p:cBhvr>
                                      <p:to>
                                        <p:strVal val="visible"/>
                                      </p:to>
                                    </p:set>
                                    <p:anim calcmode="lin" valueType="num">
                                      <p:cBhvr>
                                        <p:cTn id="73"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29"/>
                                        </p:tgtEl>
                                        <p:attrNameLst>
                                          <p:attrName>ppt_y</p:attrName>
                                        </p:attrNameLst>
                                      </p:cBhvr>
                                      <p:tavLst>
                                        <p:tav tm="0">
                                          <p:val>
                                            <p:strVal val="#ppt_y"/>
                                          </p:val>
                                        </p:tav>
                                        <p:tav tm="100000">
                                          <p:val>
                                            <p:strVal val="#ppt_y"/>
                                          </p:val>
                                        </p:tav>
                                      </p:tavLst>
                                    </p:anim>
                                    <p:anim calcmode="lin" valueType="num">
                                      <p:cBhvr>
                                        <p:cTn id="75"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29"/>
                                        </p:tgtEl>
                                        <p:attrNameLst>
                                          <p:attrName>ppt_w</p:attrName>
                                        </p:attrNameLst>
                                      </p:cBhvr>
                                      <p:tavLst>
                                        <p:tav tm="0">
                                          <p:val>
                                            <p:strVal val="#ppt_w/10"/>
                                          </p:val>
                                        </p:tav>
                                        <p:tav tm="50000">
                                          <p:val>
                                            <p:strVal val="#ppt_w+.01"/>
                                          </p:val>
                                        </p:tav>
                                        <p:tav tm="100000">
                                          <p:val>
                                            <p:strVal val="#ppt_w"/>
                                          </p:val>
                                        </p:tav>
                                      </p:tavLst>
                                    </p:anim>
                                    <p:animEffect>
                                      <p:cBhvr>
                                        <p:cTn id="77" dur="500" tmFilter="0,0; .5, 1; 1, 1"/>
                                        <p:tgtEl>
                                          <p:spTgt spid="29"/>
                                        </p:tgtEl>
                                      </p:cBhvr>
                                    </p:animEffect>
                                  </p:childTnLst>
                                </p:cTn>
                              </p:par>
                            </p:childTnLst>
                          </p:cTn>
                        </p:par>
                        <p:par>
                          <p:cTn id="78" fill="hold">
                            <p:stCondLst>
                              <p:cond delay="13400"/>
                            </p:stCondLst>
                            <p:childTnLst>
                              <p:par>
                                <p:cTn id="79" presetID="10" presetClass="entr" presetSubtype="0" fill="hold" grpId="0" nodeType="afterEffect">
                                  <p:stCondLst>
                                    <p:cond delay="0"/>
                                  </p:stCondLst>
                                  <p:childTnLst>
                                    <p:set>
                                      <p:cBhvr>
                                        <p:cTn id="80" dur="1" fill="hold">
                                          <p:stCondLst>
                                            <p:cond delay="0"/>
                                          </p:stCondLst>
                                        </p:cTn>
                                        <p:tgtEl>
                                          <p:spTgt spid="40"/>
                                        </p:tgtEl>
                                        <p:attrNameLst>
                                          <p:attrName>style.visibility</p:attrName>
                                        </p:attrNameLst>
                                      </p:cBhvr>
                                      <p:to>
                                        <p:strVal val="visible"/>
                                      </p:to>
                                    </p:set>
                                    <p:anim calcmode="lin" valueType="num">
                                      <p:cBhvr>
                                        <p:cTn id="81" dur="500" fill="hold"/>
                                        <p:tgtEl>
                                          <p:spTgt spid="40"/>
                                        </p:tgtEl>
                                        <p:attrNameLst>
                                          <p:attrName>ppt_w</p:attrName>
                                        </p:attrNameLst>
                                      </p:cBhvr>
                                      <p:tavLst>
                                        <p:tav tm="0">
                                          <p:val>
                                            <p:fltVal val="0"/>
                                          </p:val>
                                        </p:tav>
                                        <p:tav tm="100000">
                                          <p:val>
                                            <p:strVal val="#ppt_w"/>
                                          </p:val>
                                        </p:tav>
                                      </p:tavLst>
                                    </p:anim>
                                    <p:anim calcmode="lin" valueType="num">
                                      <p:cBhvr>
                                        <p:cTn id="82" dur="500" fill="hold"/>
                                        <p:tgtEl>
                                          <p:spTgt spid="40"/>
                                        </p:tgtEl>
                                        <p:attrNameLst>
                                          <p:attrName>ppt_h</p:attrName>
                                        </p:attrNameLst>
                                      </p:cBhvr>
                                      <p:tavLst>
                                        <p:tav tm="0">
                                          <p:val>
                                            <p:fltVal val="0"/>
                                          </p:val>
                                        </p:tav>
                                        <p:tav tm="100000">
                                          <p:val>
                                            <p:strVal val="#ppt_h"/>
                                          </p:val>
                                        </p:tav>
                                      </p:tavLst>
                                    </p:anim>
                                    <p:animEffect>
                                      <p:cBhvr>
                                        <p:cTn id="83" dur="500"/>
                                        <p:tgtEl>
                                          <p:spTgt spid="40"/>
                                        </p:tgtEl>
                                      </p:cBhvr>
                                    </p:animEffect>
                                  </p:childTnLst>
                                </p:cTn>
                              </p:par>
                            </p:childTnLst>
                          </p:cTn>
                        </p:par>
                        <p:par>
                          <p:cTn id="84" fill="hold">
                            <p:stCondLst>
                              <p:cond delay="13900"/>
                            </p:stCondLst>
                            <p:childTnLst>
                              <p:par>
                                <p:cTn id="85" presetID="2" presetClass="entr" presetSubtype="4" fill="hold" nodeType="afterEffect">
                                  <p:stCondLst>
                                    <p:cond delay="0"/>
                                  </p:stCondLst>
                                  <p:childTnLst>
                                    <p:set>
                                      <p:cBhvr>
                                        <p:cTn id="86" dur="1" fill="hold">
                                          <p:stCondLst>
                                            <p:cond delay="0"/>
                                          </p:stCondLst>
                                        </p:cTn>
                                        <p:tgtEl>
                                          <p:spTgt spid="36"/>
                                        </p:tgtEl>
                                        <p:attrNameLst>
                                          <p:attrName>style.visibility</p:attrName>
                                        </p:attrNameLst>
                                      </p:cBhvr>
                                      <p:to>
                                        <p:strVal val="visible"/>
                                      </p:to>
                                    </p:set>
                                    <p:anim calcmode="lin" valueType="num">
                                      <p:cBhvr>
                                        <p:cTn id="87" dur="500" fill="hold"/>
                                        <p:tgtEl>
                                          <p:spTgt spid="36"/>
                                        </p:tgtEl>
                                        <p:attrNameLst>
                                          <p:attrName>ppt_x</p:attrName>
                                        </p:attrNameLst>
                                      </p:cBhvr>
                                      <p:tavLst>
                                        <p:tav tm="0">
                                          <p:val>
                                            <p:strVal val="#ppt_x"/>
                                          </p:val>
                                        </p:tav>
                                        <p:tav tm="100000">
                                          <p:val>
                                            <p:strVal val="#ppt_x"/>
                                          </p:val>
                                        </p:tav>
                                      </p:tavLst>
                                    </p:anim>
                                    <p:anim calcmode="lin" valueType="num">
                                      <p:cBhvr>
                                        <p:cTn id="88" dur="500" fill="hold"/>
                                        <p:tgtEl>
                                          <p:spTgt spid="3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1+#ppt_h/2"/>
                                          </p:val>
                                        </p:tav>
                                        <p:tav tm="100000">
                                          <p:val>
                                            <p:strVal val="#ppt_y"/>
                                          </p:val>
                                        </p:tav>
                                      </p:tavLst>
                                    </p:anim>
                                  </p:childTnLst>
                                </p:cTn>
                              </p:par>
                            </p:childTnLst>
                          </p:cTn>
                        </p:par>
                        <p:par>
                          <p:cTn id="93" fill="hold">
                            <p:stCondLst>
                              <p:cond delay="14400"/>
                            </p:stCondLst>
                            <p:childTnLst>
                              <p:par>
                                <p:cTn id="94" presetID="41" presetClass="entr" presetSubtype="0" fill="hold" grpId="0" nodeType="afterEffect">
                                  <p:stCondLst>
                                    <p:cond delay="0"/>
                                  </p:stCondLst>
                                  <p:iterate type="lt">
                                    <p:tmPct val="10000"/>
                                  </p:iterate>
                                  <p:childTnLst>
                                    <p:set>
                                      <p:cBhvr>
                                        <p:cTn id="95" dur="1" fill="hold">
                                          <p:stCondLst>
                                            <p:cond delay="0"/>
                                          </p:stCondLst>
                                        </p:cTn>
                                        <p:tgtEl>
                                          <p:spTgt spid="30"/>
                                        </p:tgtEl>
                                        <p:attrNameLst>
                                          <p:attrName>style.visibility</p:attrName>
                                        </p:attrNameLst>
                                      </p:cBhvr>
                                      <p:to>
                                        <p:strVal val="visible"/>
                                      </p:to>
                                    </p:set>
                                    <p:anim calcmode="lin" valueType="num">
                                      <p:cBhvr>
                                        <p:cTn id="96"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30"/>
                                        </p:tgtEl>
                                        <p:attrNameLst>
                                          <p:attrName>ppt_y</p:attrName>
                                        </p:attrNameLst>
                                      </p:cBhvr>
                                      <p:tavLst>
                                        <p:tav tm="0">
                                          <p:val>
                                            <p:strVal val="#ppt_y"/>
                                          </p:val>
                                        </p:tav>
                                        <p:tav tm="100000">
                                          <p:val>
                                            <p:strVal val="#ppt_y"/>
                                          </p:val>
                                        </p:tav>
                                      </p:tavLst>
                                    </p:anim>
                                    <p:anim calcmode="lin" valueType="num">
                                      <p:cBhvr>
                                        <p:cTn id="98"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30"/>
                                        </p:tgtEl>
                                        <p:attrNameLst>
                                          <p:attrName>ppt_w</p:attrName>
                                        </p:attrNameLst>
                                      </p:cBhvr>
                                      <p:tavLst>
                                        <p:tav tm="0">
                                          <p:val>
                                            <p:strVal val="#ppt_w/10"/>
                                          </p:val>
                                        </p:tav>
                                        <p:tav tm="50000">
                                          <p:val>
                                            <p:strVal val="#ppt_w+.01"/>
                                          </p:val>
                                        </p:tav>
                                        <p:tav tm="100000">
                                          <p:val>
                                            <p:strVal val="#ppt_w"/>
                                          </p:val>
                                        </p:tav>
                                      </p:tavLst>
                                    </p:anim>
                                    <p:animEffect>
                                      <p:cBhvr>
                                        <p:cTn id="100" dur="500" tmFilter="0,0; .5, 1; 1, 1"/>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3" grpId="0" bldLvl="0" animBg="1" autoUpdateAnimBg="0"/>
      <p:bldP spid="27" grpId="0" bldLvl="0" autoUpdateAnimBg="0"/>
      <p:bldP spid="28" grpId="0" bldLvl="0" animBg="1" autoUpdateAnimBg="0"/>
      <p:bldP spid="29" grpId="0" bldLvl="0" autoUpdateAnimBg="0"/>
      <p:bldP spid="30" grpId="0" bldLvl="0" autoUpdateAnimBg="0"/>
      <p:bldP spid="31" grpId="0" bldLvl="0" animBg="1" autoUpdateAnimBg="0"/>
      <p:bldP spid="32" grpId="0" bldLvl="0" animBg="1" autoUpdateAnimBg="0"/>
      <p:bldP spid="40" grpId="0" bldLvl="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 2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30" name="矩形 2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sp>
        <p:nvSpPr>
          <p:cNvPr id="17" name="矩形 16"/>
          <p:cNvSpPr/>
          <p:nvPr/>
        </p:nvSpPr>
        <p:spPr>
          <a:xfrm>
            <a:off x="2170791" y="2203757"/>
            <a:ext cx="1512168" cy="151216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838097" y="2203757"/>
            <a:ext cx="1512168" cy="151216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524612" y="2203757"/>
            <a:ext cx="1512168" cy="151216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70791" y="3880972"/>
            <a:ext cx="1512168" cy="1512168"/>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838097" y="3880972"/>
            <a:ext cx="1512168" cy="1512168"/>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24612" y="3880972"/>
            <a:ext cx="1512168" cy="1512168"/>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17"/>
          <p:cNvSpPr txBox="1"/>
          <p:nvPr/>
        </p:nvSpPr>
        <p:spPr>
          <a:xfrm>
            <a:off x="5727812" y="4209670"/>
            <a:ext cx="1133645"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部分案例</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24" name="肘形连接符 23"/>
          <p:cNvCxnSpPr/>
          <p:nvPr/>
        </p:nvCxnSpPr>
        <p:spPr>
          <a:xfrm rot="16200000" flipH="1">
            <a:off x="7402457" y="2311209"/>
            <a:ext cx="2880320" cy="2880320"/>
          </a:xfrm>
          <a:prstGeom prst="bentConnector3">
            <a:avLst/>
          </a:prstGeom>
          <a:ln w="57150">
            <a:solidFill>
              <a:srgbClr val="8AC028"/>
            </a:solidFill>
          </a:ln>
        </p:spPr>
        <p:style>
          <a:lnRef idx="1">
            <a:schemeClr val="accent1"/>
          </a:lnRef>
          <a:fillRef idx="0">
            <a:schemeClr val="accent1"/>
          </a:fillRef>
          <a:effectRef idx="0">
            <a:schemeClr val="accent1"/>
          </a:effectRef>
          <a:fontRef idx="minor">
            <a:schemeClr val="tx1"/>
          </a:fontRef>
        </p:style>
      </p:cxnSp>
      <p:sp>
        <p:nvSpPr>
          <p:cNvPr id="25" name="TextBox 19"/>
          <p:cNvSpPr txBox="1"/>
          <p:nvPr/>
        </p:nvSpPr>
        <p:spPr bwMode="auto">
          <a:xfrm>
            <a:off x="7530152" y="2671249"/>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26" name="矩形 25"/>
          <p:cNvSpPr/>
          <p:nvPr/>
        </p:nvSpPr>
        <p:spPr bwMode="auto">
          <a:xfrm>
            <a:off x="7546473" y="2311209"/>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8AC028"/>
                </a:solidFill>
                <a:latin typeface="微软雅黑" panose="020B0503020204020204" pitchFamily="34" charset="-122"/>
                <a:ea typeface="微软雅黑" panose="020B0503020204020204" pitchFamily="34" charset="-122"/>
              </a:rPr>
              <a:t>输入相关标题</a:t>
            </a:r>
            <a:endParaRPr lang="zh-CN" altLang="en-US" b="1" dirty="0">
              <a:solidFill>
                <a:srgbClr val="8AC028"/>
              </a:solidFill>
              <a:latin typeface="微软雅黑" panose="020B0503020204020204" pitchFamily="34" charset="-122"/>
              <a:ea typeface="微软雅黑" panose="020B0503020204020204" pitchFamily="34" charset="-122"/>
            </a:endParaRPr>
          </a:p>
        </p:txBody>
      </p:sp>
      <p:sp>
        <p:nvSpPr>
          <p:cNvPr id="27" name="TextBox 21"/>
          <p:cNvSpPr txBox="1"/>
          <p:nvPr/>
        </p:nvSpPr>
        <p:spPr bwMode="auto">
          <a:xfrm>
            <a:off x="7402457" y="4340207"/>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这里输入简单的文字概述这里输入简单文字概述简单的文字概述这里输入简单的文字概述这里输入简单</a:t>
            </a:r>
            <a:endParaRPr lang="zh-CN" altLang="en-US" sz="1200" dirty="0">
              <a:latin typeface="微软雅黑" panose="020B0503020204020204" pitchFamily="34" charset="-122"/>
              <a:ea typeface="微软雅黑" panose="020B0503020204020204" pitchFamily="34" charset="-122"/>
            </a:endParaRPr>
          </a:p>
        </p:txBody>
      </p:sp>
      <p:sp>
        <p:nvSpPr>
          <p:cNvPr id="28" name="矩形 27"/>
          <p:cNvSpPr/>
          <p:nvPr/>
        </p:nvSpPr>
        <p:spPr bwMode="auto">
          <a:xfrm>
            <a:off x="7418778" y="3980167"/>
            <a:ext cx="2020887" cy="369333"/>
          </a:xfrm>
          <a:prstGeom prst="rect">
            <a:avLst/>
          </a:prstGeom>
        </p:spPr>
        <p:txBody>
          <a:bodyPr>
            <a:spAutoFit/>
          </a:bodyPr>
          <a:lstStyle/>
          <a:p>
            <a:pPr fontAlgn="auto">
              <a:spcBef>
                <a:spcPts val="0"/>
              </a:spcBef>
              <a:spcAft>
                <a:spcPts val="0"/>
              </a:spcAft>
              <a:defRPr/>
            </a:pPr>
            <a:r>
              <a:rPr lang="zh-CN" altLang="en-US" b="1" dirty="0" smtClean="0">
                <a:solidFill>
                  <a:srgbClr val="296700"/>
                </a:solidFill>
                <a:latin typeface="微软雅黑" panose="020B0503020204020204" pitchFamily="34" charset="-122"/>
                <a:ea typeface="微软雅黑" panose="020B0503020204020204" pitchFamily="34" charset="-122"/>
              </a:rPr>
              <a:t>输入相关标题</a:t>
            </a:r>
            <a:endParaRPr lang="zh-CN" altLang="en-US" b="1" dirty="0">
              <a:solidFill>
                <a:srgbClr val="2967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08902789"/>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2" presetClass="entr" presetSubtype="1"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0-#ppt_h/2"/>
                                          </p:val>
                                        </p:tav>
                                        <p:tav tm="100000">
                                          <p:val>
                                            <p:strVal val="#ppt_y"/>
                                          </p:val>
                                        </p:tav>
                                      </p:tavLst>
                                    </p:anim>
                                  </p:childTnLst>
                                </p:cTn>
                              </p:par>
                            </p:childTnLst>
                          </p:cTn>
                        </p:par>
                        <p:par>
                          <p:cTn id="36" fill="hold">
                            <p:stCondLst>
                              <p:cond delay="5700"/>
                            </p:stCondLst>
                            <p:childTnLst>
                              <p:par>
                                <p:cTn id="37" presetID="2" presetClass="entr" presetSubtype="1"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0-#ppt_h/2"/>
                                          </p:val>
                                        </p:tav>
                                        <p:tav tm="100000">
                                          <p:val>
                                            <p:strVal val="#ppt_y"/>
                                          </p:val>
                                        </p:tav>
                                      </p:tavLst>
                                    </p:anim>
                                  </p:childTnLst>
                                </p:cTn>
                              </p:par>
                            </p:childTnLst>
                          </p:cTn>
                        </p:par>
                        <p:par>
                          <p:cTn id="41" fill="hold">
                            <p:stCondLst>
                              <p:cond delay="6200"/>
                            </p:stCondLst>
                            <p:childTnLst>
                              <p:par>
                                <p:cTn id="42" presetID="2" presetClass="entr" presetSubtype="1"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 calcmode="lin" valueType="num">
                                      <p:cBhvr additive="base">
                                        <p:cTn id="44" dur="500" fill="hold"/>
                                        <p:tgtEl>
                                          <p:spTgt spid="20"/>
                                        </p:tgtEl>
                                        <p:attrNameLst>
                                          <p:attrName>ppt_x</p:attrName>
                                        </p:attrNameLst>
                                      </p:cBhvr>
                                      <p:tavLst>
                                        <p:tav tm="0">
                                          <p:val>
                                            <p:strVal val="#ppt_x"/>
                                          </p:val>
                                        </p:tav>
                                        <p:tav tm="100000">
                                          <p:val>
                                            <p:strVal val="#ppt_x"/>
                                          </p:val>
                                        </p:tav>
                                      </p:tavLst>
                                    </p:anim>
                                    <p:anim calcmode="lin" valueType="num">
                                      <p:cBhvr additive="base">
                                        <p:cTn id="45" dur="500" fill="hold"/>
                                        <p:tgtEl>
                                          <p:spTgt spid="20"/>
                                        </p:tgtEl>
                                        <p:attrNameLst>
                                          <p:attrName>ppt_y</p:attrName>
                                        </p:attrNameLst>
                                      </p:cBhvr>
                                      <p:tavLst>
                                        <p:tav tm="0">
                                          <p:val>
                                            <p:strVal val="0-#ppt_h/2"/>
                                          </p:val>
                                        </p:tav>
                                        <p:tav tm="100000">
                                          <p:val>
                                            <p:strVal val="#ppt_y"/>
                                          </p:val>
                                        </p:tav>
                                      </p:tavLst>
                                    </p:anim>
                                  </p:childTnLst>
                                </p:cTn>
                              </p:par>
                            </p:childTnLst>
                          </p:cTn>
                        </p:par>
                        <p:par>
                          <p:cTn id="46" fill="hold">
                            <p:stCondLst>
                              <p:cond delay="6700"/>
                            </p:stCondLst>
                            <p:childTnLst>
                              <p:par>
                                <p:cTn id="47" presetID="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par>
                          <p:cTn id="51" fill="hold">
                            <p:stCondLst>
                              <p:cond delay="7200"/>
                            </p:stCondLst>
                            <p:childTnLst>
                              <p:par>
                                <p:cTn id="52" presetID="2" presetClass="entr" presetSubtype="1"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ppt_x"/>
                                          </p:val>
                                        </p:tav>
                                        <p:tav tm="100000">
                                          <p:val>
                                            <p:strVal val="#ppt_x"/>
                                          </p:val>
                                        </p:tav>
                                      </p:tavLst>
                                    </p:anim>
                                    <p:anim calcmode="lin" valueType="num">
                                      <p:cBhvr additive="base">
                                        <p:cTn id="55" dur="500" fill="hold"/>
                                        <p:tgtEl>
                                          <p:spTgt spid="19"/>
                                        </p:tgtEl>
                                        <p:attrNameLst>
                                          <p:attrName>ppt_y</p:attrName>
                                        </p:attrNameLst>
                                      </p:cBhvr>
                                      <p:tavLst>
                                        <p:tav tm="0">
                                          <p:val>
                                            <p:strVal val="0-#ppt_h/2"/>
                                          </p:val>
                                        </p:tav>
                                        <p:tav tm="100000">
                                          <p:val>
                                            <p:strVal val="#ppt_y"/>
                                          </p:val>
                                        </p:tav>
                                      </p:tavLst>
                                    </p:anim>
                                  </p:childTnLst>
                                </p:cTn>
                              </p:par>
                            </p:childTnLst>
                          </p:cTn>
                        </p:par>
                        <p:par>
                          <p:cTn id="56" fill="hold">
                            <p:stCondLst>
                              <p:cond delay="7700"/>
                            </p:stCondLst>
                            <p:childTnLst>
                              <p:par>
                                <p:cTn id="57" presetID="2" presetClass="entr" presetSubtype="1"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additive="base">
                                        <p:cTn id="59" dur="500" fill="hold"/>
                                        <p:tgtEl>
                                          <p:spTgt spid="22"/>
                                        </p:tgtEl>
                                        <p:attrNameLst>
                                          <p:attrName>ppt_x</p:attrName>
                                        </p:attrNameLst>
                                      </p:cBhvr>
                                      <p:tavLst>
                                        <p:tav tm="0">
                                          <p:val>
                                            <p:strVal val="#ppt_x"/>
                                          </p:val>
                                        </p:tav>
                                        <p:tav tm="100000">
                                          <p:val>
                                            <p:strVal val="#ppt_x"/>
                                          </p:val>
                                        </p:tav>
                                      </p:tavLst>
                                    </p:anim>
                                    <p:anim calcmode="lin" valueType="num">
                                      <p:cBhvr additive="base">
                                        <p:cTn id="60" dur="500" fill="hold"/>
                                        <p:tgtEl>
                                          <p:spTgt spid="22"/>
                                        </p:tgtEl>
                                        <p:attrNameLst>
                                          <p:attrName>ppt_y</p:attrName>
                                        </p:attrNameLst>
                                      </p:cBhvr>
                                      <p:tavLst>
                                        <p:tav tm="0">
                                          <p:val>
                                            <p:strVal val="0-#ppt_h/2"/>
                                          </p:val>
                                        </p:tav>
                                        <p:tav tm="100000">
                                          <p:val>
                                            <p:strVal val="#ppt_y"/>
                                          </p:val>
                                        </p:tav>
                                      </p:tavLst>
                                    </p:anim>
                                  </p:childTnLst>
                                </p:cTn>
                              </p:par>
                            </p:childTnLst>
                          </p:cTn>
                        </p:par>
                        <p:par>
                          <p:cTn id="61" fill="hold">
                            <p:stCondLst>
                              <p:cond delay="8200"/>
                            </p:stCondLst>
                            <p:childTnLst>
                              <p:par>
                                <p:cTn id="62" presetID="53" presetClass="entr" presetSubtype="16"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p:cTn id="64" dur="500" fill="hold"/>
                                        <p:tgtEl>
                                          <p:spTgt spid="23"/>
                                        </p:tgtEl>
                                        <p:attrNameLst>
                                          <p:attrName>ppt_w</p:attrName>
                                        </p:attrNameLst>
                                      </p:cBhvr>
                                      <p:tavLst>
                                        <p:tav tm="0">
                                          <p:val>
                                            <p:fltVal val="0"/>
                                          </p:val>
                                        </p:tav>
                                        <p:tav tm="100000">
                                          <p:val>
                                            <p:strVal val="#ppt_w"/>
                                          </p:val>
                                        </p:tav>
                                      </p:tavLst>
                                    </p:anim>
                                    <p:anim calcmode="lin" valueType="num">
                                      <p:cBhvr>
                                        <p:cTn id="65" dur="500" fill="hold"/>
                                        <p:tgtEl>
                                          <p:spTgt spid="23"/>
                                        </p:tgtEl>
                                        <p:attrNameLst>
                                          <p:attrName>ppt_h</p:attrName>
                                        </p:attrNameLst>
                                      </p:cBhvr>
                                      <p:tavLst>
                                        <p:tav tm="0">
                                          <p:val>
                                            <p:fltVal val="0"/>
                                          </p:val>
                                        </p:tav>
                                        <p:tav tm="100000">
                                          <p:val>
                                            <p:strVal val="#ppt_h"/>
                                          </p:val>
                                        </p:tav>
                                      </p:tavLst>
                                    </p:anim>
                                    <p:animEffect transition="in" filter="fade">
                                      <p:cBhvr>
                                        <p:cTn id="66" dur="500"/>
                                        <p:tgtEl>
                                          <p:spTgt spid="23"/>
                                        </p:tgtEl>
                                      </p:cBhvr>
                                    </p:animEffect>
                                  </p:childTnLst>
                                </p:cTn>
                              </p:par>
                            </p:childTnLst>
                          </p:cTn>
                        </p:par>
                        <p:par>
                          <p:cTn id="67" fill="hold">
                            <p:stCondLst>
                              <p:cond delay="8700"/>
                            </p:stCondLst>
                            <p:childTnLst>
                              <p:par>
                                <p:cTn id="68" presetID="22" presetClass="entr" presetSubtype="1" fill="hold"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up)">
                                      <p:cBhvr>
                                        <p:cTn id="70" dur="500"/>
                                        <p:tgtEl>
                                          <p:spTgt spid="24"/>
                                        </p:tgtEl>
                                      </p:cBhvr>
                                    </p:animEffect>
                                  </p:childTnLst>
                                </p:cTn>
                              </p:par>
                            </p:childTnLst>
                          </p:cTn>
                        </p:par>
                        <p:par>
                          <p:cTn id="71" fill="hold">
                            <p:stCondLst>
                              <p:cond delay="9200"/>
                            </p:stCondLst>
                            <p:childTnLst>
                              <p:par>
                                <p:cTn id="72" presetID="42"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1000"/>
                                        <p:tgtEl>
                                          <p:spTgt spid="26"/>
                                        </p:tgtEl>
                                      </p:cBhvr>
                                    </p:animEffect>
                                    <p:anim calcmode="lin" valueType="num">
                                      <p:cBhvr>
                                        <p:cTn id="75" dur="1000" fill="hold"/>
                                        <p:tgtEl>
                                          <p:spTgt spid="26"/>
                                        </p:tgtEl>
                                        <p:attrNameLst>
                                          <p:attrName>ppt_x</p:attrName>
                                        </p:attrNameLst>
                                      </p:cBhvr>
                                      <p:tavLst>
                                        <p:tav tm="0">
                                          <p:val>
                                            <p:strVal val="#ppt_x"/>
                                          </p:val>
                                        </p:tav>
                                        <p:tav tm="100000">
                                          <p:val>
                                            <p:strVal val="#ppt_x"/>
                                          </p:val>
                                        </p:tav>
                                      </p:tavLst>
                                    </p:anim>
                                    <p:anim calcmode="lin" valueType="num">
                                      <p:cBhvr>
                                        <p:cTn id="76" dur="1000" fill="hold"/>
                                        <p:tgtEl>
                                          <p:spTgt spid="26"/>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5"/>
                                        </p:tgtEl>
                                        <p:attrNameLst>
                                          <p:attrName>style.visibility</p:attrName>
                                        </p:attrNameLst>
                                      </p:cBhvr>
                                      <p:to>
                                        <p:strVal val="visible"/>
                                      </p:to>
                                    </p:set>
                                    <p:animEffect transition="in" filter="fade">
                                      <p:cBhvr>
                                        <p:cTn id="79" dur="1000"/>
                                        <p:tgtEl>
                                          <p:spTgt spid="25"/>
                                        </p:tgtEl>
                                      </p:cBhvr>
                                    </p:animEffect>
                                    <p:anim calcmode="lin" valueType="num">
                                      <p:cBhvr>
                                        <p:cTn id="80" dur="1000" fill="hold"/>
                                        <p:tgtEl>
                                          <p:spTgt spid="25"/>
                                        </p:tgtEl>
                                        <p:attrNameLst>
                                          <p:attrName>ppt_x</p:attrName>
                                        </p:attrNameLst>
                                      </p:cBhvr>
                                      <p:tavLst>
                                        <p:tav tm="0">
                                          <p:val>
                                            <p:strVal val="#ppt_x"/>
                                          </p:val>
                                        </p:tav>
                                        <p:tav tm="100000">
                                          <p:val>
                                            <p:strVal val="#ppt_x"/>
                                          </p:val>
                                        </p:tav>
                                      </p:tavLst>
                                    </p:anim>
                                    <p:anim calcmode="lin" valueType="num">
                                      <p:cBhvr>
                                        <p:cTn id="81" dur="1000" fill="hold"/>
                                        <p:tgtEl>
                                          <p:spTgt spid="25"/>
                                        </p:tgtEl>
                                        <p:attrNameLst>
                                          <p:attrName>ppt_y</p:attrName>
                                        </p:attrNameLst>
                                      </p:cBhvr>
                                      <p:tavLst>
                                        <p:tav tm="0">
                                          <p:val>
                                            <p:strVal val="#ppt_y+.1"/>
                                          </p:val>
                                        </p:tav>
                                        <p:tav tm="100000">
                                          <p:val>
                                            <p:strVal val="#ppt_y"/>
                                          </p:val>
                                        </p:tav>
                                      </p:tavLst>
                                    </p:anim>
                                  </p:childTnLst>
                                </p:cTn>
                              </p:par>
                            </p:childTnLst>
                          </p:cTn>
                        </p:par>
                        <p:par>
                          <p:cTn id="82" fill="hold">
                            <p:stCondLst>
                              <p:cond delay="10200"/>
                            </p:stCondLst>
                            <p:childTnLst>
                              <p:par>
                                <p:cTn id="83" presetID="42" presetClass="entr" presetSubtype="0"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transition="in" filter="fade">
                                      <p:cBhvr>
                                        <p:cTn id="85" dur="1000"/>
                                        <p:tgtEl>
                                          <p:spTgt spid="28"/>
                                        </p:tgtEl>
                                      </p:cBhvr>
                                    </p:animEffect>
                                    <p:anim calcmode="lin" valueType="num">
                                      <p:cBhvr>
                                        <p:cTn id="86" dur="1000" fill="hold"/>
                                        <p:tgtEl>
                                          <p:spTgt spid="28"/>
                                        </p:tgtEl>
                                        <p:attrNameLst>
                                          <p:attrName>ppt_x</p:attrName>
                                        </p:attrNameLst>
                                      </p:cBhvr>
                                      <p:tavLst>
                                        <p:tav tm="0">
                                          <p:val>
                                            <p:strVal val="#ppt_x"/>
                                          </p:val>
                                        </p:tav>
                                        <p:tav tm="100000">
                                          <p:val>
                                            <p:strVal val="#ppt_x"/>
                                          </p:val>
                                        </p:tav>
                                      </p:tavLst>
                                    </p:anim>
                                    <p:anim calcmode="lin" valueType="num">
                                      <p:cBhvr>
                                        <p:cTn id="87" dur="1000" fill="hold"/>
                                        <p:tgtEl>
                                          <p:spTgt spid="2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7"/>
                                        </p:tgtEl>
                                        <p:attrNameLst>
                                          <p:attrName>style.visibility</p:attrName>
                                        </p:attrNameLst>
                                      </p:cBhvr>
                                      <p:to>
                                        <p:strVal val="visible"/>
                                      </p:to>
                                    </p:set>
                                    <p:animEffect transition="in"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7" grpId="0" animBg="1"/>
      <p:bldP spid="18" grpId="0" animBg="1"/>
      <p:bldP spid="19" grpId="0" animBg="1"/>
      <p:bldP spid="20" grpId="0" animBg="1"/>
      <p:bldP spid="21" grpId="0" animBg="1"/>
      <p:bldP spid="22" grpId="0" animBg="1"/>
      <p:bldP spid="23" grpId="0"/>
      <p:bldP spid="25" grpId="0"/>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0" name="矩形 1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grpSp>
        <p:nvGrpSpPr>
          <p:cNvPr id="6" name="组合 13"/>
          <p:cNvGrpSpPr>
            <a:grpSpLocks/>
          </p:cNvGrpSpPr>
          <p:nvPr/>
        </p:nvGrpSpPr>
        <p:grpSpPr bwMode="auto">
          <a:xfrm>
            <a:off x="1001476" y="1879637"/>
            <a:ext cx="3678238" cy="438150"/>
            <a:chOff x="0" y="0"/>
            <a:chExt cx="3240360" cy="328796"/>
          </a:xfrm>
          <a:solidFill>
            <a:srgbClr val="8AC028"/>
          </a:solidFill>
        </p:grpSpPr>
        <p:sp>
          <p:nvSpPr>
            <p:cNvPr id="7"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8"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单击添加文本</a:t>
              </a:r>
              <a:endPar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9" name="矩形 17"/>
          <p:cNvSpPr>
            <a:spLocks noChangeArrowheads="1"/>
          </p:cNvSpPr>
          <p:nvPr/>
        </p:nvSpPr>
        <p:spPr bwMode="auto">
          <a:xfrm>
            <a:off x="957026" y="2387637"/>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0" name="组合 18"/>
          <p:cNvGrpSpPr>
            <a:grpSpLocks/>
          </p:cNvGrpSpPr>
          <p:nvPr/>
        </p:nvGrpSpPr>
        <p:grpSpPr bwMode="auto">
          <a:xfrm>
            <a:off x="1001476" y="3543337"/>
            <a:ext cx="3678238" cy="438150"/>
            <a:chOff x="0" y="0"/>
            <a:chExt cx="3240360" cy="328796"/>
          </a:xfrm>
          <a:solidFill>
            <a:srgbClr val="296700"/>
          </a:solidFill>
        </p:grpSpPr>
        <p:sp>
          <p:nvSpPr>
            <p:cNvPr id="11"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2"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添加文本</a:t>
              </a:r>
            </a:p>
          </p:txBody>
        </p:sp>
      </p:grpSp>
      <p:sp>
        <p:nvSpPr>
          <p:cNvPr id="13" name="矩形 21"/>
          <p:cNvSpPr>
            <a:spLocks noChangeArrowheads="1"/>
          </p:cNvSpPr>
          <p:nvPr/>
        </p:nvSpPr>
        <p:spPr bwMode="auto">
          <a:xfrm>
            <a:off x="957026" y="4051337"/>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4" name="组合 22"/>
          <p:cNvGrpSpPr>
            <a:grpSpLocks/>
          </p:cNvGrpSpPr>
          <p:nvPr/>
        </p:nvGrpSpPr>
        <p:grpSpPr bwMode="auto">
          <a:xfrm>
            <a:off x="1001476" y="4945099"/>
            <a:ext cx="3678238" cy="438150"/>
            <a:chOff x="0" y="0"/>
            <a:chExt cx="3240360" cy="328796"/>
          </a:xfrm>
          <a:solidFill>
            <a:schemeClr val="bg1">
              <a:lumMod val="50000"/>
            </a:schemeClr>
          </a:solidFill>
        </p:grpSpPr>
        <p:sp>
          <p:nvSpPr>
            <p:cNvPr id="15"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文本框 11"/>
            <p:cNvSpPr>
              <a:spLocks noChangeArrowheads="1"/>
            </p:cNvSpPr>
            <p:nvPr/>
          </p:nvSpPr>
          <p:spPr bwMode="auto">
            <a:xfrm>
              <a:off x="72008" y="0"/>
              <a:ext cx="2101595"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单击</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添加文本</a:t>
              </a:r>
            </a:p>
          </p:txBody>
        </p:sp>
      </p:grpSp>
      <p:sp>
        <p:nvSpPr>
          <p:cNvPr id="17" name="矩形 25"/>
          <p:cNvSpPr>
            <a:spLocks noChangeArrowheads="1"/>
          </p:cNvSpPr>
          <p:nvPr/>
        </p:nvSpPr>
        <p:spPr bwMode="auto">
          <a:xfrm>
            <a:off x="957026" y="5453099"/>
            <a:ext cx="3878263" cy="497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18" name="图片 2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152414" y="1763965"/>
            <a:ext cx="6108215" cy="41587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8426121"/>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750" fill="hold"/>
                                        <p:tgtEl>
                                          <p:spTgt spid="18"/>
                                        </p:tgtEl>
                                        <p:attrNameLst>
                                          <p:attrName>ppt_x</p:attrName>
                                        </p:attrNameLst>
                                      </p:cBhvr>
                                      <p:tavLst>
                                        <p:tav tm="0">
                                          <p:val>
                                            <p:strVal val="0-#ppt_w/2"/>
                                          </p:val>
                                        </p:tav>
                                        <p:tav tm="100000">
                                          <p:val>
                                            <p:strVal val="#ppt_x"/>
                                          </p:val>
                                        </p:tav>
                                      </p:tavLst>
                                    </p:anim>
                                    <p:anim calcmode="lin" valueType="num">
                                      <p:cBhvr>
                                        <p:cTn id="35" dur="750" fill="hold"/>
                                        <p:tgtEl>
                                          <p:spTgt spid="1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750" fill="hold"/>
                                        <p:tgtEl>
                                          <p:spTgt spid="6"/>
                                        </p:tgtEl>
                                        <p:attrNameLst>
                                          <p:attrName>ppt_x</p:attrName>
                                        </p:attrNameLst>
                                      </p:cBhvr>
                                      <p:tavLst>
                                        <p:tav tm="0">
                                          <p:val>
                                            <p:strVal val="1+#ppt_w/2"/>
                                          </p:val>
                                        </p:tav>
                                        <p:tav tm="100000">
                                          <p:val>
                                            <p:strVal val="#ppt_x"/>
                                          </p:val>
                                        </p:tav>
                                      </p:tavLst>
                                    </p:anim>
                                    <p:anim calcmode="lin" valueType="num">
                                      <p:cBhvr>
                                        <p:cTn id="39" dur="750" fill="hold"/>
                                        <p:tgtEl>
                                          <p:spTgt spid="6"/>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750" fill="hold"/>
                                        <p:tgtEl>
                                          <p:spTgt spid="10"/>
                                        </p:tgtEl>
                                        <p:attrNameLst>
                                          <p:attrName>ppt_x</p:attrName>
                                        </p:attrNameLst>
                                      </p:cBhvr>
                                      <p:tavLst>
                                        <p:tav tm="0">
                                          <p:val>
                                            <p:strVal val="1+#ppt_w/2"/>
                                          </p:val>
                                        </p:tav>
                                        <p:tav tm="100000">
                                          <p:val>
                                            <p:strVal val="#ppt_x"/>
                                          </p:val>
                                        </p:tav>
                                      </p:tavLst>
                                    </p:anim>
                                    <p:anim calcmode="lin" valueType="num">
                                      <p:cBhvr>
                                        <p:cTn id="43" dur="750" fill="hold"/>
                                        <p:tgtEl>
                                          <p:spTgt spid="10"/>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p:cTn id="46" dur="750" fill="hold"/>
                                        <p:tgtEl>
                                          <p:spTgt spid="14"/>
                                        </p:tgtEl>
                                        <p:attrNameLst>
                                          <p:attrName>ppt_x</p:attrName>
                                        </p:attrNameLst>
                                      </p:cBhvr>
                                      <p:tavLst>
                                        <p:tav tm="0">
                                          <p:val>
                                            <p:strVal val="1+#ppt_w/2"/>
                                          </p:val>
                                        </p:tav>
                                        <p:tav tm="100000">
                                          <p:val>
                                            <p:strVal val="#ppt_x"/>
                                          </p:val>
                                        </p:tav>
                                      </p:tavLst>
                                    </p:anim>
                                    <p:anim calcmode="lin" valueType="num">
                                      <p:cBhvr>
                                        <p:cTn id="47" dur="75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5950"/>
                            </p:stCondLst>
                            <p:childTnLst>
                              <p:par>
                                <p:cTn id="49" presetID="22" presetClass="entr" presetSubtype="1" fill="hold" grpId="0" nodeType="afterEffect">
                                  <p:stCondLst>
                                    <p:cond delay="250"/>
                                  </p:stCondLst>
                                  <p:childTnLst>
                                    <p:set>
                                      <p:cBhvr>
                                        <p:cTn id="50" dur="1" fill="hold">
                                          <p:stCondLst>
                                            <p:cond delay="0"/>
                                          </p:stCondLst>
                                        </p:cTn>
                                        <p:tgtEl>
                                          <p:spTgt spid="9"/>
                                        </p:tgtEl>
                                        <p:attrNameLst>
                                          <p:attrName>style.visibility</p:attrName>
                                        </p:attrNameLst>
                                      </p:cBhvr>
                                      <p:to>
                                        <p:strVal val="visible"/>
                                      </p:to>
                                    </p:set>
                                    <p:animEffect>
                                      <p:cBhvr>
                                        <p:cTn id="51" dur="750"/>
                                        <p:tgtEl>
                                          <p:spTgt spid="9"/>
                                        </p:tgtEl>
                                      </p:cBhvr>
                                    </p:animEffect>
                                  </p:childTnLst>
                                </p:cTn>
                              </p:par>
                            </p:childTnLst>
                          </p:cTn>
                        </p:par>
                        <p:par>
                          <p:cTn id="52" fill="hold">
                            <p:stCondLst>
                              <p:cond delay="6950"/>
                            </p:stCondLst>
                            <p:childTnLst>
                              <p:par>
                                <p:cTn id="53" presetID="22" presetClass="entr" presetSubtype="1"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p:cBhvr>
                                        <p:cTn id="55" dur="500"/>
                                        <p:tgtEl>
                                          <p:spTgt spid="13"/>
                                        </p:tgtEl>
                                      </p:cBhvr>
                                    </p:animEffect>
                                  </p:childTnLst>
                                </p:cTn>
                              </p:par>
                            </p:childTnLst>
                          </p:cTn>
                        </p:par>
                        <p:par>
                          <p:cTn id="56" fill="hold">
                            <p:stCondLst>
                              <p:cond delay="7450"/>
                            </p:stCondLst>
                            <p:childTnLst>
                              <p:par>
                                <p:cTn id="57" presetID="22" presetClass="entr" presetSubtype="1"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p:cBhvr>
                                        <p:cTn id="59"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bldLvl="0" autoUpdateAnimBg="0"/>
      <p:bldP spid="13" grpId="0" bldLvl="0" autoUpdateAnimBg="0"/>
      <p:bldP spid="17"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0" name="矩形 1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98644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成绩及荣誉</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rPr>
              <a:t>Achievement and honor</a:t>
            </a:r>
            <a:endParaRPr lang="zh-CN" altLang="en-US" sz="1400" dirty="0">
              <a:solidFill>
                <a:schemeClr val="bg1"/>
              </a:solidFill>
            </a:endParaRPr>
          </a:p>
        </p:txBody>
      </p:sp>
      <p:pic>
        <p:nvPicPr>
          <p:cNvPr id="6"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8179449" y="2615664"/>
            <a:ext cx="1205753" cy="1724911"/>
          </a:xfrm>
          <a:prstGeom prst="rect">
            <a:avLst/>
          </a:prstGeom>
          <a:solidFill>
            <a:srgbClr val="FFFFFF">
              <a:shade val="85000"/>
            </a:srgbClr>
          </a:solidFill>
          <a:ln w="190500" cap="sq">
            <a:solidFill>
              <a:srgbClr val="2967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7"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rot="422593">
            <a:off x="8592164" y="2874001"/>
            <a:ext cx="1566656" cy="2200564"/>
          </a:xfrm>
          <a:prstGeom prst="rect">
            <a:avLst/>
          </a:prstGeom>
          <a:solidFill>
            <a:srgbClr val="FFFFFF">
              <a:shade val="85000"/>
            </a:srgbClr>
          </a:solidFill>
          <a:ln w="190500" cap="sq">
            <a:solidFill>
              <a:srgbClr val="2967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8" name="Picture 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rot="854817">
            <a:off x="8034156" y="3765396"/>
            <a:ext cx="1270999" cy="1822221"/>
          </a:xfrm>
          <a:prstGeom prst="rect">
            <a:avLst/>
          </a:prstGeom>
          <a:solidFill>
            <a:srgbClr val="FFFFFF">
              <a:shade val="85000"/>
            </a:srgbClr>
          </a:solidFill>
          <a:ln w="190500" cap="sq">
            <a:solidFill>
              <a:srgbClr val="296700"/>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9" name="文本框 8"/>
          <p:cNvSpPr txBox="1"/>
          <p:nvPr/>
        </p:nvSpPr>
        <p:spPr>
          <a:xfrm>
            <a:off x="2020020" y="1477260"/>
            <a:ext cx="3205165" cy="369332"/>
          </a:xfrm>
          <a:prstGeom prst="rect">
            <a:avLst/>
          </a:prstGeom>
          <a:solidFill>
            <a:srgbClr val="8AC028"/>
          </a:solid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获得</a:t>
            </a:r>
            <a:r>
              <a:rPr lang="en-US" altLang="zh-CN" b="1" dirty="0" smtClean="0">
                <a:solidFill>
                  <a:schemeClr val="bg1"/>
                </a:solidFill>
                <a:latin typeface="微软雅黑" panose="020B0503020204020204" pitchFamily="34" charset="-122"/>
                <a:ea typeface="微软雅黑" panose="020B0503020204020204" pitchFamily="34" charset="-122"/>
              </a:rPr>
              <a:t>IOS-9001</a:t>
            </a:r>
            <a:r>
              <a:rPr lang="zh-CN" altLang="en-US" dirty="0" smtClean="0">
                <a:solidFill>
                  <a:schemeClr val="bg1"/>
                </a:solidFill>
                <a:latin typeface="微软雅黑" panose="020B0503020204020204" pitchFamily="34" charset="-122"/>
                <a:ea typeface="微软雅黑" panose="020B0503020204020204" pitchFamily="34" charset="-122"/>
              </a:rPr>
              <a:t>质量认证资格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2020020" y="2428769"/>
            <a:ext cx="3205165" cy="369332"/>
          </a:xfrm>
          <a:prstGeom prst="rect">
            <a:avLst/>
          </a:prstGeom>
          <a:solidFill>
            <a:srgbClr val="8AC028"/>
          </a:solid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获得</a:t>
            </a:r>
            <a:r>
              <a:rPr lang="en-US" altLang="zh-CN" b="1" dirty="0" smtClean="0">
                <a:solidFill>
                  <a:schemeClr val="bg1"/>
                </a:solidFill>
                <a:latin typeface="微软雅黑" panose="020B0503020204020204" pitchFamily="34" charset="-122"/>
                <a:ea typeface="微软雅黑" panose="020B0503020204020204" pitchFamily="34" charset="-122"/>
              </a:rPr>
              <a:t>IOS-9001</a:t>
            </a:r>
            <a:r>
              <a:rPr lang="zh-CN" altLang="en-US" dirty="0" smtClean="0">
                <a:solidFill>
                  <a:schemeClr val="bg1"/>
                </a:solidFill>
                <a:latin typeface="微软雅黑" panose="020B0503020204020204" pitchFamily="34" charset="-122"/>
                <a:ea typeface="微软雅黑" panose="020B0503020204020204" pitchFamily="34" charset="-122"/>
              </a:rPr>
              <a:t>质量认证资格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020020" y="3380278"/>
            <a:ext cx="3205165" cy="369332"/>
          </a:xfrm>
          <a:prstGeom prst="rect">
            <a:avLst/>
          </a:prstGeom>
          <a:solidFill>
            <a:srgbClr val="8AC028"/>
          </a:solid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获得</a:t>
            </a:r>
            <a:r>
              <a:rPr lang="en-US" altLang="zh-CN" b="1" dirty="0" smtClean="0">
                <a:solidFill>
                  <a:schemeClr val="bg1"/>
                </a:solidFill>
                <a:latin typeface="微软雅黑" panose="020B0503020204020204" pitchFamily="34" charset="-122"/>
                <a:ea typeface="微软雅黑" panose="020B0503020204020204" pitchFamily="34" charset="-122"/>
              </a:rPr>
              <a:t>IOS-9001</a:t>
            </a:r>
            <a:r>
              <a:rPr lang="zh-CN" altLang="en-US" dirty="0" smtClean="0">
                <a:solidFill>
                  <a:schemeClr val="bg1"/>
                </a:solidFill>
                <a:latin typeface="微软雅黑" panose="020B0503020204020204" pitchFamily="34" charset="-122"/>
                <a:ea typeface="微软雅黑" panose="020B0503020204020204" pitchFamily="34" charset="-122"/>
              </a:rPr>
              <a:t>质量认证资格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2020020" y="4331787"/>
            <a:ext cx="3205165" cy="369332"/>
          </a:xfrm>
          <a:prstGeom prst="rect">
            <a:avLst/>
          </a:prstGeom>
          <a:solidFill>
            <a:srgbClr val="8AC028"/>
          </a:solid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获得</a:t>
            </a:r>
            <a:r>
              <a:rPr lang="en-US" altLang="zh-CN" b="1" dirty="0" smtClean="0">
                <a:solidFill>
                  <a:schemeClr val="bg1"/>
                </a:solidFill>
                <a:latin typeface="微软雅黑" panose="020B0503020204020204" pitchFamily="34" charset="-122"/>
                <a:ea typeface="微软雅黑" panose="020B0503020204020204" pitchFamily="34" charset="-122"/>
              </a:rPr>
              <a:t>IOS-9001</a:t>
            </a:r>
            <a:r>
              <a:rPr lang="zh-CN" altLang="en-US" dirty="0" smtClean="0">
                <a:solidFill>
                  <a:schemeClr val="bg1"/>
                </a:solidFill>
                <a:latin typeface="微软雅黑" panose="020B0503020204020204" pitchFamily="34" charset="-122"/>
                <a:ea typeface="微软雅黑" panose="020B0503020204020204" pitchFamily="34" charset="-122"/>
              </a:rPr>
              <a:t>质量认证资格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2020020" y="5283298"/>
            <a:ext cx="3205165" cy="369332"/>
          </a:xfrm>
          <a:prstGeom prst="rect">
            <a:avLst/>
          </a:prstGeom>
          <a:solidFill>
            <a:srgbClr val="8AC028"/>
          </a:solid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获得</a:t>
            </a:r>
            <a:r>
              <a:rPr lang="en-US" altLang="zh-CN" b="1" dirty="0" smtClean="0">
                <a:solidFill>
                  <a:schemeClr val="bg1"/>
                </a:solidFill>
                <a:latin typeface="微软雅黑" panose="020B0503020204020204" pitchFamily="34" charset="-122"/>
                <a:ea typeface="微软雅黑" panose="020B0503020204020204" pitchFamily="34" charset="-122"/>
              </a:rPr>
              <a:t>IOS-9001</a:t>
            </a:r>
            <a:r>
              <a:rPr lang="zh-CN" altLang="en-US" dirty="0" smtClean="0">
                <a:solidFill>
                  <a:schemeClr val="bg1"/>
                </a:solidFill>
                <a:latin typeface="微软雅黑" panose="020B0503020204020204" pitchFamily="34" charset="-122"/>
                <a:ea typeface="微软雅黑" panose="020B0503020204020204" pitchFamily="34" charset="-122"/>
              </a:rPr>
              <a:t>质量认证资格</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2116450" y="1833715"/>
            <a:ext cx="2682095"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IOS-9001 quality certification</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2116450" y="2788444"/>
            <a:ext cx="2682095"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IOS-9001 quality certification</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2116450" y="3743173"/>
            <a:ext cx="2682095"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IOS-9001 quality certification</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116450" y="4697902"/>
            <a:ext cx="2682095"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IOS-9001 quality certification</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2116450" y="5652630"/>
            <a:ext cx="2682095"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IOS-9001 quality certification</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153328"/>
      </p:ext>
    </p:extLst>
  </p:cSld>
  <p:clrMapOvr>
    <a:masterClrMapping/>
  </p:clrMapOvr>
  <mc:AlternateContent xmlns:mc="http://schemas.openxmlformats.org/markup-compatibility/2006">
    <mc:Choice xmlns:p14="http://schemas.microsoft.com/office/powerpoint/2010/main" Requires="p14">
      <p:transition spd="slow" p14:dur="1200" advClick="0" advTm="0">
        <p14:prism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200"/>
                            </p:stCondLst>
                            <p:childTnLst>
                              <p:par>
                                <p:cTn id="32" presetID="49" presetClass="entr" presetSubtype="0" decel="10000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style.rotation</p:attrName>
                                        </p:attrNameLst>
                                      </p:cBhvr>
                                      <p:tavLst>
                                        <p:tav tm="0">
                                          <p:val>
                                            <p:fltVal val="360"/>
                                          </p:val>
                                        </p:tav>
                                        <p:tav tm="100000">
                                          <p:val>
                                            <p:fltVal val="0"/>
                                          </p:val>
                                        </p:tav>
                                      </p:tavLst>
                                    </p:anim>
                                    <p:animEffect transition="in" filter="fade">
                                      <p:cBhvr>
                                        <p:cTn id="37" dur="500"/>
                                        <p:tgtEl>
                                          <p:spTgt spid="6"/>
                                        </p:tgtEl>
                                      </p:cBhvr>
                                    </p:animEffect>
                                  </p:childTnLst>
                                </p:cTn>
                              </p:par>
                            </p:childTnLst>
                          </p:cTn>
                        </p:par>
                        <p:par>
                          <p:cTn id="38" fill="hold">
                            <p:stCondLst>
                              <p:cond delay="5700"/>
                            </p:stCondLst>
                            <p:childTnLst>
                              <p:par>
                                <p:cTn id="39" presetID="6" presetClass="emph" presetSubtype="0" fill="hold" nodeType="afterEffect">
                                  <p:stCondLst>
                                    <p:cond delay="0"/>
                                  </p:stCondLst>
                                  <p:childTnLst>
                                    <p:animScale>
                                      <p:cBhvr>
                                        <p:cTn id="40" dur="2000" fill="hold"/>
                                        <p:tgtEl>
                                          <p:spTgt spid="6"/>
                                        </p:tgtEl>
                                      </p:cBhvr>
                                      <p:by x="75000" y="75000"/>
                                    </p:animScale>
                                  </p:childTnLst>
                                </p:cTn>
                              </p:par>
                              <p:par>
                                <p:cTn id="41" presetID="56" presetClass="path" presetSubtype="0" accel="50000" decel="50000" fill="hold" nodeType="withEffect">
                                  <p:stCondLst>
                                    <p:cond delay="250"/>
                                  </p:stCondLst>
                                  <p:childTnLst>
                                    <p:animMotion origin="layout" path="M -2.5E-6 4.07407E-6 L -0.07851 -0.26621 " pathEditMode="relative" rAng="0" ptsTypes="AA">
                                      <p:cBhvr>
                                        <p:cTn id="42" dur="750" fill="hold"/>
                                        <p:tgtEl>
                                          <p:spTgt spid="6"/>
                                        </p:tgtEl>
                                        <p:attrNameLst>
                                          <p:attrName>ppt_x</p:attrName>
                                          <p:attrName>ppt_y</p:attrName>
                                        </p:attrNameLst>
                                      </p:cBhvr>
                                      <p:rCtr x="-3932" y="-13310"/>
                                    </p:animMotion>
                                  </p:childTnLst>
                                </p:cTn>
                              </p:par>
                            </p:childTnLst>
                          </p:cTn>
                        </p:par>
                        <p:par>
                          <p:cTn id="43" fill="hold">
                            <p:stCondLst>
                              <p:cond delay="7700"/>
                            </p:stCondLst>
                            <p:childTnLst>
                              <p:par>
                                <p:cTn id="44" presetID="49" presetClass="entr" presetSubtype="0" decel="100000"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 calcmode="lin" valueType="num">
                                      <p:cBhvr>
                                        <p:cTn id="48" dur="500" fill="hold"/>
                                        <p:tgtEl>
                                          <p:spTgt spid="7"/>
                                        </p:tgtEl>
                                        <p:attrNameLst>
                                          <p:attrName>style.rotation</p:attrName>
                                        </p:attrNameLst>
                                      </p:cBhvr>
                                      <p:tavLst>
                                        <p:tav tm="0">
                                          <p:val>
                                            <p:fltVal val="360"/>
                                          </p:val>
                                        </p:tav>
                                        <p:tav tm="100000">
                                          <p:val>
                                            <p:fltVal val="0"/>
                                          </p:val>
                                        </p:tav>
                                      </p:tavLst>
                                    </p:anim>
                                    <p:animEffect transition="in" filter="fade">
                                      <p:cBhvr>
                                        <p:cTn id="49" dur="500"/>
                                        <p:tgtEl>
                                          <p:spTgt spid="7"/>
                                        </p:tgtEl>
                                      </p:cBhvr>
                                    </p:animEffect>
                                  </p:childTnLst>
                                </p:cTn>
                              </p:par>
                            </p:childTnLst>
                          </p:cTn>
                        </p:par>
                        <p:par>
                          <p:cTn id="50" fill="hold">
                            <p:stCondLst>
                              <p:cond delay="8200"/>
                            </p:stCondLst>
                            <p:childTnLst>
                              <p:par>
                                <p:cTn id="51" presetID="6" presetClass="emph" presetSubtype="0" fill="hold" nodeType="afterEffect">
                                  <p:stCondLst>
                                    <p:cond delay="0"/>
                                  </p:stCondLst>
                                  <p:childTnLst>
                                    <p:animScale>
                                      <p:cBhvr>
                                        <p:cTn id="52" dur="2000" fill="hold"/>
                                        <p:tgtEl>
                                          <p:spTgt spid="7"/>
                                        </p:tgtEl>
                                      </p:cBhvr>
                                      <p:by x="75000" y="75000"/>
                                    </p:animScale>
                                  </p:childTnLst>
                                </p:cTn>
                              </p:par>
                              <p:par>
                                <p:cTn id="53" presetID="56" presetClass="path" presetSubtype="0" accel="50000" decel="50000" fill="hold" nodeType="withEffect">
                                  <p:stCondLst>
                                    <p:cond delay="250"/>
                                  </p:stCondLst>
                                  <p:childTnLst>
                                    <p:animMotion origin="layout" path="M -2.08333E-7 1.85185E-6 L -0.00625 -0.16019 " pathEditMode="relative" rAng="0" ptsTypes="AA">
                                      <p:cBhvr>
                                        <p:cTn id="54" dur="750" fill="hold"/>
                                        <p:tgtEl>
                                          <p:spTgt spid="7"/>
                                        </p:tgtEl>
                                        <p:attrNameLst>
                                          <p:attrName>ppt_x</p:attrName>
                                          <p:attrName>ppt_y</p:attrName>
                                        </p:attrNameLst>
                                      </p:cBhvr>
                                      <p:rCtr x="-313" y="-8009"/>
                                    </p:animMotion>
                                  </p:childTnLst>
                                </p:cTn>
                              </p:par>
                            </p:childTnLst>
                          </p:cTn>
                        </p:par>
                        <p:par>
                          <p:cTn id="55" fill="hold">
                            <p:stCondLst>
                              <p:cond delay="10200"/>
                            </p:stCondLst>
                            <p:childTnLst>
                              <p:par>
                                <p:cTn id="56" presetID="49" presetClass="entr" presetSubtype="0" decel="100000" fill="hold" nodeType="afterEffect">
                                  <p:stCondLst>
                                    <p:cond delay="0"/>
                                  </p:stCondLst>
                                  <p:childTnLst>
                                    <p:set>
                                      <p:cBhvr>
                                        <p:cTn id="57" dur="1" fill="hold">
                                          <p:stCondLst>
                                            <p:cond delay="0"/>
                                          </p:stCondLst>
                                        </p:cTn>
                                        <p:tgtEl>
                                          <p:spTgt spid="8"/>
                                        </p:tgtEl>
                                        <p:attrNameLst>
                                          <p:attrName>style.visibility</p:attrName>
                                        </p:attrNameLst>
                                      </p:cBhvr>
                                      <p:to>
                                        <p:strVal val="visible"/>
                                      </p:to>
                                    </p:set>
                                    <p:anim calcmode="lin" valueType="num">
                                      <p:cBhvr>
                                        <p:cTn id="58" dur="500" fill="hold"/>
                                        <p:tgtEl>
                                          <p:spTgt spid="8"/>
                                        </p:tgtEl>
                                        <p:attrNameLst>
                                          <p:attrName>ppt_w</p:attrName>
                                        </p:attrNameLst>
                                      </p:cBhvr>
                                      <p:tavLst>
                                        <p:tav tm="0">
                                          <p:val>
                                            <p:fltVal val="0"/>
                                          </p:val>
                                        </p:tav>
                                        <p:tav tm="100000">
                                          <p:val>
                                            <p:strVal val="#ppt_w"/>
                                          </p:val>
                                        </p:tav>
                                      </p:tavLst>
                                    </p:anim>
                                    <p:anim calcmode="lin" valueType="num">
                                      <p:cBhvr>
                                        <p:cTn id="59" dur="500" fill="hold"/>
                                        <p:tgtEl>
                                          <p:spTgt spid="8"/>
                                        </p:tgtEl>
                                        <p:attrNameLst>
                                          <p:attrName>ppt_h</p:attrName>
                                        </p:attrNameLst>
                                      </p:cBhvr>
                                      <p:tavLst>
                                        <p:tav tm="0">
                                          <p:val>
                                            <p:fltVal val="0"/>
                                          </p:val>
                                        </p:tav>
                                        <p:tav tm="100000">
                                          <p:val>
                                            <p:strVal val="#ppt_h"/>
                                          </p:val>
                                        </p:tav>
                                      </p:tavLst>
                                    </p:anim>
                                    <p:anim calcmode="lin" valueType="num">
                                      <p:cBhvr>
                                        <p:cTn id="60" dur="500" fill="hold"/>
                                        <p:tgtEl>
                                          <p:spTgt spid="8"/>
                                        </p:tgtEl>
                                        <p:attrNameLst>
                                          <p:attrName>style.rotation</p:attrName>
                                        </p:attrNameLst>
                                      </p:cBhvr>
                                      <p:tavLst>
                                        <p:tav tm="0">
                                          <p:val>
                                            <p:fltVal val="360"/>
                                          </p:val>
                                        </p:tav>
                                        <p:tav tm="100000">
                                          <p:val>
                                            <p:fltVal val="0"/>
                                          </p:val>
                                        </p:tav>
                                      </p:tavLst>
                                    </p:anim>
                                    <p:animEffect transition="in" filter="fade">
                                      <p:cBhvr>
                                        <p:cTn id="61" dur="500"/>
                                        <p:tgtEl>
                                          <p:spTgt spid="8"/>
                                        </p:tgtEl>
                                      </p:cBhvr>
                                    </p:animEffect>
                                  </p:childTnLst>
                                </p:cTn>
                              </p:par>
                            </p:childTnLst>
                          </p:cTn>
                        </p:par>
                        <p:par>
                          <p:cTn id="62" fill="hold">
                            <p:stCondLst>
                              <p:cond delay="10700"/>
                            </p:stCondLst>
                            <p:childTnLst>
                              <p:par>
                                <p:cTn id="63" presetID="23" presetClass="entr" presetSubtype="32" fill="hold" grpId="0" nodeType="afterEffect">
                                  <p:stCondLst>
                                    <p:cond delay="0"/>
                                  </p:stCondLst>
                                  <p:iterate type="lt">
                                    <p:tmPct val="10000"/>
                                  </p:iterate>
                                  <p:childTnLst>
                                    <p:set>
                                      <p:cBhvr>
                                        <p:cTn id="64" dur="1" fill="hold">
                                          <p:stCondLst>
                                            <p:cond delay="0"/>
                                          </p:stCondLst>
                                        </p:cTn>
                                        <p:tgtEl>
                                          <p:spTgt spid="9"/>
                                        </p:tgtEl>
                                        <p:attrNameLst>
                                          <p:attrName>style.visibility</p:attrName>
                                        </p:attrNameLst>
                                      </p:cBhvr>
                                      <p:to>
                                        <p:strVal val="visible"/>
                                      </p:to>
                                    </p:set>
                                    <p:anim calcmode="lin" valueType="num">
                                      <p:cBhvr>
                                        <p:cTn id="65" dur="500" fill="hold"/>
                                        <p:tgtEl>
                                          <p:spTgt spid="9"/>
                                        </p:tgtEl>
                                        <p:attrNameLst>
                                          <p:attrName>ppt_w</p:attrName>
                                        </p:attrNameLst>
                                      </p:cBhvr>
                                      <p:tavLst>
                                        <p:tav tm="0">
                                          <p:val>
                                            <p:strVal val="4*#ppt_w"/>
                                          </p:val>
                                        </p:tav>
                                        <p:tav tm="100000">
                                          <p:val>
                                            <p:strVal val="#ppt_w"/>
                                          </p:val>
                                        </p:tav>
                                      </p:tavLst>
                                    </p:anim>
                                    <p:anim calcmode="lin" valueType="num">
                                      <p:cBhvr>
                                        <p:cTn id="66" dur="500" fill="hold"/>
                                        <p:tgtEl>
                                          <p:spTgt spid="9"/>
                                        </p:tgtEl>
                                        <p:attrNameLst>
                                          <p:attrName>ppt_h</p:attrName>
                                        </p:attrNameLst>
                                      </p:cBhvr>
                                      <p:tavLst>
                                        <p:tav tm="0">
                                          <p:val>
                                            <p:strVal val="4*#ppt_h"/>
                                          </p:val>
                                        </p:tav>
                                        <p:tav tm="100000">
                                          <p:val>
                                            <p:strVal val="#ppt_h"/>
                                          </p:val>
                                        </p:tav>
                                      </p:tavLst>
                                    </p:anim>
                                  </p:childTnLst>
                                </p:cTn>
                              </p:par>
                              <p:par>
                                <p:cTn id="67" presetID="23" presetClass="entr" presetSubtype="32" fill="hold" grpId="0" nodeType="withEffect">
                                  <p:stCondLst>
                                    <p:cond delay="200"/>
                                  </p:stCondLst>
                                  <p:iterate type="lt">
                                    <p:tmPct val="10000"/>
                                  </p:iterate>
                                  <p:childTnLst>
                                    <p:set>
                                      <p:cBhvr>
                                        <p:cTn id="68" dur="1" fill="hold">
                                          <p:stCondLst>
                                            <p:cond delay="0"/>
                                          </p:stCondLst>
                                        </p:cTn>
                                        <p:tgtEl>
                                          <p:spTgt spid="10"/>
                                        </p:tgtEl>
                                        <p:attrNameLst>
                                          <p:attrName>style.visibility</p:attrName>
                                        </p:attrNameLst>
                                      </p:cBhvr>
                                      <p:to>
                                        <p:strVal val="visible"/>
                                      </p:to>
                                    </p:set>
                                    <p:anim calcmode="lin" valueType="num">
                                      <p:cBhvr>
                                        <p:cTn id="69" dur="500" fill="hold"/>
                                        <p:tgtEl>
                                          <p:spTgt spid="10"/>
                                        </p:tgtEl>
                                        <p:attrNameLst>
                                          <p:attrName>ppt_w</p:attrName>
                                        </p:attrNameLst>
                                      </p:cBhvr>
                                      <p:tavLst>
                                        <p:tav tm="0">
                                          <p:val>
                                            <p:strVal val="4*#ppt_w"/>
                                          </p:val>
                                        </p:tav>
                                        <p:tav tm="100000">
                                          <p:val>
                                            <p:strVal val="#ppt_w"/>
                                          </p:val>
                                        </p:tav>
                                      </p:tavLst>
                                    </p:anim>
                                    <p:anim calcmode="lin" valueType="num">
                                      <p:cBhvr>
                                        <p:cTn id="70" dur="500" fill="hold"/>
                                        <p:tgtEl>
                                          <p:spTgt spid="10"/>
                                        </p:tgtEl>
                                        <p:attrNameLst>
                                          <p:attrName>ppt_h</p:attrName>
                                        </p:attrNameLst>
                                      </p:cBhvr>
                                      <p:tavLst>
                                        <p:tav tm="0">
                                          <p:val>
                                            <p:strVal val="4*#ppt_h"/>
                                          </p:val>
                                        </p:tav>
                                        <p:tav tm="100000">
                                          <p:val>
                                            <p:strVal val="#ppt_h"/>
                                          </p:val>
                                        </p:tav>
                                      </p:tavLst>
                                    </p:anim>
                                  </p:childTnLst>
                                </p:cTn>
                              </p:par>
                              <p:par>
                                <p:cTn id="71" presetID="23" presetClass="entr" presetSubtype="32" fill="hold" grpId="0" nodeType="withEffect">
                                  <p:stCondLst>
                                    <p:cond delay="400"/>
                                  </p:stCondLst>
                                  <p:iterate type="lt">
                                    <p:tmPct val="10000"/>
                                  </p:iterate>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strVal val="4*#ppt_w"/>
                                          </p:val>
                                        </p:tav>
                                        <p:tav tm="100000">
                                          <p:val>
                                            <p:strVal val="#ppt_w"/>
                                          </p:val>
                                        </p:tav>
                                      </p:tavLst>
                                    </p:anim>
                                    <p:anim calcmode="lin" valueType="num">
                                      <p:cBhvr>
                                        <p:cTn id="74" dur="500" fill="hold"/>
                                        <p:tgtEl>
                                          <p:spTgt spid="11"/>
                                        </p:tgtEl>
                                        <p:attrNameLst>
                                          <p:attrName>ppt_h</p:attrName>
                                        </p:attrNameLst>
                                      </p:cBhvr>
                                      <p:tavLst>
                                        <p:tav tm="0">
                                          <p:val>
                                            <p:strVal val="4*#ppt_h"/>
                                          </p:val>
                                        </p:tav>
                                        <p:tav tm="100000">
                                          <p:val>
                                            <p:strVal val="#ppt_h"/>
                                          </p:val>
                                        </p:tav>
                                      </p:tavLst>
                                    </p:anim>
                                  </p:childTnLst>
                                </p:cTn>
                              </p:par>
                              <p:par>
                                <p:cTn id="75" presetID="23" presetClass="entr" presetSubtype="32" fill="hold" grpId="0" nodeType="withEffect">
                                  <p:stCondLst>
                                    <p:cond delay="600"/>
                                  </p:stCondLst>
                                  <p:iterate type="lt">
                                    <p:tmPct val="10000"/>
                                  </p:iterate>
                                  <p:childTnLst>
                                    <p:set>
                                      <p:cBhvr>
                                        <p:cTn id="76" dur="1" fill="hold">
                                          <p:stCondLst>
                                            <p:cond delay="0"/>
                                          </p:stCondLst>
                                        </p:cTn>
                                        <p:tgtEl>
                                          <p:spTgt spid="12"/>
                                        </p:tgtEl>
                                        <p:attrNameLst>
                                          <p:attrName>style.visibility</p:attrName>
                                        </p:attrNameLst>
                                      </p:cBhvr>
                                      <p:to>
                                        <p:strVal val="visible"/>
                                      </p:to>
                                    </p:set>
                                    <p:anim calcmode="lin" valueType="num">
                                      <p:cBhvr>
                                        <p:cTn id="77" dur="500" fill="hold"/>
                                        <p:tgtEl>
                                          <p:spTgt spid="12"/>
                                        </p:tgtEl>
                                        <p:attrNameLst>
                                          <p:attrName>ppt_w</p:attrName>
                                        </p:attrNameLst>
                                      </p:cBhvr>
                                      <p:tavLst>
                                        <p:tav tm="0">
                                          <p:val>
                                            <p:strVal val="4*#ppt_w"/>
                                          </p:val>
                                        </p:tav>
                                        <p:tav tm="100000">
                                          <p:val>
                                            <p:strVal val="#ppt_w"/>
                                          </p:val>
                                        </p:tav>
                                      </p:tavLst>
                                    </p:anim>
                                    <p:anim calcmode="lin" valueType="num">
                                      <p:cBhvr>
                                        <p:cTn id="78" dur="500" fill="hold"/>
                                        <p:tgtEl>
                                          <p:spTgt spid="12"/>
                                        </p:tgtEl>
                                        <p:attrNameLst>
                                          <p:attrName>ppt_h</p:attrName>
                                        </p:attrNameLst>
                                      </p:cBhvr>
                                      <p:tavLst>
                                        <p:tav tm="0">
                                          <p:val>
                                            <p:strVal val="4*#ppt_h"/>
                                          </p:val>
                                        </p:tav>
                                        <p:tav tm="100000">
                                          <p:val>
                                            <p:strVal val="#ppt_h"/>
                                          </p:val>
                                        </p:tav>
                                      </p:tavLst>
                                    </p:anim>
                                  </p:childTnLst>
                                </p:cTn>
                              </p:par>
                              <p:par>
                                <p:cTn id="79" presetID="23" presetClass="entr" presetSubtype="32" fill="hold" grpId="0" nodeType="withEffect">
                                  <p:stCondLst>
                                    <p:cond delay="800"/>
                                  </p:stCondLst>
                                  <p:iterate type="lt">
                                    <p:tmPct val="10000"/>
                                  </p:iterate>
                                  <p:childTnLst>
                                    <p:set>
                                      <p:cBhvr>
                                        <p:cTn id="80" dur="1" fill="hold">
                                          <p:stCondLst>
                                            <p:cond delay="0"/>
                                          </p:stCondLst>
                                        </p:cTn>
                                        <p:tgtEl>
                                          <p:spTgt spid="13"/>
                                        </p:tgtEl>
                                        <p:attrNameLst>
                                          <p:attrName>style.visibility</p:attrName>
                                        </p:attrNameLst>
                                      </p:cBhvr>
                                      <p:to>
                                        <p:strVal val="visible"/>
                                      </p:to>
                                    </p:set>
                                    <p:anim calcmode="lin" valueType="num">
                                      <p:cBhvr>
                                        <p:cTn id="81" dur="500" fill="hold"/>
                                        <p:tgtEl>
                                          <p:spTgt spid="13"/>
                                        </p:tgtEl>
                                        <p:attrNameLst>
                                          <p:attrName>ppt_w</p:attrName>
                                        </p:attrNameLst>
                                      </p:cBhvr>
                                      <p:tavLst>
                                        <p:tav tm="0">
                                          <p:val>
                                            <p:strVal val="4*#ppt_w"/>
                                          </p:val>
                                        </p:tav>
                                        <p:tav tm="100000">
                                          <p:val>
                                            <p:strVal val="#ppt_w"/>
                                          </p:val>
                                        </p:tav>
                                      </p:tavLst>
                                    </p:anim>
                                    <p:anim calcmode="lin" valueType="num">
                                      <p:cBhvr>
                                        <p:cTn id="82" dur="500" fill="hold"/>
                                        <p:tgtEl>
                                          <p:spTgt spid="13"/>
                                        </p:tgtEl>
                                        <p:attrNameLst>
                                          <p:attrName>ppt_h</p:attrName>
                                        </p:attrNameLst>
                                      </p:cBhvr>
                                      <p:tavLst>
                                        <p:tav tm="0">
                                          <p:val>
                                            <p:strVal val="4*#ppt_h"/>
                                          </p:val>
                                        </p:tav>
                                        <p:tav tm="100000">
                                          <p:val>
                                            <p:strVal val="#ppt_h"/>
                                          </p:val>
                                        </p:tav>
                                      </p:tavLst>
                                    </p:anim>
                                  </p:childTnLst>
                                </p:cTn>
                              </p:par>
                            </p:childTnLst>
                          </p:cTn>
                        </p:par>
                        <p:par>
                          <p:cTn id="83" fill="hold">
                            <p:stCondLst>
                              <p:cond delay="12750"/>
                            </p:stCondLst>
                            <p:childTnLst>
                              <p:par>
                                <p:cTn id="84" presetID="23" presetClass="entr" presetSubtype="32" fill="hold" grpId="0" nodeType="afterEffect">
                                  <p:stCondLst>
                                    <p:cond delay="0"/>
                                  </p:stCondLst>
                                  <p:iterate type="lt">
                                    <p:tmPct val="10000"/>
                                  </p:iterate>
                                  <p:childTnLst>
                                    <p:set>
                                      <p:cBhvr>
                                        <p:cTn id="85" dur="1" fill="hold">
                                          <p:stCondLst>
                                            <p:cond delay="0"/>
                                          </p:stCondLst>
                                        </p:cTn>
                                        <p:tgtEl>
                                          <p:spTgt spid="14"/>
                                        </p:tgtEl>
                                        <p:attrNameLst>
                                          <p:attrName>style.visibility</p:attrName>
                                        </p:attrNameLst>
                                      </p:cBhvr>
                                      <p:to>
                                        <p:strVal val="visible"/>
                                      </p:to>
                                    </p:set>
                                    <p:anim calcmode="lin" valueType="num">
                                      <p:cBhvr>
                                        <p:cTn id="86" dur="500" fill="hold"/>
                                        <p:tgtEl>
                                          <p:spTgt spid="14"/>
                                        </p:tgtEl>
                                        <p:attrNameLst>
                                          <p:attrName>ppt_w</p:attrName>
                                        </p:attrNameLst>
                                      </p:cBhvr>
                                      <p:tavLst>
                                        <p:tav tm="0">
                                          <p:val>
                                            <p:strVal val="4*#ppt_w"/>
                                          </p:val>
                                        </p:tav>
                                        <p:tav tm="100000">
                                          <p:val>
                                            <p:strVal val="#ppt_w"/>
                                          </p:val>
                                        </p:tav>
                                      </p:tavLst>
                                    </p:anim>
                                    <p:anim calcmode="lin" valueType="num">
                                      <p:cBhvr>
                                        <p:cTn id="87" dur="500" fill="hold"/>
                                        <p:tgtEl>
                                          <p:spTgt spid="14"/>
                                        </p:tgtEl>
                                        <p:attrNameLst>
                                          <p:attrName>ppt_h</p:attrName>
                                        </p:attrNameLst>
                                      </p:cBhvr>
                                      <p:tavLst>
                                        <p:tav tm="0">
                                          <p:val>
                                            <p:strVal val="4*#ppt_h"/>
                                          </p:val>
                                        </p:tav>
                                        <p:tav tm="100000">
                                          <p:val>
                                            <p:strVal val="#ppt_h"/>
                                          </p:val>
                                        </p:tav>
                                      </p:tavLst>
                                    </p:anim>
                                  </p:childTnLst>
                                </p:cTn>
                              </p:par>
                              <p:par>
                                <p:cTn id="88" presetID="23" presetClass="entr" presetSubtype="32" fill="hold" grpId="0" nodeType="withEffect">
                                  <p:stCondLst>
                                    <p:cond delay="200"/>
                                  </p:stCondLst>
                                  <p:iterate type="lt">
                                    <p:tmPct val="10000"/>
                                  </p:iterate>
                                  <p:childTnLst>
                                    <p:set>
                                      <p:cBhvr>
                                        <p:cTn id="89" dur="1" fill="hold">
                                          <p:stCondLst>
                                            <p:cond delay="0"/>
                                          </p:stCondLst>
                                        </p:cTn>
                                        <p:tgtEl>
                                          <p:spTgt spid="15"/>
                                        </p:tgtEl>
                                        <p:attrNameLst>
                                          <p:attrName>style.visibility</p:attrName>
                                        </p:attrNameLst>
                                      </p:cBhvr>
                                      <p:to>
                                        <p:strVal val="visible"/>
                                      </p:to>
                                    </p:set>
                                    <p:anim calcmode="lin" valueType="num">
                                      <p:cBhvr>
                                        <p:cTn id="90" dur="500" fill="hold"/>
                                        <p:tgtEl>
                                          <p:spTgt spid="15"/>
                                        </p:tgtEl>
                                        <p:attrNameLst>
                                          <p:attrName>ppt_w</p:attrName>
                                        </p:attrNameLst>
                                      </p:cBhvr>
                                      <p:tavLst>
                                        <p:tav tm="0">
                                          <p:val>
                                            <p:strVal val="4*#ppt_w"/>
                                          </p:val>
                                        </p:tav>
                                        <p:tav tm="100000">
                                          <p:val>
                                            <p:strVal val="#ppt_w"/>
                                          </p:val>
                                        </p:tav>
                                      </p:tavLst>
                                    </p:anim>
                                    <p:anim calcmode="lin" valueType="num">
                                      <p:cBhvr>
                                        <p:cTn id="91" dur="500" fill="hold"/>
                                        <p:tgtEl>
                                          <p:spTgt spid="15"/>
                                        </p:tgtEl>
                                        <p:attrNameLst>
                                          <p:attrName>ppt_h</p:attrName>
                                        </p:attrNameLst>
                                      </p:cBhvr>
                                      <p:tavLst>
                                        <p:tav tm="0">
                                          <p:val>
                                            <p:strVal val="4*#ppt_h"/>
                                          </p:val>
                                        </p:tav>
                                        <p:tav tm="100000">
                                          <p:val>
                                            <p:strVal val="#ppt_h"/>
                                          </p:val>
                                        </p:tav>
                                      </p:tavLst>
                                    </p:anim>
                                  </p:childTnLst>
                                </p:cTn>
                              </p:par>
                              <p:par>
                                <p:cTn id="92" presetID="23" presetClass="entr" presetSubtype="32" fill="hold" grpId="0" nodeType="withEffect">
                                  <p:stCondLst>
                                    <p:cond delay="400"/>
                                  </p:stCondLst>
                                  <p:iterate type="lt">
                                    <p:tmPct val="10000"/>
                                  </p:iterate>
                                  <p:childTnLst>
                                    <p:set>
                                      <p:cBhvr>
                                        <p:cTn id="93" dur="1" fill="hold">
                                          <p:stCondLst>
                                            <p:cond delay="0"/>
                                          </p:stCondLst>
                                        </p:cTn>
                                        <p:tgtEl>
                                          <p:spTgt spid="16"/>
                                        </p:tgtEl>
                                        <p:attrNameLst>
                                          <p:attrName>style.visibility</p:attrName>
                                        </p:attrNameLst>
                                      </p:cBhvr>
                                      <p:to>
                                        <p:strVal val="visible"/>
                                      </p:to>
                                    </p:set>
                                    <p:anim calcmode="lin" valueType="num">
                                      <p:cBhvr>
                                        <p:cTn id="94" dur="500" fill="hold"/>
                                        <p:tgtEl>
                                          <p:spTgt spid="16"/>
                                        </p:tgtEl>
                                        <p:attrNameLst>
                                          <p:attrName>ppt_w</p:attrName>
                                        </p:attrNameLst>
                                      </p:cBhvr>
                                      <p:tavLst>
                                        <p:tav tm="0">
                                          <p:val>
                                            <p:strVal val="4*#ppt_w"/>
                                          </p:val>
                                        </p:tav>
                                        <p:tav tm="100000">
                                          <p:val>
                                            <p:strVal val="#ppt_w"/>
                                          </p:val>
                                        </p:tav>
                                      </p:tavLst>
                                    </p:anim>
                                    <p:anim calcmode="lin" valueType="num">
                                      <p:cBhvr>
                                        <p:cTn id="95" dur="500" fill="hold"/>
                                        <p:tgtEl>
                                          <p:spTgt spid="16"/>
                                        </p:tgtEl>
                                        <p:attrNameLst>
                                          <p:attrName>ppt_h</p:attrName>
                                        </p:attrNameLst>
                                      </p:cBhvr>
                                      <p:tavLst>
                                        <p:tav tm="0">
                                          <p:val>
                                            <p:strVal val="4*#ppt_h"/>
                                          </p:val>
                                        </p:tav>
                                        <p:tav tm="100000">
                                          <p:val>
                                            <p:strVal val="#ppt_h"/>
                                          </p:val>
                                        </p:tav>
                                      </p:tavLst>
                                    </p:anim>
                                  </p:childTnLst>
                                </p:cTn>
                              </p:par>
                              <p:par>
                                <p:cTn id="96" presetID="23" presetClass="entr" presetSubtype="32" fill="hold" grpId="0" nodeType="withEffect">
                                  <p:stCondLst>
                                    <p:cond delay="600"/>
                                  </p:stCondLst>
                                  <p:iterate type="lt">
                                    <p:tmPct val="10000"/>
                                  </p:iterate>
                                  <p:childTnLst>
                                    <p:set>
                                      <p:cBhvr>
                                        <p:cTn id="97" dur="1" fill="hold">
                                          <p:stCondLst>
                                            <p:cond delay="0"/>
                                          </p:stCondLst>
                                        </p:cTn>
                                        <p:tgtEl>
                                          <p:spTgt spid="17"/>
                                        </p:tgtEl>
                                        <p:attrNameLst>
                                          <p:attrName>style.visibility</p:attrName>
                                        </p:attrNameLst>
                                      </p:cBhvr>
                                      <p:to>
                                        <p:strVal val="visible"/>
                                      </p:to>
                                    </p:set>
                                    <p:anim calcmode="lin" valueType="num">
                                      <p:cBhvr>
                                        <p:cTn id="98" dur="500" fill="hold"/>
                                        <p:tgtEl>
                                          <p:spTgt spid="17"/>
                                        </p:tgtEl>
                                        <p:attrNameLst>
                                          <p:attrName>ppt_w</p:attrName>
                                        </p:attrNameLst>
                                      </p:cBhvr>
                                      <p:tavLst>
                                        <p:tav tm="0">
                                          <p:val>
                                            <p:strVal val="4*#ppt_w"/>
                                          </p:val>
                                        </p:tav>
                                        <p:tav tm="100000">
                                          <p:val>
                                            <p:strVal val="#ppt_w"/>
                                          </p:val>
                                        </p:tav>
                                      </p:tavLst>
                                    </p:anim>
                                    <p:anim calcmode="lin" valueType="num">
                                      <p:cBhvr>
                                        <p:cTn id="99" dur="500" fill="hold"/>
                                        <p:tgtEl>
                                          <p:spTgt spid="17"/>
                                        </p:tgtEl>
                                        <p:attrNameLst>
                                          <p:attrName>ppt_h</p:attrName>
                                        </p:attrNameLst>
                                      </p:cBhvr>
                                      <p:tavLst>
                                        <p:tav tm="0">
                                          <p:val>
                                            <p:strVal val="4*#ppt_h"/>
                                          </p:val>
                                        </p:tav>
                                        <p:tav tm="100000">
                                          <p:val>
                                            <p:strVal val="#ppt_h"/>
                                          </p:val>
                                        </p:tav>
                                      </p:tavLst>
                                    </p:anim>
                                  </p:childTnLst>
                                </p:cTn>
                              </p:par>
                              <p:par>
                                <p:cTn id="100" presetID="23" presetClass="entr" presetSubtype="32" fill="hold" grpId="0" nodeType="withEffect">
                                  <p:stCondLst>
                                    <p:cond delay="800"/>
                                  </p:stCondLst>
                                  <p:iterate type="lt">
                                    <p:tmPct val="10000"/>
                                  </p:iterate>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strVal val="4*#ppt_w"/>
                                          </p:val>
                                        </p:tav>
                                        <p:tav tm="100000">
                                          <p:val>
                                            <p:strVal val="#ppt_w"/>
                                          </p:val>
                                        </p:tav>
                                      </p:tavLst>
                                    </p:anim>
                                    <p:anim calcmode="lin" valueType="num">
                                      <p:cBhvr>
                                        <p:cTn id="103" dur="500" fill="hold"/>
                                        <p:tgtEl>
                                          <p:spTgt spid="1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animBg="1"/>
      <p:bldP spid="14" grpId="0"/>
      <p:bldP spid="15" grpId="0"/>
      <p:bldP spid="16" grpId="0"/>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8AC028"/>
        </a:solidFill>
        <a:effectLst/>
      </p:bgPr>
    </p:bg>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3371850" y="4978520"/>
            <a:ext cx="5448300"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不足以及经验教训</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147272" y="5617259"/>
            <a:ext cx="4011638" cy="461665"/>
          </a:xfrm>
          <a:prstGeom prst="rect">
            <a:avLst/>
          </a:prstGeom>
          <a:solidFill>
            <a:schemeClr val="bg1"/>
          </a:solidFill>
        </p:spPr>
        <p:txBody>
          <a:bodyPr wrap="square" rtlCol="0">
            <a:spAutoFit/>
          </a:bodyPr>
          <a:lstStyle/>
          <a:p>
            <a:r>
              <a:rPr lang="en-US" altLang="zh-CN" sz="2400" dirty="0">
                <a:solidFill>
                  <a:srgbClr val="8AC028"/>
                </a:solidFill>
              </a:rPr>
              <a:t>Lack of experience and lessons</a:t>
            </a:r>
            <a:endParaRPr lang="da-DK" altLang="zh-CN" sz="2400" dirty="0">
              <a:solidFill>
                <a:srgbClr val="8AC028"/>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THREE</a:t>
            </a:r>
            <a:endParaRPr lang="zh-CN" altLang="en-US"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直角三角形 5"/>
          <p:cNvSpPr>
            <a:spLocks noChangeAspect="1"/>
          </p:cNvSpPr>
          <p:nvPr/>
        </p:nvSpPr>
        <p:spPr>
          <a:xfrm flipV="1">
            <a:off x="4210051" y="772576"/>
            <a:ext cx="1800000" cy="180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7455999" y="2570069"/>
            <a:ext cx="887770" cy="79671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7759720" y="2447499"/>
            <a:ext cx="887770" cy="79671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178567" y="2347828"/>
            <a:ext cx="887770" cy="79671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3649282" y="2593616"/>
            <a:ext cx="887770" cy="7967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3953003" y="2471046"/>
            <a:ext cx="887770" cy="79671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371850" y="2371375"/>
            <a:ext cx="887770" cy="796717"/>
          </a:xfrm>
          <a:prstGeom prst="rect">
            <a:avLst/>
          </a:prstGeom>
        </p:spPr>
      </p:pic>
    </p:spTree>
    <p:extLst>
      <p:ext uri="{BB962C8B-B14F-4D97-AF65-F5344CB8AC3E}">
        <p14:creationId xmlns:p14="http://schemas.microsoft.com/office/powerpoint/2010/main" val="3112250167"/>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400"/>
                                        <p:tgtEl>
                                          <p:spTgt spid="6"/>
                                        </p:tgtEl>
                                      </p:cBhvr>
                                    </p:animEffect>
                                  </p:childTnLst>
                                </p:cTn>
                              </p:par>
                              <p:par>
                                <p:cTn id="16" presetID="41" presetClass="entr" presetSubtype="0" fill="hold" grpId="0" nodeType="withEffect">
                                  <p:stCondLst>
                                    <p:cond delay="250"/>
                                  </p:stCondLst>
                                  <p:iterate type="lt">
                                    <p:tmPct val="14286"/>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00"/>
                                        <p:tgtEl>
                                          <p:spTgt spid="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00"/>
                                        <p:tgtEl>
                                          <p:spTgt spid="4"/>
                                        </p:tgtEl>
                                      </p:cBhvr>
                                    </p:animEffect>
                                  </p:childTnLst>
                                </p:cTn>
                              </p:par>
                            </p:childTnLst>
                          </p:cTn>
                        </p:par>
                        <p:par>
                          <p:cTn id="29" fill="hold">
                            <p:stCondLst>
                              <p:cond delay="2321"/>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500" fill="hold"/>
                                        <p:tgtEl>
                                          <p:spTgt spid="7"/>
                                        </p:tgtEl>
                                        <p:attrNameLst>
                                          <p:attrName>ppt_x</p:attrName>
                                        </p:attrNameLst>
                                      </p:cBhvr>
                                      <p:tavLst>
                                        <p:tav tm="0">
                                          <p:val>
                                            <p:strVal val="#ppt_x"/>
                                          </p:val>
                                        </p:tav>
                                        <p:tav tm="100000">
                                          <p:val>
                                            <p:strVal val="#ppt_x"/>
                                          </p:val>
                                        </p:tav>
                                      </p:tavLst>
                                    </p:anim>
                                    <p:anim calcmode="lin" valueType="num">
                                      <p:cBhvr additive="base">
                                        <p:cTn id="33" dur="1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1500" fill="hold"/>
                                        <p:tgtEl>
                                          <p:spTgt spid="7"/>
                                        </p:tgtEl>
                                        <p:attrNameLst>
                                          <p:attrName>r</p:attrName>
                                        </p:attrNameLst>
                                      </p:cBhvr>
                                    </p:animRot>
                                  </p:childTnLst>
                                </p:cTn>
                              </p:par>
                              <p:par>
                                <p:cTn id="36" presetID="2" presetClass="entr" presetSubtype="1"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500" fill="hold"/>
                                        <p:tgtEl>
                                          <p:spTgt spid="10"/>
                                        </p:tgtEl>
                                        <p:attrNameLst>
                                          <p:attrName>ppt_x</p:attrName>
                                        </p:attrNameLst>
                                      </p:cBhvr>
                                      <p:tavLst>
                                        <p:tav tm="0">
                                          <p:val>
                                            <p:strVal val="#ppt_x"/>
                                          </p:val>
                                        </p:tav>
                                        <p:tav tm="100000">
                                          <p:val>
                                            <p:strVal val="#ppt_x"/>
                                          </p:val>
                                        </p:tav>
                                      </p:tavLst>
                                    </p:anim>
                                    <p:anim calcmode="lin" valueType="num">
                                      <p:cBhvr additive="base">
                                        <p:cTn id="39" dur="1500" fill="hold"/>
                                        <p:tgtEl>
                                          <p:spTgt spid="10"/>
                                        </p:tgtEl>
                                        <p:attrNameLst>
                                          <p:attrName>ppt_y</p:attrName>
                                        </p:attrNameLst>
                                      </p:cBhvr>
                                      <p:tavLst>
                                        <p:tav tm="0">
                                          <p:val>
                                            <p:strVal val="0-#ppt_h/2"/>
                                          </p:val>
                                        </p:tav>
                                        <p:tav tm="100000">
                                          <p:val>
                                            <p:strVal val="#ppt_y"/>
                                          </p:val>
                                        </p:tav>
                                      </p:tavLst>
                                    </p:anim>
                                  </p:childTnLst>
                                </p:cTn>
                              </p:par>
                              <p:par>
                                <p:cTn id="40" presetID="8" presetClass="emph" presetSubtype="0" fill="hold" nodeType="withEffect">
                                  <p:stCondLst>
                                    <p:cond delay="0"/>
                                  </p:stCondLst>
                                  <p:childTnLst>
                                    <p:animRot by="21600000">
                                      <p:cBhvr>
                                        <p:cTn id="41" dur="1500" fill="hold"/>
                                        <p:tgtEl>
                                          <p:spTgt spid="10"/>
                                        </p:tgtEl>
                                        <p:attrNameLst>
                                          <p:attrName>r</p:attrName>
                                        </p:attrNameLst>
                                      </p:cBhvr>
                                    </p:animRot>
                                  </p:childTnLst>
                                </p:cTn>
                              </p:par>
                              <p:par>
                                <p:cTn id="42" presetID="2" presetClass="entr" presetSubtype="1"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500" fill="hold"/>
                                        <p:tgtEl>
                                          <p:spTgt spid="8"/>
                                        </p:tgtEl>
                                        <p:attrNameLst>
                                          <p:attrName>ppt_x</p:attrName>
                                        </p:attrNameLst>
                                      </p:cBhvr>
                                      <p:tavLst>
                                        <p:tav tm="0">
                                          <p:val>
                                            <p:strVal val="#ppt_x"/>
                                          </p:val>
                                        </p:tav>
                                        <p:tav tm="100000">
                                          <p:val>
                                            <p:strVal val="#ppt_x"/>
                                          </p:val>
                                        </p:tav>
                                      </p:tavLst>
                                    </p:anim>
                                    <p:anim calcmode="lin" valueType="num">
                                      <p:cBhvr additive="base">
                                        <p:cTn id="45" dur="1500" fill="hold"/>
                                        <p:tgtEl>
                                          <p:spTgt spid="8"/>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200"/>
                                  </p:stCondLst>
                                  <p:childTnLst>
                                    <p:animRot by="21600000">
                                      <p:cBhvr>
                                        <p:cTn id="47" dur="1500" fill="hold"/>
                                        <p:tgtEl>
                                          <p:spTgt spid="8"/>
                                        </p:tgtEl>
                                        <p:attrNameLst>
                                          <p:attrName>r</p:attrName>
                                        </p:attrNameLst>
                                      </p:cBhvr>
                                    </p:animRot>
                                  </p:childTnLst>
                                </p:cTn>
                              </p:par>
                              <p:par>
                                <p:cTn id="48" presetID="2" presetClass="entr" presetSubtype="1" fill="hold" nodeType="withEffect">
                                  <p:stCondLst>
                                    <p:cond delay="2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500" fill="hold"/>
                                        <p:tgtEl>
                                          <p:spTgt spid="11"/>
                                        </p:tgtEl>
                                        <p:attrNameLst>
                                          <p:attrName>ppt_x</p:attrName>
                                        </p:attrNameLst>
                                      </p:cBhvr>
                                      <p:tavLst>
                                        <p:tav tm="0">
                                          <p:val>
                                            <p:strVal val="#ppt_x"/>
                                          </p:val>
                                        </p:tav>
                                        <p:tav tm="100000">
                                          <p:val>
                                            <p:strVal val="#ppt_x"/>
                                          </p:val>
                                        </p:tav>
                                      </p:tavLst>
                                    </p:anim>
                                    <p:anim calcmode="lin" valueType="num">
                                      <p:cBhvr additive="base">
                                        <p:cTn id="51" dur="1500" fill="hold"/>
                                        <p:tgtEl>
                                          <p:spTgt spid="11"/>
                                        </p:tgtEl>
                                        <p:attrNameLst>
                                          <p:attrName>ppt_y</p:attrName>
                                        </p:attrNameLst>
                                      </p:cBhvr>
                                      <p:tavLst>
                                        <p:tav tm="0">
                                          <p:val>
                                            <p:strVal val="0-#ppt_h/2"/>
                                          </p:val>
                                        </p:tav>
                                        <p:tav tm="100000">
                                          <p:val>
                                            <p:strVal val="#ppt_y"/>
                                          </p:val>
                                        </p:tav>
                                      </p:tavLst>
                                    </p:anim>
                                  </p:childTnLst>
                                </p:cTn>
                              </p:par>
                              <p:par>
                                <p:cTn id="52" presetID="8" presetClass="emph" presetSubtype="0" fill="hold" nodeType="withEffect">
                                  <p:stCondLst>
                                    <p:cond delay="200"/>
                                  </p:stCondLst>
                                  <p:childTnLst>
                                    <p:animRot by="21600000">
                                      <p:cBhvr>
                                        <p:cTn id="53" dur="1500" fill="hold"/>
                                        <p:tgtEl>
                                          <p:spTgt spid="11"/>
                                        </p:tgtEl>
                                        <p:attrNameLst>
                                          <p:attrName>r</p:attrName>
                                        </p:attrNameLst>
                                      </p:cBhvr>
                                    </p:animRot>
                                  </p:childTnLst>
                                </p:cTn>
                              </p:par>
                              <p:par>
                                <p:cTn id="54" presetID="2" presetClass="entr" presetSubtype="1" fill="hold" nodeType="withEffect">
                                  <p:stCondLst>
                                    <p:cond delay="40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ppt_x"/>
                                          </p:val>
                                        </p:tav>
                                        <p:tav tm="100000">
                                          <p:val>
                                            <p:strVal val="#ppt_x"/>
                                          </p:val>
                                        </p:tav>
                                      </p:tavLst>
                                    </p:anim>
                                    <p:anim calcmode="lin" valueType="num">
                                      <p:cBhvr additive="base">
                                        <p:cTn id="57" dur="1500" fill="hold"/>
                                        <p:tgtEl>
                                          <p:spTgt spid="9"/>
                                        </p:tgtEl>
                                        <p:attrNameLst>
                                          <p:attrName>ppt_y</p:attrName>
                                        </p:attrNameLst>
                                      </p:cBhvr>
                                      <p:tavLst>
                                        <p:tav tm="0">
                                          <p:val>
                                            <p:strVal val="0-#ppt_h/2"/>
                                          </p:val>
                                        </p:tav>
                                        <p:tav tm="100000">
                                          <p:val>
                                            <p:strVal val="#ppt_y"/>
                                          </p:val>
                                        </p:tav>
                                      </p:tavLst>
                                    </p:anim>
                                  </p:childTnLst>
                                </p:cTn>
                              </p:par>
                              <p:par>
                                <p:cTn id="58" presetID="8" presetClass="emph" presetSubtype="0" fill="hold" nodeType="withEffect">
                                  <p:stCondLst>
                                    <p:cond delay="400"/>
                                  </p:stCondLst>
                                  <p:childTnLst>
                                    <p:animRot by="21600000">
                                      <p:cBhvr>
                                        <p:cTn id="59" dur="1500" fill="hold"/>
                                        <p:tgtEl>
                                          <p:spTgt spid="9"/>
                                        </p:tgtEl>
                                        <p:attrNameLst>
                                          <p:attrName>r</p:attrName>
                                        </p:attrNameLst>
                                      </p:cBhvr>
                                    </p:animRot>
                                  </p:childTnLst>
                                </p:cTn>
                              </p:par>
                              <p:par>
                                <p:cTn id="60" presetID="2" presetClass="entr" presetSubtype="1" fill="hold" nodeType="withEffect">
                                  <p:stCondLst>
                                    <p:cond delay="4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500" fill="hold"/>
                                        <p:tgtEl>
                                          <p:spTgt spid="12"/>
                                        </p:tgtEl>
                                        <p:attrNameLst>
                                          <p:attrName>ppt_x</p:attrName>
                                        </p:attrNameLst>
                                      </p:cBhvr>
                                      <p:tavLst>
                                        <p:tav tm="0">
                                          <p:val>
                                            <p:strVal val="#ppt_x"/>
                                          </p:val>
                                        </p:tav>
                                        <p:tav tm="100000">
                                          <p:val>
                                            <p:strVal val="#ppt_x"/>
                                          </p:val>
                                        </p:tav>
                                      </p:tavLst>
                                    </p:anim>
                                    <p:anim calcmode="lin" valueType="num">
                                      <p:cBhvr additive="base">
                                        <p:cTn id="63" dur="1500" fill="hold"/>
                                        <p:tgtEl>
                                          <p:spTgt spid="12"/>
                                        </p:tgtEl>
                                        <p:attrNameLst>
                                          <p:attrName>ppt_y</p:attrName>
                                        </p:attrNameLst>
                                      </p:cBhvr>
                                      <p:tavLst>
                                        <p:tav tm="0">
                                          <p:val>
                                            <p:strVal val="0-#ppt_h/2"/>
                                          </p:val>
                                        </p:tav>
                                        <p:tav tm="100000">
                                          <p:val>
                                            <p:strVal val="#ppt_y"/>
                                          </p:val>
                                        </p:tav>
                                      </p:tavLst>
                                    </p:anim>
                                  </p:childTnLst>
                                </p:cTn>
                              </p:par>
                              <p:par>
                                <p:cTn id="64" presetID="8" presetClass="emph" presetSubtype="0" fill="hold" nodeType="withEffect">
                                  <p:stCondLst>
                                    <p:cond delay="400"/>
                                  </p:stCondLst>
                                  <p:childTnLst>
                                    <p:animRot by="21600000">
                                      <p:cBhvr>
                                        <p:cTn id="65" dur="15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5" grpId="0"/>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48" name="矩形 47"/>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sp>
        <p:nvSpPr>
          <p:cNvPr id="19" name="五边形 3"/>
          <p:cNvSpPr>
            <a:spLocks noChangeArrowheads="1"/>
          </p:cNvSpPr>
          <p:nvPr/>
        </p:nvSpPr>
        <p:spPr bwMode="auto">
          <a:xfrm>
            <a:off x="-63500" y="3270250"/>
            <a:ext cx="7102475" cy="1166813"/>
          </a:xfrm>
          <a:prstGeom prst="homePlate">
            <a:avLst>
              <a:gd name="adj" fmla="val 47936"/>
            </a:avLst>
          </a:prstGeom>
          <a:noFill/>
          <a:ln w="12700">
            <a:solidFill>
              <a:srgbClr val="8AC028"/>
            </a:solidFill>
            <a:bevel/>
            <a:headEnd/>
            <a:tailEnd/>
          </a:ln>
          <a:extLst>
            <a:ext uri="{909E8E84-426E-40DD-AFC4-6F175D3DCCD1}">
              <a14:hiddenFill xmlns:a14="http://schemas.microsoft.com/office/drawing/2010/main">
                <a:solidFill>
                  <a:srgbClr val="FFFFFF"/>
                </a:solidFill>
              </a14:hiddenFill>
            </a:ext>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0" name="燕尾形 2"/>
          <p:cNvSpPr>
            <a:spLocks noChangeArrowheads="1"/>
          </p:cNvSpPr>
          <p:nvPr/>
        </p:nvSpPr>
        <p:spPr bwMode="auto">
          <a:xfrm>
            <a:off x="957263" y="3279775"/>
            <a:ext cx="1065212" cy="1157288"/>
          </a:xfrm>
          <a:prstGeom prst="chevron">
            <a:avLst>
              <a:gd name="adj" fmla="val 54426"/>
            </a:avLst>
          </a:prstGeom>
          <a:solidFill>
            <a:srgbClr val="8AC028"/>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1" name="燕尾形 4"/>
          <p:cNvSpPr>
            <a:spLocks noChangeArrowheads="1"/>
          </p:cNvSpPr>
          <p:nvPr/>
        </p:nvSpPr>
        <p:spPr bwMode="auto">
          <a:xfrm>
            <a:off x="1700213" y="3279775"/>
            <a:ext cx="1065212" cy="1157288"/>
          </a:xfrm>
          <a:prstGeom prst="chevron">
            <a:avLst>
              <a:gd name="adj" fmla="val 54426"/>
            </a:avLst>
          </a:prstGeom>
          <a:solidFill>
            <a:srgbClr val="8AC028"/>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2" name="燕尾形 5"/>
          <p:cNvSpPr>
            <a:spLocks noChangeArrowheads="1"/>
          </p:cNvSpPr>
          <p:nvPr/>
        </p:nvSpPr>
        <p:spPr bwMode="auto">
          <a:xfrm>
            <a:off x="2443163" y="3279775"/>
            <a:ext cx="1065212" cy="1157288"/>
          </a:xfrm>
          <a:prstGeom prst="chevron">
            <a:avLst>
              <a:gd name="adj" fmla="val 54426"/>
            </a:avLst>
          </a:prstGeom>
          <a:solidFill>
            <a:srgbClr val="8AC028"/>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3" name="燕尾形 6"/>
          <p:cNvSpPr>
            <a:spLocks noChangeArrowheads="1"/>
          </p:cNvSpPr>
          <p:nvPr/>
        </p:nvSpPr>
        <p:spPr bwMode="auto">
          <a:xfrm>
            <a:off x="3186113" y="3279775"/>
            <a:ext cx="1065212" cy="1157288"/>
          </a:xfrm>
          <a:prstGeom prst="chevron">
            <a:avLst>
              <a:gd name="adj" fmla="val 54426"/>
            </a:avLst>
          </a:prstGeom>
          <a:solidFill>
            <a:srgbClr val="8AC028"/>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grpSp>
        <p:nvGrpSpPr>
          <p:cNvPr id="24" name="组合 30"/>
          <p:cNvGrpSpPr>
            <a:grpSpLocks/>
          </p:cNvGrpSpPr>
          <p:nvPr/>
        </p:nvGrpSpPr>
        <p:grpSpPr bwMode="auto">
          <a:xfrm>
            <a:off x="4210050" y="2894013"/>
            <a:ext cx="2370138" cy="2260600"/>
            <a:chOff x="0" y="0"/>
            <a:chExt cx="533400" cy="487363"/>
          </a:xfrm>
          <a:solidFill>
            <a:srgbClr val="296700"/>
          </a:solidFill>
        </p:grpSpPr>
        <p:sp>
          <p:nvSpPr>
            <p:cNvPr id="25"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latin typeface="宋体" panose="02010600030101010101" pitchFamily="2" charset="-122"/>
                <a:sym typeface="宋体" panose="02010600030101010101" pitchFamily="2" charset="-122"/>
              </a:endParaRPr>
            </a:p>
          </p:txBody>
        </p:sp>
        <p:sp>
          <p:nvSpPr>
            <p:cNvPr id="26" name="Freeform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solidFill>
                  <a:schemeClr val="tx1">
                    <a:lumMod val="75000"/>
                    <a:lumOff val="25000"/>
                  </a:schemeClr>
                </a:solidFill>
              </a:endParaRPr>
            </a:p>
          </p:txBody>
        </p:sp>
      </p:grpSp>
      <p:sp>
        <p:nvSpPr>
          <p:cNvPr id="27" name="直接连接符 31"/>
          <p:cNvSpPr>
            <a:spLocks noChangeShapeType="1"/>
          </p:cNvSpPr>
          <p:nvPr/>
        </p:nvSpPr>
        <p:spPr bwMode="auto">
          <a:xfrm rot="5400000">
            <a:off x="5377657" y="3829844"/>
            <a:ext cx="4248150" cy="1587"/>
          </a:xfrm>
          <a:prstGeom prst="line">
            <a:avLst/>
          </a:prstGeom>
          <a:noFill/>
          <a:ln w="12700">
            <a:solidFill>
              <a:srgbClr val="8AC028"/>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28" name="直接连接符 24"/>
          <p:cNvSpPr>
            <a:spLocks noChangeShapeType="1"/>
          </p:cNvSpPr>
          <p:nvPr/>
        </p:nvSpPr>
        <p:spPr bwMode="auto">
          <a:xfrm rot="5400000">
            <a:off x="2067719" y="2893219"/>
            <a:ext cx="757238" cy="0"/>
          </a:xfrm>
          <a:prstGeom prst="line">
            <a:avLst/>
          </a:prstGeom>
          <a:noFill/>
          <a:ln w="12700">
            <a:solidFill>
              <a:srgbClr val="8AC028"/>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29" name="直接连接符 32"/>
          <p:cNvSpPr>
            <a:spLocks noChangeShapeType="1"/>
          </p:cNvSpPr>
          <p:nvPr/>
        </p:nvSpPr>
        <p:spPr bwMode="auto">
          <a:xfrm rot="5400000">
            <a:off x="584994" y="2894806"/>
            <a:ext cx="755650" cy="1588"/>
          </a:xfrm>
          <a:prstGeom prst="line">
            <a:avLst/>
          </a:prstGeom>
          <a:noFill/>
          <a:ln w="12700">
            <a:solidFill>
              <a:srgbClr val="8AC028"/>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0" name="直接连接符 34"/>
          <p:cNvSpPr>
            <a:spLocks noChangeShapeType="1"/>
          </p:cNvSpPr>
          <p:nvPr/>
        </p:nvSpPr>
        <p:spPr bwMode="auto">
          <a:xfrm rot="16200000" flipV="1">
            <a:off x="2808288" y="4838700"/>
            <a:ext cx="755650" cy="0"/>
          </a:xfrm>
          <a:prstGeom prst="line">
            <a:avLst/>
          </a:prstGeom>
          <a:noFill/>
          <a:ln w="12700">
            <a:solidFill>
              <a:srgbClr val="8AC028"/>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1" name="直接连接符 33"/>
          <p:cNvSpPr>
            <a:spLocks noChangeShapeType="1"/>
          </p:cNvSpPr>
          <p:nvPr/>
        </p:nvSpPr>
        <p:spPr bwMode="auto">
          <a:xfrm rot="16200000" flipV="1">
            <a:off x="1323182" y="4837906"/>
            <a:ext cx="755650" cy="1587"/>
          </a:xfrm>
          <a:prstGeom prst="line">
            <a:avLst/>
          </a:prstGeom>
          <a:noFill/>
          <a:ln w="12700">
            <a:solidFill>
              <a:srgbClr val="8AC028"/>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2" name="直接连接符 9"/>
          <p:cNvSpPr>
            <a:spLocks noChangeShapeType="1"/>
          </p:cNvSpPr>
          <p:nvPr/>
        </p:nvSpPr>
        <p:spPr bwMode="auto">
          <a:xfrm>
            <a:off x="7842250" y="2635250"/>
            <a:ext cx="2557463" cy="0"/>
          </a:xfrm>
          <a:prstGeom prst="line">
            <a:avLst/>
          </a:prstGeom>
          <a:noFill/>
          <a:ln w="12700">
            <a:solidFill>
              <a:srgbClr val="8AC028"/>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3" name="直接连接符 32"/>
          <p:cNvSpPr>
            <a:spLocks noChangeShapeType="1"/>
          </p:cNvSpPr>
          <p:nvPr/>
        </p:nvSpPr>
        <p:spPr bwMode="auto">
          <a:xfrm>
            <a:off x="7842250" y="3952875"/>
            <a:ext cx="2557463" cy="0"/>
          </a:xfrm>
          <a:prstGeom prst="line">
            <a:avLst/>
          </a:prstGeom>
          <a:noFill/>
          <a:ln w="12700">
            <a:solidFill>
              <a:srgbClr val="8AC028"/>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4" name="直接连接符 42"/>
          <p:cNvSpPr>
            <a:spLocks noChangeShapeType="1"/>
          </p:cNvSpPr>
          <p:nvPr/>
        </p:nvSpPr>
        <p:spPr bwMode="auto">
          <a:xfrm>
            <a:off x="7842250" y="5032375"/>
            <a:ext cx="2557463" cy="0"/>
          </a:xfrm>
          <a:prstGeom prst="line">
            <a:avLst/>
          </a:prstGeom>
          <a:noFill/>
          <a:ln w="12700">
            <a:solidFill>
              <a:srgbClr val="8AC028"/>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5" name="矩形 43"/>
          <p:cNvSpPr>
            <a:spLocks noChangeArrowheads="1"/>
          </p:cNvSpPr>
          <p:nvPr/>
        </p:nvSpPr>
        <p:spPr bwMode="auto">
          <a:xfrm>
            <a:off x="7788275" y="1673225"/>
            <a:ext cx="95408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8AC028"/>
                </a:solidFill>
                <a:latin typeface="微软雅黑" panose="020B0503020204020204" pitchFamily="34" charset="-122"/>
                <a:ea typeface="微软雅黑" panose="020B0503020204020204" pitchFamily="34" charset="-122"/>
                <a:sym typeface="方正兰亭黑_GBK" pitchFamily="2" charset="-122"/>
              </a:rPr>
              <a:t>关键词</a:t>
            </a:r>
            <a:endParaRPr lang="en-US" altLang="zh-CN" sz="2000" b="1" dirty="0">
              <a:solidFill>
                <a:srgbClr val="8AC028"/>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矩形 47"/>
          <p:cNvSpPr>
            <a:spLocks noChangeArrowheads="1"/>
          </p:cNvSpPr>
          <p:nvPr/>
        </p:nvSpPr>
        <p:spPr bwMode="auto">
          <a:xfrm>
            <a:off x="7788276" y="1998663"/>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矩形 45"/>
          <p:cNvSpPr>
            <a:spLocks noChangeArrowheads="1"/>
          </p:cNvSpPr>
          <p:nvPr/>
        </p:nvSpPr>
        <p:spPr bwMode="auto">
          <a:xfrm>
            <a:off x="7788275" y="5149850"/>
            <a:ext cx="95408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8AC028"/>
                </a:solidFill>
                <a:latin typeface="微软雅黑" panose="020B0503020204020204" pitchFamily="34" charset="-122"/>
                <a:ea typeface="微软雅黑" panose="020B0503020204020204" pitchFamily="34" charset="-122"/>
                <a:sym typeface="方正兰亭黑_GBK" pitchFamily="2" charset="-122"/>
              </a:rPr>
              <a:t>关键词</a:t>
            </a:r>
            <a:endParaRPr lang="en-US" altLang="zh-CN" sz="2000" b="1" dirty="0">
              <a:solidFill>
                <a:srgbClr val="8AC028"/>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矩形 47"/>
          <p:cNvSpPr>
            <a:spLocks noChangeArrowheads="1"/>
          </p:cNvSpPr>
          <p:nvPr/>
        </p:nvSpPr>
        <p:spPr bwMode="auto">
          <a:xfrm>
            <a:off x="7788276" y="5476875"/>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矩形 47"/>
          <p:cNvSpPr>
            <a:spLocks noChangeArrowheads="1"/>
          </p:cNvSpPr>
          <p:nvPr/>
        </p:nvSpPr>
        <p:spPr bwMode="auto">
          <a:xfrm>
            <a:off x="7788275" y="2752725"/>
            <a:ext cx="95408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8AC028"/>
                </a:solidFill>
                <a:latin typeface="微软雅黑" panose="020B0503020204020204" pitchFamily="34" charset="-122"/>
                <a:ea typeface="微软雅黑" panose="020B0503020204020204" pitchFamily="34" charset="-122"/>
                <a:sym typeface="方正兰亭黑_GBK" pitchFamily="2" charset="-122"/>
              </a:rPr>
              <a:t>关键词</a:t>
            </a:r>
            <a:endParaRPr lang="en-US" altLang="zh-CN" sz="2000" b="1" dirty="0">
              <a:solidFill>
                <a:srgbClr val="8AC028"/>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矩形 47"/>
          <p:cNvSpPr>
            <a:spLocks noChangeArrowheads="1"/>
          </p:cNvSpPr>
          <p:nvPr/>
        </p:nvSpPr>
        <p:spPr bwMode="auto">
          <a:xfrm>
            <a:off x="7788276" y="3079750"/>
            <a:ext cx="2367402"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51"/>
          <p:cNvSpPr>
            <a:spLocks noChangeArrowheads="1"/>
          </p:cNvSpPr>
          <p:nvPr/>
        </p:nvSpPr>
        <p:spPr bwMode="auto">
          <a:xfrm>
            <a:off x="7788275" y="4070350"/>
            <a:ext cx="954089"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000" b="1" dirty="0">
                <a:solidFill>
                  <a:srgbClr val="8AC028"/>
                </a:solidFill>
                <a:latin typeface="微软雅黑" panose="020B0503020204020204" pitchFamily="34" charset="-122"/>
                <a:ea typeface="微软雅黑" panose="020B0503020204020204" pitchFamily="34" charset="-122"/>
                <a:sym typeface="方正兰亭黑_GBK" pitchFamily="2" charset="-122"/>
              </a:rPr>
              <a:t>关键词</a:t>
            </a:r>
            <a:endParaRPr lang="en-US" altLang="zh-CN" sz="2000" b="1" dirty="0">
              <a:solidFill>
                <a:srgbClr val="8AC028"/>
              </a:solidFill>
              <a:latin typeface="微软雅黑" panose="020B0503020204020204" pitchFamily="34" charset="-122"/>
              <a:ea typeface="微软雅黑" panose="020B0503020204020204" pitchFamily="34" charset="-122"/>
              <a:sym typeface="方正兰亭黑_GBK" pitchFamily="2" charset="-122"/>
            </a:endParaRPr>
          </a:p>
        </p:txBody>
      </p:sp>
      <p:sp>
        <p:nvSpPr>
          <p:cNvPr id="42" name="矩形 47"/>
          <p:cNvSpPr>
            <a:spLocks noChangeArrowheads="1"/>
          </p:cNvSpPr>
          <p:nvPr/>
        </p:nvSpPr>
        <p:spPr bwMode="auto">
          <a:xfrm>
            <a:off x="7788276" y="4395788"/>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矩形 53"/>
          <p:cNvSpPr>
            <a:spLocks noChangeArrowheads="1"/>
          </p:cNvSpPr>
          <p:nvPr/>
        </p:nvSpPr>
        <p:spPr bwMode="auto">
          <a:xfrm>
            <a:off x="850900"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添加标题一</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4" name="矩形 54"/>
          <p:cNvSpPr>
            <a:spLocks noChangeArrowheads="1"/>
          </p:cNvSpPr>
          <p:nvPr/>
        </p:nvSpPr>
        <p:spPr bwMode="auto">
          <a:xfrm>
            <a:off x="2319338"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添加标题三</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5" name="矩形 55"/>
          <p:cNvSpPr>
            <a:spLocks noChangeArrowheads="1"/>
          </p:cNvSpPr>
          <p:nvPr/>
        </p:nvSpPr>
        <p:spPr bwMode="auto">
          <a:xfrm>
            <a:off x="1568450"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添加标题二</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6" name="矩形 56"/>
          <p:cNvSpPr>
            <a:spLocks noChangeArrowheads="1"/>
          </p:cNvSpPr>
          <p:nvPr/>
        </p:nvSpPr>
        <p:spPr bwMode="auto">
          <a:xfrm>
            <a:off x="3036888"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添加标题四</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4031281089"/>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500"/>
                            </p:stCondLst>
                            <p:childTnLst>
                              <p:par>
                                <p:cTn id="32" presetID="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p:cTn id="34" dur="400" fill="hold"/>
                                        <p:tgtEl>
                                          <p:spTgt spid="19"/>
                                        </p:tgtEl>
                                        <p:attrNameLst>
                                          <p:attrName>ppt_x</p:attrName>
                                        </p:attrNameLst>
                                      </p:cBhvr>
                                      <p:tavLst>
                                        <p:tav tm="0">
                                          <p:val>
                                            <p:strVal val="0-#ppt_w/2"/>
                                          </p:val>
                                        </p:tav>
                                        <p:tav tm="100000">
                                          <p:val>
                                            <p:strVal val="#ppt_x"/>
                                          </p:val>
                                        </p:tav>
                                      </p:tavLst>
                                    </p:anim>
                                    <p:anim calcmode="lin" valueType="num">
                                      <p:cBhvr>
                                        <p:cTn id="35" dur="400" fill="hold"/>
                                        <p:tgtEl>
                                          <p:spTgt spid="19"/>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p:cTn id="38" dur="400" fill="hold"/>
                                        <p:tgtEl>
                                          <p:spTgt spid="24"/>
                                        </p:tgtEl>
                                        <p:attrNameLst>
                                          <p:attrName>ppt_x</p:attrName>
                                        </p:attrNameLst>
                                      </p:cBhvr>
                                      <p:tavLst>
                                        <p:tav tm="0">
                                          <p:val>
                                            <p:strVal val="0-#ppt_w/2"/>
                                          </p:val>
                                        </p:tav>
                                        <p:tav tm="100000">
                                          <p:val>
                                            <p:strVal val="#ppt_x"/>
                                          </p:val>
                                        </p:tav>
                                      </p:tavLst>
                                    </p:anim>
                                    <p:anim calcmode="lin" valueType="num">
                                      <p:cBhvr>
                                        <p:cTn id="39" dur="400" fill="hold"/>
                                        <p:tgtEl>
                                          <p:spTgt spid="24"/>
                                        </p:tgtEl>
                                        <p:attrNameLst>
                                          <p:attrName>ppt_y</p:attrName>
                                        </p:attrNameLst>
                                      </p:cBhvr>
                                      <p:tavLst>
                                        <p:tav tm="0">
                                          <p:val>
                                            <p:strVal val="#ppt_y"/>
                                          </p:val>
                                        </p:tav>
                                        <p:tav tm="100000">
                                          <p:val>
                                            <p:strVal val="#ppt_y"/>
                                          </p:val>
                                        </p:tav>
                                      </p:tavLst>
                                    </p:anim>
                                  </p:childTnLst>
                                </p:cTn>
                              </p:par>
                              <p:par>
                                <p:cTn id="40" presetID="12" presetClass="entr" presetSubtype="8" fill="hold" grpId="0" nodeType="withEffect">
                                  <p:stCondLst>
                                    <p:cond delay="750"/>
                                  </p:stCondLst>
                                  <p:childTnLst>
                                    <p:set>
                                      <p:cBhvr>
                                        <p:cTn id="41" dur="1" fill="hold">
                                          <p:stCondLst>
                                            <p:cond delay="0"/>
                                          </p:stCondLst>
                                        </p:cTn>
                                        <p:tgtEl>
                                          <p:spTgt spid="20"/>
                                        </p:tgtEl>
                                        <p:attrNameLst>
                                          <p:attrName>style.visibility</p:attrName>
                                        </p:attrNameLst>
                                      </p:cBhvr>
                                      <p:to>
                                        <p:strVal val="visible"/>
                                      </p:to>
                                    </p:set>
                                    <p:anim calcmode="lin" valueType="num">
                                      <p:cBhvr>
                                        <p:cTn id="42" dur="400"/>
                                        <p:tgtEl>
                                          <p:spTgt spid="20"/>
                                        </p:tgtEl>
                                        <p:attrNameLst>
                                          <p:attrName>ppt_x</p:attrName>
                                        </p:attrNameLst>
                                      </p:cBhvr>
                                      <p:tavLst>
                                        <p:tav tm="0">
                                          <p:val>
                                            <p:strVal val="#ppt_x-#ppt_w*1.125000"/>
                                          </p:val>
                                        </p:tav>
                                        <p:tav tm="100000">
                                          <p:val>
                                            <p:strVal val="#ppt_x"/>
                                          </p:val>
                                        </p:tav>
                                      </p:tavLst>
                                    </p:anim>
                                    <p:animEffect>
                                      <p:cBhvr>
                                        <p:cTn id="43" dur="400"/>
                                        <p:tgtEl>
                                          <p:spTgt spid="20"/>
                                        </p:tgtEl>
                                      </p:cBhvr>
                                    </p:animEffect>
                                  </p:childTnLst>
                                </p:cTn>
                              </p:par>
                              <p:par>
                                <p:cTn id="44" presetID="12" presetClass="entr" presetSubtype="4" fill="hold" grpId="0" nodeType="withEffect">
                                  <p:stCondLst>
                                    <p:cond delay="15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400"/>
                                        <p:tgtEl>
                                          <p:spTgt spid="29"/>
                                        </p:tgtEl>
                                        <p:attrNameLst>
                                          <p:attrName>ppt_y</p:attrName>
                                        </p:attrNameLst>
                                      </p:cBhvr>
                                      <p:tavLst>
                                        <p:tav tm="0">
                                          <p:val>
                                            <p:strVal val="#ppt_y+#ppt_h*1.125000"/>
                                          </p:val>
                                        </p:tav>
                                        <p:tav tm="100000">
                                          <p:val>
                                            <p:strVal val="#ppt_y"/>
                                          </p:val>
                                        </p:tav>
                                      </p:tavLst>
                                    </p:anim>
                                    <p:animEffect>
                                      <p:cBhvr>
                                        <p:cTn id="47" dur="400"/>
                                        <p:tgtEl>
                                          <p:spTgt spid="29"/>
                                        </p:tgtEl>
                                      </p:cBhvr>
                                    </p:animEffect>
                                  </p:childTnLst>
                                </p:cTn>
                              </p:par>
                              <p:par>
                                <p:cTn id="48" presetID="12" presetClass="entr" presetSubtype="4" fill="hold" grpId="0" nodeType="withEffect">
                                  <p:stCondLst>
                                    <p:cond delay="1500"/>
                                  </p:stCondLst>
                                  <p:childTnLst>
                                    <p:set>
                                      <p:cBhvr>
                                        <p:cTn id="49" dur="1" fill="hold">
                                          <p:stCondLst>
                                            <p:cond delay="0"/>
                                          </p:stCondLst>
                                        </p:cTn>
                                        <p:tgtEl>
                                          <p:spTgt spid="43"/>
                                        </p:tgtEl>
                                        <p:attrNameLst>
                                          <p:attrName>style.visibility</p:attrName>
                                        </p:attrNameLst>
                                      </p:cBhvr>
                                      <p:to>
                                        <p:strVal val="visible"/>
                                      </p:to>
                                    </p:set>
                                    <p:anim calcmode="lin" valueType="num">
                                      <p:cBhvr>
                                        <p:cTn id="50" dur="400"/>
                                        <p:tgtEl>
                                          <p:spTgt spid="43"/>
                                        </p:tgtEl>
                                        <p:attrNameLst>
                                          <p:attrName>ppt_y</p:attrName>
                                        </p:attrNameLst>
                                      </p:cBhvr>
                                      <p:tavLst>
                                        <p:tav tm="0">
                                          <p:val>
                                            <p:strVal val="#ppt_y+#ppt_h*1.125000"/>
                                          </p:val>
                                        </p:tav>
                                        <p:tav tm="100000">
                                          <p:val>
                                            <p:strVal val="#ppt_y"/>
                                          </p:val>
                                        </p:tav>
                                      </p:tavLst>
                                    </p:anim>
                                    <p:animEffect>
                                      <p:cBhvr>
                                        <p:cTn id="51" dur="400"/>
                                        <p:tgtEl>
                                          <p:spTgt spid="43"/>
                                        </p:tgtEl>
                                      </p:cBhvr>
                                    </p:animEffect>
                                  </p:childTnLst>
                                </p:cTn>
                              </p:par>
                              <p:par>
                                <p:cTn id="52" presetID="12" presetClass="entr" presetSubtype="8" fill="hold" grpId="0" nodeType="withEffect">
                                  <p:stCondLst>
                                    <p:cond delay="2250"/>
                                  </p:stCondLst>
                                  <p:childTnLst>
                                    <p:set>
                                      <p:cBhvr>
                                        <p:cTn id="53" dur="1" fill="hold">
                                          <p:stCondLst>
                                            <p:cond delay="0"/>
                                          </p:stCondLst>
                                        </p:cTn>
                                        <p:tgtEl>
                                          <p:spTgt spid="21"/>
                                        </p:tgtEl>
                                        <p:attrNameLst>
                                          <p:attrName>style.visibility</p:attrName>
                                        </p:attrNameLst>
                                      </p:cBhvr>
                                      <p:to>
                                        <p:strVal val="visible"/>
                                      </p:to>
                                    </p:set>
                                    <p:anim calcmode="lin" valueType="num">
                                      <p:cBhvr>
                                        <p:cTn id="54" dur="400"/>
                                        <p:tgtEl>
                                          <p:spTgt spid="21"/>
                                        </p:tgtEl>
                                        <p:attrNameLst>
                                          <p:attrName>ppt_x</p:attrName>
                                        </p:attrNameLst>
                                      </p:cBhvr>
                                      <p:tavLst>
                                        <p:tav tm="0">
                                          <p:val>
                                            <p:strVal val="#ppt_x-#ppt_w*1.125000"/>
                                          </p:val>
                                        </p:tav>
                                        <p:tav tm="100000">
                                          <p:val>
                                            <p:strVal val="#ppt_x"/>
                                          </p:val>
                                        </p:tav>
                                      </p:tavLst>
                                    </p:anim>
                                    <p:animEffect>
                                      <p:cBhvr>
                                        <p:cTn id="55" dur="400"/>
                                        <p:tgtEl>
                                          <p:spTgt spid="21"/>
                                        </p:tgtEl>
                                      </p:cBhvr>
                                    </p:animEffect>
                                  </p:childTnLst>
                                </p:cTn>
                              </p:par>
                              <p:par>
                                <p:cTn id="56" presetID="12" presetClass="entr" presetSubtype="1" fill="hold" grpId="0" nodeType="withEffect">
                                  <p:stCondLst>
                                    <p:cond delay="3000"/>
                                  </p:stCondLst>
                                  <p:childTnLst>
                                    <p:set>
                                      <p:cBhvr>
                                        <p:cTn id="57" dur="1" fill="hold">
                                          <p:stCondLst>
                                            <p:cond delay="0"/>
                                          </p:stCondLst>
                                        </p:cTn>
                                        <p:tgtEl>
                                          <p:spTgt spid="31"/>
                                        </p:tgtEl>
                                        <p:attrNameLst>
                                          <p:attrName>style.visibility</p:attrName>
                                        </p:attrNameLst>
                                      </p:cBhvr>
                                      <p:to>
                                        <p:strVal val="visible"/>
                                      </p:to>
                                    </p:set>
                                    <p:anim calcmode="lin" valueType="num">
                                      <p:cBhvr>
                                        <p:cTn id="58" dur="400"/>
                                        <p:tgtEl>
                                          <p:spTgt spid="31"/>
                                        </p:tgtEl>
                                        <p:attrNameLst>
                                          <p:attrName>ppt_y</p:attrName>
                                        </p:attrNameLst>
                                      </p:cBhvr>
                                      <p:tavLst>
                                        <p:tav tm="0">
                                          <p:val>
                                            <p:strVal val="#ppt_y-#ppt_h*1.125000"/>
                                          </p:val>
                                        </p:tav>
                                        <p:tav tm="100000">
                                          <p:val>
                                            <p:strVal val="#ppt_y"/>
                                          </p:val>
                                        </p:tav>
                                      </p:tavLst>
                                    </p:anim>
                                    <p:animEffect>
                                      <p:cBhvr>
                                        <p:cTn id="59" dur="400"/>
                                        <p:tgtEl>
                                          <p:spTgt spid="31"/>
                                        </p:tgtEl>
                                      </p:cBhvr>
                                    </p:animEffect>
                                  </p:childTnLst>
                                </p:cTn>
                              </p:par>
                              <p:par>
                                <p:cTn id="60" presetID="12" presetClass="entr" presetSubtype="1" fill="hold" grpId="0" nodeType="withEffect">
                                  <p:stCondLst>
                                    <p:cond delay="3000"/>
                                  </p:stCondLst>
                                  <p:childTnLst>
                                    <p:set>
                                      <p:cBhvr>
                                        <p:cTn id="61" dur="1" fill="hold">
                                          <p:stCondLst>
                                            <p:cond delay="0"/>
                                          </p:stCondLst>
                                        </p:cTn>
                                        <p:tgtEl>
                                          <p:spTgt spid="45"/>
                                        </p:tgtEl>
                                        <p:attrNameLst>
                                          <p:attrName>style.visibility</p:attrName>
                                        </p:attrNameLst>
                                      </p:cBhvr>
                                      <p:to>
                                        <p:strVal val="visible"/>
                                      </p:to>
                                    </p:set>
                                    <p:anim calcmode="lin" valueType="num">
                                      <p:cBhvr>
                                        <p:cTn id="62" dur="400"/>
                                        <p:tgtEl>
                                          <p:spTgt spid="45"/>
                                        </p:tgtEl>
                                        <p:attrNameLst>
                                          <p:attrName>ppt_y</p:attrName>
                                        </p:attrNameLst>
                                      </p:cBhvr>
                                      <p:tavLst>
                                        <p:tav tm="0">
                                          <p:val>
                                            <p:strVal val="#ppt_y-#ppt_h*1.125000"/>
                                          </p:val>
                                        </p:tav>
                                        <p:tav tm="100000">
                                          <p:val>
                                            <p:strVal val="#ppt_y"/>
                                          </p:val>
                                        </p:tav>
                                      </p:tavLst>
                                    </p:anim>
                                    <p:animEffect>
                                      <p:cBhvr>
                                        <p:cTn id="63" dur="400"/>
                                        <p:tgtEl>
                                          <p:spTgt spid="45"/>
                                        </p:tgtEl>
                                      </p:cBhvr>
                                    </p:animEffect>
                                  </p:childTnLst>
                                </p:cTn>
                              </p:par>
                              <p:par>
                                <p:cTn id="64" presetID="12" presetClass="entr" presetSubtype="8" fill="hold" grpId="0" nodeType="withEffect">
                                  <p:stCondLst>
                                    <p:cond delay="3750"/>
                                  </p:stCondLst>
                                  <p:childTnLst>
                                    <p:set>
                                      <p:cBhvr>
                                        <p:cTn id="65" dur="1" fill="hold">
                                          <p:stCondLst>
                                            <p:cond delay="0"/>
                                          </p:stCondLst>
                                        </p:cTn>
                                        <p:tgtEl>
                                          <p:spTgt spid="22"/>
                                        </p:tgtEl>
                                        <p:attrNameLst>
                                          <p:attrName>style.visibility</p:attrName>
                                        </p:attrNameLst>
                                      </p:cBhvr>
                                      <p:to>
                                        <p:strVal val="visible"/>
                                      </p:to>
                                    </p:set>
                                    <p:anim calcmode="lin" valueType="num">
                                      <p:cBhvr>
                                        <p:cTn id="66" dur="400"/>
                                        <p:tgtEl>
                                          <p:spTgt spid="22"/>
                                        </p:tgtEl>
                                        <p:attrNameLst>
                                          <p:attrName>ppt_x</p:attrName>
                                        </p:attrNameLst>
                                      </p:cBhvr>
                                      <p:tavLst>
                                        <p:tav tm="0">
                                          <p:val>
                                            <p:strVal val="#ppt_x-#ppt_w*1.125000"/>
                                          </p:val>
                                        </p:tav>
                                        <p:tav tm="100000">
                                          <p:val>
                                            <p:strVal val="#ppt_x"/>
                                          </p:val>
                                        </p:tav>
                                      </p:tavLst>
                                    </p:anim>
                                    <p:animEffect>
                                      <p:cBhvr>
                                        <p:cTn id="67" dur="400"/>
                                        <p:tgtEl>
                                          <p:spTgt spid="22"/>
                                        </p:tgtEl>
                                      </p:cBhvr>
                                    </p:animEffect>
                                  </p:childTnLst>
                                </p:cTn>
                              </p:par>
                              <p:par>
                                <p:cTn id="68" presetID="12" presetClass="entr" presetSubtype="4" fill="hold" grpId="0" nodeType="withEffect">
                                  <p:stCondLst>
                                    <p:cond delay="4500"/>
                                  </p:stCondLst>
                                  <p:childTnLst>
                                    <p:set>
                                      <p:cBhvr>
                                        <p:cTn id="69" dur="1" fill="hold">
                                          <p:stCondLst>
                                            <p:cond delay="0"/>
                                          </p:stCondLst>
                                        </p:cTn>
                                        <p:tgtEl>
                                          <p:spTgt spid="28"/>
                                        </p:tgtEl>
                                        <p:attrNameLst>
                                          <p:attrName>style.visibility</p:attrName>
                                        </p:attrNameLst>
                                      </p:cBhvr>
                                      <p:to>
                                        <p:strVal val="visible"/>
                                      </p:to>
                                    </p:set>
                                    <p:anim calcmode="lin" valueType="num">
                                      <p:cBhvr>
                                        <p:cTn id="70" dur="400"/>
                                        <p:tgtEl>
                                          <p:spTgt spid="28"/>
                                        </p:tgtEl>
                                        <p:attrNameLst>
                                          <p:attrName>ppt_y</p:attrName>
                                        </p:attrNameLst>
                                      </p:cBhvr>
                                      <p:tavLst>
                                        <p:tav tm="0">
                                          <p:val>
                                            <p:strVal val="#ppt_y+#ppt_h*1.125000"/>
                                          </p:val>
                                        </p:tav>
                                        <p:tav tm="100000">
                                          <p:val>
                                            <p:strVal val="#ppt_y"/>
                                          </p:val>
                                        </p:tav>
                                      </p:tavLst>
                                    </p:anim>
                                    <p:animEffect>
                                      <p:cBhvr>
                                        <p:cTn id="71" dur="400"/>
                                        <p:tgtEl>
                                          <p:spTgt spid="28"/>
                                        </p:tgtEl>
                                      </p:cBhvr>
                                    </p:animEffect>
                                  </p:childTnLst>
                                </p:cTn>
                              </p:par>
                              <p:par>
                                <p:cTn id="72" presetID="12" presetClass="entr" presetSubtype="4" fill="hold" grpId="0" nodeType="withEffect">
                                  <p:stCondLst>
                                    <p:cond delay="4500"/>
                                  </p:stCondLst>
                                  <p:childTnLst>
                                    <p:set>
                                      <p:cBhvr>
                                        <p:cTn id="73" dur="1" fill="hold">
                                          <p:stCondLst>
                                            <p:cond delay="0"/>
                                          </p:stCondLst>
                                        </p:cTn>
                                        <p:tgtEl>
                                          <p:spTgt spid="44"/>
                                        </p:tgtEl>
                                        <p:attrNameLst>
                                          <p:attrName>style.visibility</p:attrName>
                                        </p:attrNameLst>
                                      </p:cBhvr>
                                      <p:to>
                                        <p:strVal val="visible"/>
                                      </p:to>
                                    </p:set>
                                    <p:anim calcmode="lin" valueType="num">
                                      <p:cBhvr>
                                        <p:cTn id="74" dur="400"/>
                                        <p:tgtEl>
                                          <p:spTgt spid="44"/>
                                        </p:tgtEl>
                                        <p:attrNameLst>
                                          <p:attrName>ppt_y</p:attrName>
                                        </p:attrNameLst>
                                      </p:cBhvr>
                                      <p:tavLst>
                                        <p:tav tm="0">
                                          <p:val>
                                            <p:strVal val="#ppt_y+#ppt_h*1.125000"/>
                                          </p:val>
                                        </p:tav>
                                        <p:tav tm="100000">
                                          <p:val>
                                            <p:strVal val="#ppt_y"/>
                                          </p:val>
                                        </p:tav>
                                      </p:tavLst>
                                    </p:anim>
                                    <p:animEffect>
                                      <p:cBhvr>
                                        <p:cTn id="75" dur="400"/>
                                        <p:tgtEl>
                                          <p:spTgt spid="44"/>
                                        </p:tgtEl>
                                      </p:cBhvr>
                                    </p:animEffect>
                                  </p:childTnLst>
                                </p:cTn>
                              </p:par>
                              <p:par>
                                <p:cTn id="76" presetID="12" presetClass="entr" presetSubtype="8" fill="hold" grpId="0" nodeType="withEffect">
                                  <p:stCondLst>
                                    <p:cond delay="5250"/>
                                  </p:stCondLst>
                                  <p:childTnLst>
                                    <p:set>
                                      <p:cBhvr>
                                        <p:cTn id="77" dur="1" fill="hold">
                                          <p:stCondLst>
                                            <p:cond delay="0"/>
                                          </p:stCondLst>
                                        </p:cTn>
                                        <p:tgtEl>
                                          <p:spTgt spid="23"/>
                                        </p:tgtEl>
                                        <p:attrNameLst>
                                          <p:attrName>style.visibility</p:attrName>
                                        </p:attrNameLst>
                                      </p:cBhvr>
                                      <p:to>
                                        <p:strVal val="visible"/>
                                      </p:to>
                                    </p:set>
                                    <p:anim calcmode="lin" valueType="num">
                                      <p:cBhvr>
                                        <p:cTn id="78" dur="400"/>
                                        <p:tgtEl>
                                          <p:spTgt spid="23"/>
                                        </p:tgtEl>
                                        <p:attrNameLst>
                                          <p:attrName>ppt_x</p:attrName>
                                        </p:attrNameLst>
                                      </p:cBhvr>
                                      <p:tavLst>
                                        <p:tav tm="0">
                                          <p:val>
                                            <p:strVal val="#ppt_x-#ppt_w*1.125000"/>
                                          </p:val>
                                        </p:tav>
                                        <p:tav tm="100000">
                                          <p:val>
                                            <p:strVal val="#ppt_x"/>
                                          </p:val>
                                        </p:tav>
                                      </p:tavLst>
                                    </p:anim>
                                    <p:animEffect>
                                      <p:cBhvr>
                                        <p:cTn id="79" dur="400"/>
                                        <p:tgtEl>
                                          <p:spTgt spid="23"/>
                                        </p:tgtEl>
                                      </p:cBhvr>
                                    </p:animEffect>
                                  </p:childTnLst>
                                </p:cTn>
                              </p:par>
                              <p:par>
                                <p:cTn id="80" presetID="12" presetClass="entr" presetSubtype="1" fill="hold" grpId="0" nodeType="withEffect">
                                  <p:stCondLst>
                                    <p:cond delay="60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400"/>
                                        <p:tgtEl>
                                          <p:spTgt spid="30"/>
                                        </p:tgtEl>
                                        <p:attrNameLst>
                                          <p:attrName>ppt_y</p:attrName>
                                        </p:attrNameLst>
                                      </p:cBhvr>
                                      <p:tavLst>
                                        <p:tav tm="0">
                                          <p:val>
                                            <p:strVal val="#ppt_y-#ppt_h*1.125000"/>
                                          </p:val>
                                        </p:tav>
                                        <p:tav tm="100000">
                                          <p:val>
                                            <p:strVal val="#ppt_y"/>
                                          </p:val>
                                        </p:tav>
                                      </p:tavLst>
                                    </p:anim>
                                    <p:animEffect>
                                      <p:cBhvr>
                                        <p:cTn id="83" dur="400"/>
                                        <p:tgtEl>
                                          <p:spTgt spid="30"/>
                                        </p:tgtEl>
                                      </p:cBhvr>
                                    </p:animEffect>
                                  </p:childTnLst>
                                </p:cTn>
                              </p:par>
                              <p:par>
                                <p:cTn id="84" presetID="12" presetClass="entr" presetSubtype="1" fill="hold" grpId="0" nodeType="withEffect">
                                  <p:stCondLst>
                                    <p:cond delay="6000"/>
                                  </p:stCondLst>
                                  <p:childTnLst>
                                    <p:set>
                                      <p:cBhvr>
                                        <p:cTn id="85" dur="1" fill="hold">
                                          <p:stCondLst>
                                            <p:cond delay="0"/>
                                          </p:stCondLst>
                                        </p:cTn>
                                        <p:tgtEl>
                                          <p:spTgt spid="46"/>
                                        </p:tgtEl>
                                        <p:attrNameLst>
                                          <p:attrName>style.visibility</p:attrName>
                                        </p:attrNameLst>
                                      </p:cBhvr>
                                      <p:to>
                                        <p:strVal val="visible"/>
                                      </p:to>
                                    </p:set>
                                    <p:anim calcmode="lin" valueType="num">
                                      <p:cBhvr>
                                        <p:cTn id="86" dur="400"/>
                                        <p:tgtEl>
                                          <p:spTgt spid="46"/>
                                        </p:tgtEl>
                                        <p:attrNameLst>
                                          <p:attrName>ppt_y</p:attrName>
                                        </p:attrNameLst>
                                      </p:cBhvr>
                                      <p:tavLst>
                                        <p:tav tm="0">
                                          <p:val>
                                            <p:strVal val="#ppt_y-#ppt_h*1.125000"/>
                                          </p:val>
                                        </p:tav>
                                        <p:tav tm="100000">
                                          <p:val>
                                            <p:strVal val="#ppt_y"/>
                                          </p:val>
                                        </p:tav>
                                      </p:tavLst>
                                    </p:anim>
                                    <p:animEffect>
                                      <p:cBhvr>
                                        <p:cTn id="87" dur="400"/>
                                        <p:tgtEl>
                                          <p:spTgt spid="46"/>
                                        </p:tgtEl>
                                      </p:cBhvr>
                                    </p:animEffect>
                                  </p:childTnLst>
                                </p:cTn>
                              </p:par>
                              <p:par>
                                <p:cTn id="88" presetID="16" presetClass="entr" presetSubtype="42" fill="hold" grpId="0" nodeType="withEffect">
                                  <p:stCondLst>
                                    <p:cond delay="6750"/>
                                  </p:stCondLst>
                                  <p:childTnLst>
                                    <p:set>
                                      <p:cBhvr>
                                        <p:cTn id="89" dur="1" fill="hold">
                                          <p:stCondLst>
                                            <p:cond delay="0"/>
                                          </p:stCondLst>
                                        </p:cTn>
                                        <p:tgtEl>
                                          <p:spTgt spid="27"/>
                                        </p:tgtEl>
                                        <p:attrNameLst>
                                          <p:attrName>style.visibility</p:attrName>
                                        </p:attrNameLst>
                                      </p:cBhvr>
                                      <p:to>
                                        <p:strVal val="visible"/>
                                      </p:to>
                                    </p:set>
                                    <p:animEffect>
                                      <p:cBhvr>
                                        <p:cTn id="90" dur="400"/>
                                        <p:tgtEl>
                                          <p:spTgt spid="27"/>
                                        </p:tgtEl>
                                      </p:cBhvr>
                                    </p:animEffect>
                                  </p:childTnLst>
                                </p:cTn>
                              </p:par>
                            </p:childTnLst>
                          </p:cTn>
                        </p:par>
                        <p:par>
                          <p:cTn id="91" fill="hold">
                            <p:stCondLst>
                              <p:cond delay="12650"/>
                            </p:stCondLst>
                            <p:childTnLst>
                              <p:par>
                                <p:cTn id="92" presetID="14" presetClass="entr" presetSubtype="10"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p:cBhvr>
                                        <p:cTn id="94" dur="400"/>
                                        <p:tgtEl>
                                          <p:spTgt spid="35"/>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p:cBhvr>
                                        <p:cTn id="97" dur="400"/>
                                        <p:tgtEl>
                                          <p:spTgt spid="36"/>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7"/>
                                        </p:tgtEl>
                                        <p:attrNameLst>
                                          <p:attrName>style.visibility</p:attrName>
                                        </p:attrNameLst>
                                      </p:cBhvr>
                                      <p:to>
                                        <p:strVal val="visible"/>
                                      </p:to>
                                    </p:set>
                                    <p:animEffect>
                                      <p:cBhvr>
                                        <p:cTn id="100" dur="400"/>
                                        <p:tgtEl>
                                          <p:spTgt spid="37"/>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8"/>
                                        </p:tgtEl>
                                        <p:attrNameLst>
                                          <p:attrName>style.visibility</p:attrName>
                                        </p:attrNameLst>
                                      </p:cBhvr>
                                      <p:to>
                                        <p:strVal val="visible"/>
                                      </p:to>
                                    </p:set>
                                    <p:animEffect>
                                      <p:cBhvr>
                                        <p:cTn id="103" dur="400"/>
                                        <p:tgtEl>
                                          <p:spTgt spid="38"/>
                                        </p:tgtEl>
                                      </p:cBhvr>
                                    </p:animEffect>
                                  </p:childTnLst>
                                </p:cTn>
                              </p:par>
                              <p:par>
                                <p:cTn id="104" presetID="14" presetClass="entr" presetSubtype="1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p:cBhvr>
                                        <p:cTn id="106" dur="400"/>
                                        <p:tgtEl>
                                          <p:spTgt spid="39"/>
                                        </p:tgtEl>
                                      </p:cBhvr>
                                    </p:animEffect>
                                  </p:childTnLst>
                                </p:cTn>
                              </p:par>
                              <p:par>
                                <p:cTn id="107" presetID="14" presetClass="entr" presetSubtype="10" fill="hold" grpId="0" nodeType="withEffect">
                                  <p:stCondLst>
                                    <p:cond delay="0"/>
                                  </p:stCondLst>
                                  <p:childTnLst>
                                    <p:set>
                                      <p:cBhvr>
                                        <p:cTn id="108" dur="1" fill="hold">
                                          <p:stCondLst>
                                            <p:cond delay="0"/>
                                          </p:stCondLst>
                                        </p:cTn>
                                        <p:tgtEl>
                                          <p:spTgt spid="40"/>
                                        </p:tgtEl>
                                        <p:attrNameLst>
                                          <p:attrName>style.visibility</p:attrName>
                                        </p:attrNameLst>
                                      </p:cBhvr>
                                      <p:to>
                                        <p:strVal val="visible"/>
                                      </p:to>
                                    </p:set>
                                    <p:animEffect>
                                      <p:cBhvr>
                                        <p:cTn id="109" dur="400"/>
                                        <p:tgtEl>
                                          <p:spTgt spid="40"/>
                                        </p:tgtEl>
                                      </p:cBhvr>
                                    </p:animEffect>
                                  </p:childTnLst>
                                </p:cTn>
                              </p:par>
                              <p:par>
                                <p:cTn id="110" presetID="14" presetClass="entr" presetSubtype="10" fill="hold" grpId="0" nodeType="withEffect">
                                  <p:stCondLst>
                                    <p:cond delay="0"/>
                                  </p:stCondLst>
                                  <p:childTnLst>
                                    <p:set>
                                      <p:cBhvr>
                                        <p:cTn id="111" dur="1" fill="hold">
                                          <p:stCondLst>
                                            <p:cond delay="0"/>
                                          </p:stCondLst>
                                        </p:cTn>
                                        <p:tgtEl>
                                          <p:spTgt spid="41"/>
                                        </p:tgtEl>
                                        <p:attrNameLst>
                                          <p:attrName>style.visibility</p:attrName>
                                        </p:attrNameLst>
                                      </p:cBhvr>
                                      <p:to>
                                        <p:strVal val="visible"/>
                                      </p:to>
                                    </p:set>
                                    <p:animEffect>
                                      <p:cBhvr>
                                        <p:cTn id="112" dur="400"/>
                                        <p:tgtEl>
                                          <p:spTgt spid="41"/>
                                        </p:tgtEl>
                                      </p:cBhvr>
                                    </p:animEffect>
                                  </p:childTnLst>
                                </p:cTn>
                              </p:par>
                              <p:par>
                                <p:cTn id="113" presetID="14" presetClass="entr" presetSubtype="10" fill="hold" grpId="0" nodeType="withEffect">
                                  <p:stCondLst>
                                    <p:cond delay="0"/>
                                  </p:stCondLst>
                                  <p:childTnLst>
                                    <p:set>
                                      <p:cBhvr>
                                        <p:cTn id="114" dur="1" fill="hold">
                                          <p:stCondLst>
                                            <p:cond delay="0"/>
                                          </p:stCondLst>
                                        </p:cTn>
                                        <p:tgtEl>
                                          <p:spTgt spid="42"/>
                                        </p:tgtEl>
                                        <p:attrNameLst>
                                          <p:attrName>style.visibility</p:attrName>
                                        </p:attrNameLst>
                                      </p:cBhvr>
                                      <p:to>
                                        <p:strVal val="visible"/>
                                      </p:to>
                                    </p:set>
                                    <p:animEffect>
                                      <p:cBhvr>
                                        <p:cTn id="115" dur="400"/>
                                        <p:tgtEl>
                                          <p:spTgt spid="42"/>
                                        </p:tgtEl>
                                      </p:cBhvr>
                                    </p:animEffect>
                                  </p:childTnLst>
                                </p:cTn>
                              </p:par>
                            </p:childTnLst>
                          </p:cTn>
                        </p:par>
                        <p:par>
                          <p:cTn id="116" fill="hold">
                            <p:stCondLst>
                              <p:cond delay="13050"/>
                            </p:stCondLst>
                            <p:childTnLst>
                              <p:par>
                                <p:cTn id="117" presetID="16" presetClass="entr" presetSubtype="37" fill="hold" grpId="0" nodeType="afterEffect">
                                  <p:stCondLst>
                                    <p:cond delay="0"/>
                                  </p:stCondLst>
                                  <p:childTnLst>
                                    <p:set>
                                      <p:cBhvr>
                                        <p:cTn id="118" dur="1" fill="hold">
                                          <p:stCondLst>
                                            <p:cond delay="0"/>
                                          </p:stCondLst>
                                        </p:cTn>
                                        <p:tgtEl>
                                          <p:spTgt spid="32"/>
                                        </p:tgtEl>
                                        <p:attrNameLst>
                                          <p:attrName>style.visibility</p:attrName>
                                        </p:attrNameLst>
                                      </p:cBhvr>
                                      <p:to>
                                        <p:strVal val="visible"/>
                                      </p:to>
                                    </p:set>
                                    <p:animEffect>
                                      <p:cBhvr>
                                        <p:cTn id="119" dur="500"/>
                                        <p:tgtEl>
                                          <p:spTgt spid="32"/>
                                        </p:tgtEl>
                                      </p:cBhvr>
                                    </p:animEffect>
                                  </p:childTnLst>
                                </p:cTn>
                              </p:par>
                              <p:par>
                                <p:cTn id="120" presetID="16" presetClass="entr" presetSubtype="37" fill="hold" grpId="0" nodeType="withEffect">
                                  <p:stCondLst>
                                    <p:cond delay="0"/>
                                  </p:stCondLst>
                                  <p:childTnLst>
                                    <p:set>
                                      <p:cBhvr>
                                        <p:cTn id="121" dur="1" fill="hold">
                                          <p:stCondLst>
                                            <p:cond delay="0"/>
                                          </p:stCondLst>
                                        </p:cTn>
                                        <p:tgtEl>
                                          <p:spTgt spid="33"/>
                                        </p:tgtEl>
                                        <p:attrNameLst>
                                          <p:attrName>style.visibility</p:attrName>
                                        </p:attrNameLst>
                                      </p:cBhvr>
                                      <p:to>
                                        <p:strVal val="visible"/>
                                      </p:to>
                                    </p:set>
                                    <p:animEffect>
                                      <p:cBhvr>
                                        <p:cTn id="122" dur="500"/>
                                        <p:tgtEl>
                                          <p:spTgt spid="33"/>
                                        </p:tgtEl>
                                      </p:cBhvr>
                                    </p:animEffect>
                                  </p:childTnLst>
                                </p:cTn>
                              </p:par>
                              <p:par>
                                <p:cTn id="123" presetID="16" presetClass="entr" presetSubtype="37" fill="hold" grpId="0" nodeType="withEffect">
                                  <p:stCondLst>
                                    <p:cond delay="0"/>
                                  </p:stCondLst>
                                  <p:childTnLst>
                                    <p:set>
                                      <p:cBhvr>
                                        <p:cTn id="124" dur="1" fill="hold">
                                          <p:stCondLst>
                                            <p:cond delay="0"/>
                                          </p:stCondLst>
                                        </p:cTn>
                                        <p:tgtEl>
                                          <p:spTgt spid="34"/>
                                        </p:tgtEl>
                                        <p:attrNameLst>
                                          <p:attrName>style.visibility</p:attrName>
                                        </p:attrNameLst>
                                      </p:cBhvr>
                                      <p:to>
                                        <p:strVal val="visible"/>
                                      </p:to>
                                    </p:set>
                                    <p:animEffect>
                                      <p:cBhvr>
                                        <p:cTn id="12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bldLvl="0" animBg="1" autoUpdateAnimBg="0"/>
      <p:bldP spid="20" grpId="0" bldLvl="0" animBg="1" autoUpdateAnimBg="0"/>
      <p:bldP spid="21" grpId="0" bldLvl="0" animBg="1" autoUpdateAnimBg="0"/>
      <p:bldP spid="22" grpId="0" bldLvl="0" animBg="1" autoUpdateAnimBg="0"/>
      <p:bldP spid="23" grpId="0" bldLvl="0" animBg="1" autoUpdateAnimBg="0"/>
      <p:bldP spid="27" grpId="0" animBg="1"/>
      <p:bldP spid="28" grpId="0" animBg="1"/>
      <p:bldP spid="29" grpId="0" animBg="1"/>
      <p:bldP spid="30" grpId="0" animBg="1"/>
      <p:bldP spid="31" grpId="0" animBg="1"/>
      <p:bldP spid="32" grpId="0" animBg="1"/>
      <p:bldP spid="33" grpId="0" animBg="1"/>
      <p:bldP spid="34" grpId="0" animBg="1"/>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18" name="矩形 17"/>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bwMode="auto">
          <a:xfrm>
            <a:off x="2331148" y="2240284"/>
            <a:ext cx="7056784" cy="2783220"/>
          </a:xfrm>
          <a:prstGeom prst="rect">
            <a:avLst/>
          </a:prstGeom>
          <a:noFill/>
          <a:ln w="15875" cap="flat" cmpd="sng" algn="ctr">
            <a:solidFill>
              <a:srgbClr val="8AC028"/>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12" name="TextBox 6"/>
          <p:cNvSpPr txBox="1"/>
          <p:nvPr/>
        </p:nvSpPr>
        <p:spPr>
          <a:xfrm>
            <a:off x="2542283" y="2760897"/>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smtClean="0">
                <a:solidFill>
                  <a:srgbClr val="000000">
                    <a:lumMod val="95000"/>
                    <a:lumOff val="5000"/>
                  </a:srgbClr>
                </a:solidFill>
                <a:latin typeface="微软雅黑" pitchFamily="34" charset="-122"/>
                <a:ea typeface="微软雅黑" pitchFamily="34" charset="-122"/>
              </a:rPr>
              <a:t>    新起点，新梦想，在</a:t>
            </a:r>
            <a:r>
              <a:rPr lang="zh-CN" altLang="en-US" sz="1600" dirty="0">
                <a:solidFill>
                  <a:srgbClr val="000000">
                    <a:lumMod val="95000"/>
                    <a:lumOff val="5000"/>
                  </a:srgbClr>
                </a:solidFill>
                <a:latin typeface="微软雅黑" pitchFamily="34" charset="-122"/>
                <a:ea typeface="微软雅黑" pitchFamily="34" charset="-122"/>
              </a:rPr>
              <a:t>取得成绩的同时，我们也找到了工作中的不足和问题，主要反映</a:t>
            </a:r>
            <a:r>
              <a:rPr lang="zh-CN" altLang="en-US" sz="1600" dirty="0" smtClean="0">
                <a:solidFill>
                  <a:srgbClr val="000000">
                    <a:lumMod val="95000"/>
                    <a:lumOff val="5000"/>
                  </a:srgbClr>
                </a:solidFill>
                <a:latin typeface="微软雅黑" pitchFamily="34" charset="-122"/>
                <a:ea typeface="微软雅黑" pitchFamily="34" charset="-122"/>
              </a:rPr>
              <a:t>于</a:t>
            </a:r>
            <a:r>
              <a:rPr lang="en-US" altLang="zh-CN" sz="1600" dirty="0" smtClean="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3" name="矩形 12"/>
          <p:cNvSpPr/>
          <p:nvPr/>
        </p:nvSpPr>
        <p:spPr bwMode="auto">
          <a:xfrm>
            <a:off x="2805058" y="1834018"/>
            <a:ext cx="2088232" cy="709352"/>
          </a:xfrm>
          <a:prstGeom prst="rect">
            <a:avLst/>
          </a:prstGeom>
          <a:solidFill>
            <a:srgbClr val="8AC028"/>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4" name="TextBox 8"/>
          <p:cNvSpPr txBox="1"/>
          <p:nvPr/>
        </p:nvSpPr>
        <p:spPr bwMode="auto">
          <a:xfrm>
            <a:off x="2959883" y="1915815"/>
            <a:ext cx="1749197" cy="584775"/>
          </a:xfrm>
          <a:prstGeom prst="rect">
            <a:avLst/>
          </a:prstGeom>
          <a:noFill/>
        </p:spPr>
        <p:txBody>
          <a:bodyPr wrap="none">
            <a:spAutoFit/>
          </a:bodyPr>
          <a:lstStyle/>
          <a:p>
            <a:pPr algn="ctr" fontAlgn="auto">
              <a:spcBef>
                <a:spcPts val="0"/>
              </a:spcBef>
              <a:spcAft>
                <a:spcPts val="0"/>
              </a:spcAft>
              <a:defRPr/>
            </a:pPr>
            <a:r>
              <a:rPr lang="zh-CN" altLang="en-US" sz="3200" b="1" kern="0" spc="-150" dirty="0" smtClean="0">
                <a:ln w="1905">
                  <a:noFill/>
                </a:ln>
                <a:solidFill>
                  <a:schemeClr val="bg1"/>
                </a:solidFill>
                <a:latin typeface="微软雅黑" panose="020B0503020204020204" pitchFamily="34" charset="-122"/>
                <a:ea typeface="微软雅黑" panose="020B0503020204020204" pitchFamily="34" charset="-122"/>
              </a:rPr>
              <a:t>各位领导</a:t>
            </a:r>
            <a:endParaRPr lang="zh-CN" altLang="en-US" sz="32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23182" y="4504412"/>
            <a:ext cx="1480573" cy="925358"/>
          </a:xfrm>
          <a:prstGeom prst="rect">
            <a:avLst/>
          </a:prstGeom>
          <a:solidFill>
            <a:srgbClr val="FFFFFF">
              <a:shade val="85000"/>
            </a:srgbClr>
          </a:solidFill>
          <a:ln w="57150" cap="sq">
            <a:solidFill>
              <a:srgbClr val="8AC028"/>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6"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7941831" y="4619498"/>
            <a:ext cx="1415972" cy="1006983"/>
          </a:xfrm>
          <a:prstGeom prst="rect">
            <a:avLst/>
          </a:prstGeom>
          <a:solidFill>
            <a:srgbClr val="FFFFFF">
              <a:shade val="85000"/>
            </a:srgbClr>
          </a:solidFill>
          <a:ln w="57150" cap="sq">
            <a:solidFill>
              <a:srgbClr val="8AC028"/>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7913757">
            <a:off x="8795150" y="2032084"/>
            <a:ext cx="887770" cy="796717"/>
          </a:xfrm>
          <a:prstGeom prst="rect">
            <a:avLst/>
          </a:prstGeom>
        </p:spPr>
      </p:pic>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5247946">
            <a:off x="9098871" y="1909514"/>
            <a:ext cx="887770" cy="796717"/>
          </a:xfrm>
          <a:prstGeom prst="rect">
            <a:avLst/>
          </a:prstGeom>
        </p:spPr>
      </p:pic>
      <p:pic>
        <p:nvPicPr>
          <p:cNvPr id="25" name="图片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0800000">
            <a:off x="8517718" y="1809843"/>
            <a:ext cx="887770" cy="796717"/>
          </a:xfrm>
          <a:prstGeom prst="rect">
            <a:avLst/>
          </a:prstGeom>
        </p:spPr>
      </p:pic>
    </p:spTree>
    <p:extLst>
      <p:ext uri="{BB962C8B-B14F-4D97-AF65-F5344CB8AC3E}">
        <p14:creationId xmlns:p14="http://schemas.microsoft.com/office/powerpoint/2010/main" val="1164864429"/>
      </p:ext>
    </p:extLst>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250"/>
                                        <p:tgtEl>
                                          <p:spTgt spid="13"/>
                                        </p:tgtEl>
                                      </p:cBhvr>
                                    </p:animEffect>
                                  </p:childTnLst>
                                </p:cTn>
                              </p:par>
                            </p:childTnLst>
                          </p:cTn>
                        </p:par>
                        <p:par>
                          <p:cTn id="8" fill="hold">
                            <p:stCondLst>
                              <p:cond delay="250"/>
                            </p:stCondLst>
                            <p:childTnLst>
                              <p:par>
                                <p:cTn id="9" presetID="42"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250"/>
                                        <p:tgtEl>
                                          <p:spTgt spid="14"/>
                                        </p:tgtEl>
                                      </p:cBhvr>
                                    </p:animEffect>
                                    <p:anim calcmode="lin" valueType="num">
                                      <p:cBhvr>
                                        <p:cTn id="12" dur="250" fill="hold"/>
                                        <p:tgtEl>
                                          <p:spTgt spid="14"/>
                                        </p:tgtEl>
                                        <p:attrNameLst>
                                          <p:attrName>ppt_x</p:attrName>
                                        </p:attrNameLst>
                                      </p:cBhvr>
                                      <p:tavLst>
                                        <p:tav tm="0">
                                          <p:val>
                                            <p:strVal val="#ppt_x"/>
                                          </p:val>
                                        </p:tav>
                                        <p:tav tm="100000">
                                          <p:val>
                                            <p:strVal val="#ppt_x"/>
                                          </p:val>
                                        </p:tav>
                                      </p:tavLst>
                                    </p:anim>
                                    <p:anim calcmode="lin" valueType="num">
                                      <p:cBhvr>
                                        <p:cTn id="13" dur="25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500"/>
                            </p:stCondLst>
                            <p:childTnLst>
                              <p:par>
                                <p:cTn id="15" presetID="22" presetClass="entr" presetSubtype="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250"/>
                                        <p:tgtEl>
                                          <p:spTgt spid="11"/>
                                        </p:tgtEl>
                                      </p:cBhvr>
                                    </p:animEffect>
                                  </p:childTnLst>
                                </p:cTn>
                              </p:par>
                            </p:childTnLst>
                          </p:cTn>
                        </p:par>
                        <p:par>
                          <p:cTn id="18" fill="hold">
                            <p:stCondLst>
                              <p:cond delay="750"/>
                            </p:stCondLst>
                            <p:childTnLst>
                              <p:par>
                                <p:cTn id="19" presetID="14" presetClass="entr" presetSubtype="1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par>
                          <p:cTn id="22" fill="hold">
                            <p:stCondLst>
                              <p:cond delay="1250"/>
                            </p:stCondLst>
                            <p:childTnLst>
                              <p:par>
                                <p:cTn id="23" presetID="5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Scale>
                                      <p:cBhvr>
                                        <p:cTn id="25"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500" decel="50000" fill="hold">
                                          <p:stCondLst>
                                            <p:cond delay="0"/>
                                          </p:stCondLst>
                                        </p:cTn>
                                        <p:tgtEl>
                                          <p:spTgt spid="15"/>
                                        </p:tgtEl>
                                        <p:attrNameLst>
                                          <p:attrName>ppt_x</p:attrName>
                                          <p:attrName>ppt_y</p:attrName>
                                        </p:attrNameLst>
                                      </p:cBhvr>
                                    </p:animMotion>
                                    <p:animEffect transition="in" filter="fade">
                                      <p:cBhvr>
                                        <p:cTn id="27" dur="500"/>
                                        <p:tgtEl>
                                          <p:spTgt spid="15"/>
                                        </p:tgtEl>
                                      </p:cBhvr>
                                    </p:animEffect>
                                  </p:childTnLst>
                                </p:cTn>
                              </p:par>
                              <p:par>
                                <p:cTn id="28" presetID="52" presetClass="entr" presetSubtype="0" fill="hold" nodeType="withEffect">
                                  <p:stCondLst>
                                    <p:cond delay="500"/>
                                  </p:stCondLst>
                                  <p:childTnLst>
                                    <p:set>
                                      <p:cBhvr>
                                        <p:cTn id="29" dur="1" fill="hold">
                                          <p:stCondLst>
                                            <p:cond delay="0"/>
                                          </p:stCondLst>
                                        </p:cTn>
                                        <p:tgtEl>
                                          <p:spTgt spid="16"/>
                                        </p:tgtEl>
                                        <p:attrNameLst>
                                          <p:attrName>style.visibility</p:attrName>
                                        </p:attrNameLst>
                                      </p:cBhvr>
                                      <p:to>
                                        <p:strVal val="visible"/>
                                      </p:to>
                                    </p:set>
                                    <p:animScale>
                                      <p:cBhvr>
                                        <p:cTn id="30"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500" decel="50000" fill="hold">
                                          <p:stCondLst>
                                            <p:cond delay="0"/>
                                          </p:stCondLst>
                                        </p:cTn>
                                        <p:tgtEl>
                                          <p:spTgt spid="16"/>
                                        </p:tgtEl>
                                        <p:attrNameLst>
                                          <p:attrName>ppt_x</p:attrName>
                                          <p:attrName>ppt_y</p:attrName>
                                        </p:attrNameLst>
                                      </p:cBhvr>
                                    </p:animMotion>
                                    <p:animEffect transition="in" filter="fade">
                                      <p:cBhvr>
                                        <p:cTn id="32" dur="500"/>
                                        <p:tgtEl>
                                          <p:spTgt spid="16"/>
                                        </p:tgtEl>
                                      </p:cBhvr>
                                    </p:animEffect>
                                  </p:childTnLst>
                                </p:cTn>
                              </p:par>
                            </p:childTnLst>
                          </p:cTn>
                        </p:par>
                        <p:par>
                          <p:cTn id="33" fill="hold">
                            <p:stCondLst>
                              <p:cond delay="2250"/>
                            </p:stCondLst>
                            <p:childTnLst>
                              <p:par>
                                <p:cTn id="34" presetID="2" presetClass="entr" presetSubtype="1"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1500" fill="hold"/>
                                        <p:tgtEl>
                                          <p:spTgt spid="23"/>
                                        </p:tgtEl>
                                        <p:attrNameLst>
                                          <p:attrName>ppt_x</p:attrName>
                                        </p:attrNameLst>
                                      </p:cBhvr>
                                      <p:tavLst>
                                        <p:tav tm="0">
                                          <p:val>
                                            <p:strVal val="#ppt_x"/>
                                          </p:val>
                                        </p:tav>
                                        <p:tav tm="100000">
                                          <p:val>
                                            <p:strVal val="#ppt_x"/>
                                          </p:val>
                                        </p:tav>
                                      </p:tavLst>
                                    </p:anim>
                                    <p:anim calcmode="lin" valueType="num">
                                      <p:cBhvr additive="base">
                                        <p:cTn id="37" dur="1500" fill="hold"/>
                                        <p:tgtEl>
                                          <p:spTgt spid="23"/>
                                        </p:tgtEl>
                                        <p:attrNameLst>
                                          <p:attrName>ppt_y</p:attrName>
                                        </p:attrNameLst>
                                      </p:cBhvr>
                                      <p:tavLst>
                                        <p:tav tm="0">
                                          <p:val>
                                            <p:strVal val="0-#ppt_h/2"/>
                                          </p:val>
                                        </p:tav>
                                        <p:tav tm="100000">
                                          <p:val>
                                            <p:strVal val="#ppt_y"/>
                                          </p:val>
                                        </p:tav>
                                      </p:tavLst>
                                    </p:anim>
                                  </p:childTnLst>
                                </p:cTn>
                              </p:par>
                              <p:par>
                                <p:cTn id="38" presetID="8" presetClass="emph" presetSubtype="0" fill="hold" nodeType="withEffect">
                                  <p:stCondLst>
                                    <p:cond delay="0"/>
                                  </p:stCondLst>
                                  <p:childTnLst>
                                    <p:animRot by="21600000">
                                      <p:cBhvr>
                                        <p:cTn id="39" dur="1500" fill="hold"/>
                                        <p:tgtEl>
                                          <p:spTgt spid="23"/>
                                        </p:tgtEl>
                                        <p:attrNameLst>
                                          <p:attrName>r</p:attrName>
                                        </p:attrNameLst>
                                      </p:cBhvr>
                                    </p:animRot>
                                  </p:childTnLst>
                                </p:cTn>
                              </p:par>
                              <p:par>
                                <p:cTn id="40" presetID="2" presetClass="entr" presetSubtype="1" fill="hold" nodeType="withEffect">
                                  <p:stCondLst>
                                    <p:cond delay="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500" fill="hold"/>
                                        <p:tgtEl>
                                          <p:spTgt spid="24"/>
                                        </p:tgtEl>
                                        <p:attrNameLst>
                                          <p:attrName>ppt_x</p:attrName>
                                        </p:attrNameLst>
                                      </p:cBhvr>
                                      <p:tavLst>
                                        <p:tav tm="0">
                                          <p:val>
                                            <p:strVal val="#ppt_x"/>
                                          </p:val>
                                        </p:tav>
                                        <p:tav tm="100000">
                                          <p:val>
                                            <p:strVal val="#ppt_x"/>
                                          </p:val>
                                        </p:tav>
                                      </p:tavLst>
                                    </p:anim>
                                    <p:anim calcmode="lin" valueType="num">
                                      <p:cBhvr additive="base">
                                        <p:cTn id="43" dur="1500" fill="hold"/>
                                        <p:tgtEl>
                                          <p:spTgt spid="24"/>
                                        </p:tgtEl>
                                        <p:attrNameLst>
                                          <p:attrName>ppt_y</p:attrName>
                                        </p:attrNameLst>
                                      </p:cBhvr>
                                      <p:tavLst>
                                        <p:tav tm="0">
                                          <p:val>
                                            <p:strVal val="0-#ppt_h/2"/>
                                          </p:val>
                                        </p:tav>
                                        <p:tav tm="100000">
                                          <p:val>
                                            <p:strVal val="#ppt_y"/>
                                          </p:val>
                                        </p:tav>
                                      </p:tavLst>
                                    </p:anim>
                                  </p:childTnLst>
                                </p:cTn>
                              </p:par>
                              <p:par>
                                <p:cTn id="44" presetID="8" presetClass="emph" presetSubtype="0" fill="hold" nodeType="withEffect">
                                  <p:stCondLst>
                                    <p:cond delay="200"/>
                                  </p:stCondLst>
                                  <p:childTnLst>
                                    <p:animRot by="21600000">
                                      <p:cBhvr>
                                        <p:cTn id="45" dur="1500" fill="hold"/>
                                        <p:tgtEl>
                                          <p:spTgt spid="24"/>
                                        </p:tgtEl>
                                        <p:attrNameLst>
                                          <p:attrName>r</p:attrName>
                                        </p:attrNameLst>
                                      </p:cBhvr>
                                    </p:animRot>
                                  </p:childTnLst>
                                </p:cTn>
                              </p:par>
                              <p:par>
                                <p:cTn id="46" presetID="2" presetClass="entr" presetSubtype="1" fill="hold" nodeType="withEffect">
                                  <p:stCondLst>
                                    <p:cond delay="40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1500" fill="hold"/>
                                        <p:tgtEl>
                                          <p:spTgt spid="25"/>
                                        </p:tgtEl>
                                        <p:attrNameLst>
                                          <p:attrName>ppt_x</p:attrName>
                                        </p:attrNameLst>
                                      </p:cBhvr>
                                      <p:tavLst>
                                        <p:tav tm="0">
                                          <p:val>
                                            <p:strVal val="#ppt_x"/>
                                          </p:val>
                                        </p:tav>
                                        <p:tav tm="100000">
                                          <p:val>
                                            <p:strVal val="#ppt_x"/>
                                          </p:val>
                                        </p:tav>
                                      </p:tavLst>
                                    </p:anim>
                                    <p:anim calcmode="lin" valueType="num">
                                      <p:cBhvr additive="base">
                                        <p:cTn id="49" dur="1500" fill="hold"/>
                                        <p:tgtEl>
                                          <p:spTgt spid="25"/>
                                        </p:tgtEl>
                                        <p:attrNameLst>
                                          <p:attrName>ppt_y</p:attrName>
                                        </p:attrNameLst>
                                      </p:cBhvr>
                                      <p:tavLst>
                                        <p:tav tm="0">
                                          <p:val>
                                            <p:strVal val="0-#ppt_h/2"/>
                                          </p:val>
                                        </p:tav>
                                        <p:tav tm="100000">
                                          <p:val>
                                            <p:strVal val="#ppt_y"/>
                                          </p:val>
                                        </p:tav>
                                      </p:tavLst>
                                    </p:anim>
                                  </p:childTnLst>
                                </p:cTn>
                              </p:par>
                              <p:par>
                                <p:cTn id="50" presetID="8" presetClass="emph" presetSubtype="0" fill="hold" nodeType="withEffect">
                                  <p:stCondLst>
                                    <p:cond delay="400"/>
                                  </p:stCondLst>
                                  <p:childTnLst>
                                    <p:animRot by="21600000">
                                      <p:cBhvr>
                                        <p:cTn id="51" dur="15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74" name="矩形 73"/>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sp>
        <p:nvSpPr>
          <p:cNvPr id="47" name="Freeform 42"/>
          <p:cNvSpPr>
            <a:spLocks/>
          </p:cNvSpPr>
          <p:nvPr/>
        </p:nvSpPr>
        <p:spPr bwMode="auto">
          <a:xfrm>
            <a:off x="2103438" y="1722438"/>
            <a:ext cx="3246437"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8" name="Freeform 42"/>
          <p:cNvSpPr>
            <a:spLocks/>
          </p:cNvSpPr>
          <p:nvPr/>
        </p:nvSpPr>
        <p:spPr bwMode="auto">
          <a:xfrm flipH="1">
            <a:off x="6454775" y="1722438"/>
            <a:ext cx="3246438"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49" name="Freeform 42"/>
          <p:cNvSpPr>
            <a:spLocks/>
          </p:cNvSpPr>
          <p:nvPr/>
        </p:nvSpPr>
        <p:spPr bwMode="auto">
          <a:xfrm flipV="1">
            <a:off x="2103438" y="5054600"/>
            <a:ext cx="3246437"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50" name="Freeform 42"/>
          <p:cNvSpPr>
            <a:spLocks/>
          </p:cNvSpPr>
          <p:nvPr/>
        </p:nvSpPr>
        <p:spPr bwMode="auto">
          <a:xfrm flipH="1" flipV="1">
            <a:off x="6454775" y="5054600"/>
            <a:ext cx="3246438"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51" name="矩形 32"/>
          <p:cNvSpPr>
            <a:spLocks noChangeArrowheads="1"/>
          </p:cNvSpPr>
          <p:nvPr/>
        </p:nvSpPr>
        <p:spPr bwMode="auto">
          <a:xfrm>
            <a:off x="0" y="3254375"/>
            <a:ext cx="12196763" cy="1149350"/>
          </a:xfrm>
          <a:prstGeom prst="rect">
            <a:avLst/>
          </a:prstGeom>
          <a:solidFill>
            <a:srgbClr val="8AC028"/>
          </a:solidFill>
          <a:ln>
            <a:noFill/>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bg1"/>
              </a:solidFill>
            </a:endParaRPr>
          </a:p>
        </p:txBody>
      </p:sp>
      <p:sp>
        <p:nvSpPr>
          <p:cNvPr id="52" name="TextBox 33"/>
          <p:cNvSpPr>
            <a:spLocks noChangeArrowheads="1"/>
          </p:cNvSpPr>
          <p:nvPr/>
        </p:nvSpPr>
        <p:spPr bwMode="auto">
          <a:xfrm>
            <a:off x="3523099" y="3581439"/>
            <a:ext cx="48013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dirty="0">
              <a:solidFill>
                <a:schemeClr val="bg1"/>
              </a:solidFill>
            </a:endParaRPr>
          </a:p>
        </p:txBody>
      </p:sp>
      <p:grpSp>
        <p:nvGrpSpPr>
          <p:cNvPr id="53" name="组合 34"/>
          <p:cNvGrpSpPr>
            <a:grpSpLocks/>
          </p:cNvGrpSpPr>
          <p:nvPr/>
        </p:nvGrpSpPr>
        <p:grpSpPr bwMode="auto">
          <a:xfrm>
            <a:off x="1543050" y="2390775"/>
            <a:ext cx="1154113" cy="1155700"/>
            <a:chOff x="0" y="0"/>
            <a:chExt cx="1154113" cy="1155699"/>
          </a:xfrm>
        </p:grpSpPr>
        <p:sp>
          <p:nvSpPr>
            <p:cNvPr id="54" name="Oval 30"/>
            <p:cNvSpPr>
              <a:spLocks noChangeArrowheads="1"/>
            </p:cNvSpPr>
            <p:nvPr/>
          </p:nvSpPr>
          <p:spPr bwMode="auto">
            <a:xfrm>
              <a:off x="0" y="0"/>
              <a:ext cx="1154113" cy="1155699"/>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55" name="Freeform 34"/>
            <p:cNvSpPr>
              <a:spLocks noEditPoints="1" noChangeArrowheads="1"/>
            </p:cNvSpPr>
            <p:nvPr/>
          </p:nvSpPr>
          <p:spPr bwMode="auto">
            <a:xfrm>
              <a:off x="266700" y="128587"/>
              <a:ext cx="638175" cy="868362"/>
            </a:xfrm>
            <a:custGeom>
              <a:avLst/>
              <a:gdLst>
                <a:gd name="T0" fmla="*/ 115857104 w 709"/>
                <a:gd name="T1" fmla="*/ 289888070 h 965"/>
                <a:gd name="T2" fmla="*/ 176621452 w 709"/>
                <a:gd name="T3" fmla="*/ 432402886 h 965"/>
                <a:gd name="T4" fmla="*/ 226043544 w 709"/>
                <a:gd name="T5" fmla="*/ 546575925 h 965"/>
                <a:gd name="T6" fmla="*/ 337039206 w 709"/>
                <a:gd name="T7" fmla="*/ 549815409 h 965"/>
                <a:gd name="T8" fmla="*/ 361344754 w 709"/>
                <a:gd name="T9" fmla="*/ 504469827 h 965"/>
                <a:gd name="T10" fmla="*/ 422919169 w 709"/>
                <a:gd name="T11" fmla="*/ 389486017 h 965"/>
                <a:gd name="T12" fmla="*/ 287618015 w 709"/>
                <a:gd name="T13" fmla="*/ 119032210 h 965"/>
                <a:gd name="T14" fmla="*/ 238195924 w 709"/>
                <a:gd name="T15" fmla="*/ 585444338 h 965"/>
                <a:gd name="T16" fmla="*/ 181482922 w 709"/>
                <a:gd name="T17" fmla="*/ 520664549 h 965"/>
                <a:gd name="T18" fmla="*/ 122338792 w 709"/>
                <a:gd name="T19" fmla="*/ 409730095 h 965"/>
                <a:gd name="T20" fmla="*/ 287618015 w 709"/>
                <a:gd name="T21" fmla="*/ 82593381 h 965"/>
                <a:gd name="T22" fmla="*/ 452896282 w 709"/>
                <a:gd name="T23" fmla="*/ 409730095 h 965"/>
                <a:gd name="T24" fmla="*/ 392942057 w 709"/>
                <a:gd name="T25" fmla="*/ 520664549 h 965"/>
                <a:gd name="T26" fmla="*/ 337039206 w 709"/>
                <a:gd name="T27" fmla="*/ 585444338 h 965"/>
                <a:gd name="T28" fmla="*/ 205788470 w 709"/>
                <a:gd name="T29" fmla="*/ 700427136 h 965"/>
                <a:gd name="T30" fmla="*/ 345141056 w 709"/>
                <a:gd name="T31" fmla="*/ 726339411 h 965"/>
                <a:gd name="T32" fmla="*/ 345141056 w 709"/>
                <a:gd name="T33" fmla="*/ 673705889 h 965"/>
                <a:gd name="T34" fmla="*/ 221992169 w 709"/>
                <a:gd name="T35" fmla="*/ 716621858 h 965"/>
                <a:gd name="T36" fmla="*/ 355673190 w 709"/>
                <a:gd name="T37" fmla="*/ 716621858 h 965"/>
                <a:gd name="T38" fmla="*/ 371877789 w 709"/>
                <a:gd name="T39" fmla="*/ 700427136 h 965"/>
                <a:gd name="T40" fmla="*/ 205788470 w 709"/>
                <a:gd name="T41" fmla="*/ 617023911 h 965"/>
                <a:gd name="T42" fmla="*/ 371877789 w 709"/>
                <a:gd name="T43" fmla="*/ 700427136 h 965"/>
                <a:gd name="T44" fmla="*/ 370256699 w 709"/>
                <a:gd name="T45" fmla="*/ 326325970 h 965"/>
                <a:gd name="T46" fmla="*/ 314353848 w 709"/>
                <a:gd name="T47" fmla="*/ 382198977 h 965"/>
                <a:gd name="T48" fmla="*/ 260071187 w 709"/>
                <a:gd name="T49" fmla="*/ 382198977 h 965"/>
                <a:gd name="T50" fmla="*/ 204168280 w 709"/>
                <a:gd name="T51" fmla="*/ 326325970 h 965"/>
                <a:gd name="T52" fmla="*/ 204168280 w 709"/>
                <a:gd name="T53" fmla="*/ 272073606 h 965"/>
                <a:gd name="T54" fmla="*/ 260071187 w 709"/>
                <a:gd name="T55" fmla="*/ 215391572 h 965"/>
                <a:gd name="T56" fmla="*/ 314353848 w 709"/>
                <a:gd name="T57" fmla="*/ 215391572 h 965"/>
                <a:gd name="T58" fmla="*/ 370256699 w 709"/>
                <a:gd name="T59" fmla="*/ 272073606 h 965"/>
                <a:gd name="T60" fmla="*/ 551739677 w 709"/>
                <a:gd name="T61" fmla="*/ 263975795 h 965"/>
                <a:gd name="T62" fmla="*/ 522572659 w 709"/>
                <a:gd name="T63" fmla="*/ 289888070 h 965"/>
                <a:gd name="T64" fmla="*/ 551739677 w 709"/>
                <a:gd name="T65" fmla="*/ 306892663 h 965"/>
                <a:gd name="T66" fmla="*/ 551739677 w 709"/>
                <a:gd name="T67" fmla="*/ 263975795 h 965"/>
                <a:gd name="T68" fmla="*/ 488545072 w 709"/>
                <a:gd name="T69" fmla="*/ 114983726 h 965"/>
                <a:gd name="T70" fmla="*/ 458567847 w 709"/>
                <a:gd name="T71" fmla="*/ 85022995 h 965"/>
                <a:gd name="T72" fmla="*/ 466669696 w 709"/>
                <a:gd name="T73" fmla="*/ 137656545 h 965"/>
                <a:gd name="T74" fmla="*/ 307872188 w 709"/>
                <a:gd name="T75" fmla="*/ 55062250 h 965"/>
                <a:gd name="T76" fmla="*/ 286807020 w 709"/>
                <a:gd name="T77" fmla="*/ 0 h 965"/>
                <a:gd name="T78" fmla="*/ 264932657 w 709"/>
                <a:gd name="T79" fmla="*/ 55062250 h 965"/>
                <a:gd name="T80" fmla="*/ 105324970 w 709"/>
                <a:gd name="T81" fmla="*/ 140085258 h 965"/>
                <a:gd name="T82" fmla="*/ 115047009 w 709"/>
                <a:gd name="T83" fmla="*/ 88261579 h 965"/>
                <a:gd name="T84" fmla="*/ 84259802 w 709"/>
                <a:gd name="T85" fmla="*/ 119032210 h 965"/>
                <a:gd name="T86" fmla="*/ 51852390 w 709"/>
                <a:gd name="T87" fmla="*/ 289888070 h 965"/>
                <a:gd name="T88" fmla="*/ 22685365 w 709"/>
                <a:gd name="T89" fmla="*/ 263975795 h 965"/>
                <a:gd name="T90" fmla="*/ 22685365 w 709"/>
                <a:gd name="T91" fmla="*/ 306892663 h 965"/>
                <a:gd name="T92" fmla="*/ 51852390 w 709"/>
                <a:gd name="T93" fmla="*/ 289888070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56" name="组合 37"/>
          <p:cNvGrpSpPr>
            <a:grpSpLocks/>
          </p:cNvGrpSpPr>
          <p:nvPr/>
        </p:nvGrpSpPr>
        <p:grpSpPr bwMode="auto">
          <a:xfrm>
            <a:off x="1568450" y="3965575"/>
            <a:ext cx="1154113" cy="1155700"/>
            <a:chOff x="0" y="0"/>
            <a:chExt cx="1154113" cy="1155698"/>
          </a:xfrm>
        </p:grpSpPr>
        <p:sp>
          <p:nvSpPr>
            <p:cNvPr id="57" name="Oval 31"/>
            <p:cNvSpPr>
              <a:spLocks noChangeArrowheads="1"/>
            </p:cNvSpPr>
            <p:nvPr/>
          </p:nvSpPr>
          <p:spPr bwMode="auto">
            <a:xfrm>
              <a:off x="0" y="0"/>
              <a:ext cx="1154113" cy="1155699"/>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58" name="Freeform 35"/>
            <p:cNvSpPr>
              <a:spLocks noEditPoints="1" noChangeArrowheads="1"/>
            </p:cNvSpPr>
            <p:nvPr/>
          </p:nvSpPr>
          <p:spPr bwMode="auto">
            <a:xfrm>
              <a:off x="269875" y="169862"/>
              <a:ext cx="563563" cy="766762"/>
            </a:xfrm>
            <a:custGeom>
              <a:avLst/>
              <a:gdLst>
                <a:gd name="T0" fmla="*/ 66670858 w 625"/>
                <a:gd name="T1" fmla="*/ 111769057 h 852"/>
                <a:gd name="T2" fmla="*/ 56101111 w 625"/>
                <a:gd name="T3" fmla="*/ 690051629 h 852"/>
                <a:gd name="T4" fmla="*/ 508165235 w 625"/>
                <a:gd name="T5" fmla="*/ 169273519 h 852"/>
                <a:gd name="T6" fmla="*/ 469137723 w 625"/>
                <a:gd name="T7" fmla="*/ 181422013 h 852"/>
                <a:gd name="T8" fmla="*/ 57727778 w 625"/>
                <a:gd name="T9" fmla="*/ 650365407 h 852"/>
                <a:gd name="T10" fmla="*/ 219527146 w 625"/>
                <a:gd name="T11" fmla="*/ 73702754 h 852"/>
                <a:gd name="T12" fmla="*/ 288638033 w 625"/>
                <a:gd name="T13" fmla="*/ 73702754 h 852"/>
                <a:gd name="T14" fmla="*/ 252863068 w 625"/>
                <a:gd name="T15" fmla="*/ 110149138 h 852"/>
                <a:gd name="T16" fmla="*/ 177248215 w 625"/>
                <a:gd name="T17" fmla="*/ 75322674 h 852"/>
                <a:gd name="T18" fmla="*/ 93502758 w 625"/>
                <a:gd name="T19" fmla="*/ 174942336 h 852"/>
                <a:gd name="T20" fmla="*/ 414662393 w 625"/>
                <a:gd name="T21" fmla="*/ 174942336 h 852"/>
                <a:gd name="T22" fmla="*/ 330916963 w 625"/>
                <a:gd name="T23" fmla="*/ 75322674 h 852"/>
                <a:gd name="T24" fmla="*/ 177248215 w 625"/>
                <a:gd name="T25" fmla="*/ 75322674 h 852"/>
                <a:gd name="T26" fmla="*/ 179687315 w 625"/>
                <a:gd name="T27" fmla="*/ 524018005 h 852"/>
                <a:gd name="T28" fmla="*/ 122772884 w 625"/>
                <a:gd name="T29" fmla="*/ 540216298 h 852"/>
                <a:gd name="T30" fmla="*/ 110576456 w 625"/>
                <a:gd name="T31" fmla="*/ 552365692 h 852"/>
                <a:gd name="T32" fmla="*/ 179687315 w 625"/>
                <a:gd name="T33" fmla="*/ 557224550 h 852"/>
                <a:gd name="T34" fmla="*/ 107324924 w 625"/>
                <a:gd name="T35" fmla="*/ 592860973 h 852"/>
                <a:gd name="T36" fmla="*/ 196761914 w 625"/>
                <a:gd name="T37" fmla="*/ 549125853 h 852"/>
                <a:gd name="T38" fmla="*/ 196761914 w 625"/>
                <a:gd name="T39" fmla="*/ 520778166 h 852"/>
                <a:gd name="T40" fmla="*/ 89436990 w 625"/>
                <a:gd name="T41" fmla="*/ 526447884 h 852"/>
                <a:gd name="T42" fmla="*/ 173995782 w 625"/>
                <a:gd name="T43" fmla="*/ 615538943 h 852"/>
                <a:gd name="T44" fmla="*/ 173995782 w 625"/>
                <a:gd name="T45" fmla="*/ 271323088 h 852"/>
                <a:gd name="T46" fmla="*/ 122772884 w 625"/>
                <a:gd name="T47" fmla="*/ 286711421 h 852"/>
                <a:gd name="T48" fmla="*/ 140659916 w 625"/>
                <a:gd name="T49" fmla="*/ 332067360 h 852"/>
                <a:gd name="T50" fmla="*/ 107324924 w 625"/>
                <a:gd name="T51" fmla="*/ 344215855 h 852"/>
                <a:gd name="T52" fmla="*/ 173995782 w 625"/>
                <a:gd name="T53" fmla="*/ 253504876 h 852"/>
                <a:gd name="T54" fmla="*/ 89436990 w 625"/>
                <a:gd name="T55" fmla="*/ 342595936 h 852"/>
                <a:gd name="T56" fmla="*/ 195948581 w 625"/>
                <a:gd name="T57" fmla="*/ 290761219 h 852"/>
                <a:gd name="T58" fmla="*/ 195135247 w 625"/>
                <a:gd name="T59" fmla="*/ 267273290 h 852"/>
                <a:gd name="T60" fmla="*/ 179687315 w 625"/>
                <a:gd name="T61" fmla="*/ 407390006 h 852"/>
                <a:gd name="T62" fmla="*/ 110576456 w 625"/>
                <a:gd name="T63" fmla="*/ 424398258 h 852"/>
                <a:gd name="T64" fmla="*/ 179687315 w 625"/>
                <a:gd name="T65" fmla="*/ 470563257 h 852"/>
                <a:gd name="T66" fmla="*/ 196761914 w 625"/>
                <a:gd name="T67" fmla="*/ 394430652 h 852"/>
                <a:gd name="T68" fmla="*/ 89436990 w 625"/>
                <a:gd name="T69" fmla="*/ 398480450 h 852"/>
                <a:gd name="T70" fmla="*/ 179687315 w 625"/>
                <a:gd name="T71" fmla="*/ 487571622 h 852"/>
                <a:gd name="T72" fmla="*/ 234975979 w 625"/>
                <a:gd name="T73" fmla="*/ 376612440 h 852"/>
                <a:gd name="T74" fmla="*/ 265871900 w 625"/>
                <a:gd name="T75" fmla="*/ 585572237 h 852"/>
                <a:gd name="T76" fmla="*/ 408158427 w 625"/>
                <a:gd name="T77" fmla="*/ 541836217 h 852"/>
                <a:gd name="T78" fmla="*/ 260180367 w 625"/>
                <a:gd name="T79" fmla="*/ 579902519 h 852"/>
                <a:gd name="T80" fmla="*/ 408158427 w 625"/>
                <a:gd name="T81" fmla="*/ 410628944 h 852"/>
                <a:gd name="T82" fmla="*/ 260180367 w 625"/>
                <a:gd name="T83" fmla="*/ 332067360 h 852"/>
                <a:gd name="T84" fmla="*/ 260180367 w 625"/>
                <a:gd name="T85" fmla="*/ 28509150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59" name="组合 40"/>
          <p:cNvGrpSpPr>
            <a:grpSpLocks/>
          </p:cNvGrpSpPr>
          <p:nvPr/>
        </p:nvGrpSpPr>
        <p:grpSpPr bwMode="auto">
          <a:xfrm>
            <a:off x="9077325" y="2422525"/>
            <a:ext cx="1155700" cy="1155700"/>
            <a:chOff x="0" y="0"/>
            <a:chExt cx="1155700" cy="1155698"/>
          </a:xfrm>
        </p:grpSpPr>
        <p:sp>
          <p:nvSpPr>
            <p:cNvPr id="60" name="Oval 33"/>
            <p:cNvSpPr>
              <a:spLocks noChangeArrowheads="1"/>
            </p:cNvSpPr>
            <p:nvPr/>
          </p:nvSpPr>
          <p:spPr bwMode="auto">
            <a:xfrm>
              <a:off x="0" y="0"/>
              <a:ext cx="1155700" cy="1155698"/>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61" name="Freeform 36"/>
            <p:cNvSpPr>
              <a:spLocks noEditPoints="1" noChangeArrowheads="1"/>
            </p:cNvSpPr>
            <p:nvPr/>
          </p:nvSpPr>
          <p:spPr bwMode="auto">
            <a:xfrm>
              <a:off x="261937" y="217487"/>
              <a:ext cx="712788" cy="701675"/>
            </a:xfrm>
            <a:custGeom>
              <a:avLst/>
              <a:gdLst>
                <a:gd name="T0" fmla="*/ 169284454 w 792"/>
                <a:gd name="T1" fmla="*/ 276663543 h 779"/>
                <a:gd name="T2" fmla="*/ 224362610 w 792"/>
                <a:gd name="T3" fmla="*/ 180926763 h 779"/>
                <a:gd name="T4" fmla="*/ 315889297 w 792"/>
                <a:gd name="T5" fmla="*/ 262058979 h 779"/>
                <a:gd name="T6" fmla="*/ 238132430 w 792"/>
                <a:gd name="T7" fmla="*/ 164699971 h 779"/>
                <a:gd name="T8" fmla="*/ 315889297 w 792"/>
                <a:gd name="T9" fmla="*/ 262058979 h 779"/>
                <a:gd name="T10" fmla="*/ 315889297 w 792"/>
                <a:gd name="T11" fmla="*/ 262058979 h 779"/>
                <a:gd name="T12" fmla="*/ 378257328 w 792"/>
                <a:gd name="T13" fmla="*/ 157397689 h 779"/>
                <a:gd name="T14" fmla="*/ 398506981 w 792"/>
                <a:gd name="T15" fmla="*/ 146850950 h 779"/>
                <a:gd name="T16" fmla="*/ 400936939 w 792"/>
                <a:gd name="T17" fmla="*/ 164699971 h 779"/>
                <a:gd name="T18" fmla="*/ 395267036 w 792"/>
                <a:gd name="T19" fmla="*/ 193907296 h 779"/>
                <a:gd name="T20" fmla="*/ 376637356 w 792"/>
                <a:gd name="T21" fmla="*/ 186605915 h 779"/>
                <a:gd name="T22" fmla="*/ 353957744 w 792"/>
                <a:gd name="T23" fmla="*/ 167133765 h 779"/>
                <a:gd name="T24" fmla="*/ 369347481 w 792"/>
                <a:gd name="T25" fmla="*/ 155775460 h 779"/>
                <a:gd name="T26" fmla="*/ 398506981 w 792"/>
                <a:gd name="T27" fmla="*/ 146850950 h 779"/>
                <a:gd name="T28" fmla="*/ 303739505 w 792"/>
                <a:gd name="T29" fmla="*/ 278285772 h 779"/>
                <a:gd name="T30" fmla="*/ 293210586 w 792"/>
                <a:gd name="T31" fmla="*/ 396740004 h 779"/>
                <a:gd name="T32" fmla="*/ 334518978 w 792"/>
                <a:gd name="T33" fmla="*/ 288833412 h 779"/>
                <a:gd name="T34" fmla="*/ 252711280 w 792"/>
                <a:gd name="T35" fmla="*/ 241776165 h 779"/>
                <a:gd name="T36" fmla="*/ 221932652 w 792"/>
                <a:gd name="T37" fmla="*/ 252323805 h 779"/>
                <a:gd name="T38" fmla="*/ 263241100 w 792"/>
                <a:gd name="T39" fmla="*/ 396740004 h 779"/>
                <a:gd name="T40" fmla="*/ 252711280 w 792"/>
                <a:gd name="T41" fmla="*/ 241776165 h 779"/>
                <a:gd name="T42" fmla="*/ 375017383 w 792"/>
                <a:gd name="T43" fmla="*/ 216624805 h 779"/>
                <a:gd name="T44" fmla="*/ 364487564 w 792"/>
                <a:gd name="T45" fmla="*/ 396740004 h 779"/>
                <a:gd name="T46" fmla="*/ 405795956 w 792"/>
                <a:gd name="T47" fmla="*/ 227983110 h 779"/>
                <a:gd name="T48" fmla="*/ 181434246 w 792"/>
                <a:gd name="T49" fmla="*/ 316418508 h 779"/>
                <a:gd name="T50" fmla="*/ 150654773 w 792"/>
                <a:gd name="T51" fmla="*/ 326965248 h 779"/>
                <a:gd name="T52" fmla="*/ 191963165 w 792"/>
                <a:gd name="T53" fmla="*/ 396740004 h 779"/>
                <a:gd name="T54" fmla="*/ 181434246 w 792"/>
                <a:gd name="T55" fmla="*/ 316418508 h 779"/>
                <a:gd name="T56" fmla="*/ 110156340 w 792"/>
                <a:gd name="T57" fmla="*/ 396740004 h 779"/>
                <a:gd name="T58" fmla="*/ 99626520 w 792"/>
                <a:gd name="T59" fmla="*/ 153341667 h 779"/>
                <a:gd name="T60" fmla="*/ 120686187 w 792"/>
                <a:gd name="T61" fmla="*/ 153341667 h 779"/>
                <a:gd name="T62" fmla="*/ 430095539 w 792"/>
                <a:gd name="T63" fmla="*/ 375645624 h 779"/>
                <a:gd name="T64" fmla="*/ 430095539 w 792"/>
                <a:gd name="T65" fmla="*/ 396740004 h 779"/>
                <a:gd name="T66" fmla="*/ 99626520 w 792"/>
                <a:gd name="T67" fmla="*/ 386192364 h 779"/>
                <a:gd name="T68" fmla="*/ 430095539 w 792"/>
                <a:gd name="T69" fmla="*/ 375645624 h 779"/>
                <a:gd name="T70" fmla="*/ 550781783 w 792"/>
                <a:gd name="T71" fmla="*/ 632025452 h 779"/>
                <a:gd name="T72" fmla="*/ 392837078 w 792"/>
                <a:gd name="T73" fmla="*/ 510325861 h 779"/>
                <a:gd name="T74" fmla="*/ 0 w 792"/>
                <a:gd name="T75" fmla="*/ 269361261 h 779"/>
                <a:gd name="T76" fmla="*/ 539441977 w 792"/>
                <a:gd name="T77" fmla="*/ 269361261 h 779"/>
                <a:gd name="T78" fmla="*/ 609909869 w 792"/>
                <a:gd name="T79" fmla="*/ 490854611 h 779"/>
                <a:gd name="T80" fmla="*/ 270530975 w 792"/>
                <a:gd name="T81" fmla="*/ 505458273 h 779"/>
                <a:gd name="T82" fmla="*/ 505423460 w 792"/>
                <a:gd name="T83" fmla="*/ 269361261 h 779"/>
                <a:gd name="T84" fmla="*/ 34828517 w 792"/>
                <a:gd name="T85" fmla="*/ 269361261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62" name="组合 43"/>
          <p:cNvGrpSpPr>
            <a:grpSpLocks/>
          </p:cNvGrpSpPr>
          <p:nvPr/>
        </p:nvGrpSpPr>
        <p:grpSpPr bwMode="auto">
          <a:xfrm>
            <a:off x="9124950" y="3995738"/>
            <a:ext cx="1154113" cy="1155700"/>
            <a:chOff x="0" y="0"/>
            <a:chExt cx="1154113" cy="1155698"/>
          </a:xfrm>
        </p:grpSpPr>
        <p:sp>
          <p:nvSpPr>
            <p:cNvPr id="63" name="Oval 32"/>
            <p:cNvSpPr>
              <a:spLocks noChangeArrowheads="1"/>
            </p:cNvSpPr>
            <p:nvPr/>
          </p:nvSpPr>
          <p:spPr bwMode="auto">
            <a:xfrm>
              <a:off x="0" y="0"/>
              <a:ext cx="1154113" cy="1155698"/>
            </a:xfrm>
            <a:prstGeom prst="ellipse">
              <a:avLst/>
            </a:prstGeom>
            <a:solidFill>
              <a:srgbClr val="296700"/>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64" name="Freeform 37"/>
            <p:cNvSpPr>
              <a:spLocks noEditPoints="1" noChangeArrowheads="1"/>
            </p:cNvSpPr>
            <p:nvPr/>
          </p:nvSpPr>
          <p:spPr bwMode="auto">
            <a:xfrm>
              <a:off x="268287" y="254000"/>
              <a:ext cx="658813" cy="652462"/>
            </a:xfrm>
            <a:custGeom>
              <a:avLst/>
              <a:gdLst>
                <a:gd name="T0" fmla="*/ 535431412 w 732"/>
                <a:gd name="T1" fmla="*/ 506778284 h 724"/>
                <a:gd name="T2" fmla="*/ 473868418 w 732"/>
                <a:gd name="T3" fmla="*/ 506778284 h 724"/>
                <a:gd name="T4" fmla="*/ 388005739 w 732"/>
                <a:gd name="T5" fmla="*/ 341912615 h 724"/>
                <a:gd name="T6" fmla="*/ 379094667 w 732"/>
                <a:gd name="T7" fmla="*/ 374398723 h 724"/>
                <a:gd name="T8" fmla="*/ 332112855 w 732"/>
                <a:gd name="T9" fmla="*/ 410132721 h 724"/>
                <a:gd name="T10" fmla="*/ 486019553 w 732"/>
                <a:gd name="T11" fmla="*/ 580683099 h 724"/>
                <a:gd name="T12" fmla="*/ 584843270 w 732"/>
                <a:gd name="T13" fmla="*/ 514087839 h 724"/>
                <a:gd name="T14" fmla="*/ 511940056 w 732"/>
                <a:gd name="T15" fmla="*/ 438558066 h 724"/>
                <a:gd name="T16" fmla="*/ 404206054 w 732"/>
                <a:gd name="T17" fmla="*/ 350034142 h 724"/>
                <a:gd name="T18" fmla="*/ 213848705 w 732"/>
                <a:gd name="T19" fmla="*/ 208721138 h 724"/>
                <a:gd name="T20" fmla="*/ 246249389 w 732"/>
                <a:gd name="T21" fmla="*/ 199787638 h 724"/>
                <a:gd name="T22" fmla="*/ 255160462 w 732"/>
                <a:gd name="T23" fmla="*/ 168113503 h 724"/>
                <a:gd name="T24" fmla="*/ 263260619 w 732"/>
                <a:gd name="T25" fmla="*/ 138064213 h 724"/>
                <a:gd name="T26" fmla="*/ 114214944 w 732"/>
                <a:gd name="T27" fmla="*/ 12994267 h 724"/>
                <a:gd name="T28" fmla="*/ 93963651 w 732"/>
                <a:gd name="T29" fmla="*/ 166489558 h 724"/>
                <a:gd name="T30" fmla="*/ 810016 w 732"/>
                <a:gd name="T31" fmla="*/ 127506769 h 724"/>
                <a:gd name="T32" fmla="*/ 176587082 w 732"/>
                <a:gd name="T33" fmla="*/ 253388692 h 724"/>
                <a:gd name="T34" fmla="*/ 199267522 w 732"/>
                <a:gd name="T35" fmla="*/ 224152219 h 724"/>
                <a:gd name="T36" fmla="*/ 571073003 w 732"/>
                <a:gd name="T37" fmla="*/ 57662676 h 724"/>
                <a:gd name="T38" fmla="*/ 491689663 w 732"/>
                <a:gd name="T39" fmla="*/ 0 h 724"/>
                <a:gd name="T40" fmla="*/ 278650918 w 732"/>
                <a:gd name="T41" fmla="*/ 190854139 h 724"/>
                <a:gd name="T42" fmla="*/ 247869421 w 732"/>
                <a:gd name="T43" fmla="*/ 234709664 h 724"/>
                <a:gd name="T44" fmla="*/ 221948862 w 732"/>
                <a:gd name="T45" fmla="*/ 247703983 h 724"/>
                <a:gd name="T46" fmla="*/ 225188925 w 732"/>
                <a:gd name="T47" fmla="*/ 328918352 h 724"/>
                <a:gd name="T48" fmla="*/ 52651935 w 732"/>
                <a:gd name="T49" fmla="*/ 478352940 h 724"/>
                <a:gd name="T50" fmla="*/ 34021574 w 732"/>
                <a:gd name="T51" fmla="*/ 587992653 h 724"/>
                <a:gd name="T52" fmla="*/ 123125145 w 732"/>
                <a:gd name="T53" fmla="*/ 498656757 h 724"/>
                <a:gd name="T54" fmla="*/ 262450604 w 732"/>
                <a:gd name="T55" fmla="*/ 366277196 h 724"/>
                <a:gd name="T56" fmla="*/ 341023028 w 732"/>
                <a:gd name="T57" fmla="*/ 366277196 h 724"/>
                <a:gd name="T58" fmla="*/ 363704368 w 732"/>
                <a:gd name="T59" fmla="*/ 317548935 h 724"/>
                <a:gd name="T60" fmla="*/ 396915912 w 732"/>
                <a:gd name="T61" fmla="*/ 310239381 h 724"/>
                <a:gd name="T62" fmla="*/ 571073003 w 732"/>
                <a:gd name="T63" fmla="*/ 5766267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sp>
        <p:nvSpPr>
          <p:cNvPr id="65" name="TextBox 46"/>
          <p:cNvSpPr>
            <a:spLocks noChangeArrowheads="1"/>
          </p:cNvSpPr>
          <p:nvPr/>
        </p:nvSpPr>
        <p:spPr bwMode="auto">
          <a:xfrm>
            <a:off x="3523099" y="1254125"/>
            <a:ext cx="1219723"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6" name="TextBox 47"/>
          <p:cNvSpPr>
            <a:spLocks noChangeArrowheads="1"/>
          </p:cNvSpPr>
          <p:nvPr/>
        </p:nvSpPr>
        <p:spPr bwMode="auto">
          <a:xfrm>
            <a:off x="3278886" y="178593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lumMod val="75000"/>
                  <a:lumOff val="25000"/>
                </a:schemeClr>
              </a:solidFill>
            </a:endParaRPr>
          </a:p>
        </p:txBody>
      </p:sp>
      <p:sp>
        <p:nvSpPr>
          <p:cNvPr id="67" name="TextBox 48"/>
          <p:cNvSpPr>
            <a:spLocks noChangeArrowheads="1"/>
          </p:cNvSpPr>
          <p:nvPr/>
        </p:nvSpPr>
        <p:spPr bwMode="auto">
          <a:xfrm>
            <a:off x="7254910" y="1290638"/>
            <a:ext cx="1272980"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49"/>
          <p:cNvSpPr>
            <a:spLocks noChangeArrowheads="1"/>
          </p:cNvSpPr>
          <p:nvPr/>
        </p:nvSpPr>
        <p:spPr bwMode="auto">
          <a:xfrm>
            <a:off x="7023797" y="178593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69" name="TextBox 50"/>
          <p:cNvSpPr>
            <a:spLocks noChangeArrowheads="1"/>
          </p:cNvSpPr>
          <p:nvPr/>
        </p:nvSpPr>
        <p:spPr bwMode="auto">
          <a:xfrm>
            <a:off x="3523099" y="5874203"/>
            <a:ext cx="1219723"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51"/>
          <p:cNvSpPr>
            <a:spLocks noChangeArrowheads="1"/>
          </p:cNvSpPr>
          <p:nvPr/>
        </p:nvSpPr>
        <p:spPr bwMode="auto">
          <a:xfrm>
            <a:off x="3278886" y="457358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71" name="TextBox 52"/>
          <p:cNvSpPr>
            <a:spLocks noChangeArrowheads="1"/>
          </p:cNvSpPr>
          <p:nvPr/>
        </p:nvSpPr>
        <p:spPr bwMode="auto">
          <a:xfrm>
            <a:off x="7254910" y="5808682"/>
            <a:ext cx="1337648" cy="400050"/>
          </a:xfrm>
          <a:prstGeom prst="rect">
            <a:avLst/>
          </a:prstGeom>
          <a:solidFill>
            <a:srgbClr val="296700"/>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TextBox 53"/>
          <p:cNvSpPr>
            <a:spLocks noChangeArrowheads="1"/>
          </p:cNvSpPr>
          <p:nvPr/>
        </p:nvSpPr>
        <p:spPr bwMode="auto">
          <a:xfrm>
            <a:off x="7023797" y="457358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242676023"/>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500"/>
                            </p:stCondLst>
                            <p:childTnLst>
                              <p:par>
                                <p:cTn id="32" presetID="22" presetClass="entr" presetSubtype="8" fill="hold" grpId="0" nodeType="afterEffect">
                                  <p:stCondLst>
                                    <p:cond delay="0"/>
                                  </p:stCondLst>
                                  <p:childTnLst>
                                    <p:set>
                                      <p:cBhvr>
                                        <p:cTn id="33" dur="1" fill="hold">
                                          <p:stCondLst>
                                            <p:cond delay="0"/>
                                          </p:stCondLst>
                                        </p:cTn>
                                        <p:tgtEl>
                                          <p:spTgt spid="51"/>
                                        </p:tgtEl>
                                        <p:attrNameLst>
                                          <p:attrName>style.visibility</p:attrName>
                                        </p:attrNameLst>
                                      </p:cBhvr>
                                      <p:to>
                                        <p:strVal val="visible"/>
                                      </p:to>
                                    </p:set>
                                    <p:animEffect>
                                      <p:cBhvr>
                                        <p:cTn id="34" dur="500"/>
                                        <p:tgtEl>
                                          <p:spTgt spid="51"/>
                                        </p:tgtEl>
                                      </p:cBhvr>
                                    </p:animEffect>
                                  </p:childTnLst>
                                </p:cTn>
                              </p:par>
                            </p:childTnLst>
                          </p:cTn>
                        </p:par>
                        <p:par>
                          <p:cTn id="35" fill="hold">
                            <p:stCondLst>
                              <p:cond delay="6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52"/>
                                        </p:tgtEl>
                                        <p:attrNameLst>
                                          <p:attrName>ppt_y</p:attrName>
                                        </p:attrNameLst>
                                      </p:cBhvr>
                                      <p:tavLst>
                                        <p:tav tm="0">
                                          <p:val>
                                            <p:strVal val="#ppt_y"/>
                                          </p:val>
                                        </p:tav>
                                        <p:tav tm="100000">
                                          <p:val>
                                            <p:strVal val="#ppt_y"/>
                                          </p:val>
                                        </p:tav>
                                      </p:tavLst>
                                    </p:anim>
                                    <p:anim calcmode="lin" valueType="num">
                                      <p:cBhvr>
                                        <p:cTn id="40" dur="5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52"/>
                                        </p:tgtEl>
                                        <p:attrNameLst>
                                          <p:attrName>ppt_w</p:attrName>
                                        </p:attrNameLst>
                                      </p:cBhvr>
                                      <p:tavLst>
                                        <p:tav tm="0">
                                          <p:val>
                                            <p:strVal val="#ppt_w/10"/>
                                          </p:val>
                                        </p:tav>
                                        <p:tav tm="50000">
                                          <p:val>
                                            <p:strVal val="#ppt_w+.01"/>
                                          </p:val>
                                        </p:tav>
                                        <p:tav tm="100000">
                                          <p:val>
                                            <p:strVal val="#ppt_w"/>
                                          </p:val>
                                        </p:tav>
                                      </p:tavLst>
                                    </p:anim>
                                    <p:animEffect>
                                      <p:cBhvr>
                                        <p:cTn id="42" dur="500" tmFilter="0,0; .5, 1; 1, 1"/>
                                        <p:tgtEl>
                                          <p:spTgt spid="52"/>
                                        </p:tgtEl>
                                      </p:cBhvr>
                                    </p:animEffect>
                                  </p:childTnLst>
                                </p:cTn>
                              </p:par>
                            </p:childTnLst>
                          </p:cTn>
                        </p:par>
                        <p:par>
                          <p:cTn id="43" fill="hold">
                            <p:stCondLst>
                              <p:cond delay="7050"/>
                            </p:stCondLst>
                            <p:childTnLst>
                              <p:par>
                                <p:cTn id="44" presetID="1" presetClass="entr" presetSubtype="0" fill="hold" nodeType="afterEffect">
                                  <p:stCondLst>
                                    <p:cond delay="0"/>
                                  </p:stCondLst>
                                  <p:childTnLst>
                                    <p:set>
                                      <p:cBhvr>
                                        <p:cTn id="45" dur="1" fill="hold">
                                          <p:stCondLst>
                                            <p:cond delay="0"/>
                                          </p:stCondLst>
                                        </p:cTn>
                                        <p:tgtEl>
                                          <p:spTgt spid="62"/>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53"/>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56"/>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59"/>
                                        </p:tgtEl>
                                        <p:attrNameLst>
                                          <p:attrName>style.visibility</p:attrName>
                                        </p:attrNameLst>
                                      </p:cBhvr>
                                      <p:to>
                                        <p:strVal val="visible"/>
                                      </p:to>
                                    </p:set>
                                  </p:childTnLst>
                                </p:cTn>
                              </p:par>
                              <p:par>
                                <p:cTn id="52" presetID="56" presetClass="path" presetSubtype="0" accel="50000" decel="50000" fill="hold" nodeType="withEffect">
                                  <p:stCondLst>
                                    <p:cond delay="0"/>
                                  </p:stCondLst>
                                  <p:childTnLst>
                                    <p:animMotion origin="layout" path="M 1.46481E-6 -2.96296E-6 L -0.313 -0.10856 " pathEditMode="relative" rAng="0" ptsTypes="AA">
                                      <p:cBhvr>
                                        <p:cTn id="53" dur="1000" spd="-99900" fill="hold"/>
                                        <p:tgtEl>
                                          <p:spTgt spid="62"/>
                                        </p:tgtEl>
                                        <p:attrNameLst>
                                          <p:attrName>ppt_x,ppt_y</p:attrName>
                                        </p:attrNameLst>
                                      </p:cBhvr>
                                      <p:rCtr x="-1550000" y="-530000"/>
                                    </p:animMotion>
                                  </p:childTnLst>
                                </p:cTn>
                              </p:par>
                              <p:par>
                                <p:cTn id="54" presetID="56" presetClass="path" presetSubtype="0" accel="50000" decel="50000" fill="hold" nodeType="withEffect">
                                  <p:stCondLst>
                                    <p:cond delay="0"/>
                                  </p:stCondLst>
                                  <p:childTnLst>
                                    <p:animMotion origin="layout" path="M 1.67816E-7 4.81481E-6 L 0.30831 0.12546 " pathEditMode="relative" rAng="0" ptsTypes="AA">
                                      <p:cBhvr>
                                        <p:cTn id="55" dur="1000" spd="-99900" fill="hold"/>
                                        <p:tgtEl>
                                          <p:spTgt spid="53"/>
                                        </p:tgtEl>
                                        <p:attrNameLst>
                                          <p:attrName>ppt_x,ppt_y</p:attrName>
                                        </p:attrNameLst>
                                      </p:cBhvr>
                                      <p:rCtr x="1540000" y="630000"/>
                                    </p:animMotion>
                                  </p:childTnLst>
                                </p:cTn>
                              </p:par>
                              <p:par>
                                <p:cTn id="56" presetID="56" presetClass="path" presetSubtype="0" accel="50000" decel="50000" fill="hold" nodeType="withEffect">
                                  <p:stCondLst>
                                    <p:cond delay="0"/>
                                  </p:stCondLst>
                                  <p:childTnLst>
                                    <p:animMotion origin="layout" path="M -1.26838E-6 -4.81481E-6 L 0.30623 -0.10416 " pathEditMode="relative" rAng="0" ptsTypes="AA">
                                      <p:cBhvr>
                                        <p:cTn id="57" dur="1000" spd="-99900" fill="hold"/>
                                        <p:tgtEl>
                                          <p:spTgt spid="56"/>
                                        </p:tgtEl>
                                        <p:attrNameLst>
                                          <p:attrName>ppt_x,ppt_y</p:attrName>
                                        </p:attrNameLst>
                                      </p:cBhvr>
                                      <p:rCtr x="1530000" y="-510000"/>
                                    </p:animMotion>
                                  </p:childTnLst>
                                </p:cTn>
                              </p:par>
                              <p:par>
                                <p:cTn id="58" presetID="56" presetClass="path" presetSubtype="0" accel="50000" decel="50000" fill="hold" nodeType="withEffect">
                                  <p:stCondLst>
                                    <p:cond delay="0"/>
                                  </p:stCondLst>
                                  <p:childTnLst>
                                    <p:animMotion origin="layout" path="M 2.91667E-6 5.55112E-17 L -0.30925 0.12083 " pathEditMode="relative" rAng="0" ptsTypes="AA">
                                      <p:cBhvr>
                                        <p:cTn id="59" dur="1000" spd="-99900" fill="hold"/>
                                        <p:tgtEl>
                                          <p:spTgt spid="59"/>
                                        </p:tgtEl>
                                        <p:attrNameLst>
                                          <p:attrName>ppt_x,ppt_y</p:attrName>
                                        </p:attrNameLst>
                                      </p:cBhvr>
                                      <p:rCtr x="-15469" y="6042"/>
                                    </p:animMotion>
                                  </p:childTnLst>
                                </p:cTn>
                              </p:par>
                            </p:childTnLst>
                          </p:cTn>
                        </p:par>
                        <p:par>
                          <p:cTn id="60" fill="hold">
                            <p:stCondLst>
                              <p:cond delay="8050"/>
                            </p:stCondLst>
                            <p:childTnLst>
                              <p:par>
                                <p:cTn id="61" presetID="22" presetClass="entr" presetSubtype="8" fill="hold" grpId="0" nodeType="afterEffect">
                                  <p:stCondLst>
                                    <p:cond delay="0"/>
                                  </p:stCondLst>
                                  <p:childTnLst>
                                    <p:set>
                                      <p:cBhvr>
                                        <p:cTn id="62" dur="1" fill="hold">
                                          <p:stCondLst>
                                            <p:cond delay="0"/>
                                          </p:stCondLst>
                                        </p:cTn>
                                        <p:tgtEl>
                                          <p:spTgt spid="47"/>
                                        </p:tgtEl>
                                        <p:attrNameLst>
                                          <p:attrName>style.visibility</p:attrName>
                                        </p:attrNameLst>
                                      </p:cBhvr>
                                      <p:to>
                                        <p:strVal val="visible"/>
                                      </p:to>
                                    </p:set>
                                    <p:animEffect>
                                      <p:cBhvr>
                                        <p:cTn id="63" dur="500"/>
                                        <p:tgtEl>
                                          <p:spTgt spid="47"/>
                                        </p:tgtEl>
                                      </p:cBhvr>
                                    </p:animEffect>
                                  </p:childTnLst>
                                </p:cTn>
                              </p:par>
                              <p:par>
                                <p:cTn id="64" presetID="22" presetClass="entr" presetSubtype="2" fill="hold" grpId="0" nodeType="withEffect">
                                  <p:stCondLst>
                                    <p:cond delay="0"/>
                                  </p:stCondLst>
                                  <p:childTnLst>
                                    <p:set>
                                      <p:cBhvr>
                                        <p:cTn id="65" dur="1" fill="hold">
                                          <p:stCondLst>
                                            <p:cond delay="0"/>
                                          </p:stCondLst>
                                        </p:cTn>
                                        <p:tgtEl>
                                          <p:spTgt spid="48"/>
                                        </p:tgtEl>
                                        <p:attrNameLst>
                                          <p:attrName>style.visibility</p:attrName>
                                        </p:attrNameLst>
                                      </p:cBhvr>
                                      <p:to>
                                        <p:strVal val="visible"/>
                                      </p:to>
                                    </p:set>
                                    <p:animEffect>
                                      <p:cBhvr>
                                        <p:cTn id="66" dur="500"/>
                                        <p:tgtEl>
                                          <p:spTgt spid="48"/>
                                        </p:tgtEl>
                                      </p:cBhvr>
                                    </p:animEffect>
                                  </p:childTnLst>
                                </p:cTn>
                              </p:par>
                              <p:par>
                                <p:cTn id="67" presetID="22" presetClass="entr" presetSubtype="2"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Effect>
                                      <p:cBhvr>
                                        <p:cTn id="69" dur="500"/>
                                        <p:tgtEl>
                                          <p:spTgt spid="50"/>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9"/>
                                        </p:tgtEl>
                                        <p:attrNameLst>
                                          <p:attrName>style.visibility</p:attrName>
                                        </p:attrNameLst>
                                      </p:cBhvr>
                                      <p:to>
                                        <p:strVal val="visible"/>
                                      </p:to>
                                    </p:set>
                                    <p:animEffect>
                                      <p:cBhvr>
                                        <p:cTn id="72" dur="500"/>
                                        <p:tgtEl>
                                          <p:spTgt spid="49"/>
                                        </p:tgtEl>
                                      </p:cBhvr>
                                    </p:animEffect>
                                  </p:childTnLst>
                                </p:cTn>
                              </p:par>
                            </p:childTnLst>
                          </p:cTn>
                        </p:par>
                        <p:par>
                          <p:cTn id="73" fill="hold">
                            <p:stCondLst>
                              <p:cond delay="8550"/>
                            </p:stCondLst>
                            <p:childTnLst>
                              <p:par>
                                <p:cTn id="74" presetID="47"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animEffect>
                                      <p:cBhvr>
                                        <p:cTn id="76" dur="1000"/>
                                        <p:tgtEl>
                                          <p:spTgt spid="65"/>
                                        </p:tgtEl>
                                      </p:cBhvr>
                                    </p:animEffect>
                                    <p:anim calcmode="lin" valueType="num">
                                      <p:cBhvr>
                                        <p:cTn id="77" dur="1000" fill="hold"/>
                                        <p:tgtEl>
                                          <p:spTgt spid="65"/>
                                        </p:tgtEl>
                                        <p:attrNameLst>
                                          <p:attrName>ppt_x</p:attrName>
                                        </p:attrNameLst>
                                      </p:cBhvr>
                                      <p:tavLst>
                                        <p:tav tm="0">
                                          <p:val>
                                            <p:strVal val="#ppt_x"/>
                                          </p:val>
                                        </p:tav>
                                        <p:tav tm="100000">
                                          <p:val>
                                            <p:strVal val="#ppt_x"/>
                                          </p:val>
                                        </p:tav>
                                      </p:tavLst>
                                    </p:anim>
                                    <p:anim calcmode="lin" valueType="num">
                                      <p:cBhvr>
                                        <p:cTn id="78" dur="1000" fill="hold"/>
                                        <p:tgtEl>
                                          <p:spTgt spid="65"/>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67"/>
                                        </p:tgtEl>
                                        <p:attrNameLst>
                                          <p:attrName>style.visibility</p:attrName>
                                        </p:attrNameLst>
                                      </p:cBhvr>
                                      <p:to>
                                        <p:strVal val="visible"/>
                                      </p:to>
                                    </p:set>
                                    <p:animEffect>
                                      <p:cBhvr>
                                        <p:cTn id="81" dur="1000"/>
                                        <p:tgtEl>
                                          <p:spTgt spid="67"/>
                                        </p:tgtEl>
                                      </p:cBhvr>
                                    </p:animEffect>
                                    <p:anim calcmode="lin" valueType="num">
                                      <p:cBhvr>
                                        <p:cTn id="82" dur="1000" fill="hold"/>
                                        <p:tgtEl>
                                          <p:spTgt spid="67"/>
                                        </p:tgtEl>
                                        <p:attrNameLst>
                                          <p:attrName>ppt_x</p:attrName>
                                        </p:attrNameLst>
                                      </p:cBhvr>
                                      <p:tavLst>
                                        <p:tav tm="0">
                                          <p:val>
                                            <p:strVal val="#ppt_x"/>
                                          </p:val>
                                        </p:tav>
                                        <p:tav tm="100000">
                                          <p:val>
                                            <p:strVal val="#ppt_x"/>
                                          </p:val>
                                        </p:tav>
                                      </p:tavLst>
                                    </p:anim>
                                    <p:anim calcmode="lin" valueType="num">
                                      <p:cBhvr>
                                        <p:cTn id="83" dur="1000" fill="hold"/>
                                        <p:tgtEl>
                                          <p:spTgt spid="67"/>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1"/>
                                        </p:tgtEl>
                                        <p:attrNameLst>
                                          <p:attrName>style.visibility</p:attrName>
                                        </p:attrNameLst>
                                      </p:cBhvr>
                                      <p:to>
                                        <p:strVal val="visible"/>
                                      </p:to>
                                    </p:set>
                                    <p:animEffect>
                                      <p:cBhvr>
                                        <p:cTn id="86" dur="1000"/>
                                        <p:tgtEl>
                                          <p:spTgt spid="71"/>
                                        </p:tgtEl>
                                      </p:cBhvr>
                                    </p:animEffect>
                                    <p:anim calcmode="lin" valueType="num">
                                      <p:cBhvr>
                                        <p:cTn id="87" dur="1000" fill="hold"/>
                                        <p:tgtEl>
                                          <p:spTgt spid="71"/>
                                        </p:tgtEl>
                                        <p:attrNameLst>
                                          <p:attrName>ppt_x</p:attrName>
                                        </p:attrNameLst>
                                      </p:cBhvr>
                                      <p:tavLst>
                                        <p:tav tm="0">
                                          <p:val>
                                            <p:strVal val="#ppt_x"/>
                                          </p:val>
                                        </p:tav>
                                        <p:tav tm="100000">
                                          <p:val>
                                            <p:strVal val="#ppt_x"/>
                                          </p:val>
                                        </p:tav>
                                      </p:tavLst>
                                    </p:anim>
                                    <p:anim calcmode="lin" valueType="num">
                                      <p:cBhvr>
                                        <p:cTn id="88" dur="1000" fill="hold"/>
                                        <p:tgtEl>
                                          <p:spTgt spid="7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69"/>
                                        </p:tgtEl>
                                        <p:attrNameLst>
                                          <p:attrName>style.visibility</p:attrName>
                                        </p:attrNameLst>
                                      </p:cBhvr>
                                      <p:to>
                                        <p:strVal val="visible"/>
                                      </p:to>
                                    </p:set>
                                    <p:animEffect>
                                      <p:cBhvr>
                                        <p:cTn id="91" dur="1000"/>
                                        <p:tgtEl>
                                          <p:spTgt spid="69"/>
                                        </p:tgtEl>
                                      </p:cBhvr>
                                    </p:animEffect>
                                    <p:anim calcmode="lin" valueType="num">
                                      <p:cBhvr>
                                        <p:cTn id="92" dur="1000" fill="hold"/>
                                        <p:tgtEl>
                                          <p:spTgt spid="69"/>
                                        </p:tgtEl>
                                        <p:attrNameLst>
                                          <p:attrName>ppt_x</p:attrName>
                                        </p:attrNameLst>
                                      </p:cBhvr>
                                      <p:tavLst>
                                        <p:tav tm="0">
                                          <p:val>
                                            <p:strVal val="#ppt_x"/>
                                          </p:val>
                                        </p:tav>
                                        <p:tav tm="100000">
                                          <p:val>
                                            <p:strVal val="#ppt_x"/>
                                          </p:val>
                                        </p:tav>
                                      </p:tavLst>
                                    </p:anim>
                                    <p:anim calcmode="lin" valueType="num">
                                      <p:cBhvr>
                                        <p:cTn id="93" dur="1000" fill="hold"/>
                                        <p:tgtEl>
                                          <p:spTgt spid="69"/>
                                        </p:tgtEl>
                                        <p:attrNameLst>
                                          <p:attrName>ppt_y</p:attrName>
                                        </p:attrNameLst>
                                      </p:cBhvr>
                                      <p:tavLst>
                                        <p:tav tm="0">
                                          <p:val>
                                            <p:strVal val="#ppt_y+.1"/>
                                          </p:val>
                                        </p:tav>
                                        <p:tav tm="100000">
                                          <p:val>
                                            <p:strVal val="#ppt_y"/>
                                          </p:val>
                                        </p:tav>
                                      </p:tavLst>
                                    </p:anim>
                                  </p:childTnLst>
                                </p:cTn>
                              </p:par>
                            </p:childTnLst>
                          </p:cTn>
                        </p:par>
                        <p:par>
                          <p:cTn id="94" fill="hold">
                            <p:stCondLst>
                              <p:cond delay="9550"/>
                            </p:stCondLst>
                            <p:childTnLst>
                              <p:par>
                                <p:cTn id="95" presetID="22" presetClass="entr" presetSubtype="1" fill="hold" grpId="0" nodeType="afterEffect">
                                  <p:stCondLst>
                                    <p:cond delay="0"/>
                                  </p:stCondLst>
                                  <p:childTnLst>
                                    <p:set>
                                      <p:cBhvr>
                                        <p:cTn id="96" dur="1" fill="hold">
                                          <p:stCondLst>
                                            <p:cond delay="0"/>
                                          </p:stCondLst>
                                        </p:cTn>
                                        <p:tgtEl>
                                          <p:spTgt spid="66"/>
                                        </p:tgtEl>
                                        <p:attrNameLst>
                                          <p:attrName>style.visibility</p:attrName>
                                        </p:attrNameLst>
                                      </p:cBhvr>
                                      <p:to>
                                        <p:strVal val="visible"/>
                                      </p:to>
                                    </p:set>
                                    <p:animEffect>
                                      <p:cBhvr>
                                        <p:cTn id="97" dur="500"/>
                                        <p:tgtEl>
                                          <p:spTgt spid="66"/>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68"/>
                                        </p:tgtEl>
                                        <p:attrNameLst>
                                          <p:attrName>style.visibility</p:attrName>
                                        </p:attrNameLst>
                                      </p:cBhvr>
                                      <p:to>
                                        <p:strVal val="visible"/>
                                      </p:to>
                                    </p:set>
                                    <p:animEffect>
                                      <p:cBhvr>
                                        <p:cTn id="100" dur="500"/>
                                        <p:tgtEl>
                                          <p:spTgt spid="68"/>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70"/>
                                        </p:tgtEl>
                                        <p:attrNameLst>
                                          <p:attrName>style.visibility</p:attrName>
                                        </p:attrNameLst>
                                      </p:cBhvr>
                                      <p:to>
                                        <p:strVal val="visible"/>
                                      </p:to>
                                    </p:set>
                                    <p:animEffect>
                                      <p:cBhvr>
                                        <p:cTn id="103" dur="500"/>
                                        <p:tgtEl>
                                          <p:spTgt spid="70"/>
                                        </p:tgtEl>
                                      </p:cBhvr>
                                    </p:animEffect>
                                  </p:childTnLst>
                                </p:cTn>
                              </p:par>
                              <p:par>
                                <p:cTn id="104" presetID="22" presetClass="entr" presetSubtype="4" fill="hold" grpId="0" nodeType="withEffect">
                                  <p:stCondLst>
                                    <p:cond delay="0"/>
                                  </p:stCondLst>
                                  <p:childTnLst>
                                    <p:set>
                                      <p:cBhvr>
                                        <p:cTn id="105" dur="1" fill="hold">
                                          <p:stCondLst>
                                            <p:cond delay="0"/>
                                          </p:stCondLst>
                                        </p:cTn>
                                        <p:tgtEl>
                                          <p:spTgt spid="72"/>
                                        </p:tgtEl>
                                        <p:attrNameLst>
                                          <p:attrName>style.visibility</p:attrName>
                                        </p:attrNameLst>
                                      </p:cBhvr>
                                      <p:to>
                                        <p:strVal val="visible"/>
                                      </p:to>
                                    </p:set>
                                    <p:animEffect>
                                      <p:cBhvr>
                                        <p:cTn id="106"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7" grpId="0" animBg="1"/>
      <p:bldP spid="48" grpId="0" animBg="1"/>
      <p:bldP spid="49" grpId="0" animBg="1"/>
      <p:bldP spid="50" grpId="0" animBg="1"/>
      <p:bldP spid="51" grpId="0" bldLvl="0" animBg="1" autoUpdateAnimBg="0"/>
      <p:bldP spid="52" grpId="0" bldLvl="0" autoUpdateAnimBg="0"/>
      <p:bldP spid="65" grpId="0" bldLvl="0" animBg="1" autoUpdateAnimBg="0"/>
      <p:bldP spid="66" grpId="0" bldLvl="0" autoUpdateAnimBg="0"/>
      <p:bldP spid="67" grpId="0" bldLvl="0" animBg="1" autoUpdateAnimBg="0"/>
      <p:bldP spid="68" grpId="0" bldLvl="0" autoUpdateAnimBg="0"/>
      <p:bldP spid="69" grpId="0" bldLvl="0" animBg="1" autoUpdateAnimBg="0"/>
      <p:bldP spid="70" grpId="0" bldLvl="0" autoUpdateAnimBg="0"/>
      <p:bldP spid="71" grpId="0" bldLvl="0" animBg="1" autoUpdateAnimBg="0"/>
      <p:bldP spid="72"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67" name="矩形 66"/>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cxnSp>
        <p:nvCxnSpPr>
          <p:cNvPr id="47" name="直接连接符 46"/>
          <p:cNvCxnSpPr/>
          <p:nvPr/>
        </p:nvCxnSpPr>
        <p:spPr>
          <a:xfrm>
            <a:off x="116114" y="6386287"/>
            <a:ext cx="1195977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Rectangle 9"/>
          <p:cNvSpPr>
            <a:spLocks noChangeArrowheads="1"/>
          </p:cNvSpPr>
          <p:nvPr/>
        </p:nvSpPr>
        <p:spPr bwMode="auto">
          <a:xfrm>
            <a:off x="11113" y="4151389"/>
            <a:ext cx="122047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49" name="Rectangle 11"/>
          <p:cNvSpPr>
            <a:spLocks noChangeArrowheads="1"/>
          </p:cNvSpPr>
          <p:nvPr/>
        </p:nvSpPr>
        <p:spPr bwMode="auto">
          <a:xfrm>
            <a:off x="0" y="4151389"/>
            <a:ext cx="12225338" cy="682625"/>
          </a:xfrm>
          <a:prstGeom prst="rect">
            <a:avLst/>
          </a:prstGeom>
          <a:solidFill>
            <a:srgbClr val="8AC028"/>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50" name="组合 3"/>
          <p:cNvGrpSpPr>
            <a:grpSpLocks/>
          </p:cNvGrpSpPr>
          <p:nvPr/>
        </p:nvGrpSpPr>
        <p:grpSpPr bwMode="auto">
          <a:xfrm>
            <a:off x="4338638" y="1916189"/>
            <a:ext cx="3536950" cy="2133600"/>
            <a:chOff x="0" y="0"/>
            <a:chExt cx="3536515" cy="2133600"/>
          </a:xfrm>
        </p:grpSpPr>
        <p:pic>
          <p:nvPicPr>
            <p:cNvPr id="51"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18"/>
            <p:cNvSpPr>
              <a:spLocks noChangeArrowheads="1"/>
            </p:cNvSpPr>
            <p:nvPr/>
          </p:nvSpPr>
          <p:spPr bwMode="auto">
            <a:xfrm>
              <a:off x="519687" y="255892"/>
              <a:ext cx="2450592" cy="1530000"/>
            </a:xfrm>
            <a:prstGeom prst="rect">
              <a:avLst/>
            </a:prstGeom>
            <a:blipFill dpi="0" rotWithShape="1">
              <a:blip r:embed="rId6"/>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53" name="组合 2"/>
          <p:cNvGrpSpPr>
            <a:grpSpLocks/>
          </p:cNvGrpSpPr>
          <p:nvPr/>
        </p:nvGrpSpPr>
        <p:grpSpPr bwMode="auto">
          <a:xfrm>
            <a:off x="884238" y="1916189"/>
            <a:ext cx="3536950" cy="2133600"/>
            <a:chOff x="0" y="0"/>
            <a:chExt cx="3536515" cy="2133600"/>
          </a:xfrm>
        </p:grpSpPr>
        <p:pic>
          <p:nvPicPr>
            <p:cNvPr id="5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Rectangle 19"/>
            <p:cNvSpPr>
              <a:spLocks noChangeArrowheads="1"/>
            </p:cNvSpPr>
            <p:nvPr/>
          </p:nvSpPr>
          <p:spPr bwMode="auto">
            <a:xfrm>
              <a:off x="524581" y="255892"/>
              <a:ext cx="2450592" cy="1530000"/>
            </a:xfrm>
            <a:prstGeom prst="rect">
              <a:avLst/>
            </a:prstGeom>
            <a:blipFill dpi="0" rotWithShape="1">
              <a:blip r:embed="rId7"/>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56" name="组合 4"/>
          <p:cNvGrpSpPr>
            <a:grpSpLocks/>
          </p:cNvGrpSpPr>
          <p:nvPr/>
        </p:nvGrpSpPr>
        <p:grpSpPr bwMode="auto">
          <a:xfrm>
            <a:off x="7793038" y="1916189"/>
            <a:ext cx="3535363" cy="2133600"/>
            <a:chOff x="0" y="0"/>
            <a:chExt cx="3536515" cy="2133600"/>
          </a:xfrm>
        </p:grpSpPr>
        <p:pic>
          <p:nvPicPr>
            <p:cNvPr id="5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53651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Rectangle 20"/>
            <p:cNvSpPr>
              <a:spLocks noChangeArrowheads="1"/>
            </p:cNvSpPr>
            <p:nvPr/>
          </p:nvSpPr>
          <p:spPr bwMode="auto">
            <a:xfrm>
              <a:off x="515715" y="255890"/>
              <a:ext cx="2450592" cy="1530000"/>
            </a:xfrm>
            <a:prstGeom prst="rect">
              <a:avLst/>
            </a:prstGeom>
            <a:blipFill dpi="0" rotWithShape="1">
              <a:blip r:embed="rId8"/>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p:txBody>
        </p:sp>
      </p:grpSp>
      <p:sp>
        <p:nvSpPr>
          <p:cNvPr id="59" name="矩形 37"/>
          <p:cNvSpPr>
            <a:spLocks noChangeArrowheads="1"/>
          </p:cNvSpPr>
          <p:nvPr/>
        </p:nvSpPr>
        <p:spPr bwMode="auto">
          <a:xfrm>
            <a:off x="1327151" y="1227214"/>
            <a:ext cx="9593262" cy="652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点击在此录入上述图表的综合描述说明，在此录入上述图表的综合描述说明。在此录入上述图表的综合描述说明，在此录入上述图表的综合描述说明，在此录入上述图表的综合描述说明。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38"/>
          <p:cNvSpPr>
            <a:spLocks noChangeArrowheads="1"/>
          </p:cNvSpPr>
          <p:nvPr/>
        </p:nvSpPr>
        <p:spPr bwMode="auto">
          <a:xfrm>
            <a:off x="1714801" y="4260927"/>
            <a:ext cx="1877419"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dirty="0" smtClean="0">
                <a:solidFill>
                  <a:schemeClr val="bg1"/>
                </a:solidFill>
                <a:latin typeface="微软雅黑" panose="020B0503020204020204" pitchFamily="34" charset="-122"/>
                <a:ea typeface="微软雅黑" panose="020B0503020204020204" pitchFamily="34" charset="-122"/>
                <a:sym typeface="方正兰亭黑_GBK" pitchFamily="2" charset="-122"/>
              </a:rPr>
              <a:t>解释说明图片</a:t>
            </a:r>
            <a:endParaRPr lang="en-US" altLang="zh-CN" sz="2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1" name="矩形 47"/>
          <p:cNvSpPr>
            <a:spLocks noChangeArrowheads="1"/>
          </p:cNvSpPr>
          <p:nvPr/>
        </p:nvSpPr>
        <p:spPr bwMode="auto">
          <a:xfrm>
            <a:off x="1489076" y="4899102"/>
            <a:ext cx="2328862"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矩形 51"/>
          <p:cNvSpPr>
            <a:spLocks noChangeArrowheads="1"/>
          </p:cNvSpPr>
          <p:nvPr/>
        </p:nvSpPr>
        <p:spPr bwMode="auto">
          <a:xfrm>
            <a:off x="5169199" y="4260927"/>
            <a:ext cx="1877420"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200" dirty="0">
                <a:solidFill>
                  <a:schemeClr val="bg1"/>
                </a:solidFill>
                <a:latin typeface="微软雅黑" panose="020B0503020204020204" pitchFamily="34" charset="-122"/>
                <a:ea typeface="微软雅黑" panose="020B0503020204020204" pitchFamily="34" charset="-122"/>
                <a:sym typeface="方正兰亭黑_GBK" pitchFamily="2" charset="-122"/>
              </a:rPr>
              <a:t>解释说明图片</a:t>
            </a:r>
            <a:endParaRPr lang="en-US" altLang="zh-CN" sz="2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3" name="矩形 47"/>
          <p:cNvSpPr>
            <a:spLocks noChangeArrowheads="1"/>
          </p:cNvSpPr>
          <p:nvPr/>
        </p:nvSpPr>
        <p:spPr bwMode="auto">
          <a:xfrm>
            <a:off x="4941888" y="4899102"/>
            <a:ext cx="232886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4" name="矩形 53"/>
          <p:cNvSpPr>
            <a:spLocks noChangeArrowheads="1"/>
          </p:cNvSpPr>
          <p:nvPr/>
        </p:nvSpPr>
        <p:spPr bwMode="auto">
          <a:xfrm>
            <a:off x="8622014" y="4260927"/>
            <a:ext cx="1877419" cy="430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200" dirty="0">
                <a:solidFill>
                  <a:schemeClr val="bg1"/>
                </a:solidFill>
                <a:latin typeface="微软雅黑" panose="020B0503020204020204" pitchFamily="34" charset="-122"/>
                <a:ea typeface="微软雅黑" panose="020B0503020204020204" pitchFamily="34" charset="-122"/>
                <a:sym typeface="方正兰亭黑_GBK" pitchFamily="2" charset="-122"/>
              </a:rPr>
              <a:t>解释说明图片</a:t>
            </a:r>
            <a:endParaRPr lang="en-US" altLang="zh-CN" sz="2200"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5" name="矩形 47"/>
          <p:cNvSpPr>
            <a:spLocks noChangeArrowheads="1"/>
          </p:cNvSpPr>
          <p:nvPr/>
        </p:nvSpPr>
        <p:spPr bwMode="auto">
          <a:xfrm>
            <a:off x="8396288" y="4899102"/>
            <a:ext cx="2328863"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1838192"/>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500"/>
                            </p:stCondLst>
                            <p:childTnLst>
                              <p:par>
                                <p:cTn id="32" presetID="16" presetClass="entr" presetSubtype="37" fill="hold" grpId="0"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p:cBhvr>
                                        <p:cTn id="34" dur="500"/>
                                        <p:tgtEl>
                                          <p:spTgt spid="59"/>
                                        </p:tgtEl>
                                      </p:cBhvr>
                                    </p:animEffect>
                                  </p:childTnLst>
                                </p:cTn>
                              </p:par>
                            </p:childTnLst>
                          </p:cTn>
                        </p:par>
                        <p:par>
                          <p:cTn id="35" fill="hold">
                            <p:stCondLst>
                              <p:cond delay="6000"/>
                            </p:stCondLst>
                            <p:childTnLst>
                              <p:par>
                                <p:cTn id="36" presetID="22" presetClass="entr" presetSubtype="8"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p:cBhvr>
                                        <p:cTn id="38" dur="1000"/>
                                        <p:tgtEl>
                                          <p:spTgt spid="49"/>
                                        </p:tgtEl>
                                      </p:cBhvr>
                                    </p:animEffect>
                                  </p:childTnLst>
                                </p:cTn>
                              </p:par>
                            </p:childTnLst>
                          </p:cTn>
                        </p:par>
                        <p:par>
                          <p:cTn id="39" fill="hold">
                            <p:stCondLst>
                              <p:cond delay="7000"/>
                            </p:stCondLst>
                            <p:childTnLst>
                              <p:par>
                                <p:cTn id="40" presetID="12" presetClass="entr" presetSubtype="1"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p:tgtEl>
                                          <p:spTgt spid="50"/>
                                        </p:tgtEl>
                                        <p:attrNameLst>
                                          <p:attrName>ppt_y</p:attrName>
                                        </p:attrNameLst>
                                      </p:cBhvr>
                                      <p:tavLst>
                                        <p:tav tm="0">
                                          <p:val>
                                            <p:strVal val="#ppt_y-#ppt_h*1.125000"/>
                                          </p:val>
                                        </p:tav>
                                        <p:tav tm="100000">
                                          <p:val>
                                            <p:strVal val="#ppt_y"/>
                                          </p:val>
                                        </p:tav>
                                      </p:tavLst>
                                    </p:anim>
                                    <p:animEffect>
                                      <p:cBhvr>
                                        <p:cTn id="43" dur="500"/>
                                        <p:tgtEl>
                                          <p:spTgt spid="50"/>
                                        </p:tgtEl>
                                      </p:cBhvr>
                                    </p:animEffect>
                                  </p:childTnLst>
                                </p:cTn>
                              </p:par>
                            </p:childTnLst>
                          </p:cTn>
                        </p:par>
                        <p:par>
                          <p:cTn id="44" fill="hold">
                            <p:stCondLst>
                              <p:cond delay="7500"/>
                            </p:stCondLst>
                            <p:childTnLst>
                              <p:par>
                                <p:cTn id="45" presetID="12" presetClass="entr" presetSubtype="2"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p:tgtEl>
                                          <p:spTgt spid="53"/>
                                        </p:tgtEl>
                                        <p:attrNameLst>
                                          <p:attrName>ppt_x</p:attrName>
                                        </p:attrNameLst>
                                      </p:cBhvr>
                                      <p:tavLst>
                                        <p:tav tm="0">
                                          <p:val>
                                            <p:strVal val="#ppt_x+#ppt_w*1.125000"/>
                                          </p:val>
                                        </p:tav>
                                        <p:tav tm="100000">
                                          <p:val>
                                            <p:strVal val="#ppt_x"/>
                                          </p:val>
                                        </p:tav>
                                      </p:tavLst>
                                    </p:anim>
                                    <p:animEffect>
                                      <p:cBhvr>
                                        <p:cTn id="48" dur="500"/>
                                        <p:tgtEl>
                                          <p:spTgt spid="53"/>
                                        </p:tgtEl>
                                      </p:cBhvr>
                                    </p:animEffect>
                                  </p:childTnLst>
                                </p:cTn>
                              </p:par>
                              <p:par>
                                <p:cTn id="49" presetID="12" presetClass="entr" presetSubtype="8" fill="hold" nodeType="withEffect">
                                  <p:stCondLst>
                                    <p:cond delay="0"/>
                                  </p:stCondLst>
                                  <p:childTnLst>
                                    <p:set>
                                      <p:cBhvr>
                                        <p:cTn id="50" dur="1" fill="hold">
                                          <p:stCondLst>
                                            <p:cond delay="0"/>
                                          </p:stCondLst>
                                        </p:cTn>
                                        <p:tgtEl>
                                          <p:spTgt spid="56"/>
                                        </p:tgtEl>
                                        <p:attrNameLst>
                                          <p:attrName>style.visibility</p:attrName>
                                        </p:attrNameLst>
                                      </p:cBhvr>
                                      <p:to>
                                        <p:strVal val="visible"/>
                                      </p:to>
                                    </p:set>
                                    <p:anim calcmode="lin" valueType="num">
                                      <p:cBhvr>
                                        <p:cTn id="51" dur="500"/>
                                        <p:tgtEl>
                                          <p:spTgt spid="56"/>
                                        </p:tgtEl>
                                        <p:attrNameLst>
                                          <p:attrName>ppt_x</p:attrName>
                                        </p:attrNameLst>
                                      </p:cBhvr>
                                      <p:tavLst>
                                        <p:tav tm="0">
                                          <p:val>
                                            <p:strVal val="#ppt_x-#ppt_w*1.125000"/>
                                          </p:val>
                                        </p:tav>
                                        <p:tav tm="100000">
                                          <p:val>
                                            <p:strVal val="#ppt_x"/>
                                          </p:val>
                                        </p:tav>
                                      </p:tavLst>
                                    </p:anim>
                                    <p:animEffect>
                                      <p:cBhvr>
                                        <p:cTn id="52" dur="500"/>
                                        <p:tgtEl>
                                          <p:spTgt spid="56"/>
                                        </p:tgtEl>
                                      </p:cBhvr>
                                    </p:animEffect>
                                  </p:childTnLst>
                                </p:cTn>
                              </p:par>
                            </p:childTnLst>
                          </p:cTn>
                        </p:par>
                        <p:par>
                          <p:cTn id="53" fill="hold">
                            <p:stCondLst>
                              <p:cond delay="8000"/>
                            </p:stCondLst>
                            <p:childTnLst>
                              <p:par>
                                <p:cTn id="54" presetID="23" presetClass="entr" presetSubtype="16" fill="hold" grpId="0" nodeType="after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p:cTn id="56" dur="500" fill="hold"/>
                                        <p:tgtEl>
                                          <p:spTgt spid="62"/>
                                        </p:tgtEl>
                                        <p:attrNameLst>
                                          <p:attrName>ppt_w</p:attrName>
                                        </p:attrNameLst>
                                      </p:cBhvr>
                                      <p:tavLst>
                                        <p:tav tm="0">
                                          <p:val>
                                            <p:fltVal val="0"/>
                                          </p:val>
                                        </p:tav>
                                        <p:tav tm="100000">
                                          <p:val>
                                            <p:strVal val="#ppt_w"/>
                                          </p:val>
                                        </p:tav>
                                      </p:tavLst>
                                    </p:anim>
                                    <p:anim calcmode="lin" valueType="num">
                                      <p:cBhvr>
                                        <p:cTn id="57" dur="500" fill="hold"/>
                                        <p:tgtEl>
                                          <p:spTgt spid="6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p:cTn id="60" dur="500" fill="hold"/>
                                        <p:tgtEl>
                                          <p:spTgt spid="60"/>
                                        </p:tgtEl>
                                        <p:attrNameLst>
                                          <p:attrName>ppt_w</p:attrName>
                                        </p:attrNameLst>
                                      </p:cBhvr>
                                      <p:tavLst>
                                        <p:tav tm="0">
                                          <p:val>
                                            <p:fltVal val="0"/>
                                          </p:val>
                                        </p:tav>
                                        <p:tav tm="100000">
                                          <p:val>
                                            <p:strVal val="#ppt_w"/>
                                          </p:val>
                                        </p:tav>
                                      </p:tavLst>
                                    </p:anim>
                                    <p:anim calcmode="lin" valueType="num">
                                      <p:cBhvr>
                                        <p:cTn id="61" dur="500" fill="hold"/>
                                        <p:tgtEl>
                                          <p:spTgt spid="60"/>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64"/>
                                        </p:tgtEl>
                                        <p:attrNameLst>
                                          <p:attrName>style.visibility</p:attrName>
                                        </p:attrNameLst>
                                      </p:cBhvr>
                                      <p:to>
                                        <p:strVal val="visible"/>
                                      </p:to>
                                    </p:set>
                                    <p:anim calcmode="lin" valueType="num">
                                      <p:cBhvr>
                                        <p:cTn id="64" dur="500" fill="hold"/>
                                        <p:tgtEl>
                                          <p:spTgt spid="64"/>
                                        </p:tgtEl>
                                        <p:attrNameLst>
                                          <p:attrName>ppt_w</p:attrName>
                                        </p:attrNameLst>
                                      </p:cBhvr>
                                      <p:tavLst>
                                        <p:tav tm="0">
                                          <p:val>
                                            <p:fltVal val="0"/>
                                          </p:val>
                                        </p:tav>
                                        <p:tav tm="100000">
                                          <p:val>
                                            <p:strVal val="#ppt_w"/>
                                          </p:val>
                                        </p:tav>
                                      </p:tavLst>
                                    </p:anim>
                                    <p:anim calcmode="lin" valueType="num">
                                      <p:cBhvr>
                                        <p:cTn id="65" dur="500" fill="hold"/>
                                        <p:tgtEl>
                                          <p:spTgt spid="64"/>
                                        </p:tgtEl>
                                        <p:attrNameLst>
                                          <p:attrName>ppt_h</p:attrName>
                                        </p:attrNameLst>
                                      </p:cBhvr>
                                      <p:tavLst>
                                        <p:tav tm="0">
                                          <p:val>
                                            <p:fltVal val="0"/>
                                          </p:val>
                                        </p:tav>
                                        <p:tav tm="100000">
                                          <p:val>
                                            <p:strVal val="#ppt_h"/>
                                          </p:val>
                                        </p:tav>
                                      </p:tavLst>
                                    </p:anim>
                                  </p:childTnLst>
                                </p:cTn>
                              </p:par>
                            </p:childTnLst>
                          </p:cTn>
                        </p:par>
                        <p:par>
                          <p:cTn id="66" fill="hold">
                            <p:stCondLst>
                              <p:cond delay="8500"/>
                            </p:stCondLst>
                            <p:childTnLst>
                              <p:par>
                                <p:cTn id="67" presetID="20" presetClass="entr" presetSubtype="0"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Effect>
                                      <p:cBhvr>
                                        <p:cTn id="69" dur="750"/>
                                        <p:tgtEl>
                                          <p:spTgt spid="63"/>
                                        </p:tgtEl>
                                      </p:cBhvr>
                                    </p:animEffect>
                                  </p:childTnLst>
                                </p:cTn>
                              </p:par>
                              <p:par>
                                <p:cTn id="70" presetID="20" presetClass="entr" presetSubtype="0" fill="hold" grpId="0" nodeType="withEffect">
                                  <p:stCondLst>
                                    <p:cond delay="0"/>
                                  </p:stCondLst>
                                  <p:childTnLst>
                                    <p:set>
                                      <p:cBhvr>
                                        <p:cTn id="71" dur="1" fill="hold">
                                          <p:stCondLst>
                                            <p:cond delay="0"/>
                                          </p:stCondLst>
                                        </p:cTn>
                                        <p:tgtEl>
                                          <p:spTgt spid="61"/>
                                        </p:tgtEl>
                                        <p:attrNameLst>
                                          <p:attrName>style.visibility</p:attrName>
                                        </p:attrNameLst>
                                      </p:cBhvr>
                                      <p:to>
                                        <p:strVal val="visible"/>
                                      </p:to>
                                    </p:set>
                                    <p:animEffect>
                                      <p:cBhvr>
                                        <p:cTn id="72" dur="750"/>
                                        <p:tgtEl>
                                          <p:spTgt spid="61"/>
                                        </p:tgtEl>
                                      </p:cBhvr>
                                    </p:animEffect>
                                  </p:childTnLst>
                                </p:cTn>
                              </p:par>
                              <p:par>
                                <p:cTn id="73" presetID="20"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p:cBhvr>
                                        <p:cTn id="75" dur="7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9" grpId="0" bldLvl="0" animBg="1" autoUpdateAnimBg="0"/>
      <p:bldP spid="59" grpId="0" bldLvl="0" autoUpdateAnimBg="0"/>
      <p:bldP spid="60" grpId="0" bldLvl="0" autoUpdateAnimBg="0"/>
      <p:bldP spid="61" grpId="0" bldLvl="0" autoUpdateAnimBg="0"/>
      <p:bldP spid="62" grpId="0" bldLvl="0" autoUpdateAnimBg="0"/>
      <p:bldP spid="63" grpId="0" bldLvl="0" autoUpdateAnimBg="0"/>
      <p:bldP spid="64" grpId="0" bldLvl="0" autoUpdateAnimBg="0"/>
      <p:bldP spid="65"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62" name="矩形 61"/>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sp>
        <p:nvSpPr>
          <p:cNvPr id="47" name="上箭头 46"/>
          <p:cNvSpPr/>
          <p:nvPr/>
        </p:nvSpPr>
        <p:spPr>
          <a:xfrm>
            <a:off x="7566180" y="2410099"/>
            <a:ext cx="720080" cy="4447899"/>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上箭头 47"/>
          <p:cNvSpPr/>
          <p:nvPr/>
        </p:nvSpPr>
        <p:spPr>
          <a:xfrm>
            <a:off x="7393023" y="3926209"/>
            <a:ext cx="432048" cy="2931790"/>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上箭头 48"/>
          <p:cNvSpPr/>
          <p:nvPr/>
        </p:nvSpPr>
        <p:spPr>
          <a:xfrm>
            <a:off x="8401135" y="3278137"/>
            <a:ext cx="360040" cy="3579862"/>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上箭头 49"/>
          <p:cNvSpPr/>
          <p:nvPr/>
        </p:nvSpPr>
        <p:spPr>
          <a:xfrm>
            <a:off x="7761447" y="4709913"/>
            <a:ext cx="1143744" cy="2148086"/>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上箭头 50"/>
          <p:cNvSpPr/>
          <p:nvPr/>
        </p:nvSpPr>
        <p:spPr>
          <a:xfrm>
            <a:off x="9265230" y="2630065"/>
            <a:ext cx="477461" cy="4227935"/>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上箭头 51"/>
          <p:cNvSpPr/>
          <p:nvPr/>
        </p:nvSpPr>
        <p:spPr>
          <a:xfrm>
            <a:off x="9742692" y="2342033"/>
            <a:ext cx="432048" cy="4515965"/>
          </a:xfrm>
          <a:prstGeom prst="upArrow">
            <a:avLst>
              <a:gd name="adj1" fmla="val 50000"/>
              <a:gd name="adj2" fmla="val 6532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上箭头 52"/>
          <p:cNvSpPr/>
          <p:nvPr/>
        </p:nvSpPr>
        <p:spPr>
          <a:xfrm>
            <a:off x="10183169" y="2918097"/>
            <a:ext cx="360040" cy="3939901"/>
          </a:xfrm>
          <a:prstGeom prst="upArrow">
            <a:avLst>
              <a:gd name="adj1" fmla="val 50000"/>
              <a:gd name="adj2" fmla="val 6532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7984683" y="3710185"/>
            <a:ext cx="2072636" cy="2072636"/>
            <a:chOff x="7885770" y="3551578"/>
            <a:chExt cx="2072636" cy="2072636"/>
          </a:xfrm>
        </p:grpSpPr>
        <p:sp>
          <p:nvSpPr>
            <p:cNvPr id="55" name="椭圆 54"/>
            <p:cNvSpPr/>
            <p:nvPr/>
          </p:nvSpPr>
          <p:spPr>
            <a:xfrm>
              <a:off x="7885770" y="3551578"/>
              <a:ext cx="2072636" cy="2072636"/>
            </a:xfrm>
            <a:prstGeom prst="ellipse">
              <a:avLst/>
            </a:prstGeom>
            <a:solidFill>
              <a:schemeClr val="bg1"/>
            </a:solidFill>
            <a:ln>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42424"/>
                </a:solidFill>
              </a:endParaRPr>
            </a:p>
          </p:txBody>
        </p:sp>
        <p:sp>
          <p:nvSpPr>
            <p:cNvPr id="56" name="矩形 55"/>
            <p:cNvSpPr/>
            <p:nvPr/>
          </p:nvSpPr>
          <p:spPr>
            <a:xfrm>
              <a:off x="8044395" y="4369216"/>
              <a:ext cx="1755386" cy="692497"/>
            </a:xfrm>
            <a:prstGeom prst="rect">
              <a:avLst/>
            </a:prstGeom>
          </p:spPr>
          <p:txBody>
            <a:bodyPr wrap="square">
              <a:spAutoFit/>
            </a:bodyPr>
            <a:lstStyle/>
            <a:p>
              <a:pPr>
                <a:lnSpc>
                  <a:spcPct val="130000"/>
                </a:lnSpc>
              </a:pPr>
              <a:r>
                <a:rPr lang="zh-CN" altLang="zh-CN" sz="1000" dirty="0" smtClean="0">
                  <a:latin typeface="微软雅黑" panose="020B0503020204020204" pitchFamily="34" charset="-122"/>
                  <a:ea typeface="微软雅黑" panose="020B0503020204020204" pitchFamily="34" charset="-122"/>
                </a:rPr>
                <a:t>点击此处添加文本信息。</a:t>
              </a:r>
            </a:p>
            <a:p>
              <a:pPr>
                <a:lnSpc>
                  <a:spcPct val="130000"/>
                </a:lnSpc>
              </a:pPr>
              <a:r>
                <a:rPr lang="zh-CN" altLang="zh-CN" sz="1000" dirty="0" smtClean="0">
                  <a:latin typeface="微软雅黑" panose="020B0503020204020204" pitchFamily="34" charset="-122"/>
                  <a:ea typeface="微软雅黑" panose="020B0503020204020204" pitchFamily="34" charset="-122"/>
                </a:rPr>
                <a:t>建议正文</a:t>
              </a:r>
              <a:r>
                <a:rPr lang="en-US" altLang="zh-CN" sz="1000" dirty="0" smtClean="0">
                  <a:latin typeface="微软雅黑" panose="020B0503020204020204" pitchFamily="34" charset="-122"/>
                  <a:ea typeface="微软雅黑" panose="020B0503020204020204" pitchFamily="34" charset="-122"/>
                </a:rPr>
                <a:t>10</a:t>
              </a:r>
              <a:r>
                <a:rPr lang="zh-CN" altLang="zh-CN" sz="1000" dirty="0" smtClean="0">
                  <a:latin typeface="微软雅黑" panose="020B0503020204020204" pitchFamily="34" charset="-122"/>
                  <a:ea typeface="微软雅黑" panose="020B0503020204020204" pitchFamily="34" charset="-122"/>
                </a:rPr>
                <a:t>号字，</a:t>
              </a:r>
              <a:r>
                <a:rPr lang="en-US" altLang="zh-CN" sz="1000" dirty="0" smtClean="0">
                  <a:latin typeface="微软雅黑" panose="020B0503020204020204" pitchFamily="34" charset="-122"/>
                  <a:ea typeface="微软雅黑" panose="020B0503020204020204" pitchFamily="34" charset="-122"/>
                </a:rPr>
                <a:t>1.3</a:t>
              </a:r>
              <a:r>
                <a:rPr lang="zh-CN" altLang="zh-CN" sz="1000" dirty="0" smtClean="0">
                  <a:latin typeface="微软雅黑" panose="020B0503020204020204" pitchFamily="34" charset="-122"/>
                  <a:ea typeface="微软雅黑" panose="020B0503020204020204" pitchFamily="34" charset="-122"/>
                </a:rPr>
                <a:t>倍字间距。</a:t>
              </a:r>
              <a:endParaRPr lang="zh-CN" altLang="zh-CN" sz="1000" dirty="0">
                <a:latin typeface="微软雅黑" panose="020B0503020204020204" pitchFamily="34" charset="-122"/>
                <a:ea typeface="微软雅黑" panose="020B0503020204020204" pitchFamily="34" charset="-122"/>
              </a:endParaRPr>
            </a:p>
          </p:txBody>
        </p:sp>
        <p:sp>
          <p:nvSpPr>
            <p:cNvPr id="57" name="矩形 56"/>
            <p:cNvSpPr/>
            <p:nvPr/>
          </p:nvSpPr>
          <p:spPr>
            <a:xfrm>
              <a:off x="8098558" y="4018123"/>
              <a:ext cx="1633781" cy="307777"/>
            </a:xfrm>
            <a:prstGeom prst="rect">
              <a:avLst/>
            </a:prstGeom>
          </p:spPr>
          <p:txBody>
            <a:bodyPr wrap="none">
              <a:spAutoFit/>
            </a:bodyPr>
            <a:lstStyle/>
            <a:p>
              <a:pPr algn="ctr"/>
              <a:r>
                <a:rPr lang="zh-CN" altLang="en-US" sz="1400" b="1" dirty="0" smtClean="0">
                  <a:solidFill>
                    <a:srgbClr val="242424"/>
                  </a:solidFill>
                  <a:latin typeface="微软雅黑" panose="020B0503020204020204" pitchFamily="34" charset="-122"/>
                  <a:ea typeface="微软雅黑" panose="020B0503020204020204" pitchFamily="34" charset="-122"/>
                </a:rPr>
                <a:t>点击此处添加标题</a:t>
              </a:r>
              <a:endParaRPr lang="zh-CN" altLang="en-US" sz="1400" b="1" dirty="0">
                <a:solidFill>
                  <a:srgbClr val="242424"/>
                </a:solidFill>
                <a:latin typeface="微软雅黑" panose="020B0503020204020204" pitchFamily="34" charset="-122"/>
                <a:ea typeface="微软雅黑" panose="020B0503020204020204" pitchFamily="34" charset="-122"/>
              </a:endParaRPr>
            </a:p>
          </p:txBody>
        </p:sp>
      </p:grpSp>
      <p:graphicFrame>
        <p:nvGraphicFramePr>
          <p:cNvPr id="58" name="图表 57"/>
          <p:cNvGraphicFramePr/>
          <p:nvPr>
            <p:extLst>
              <p:ext uri="{D42A27DB-BD31-4B8C-83A1-F6EECF244321}">
                <p14:modId xmlns:p14="http://schemas.microsoft.com/office/powerpoint/2010/main" val="2488551346"/>
              </p:ext>
            </p:extLst>
          </p:nvPr>
        </p:nvGraphicFramePr>
        <p:xfrm>
          <a:off x="2358720" y="2185093"/>
          <a:ext cx="4907295" cy="2173603"/>
        </p:xfrm>
        <a:graphic>
          <a:graphicData uri="http://schemas.openxmlformats.org/drawingml/2006/chart">
            <c:chart xmlns:c="http://schemas.openxmlformats.org/drawingml/2006/chart" xmlns:r="http://schemas.openxmlformats.org/officeDocument/2006/relationships" r:id="rId5"/>
          </a:graphicData>
        </a:graphic>
      </p:graphicFrame>
      <p:sp>
        <p:nvSpPr>
          <p:cNvPr id="59" name="矩形 58"/>
          <p:cNvSpPr/>
          <p:nvPr/>
        </p:nvSpPr>
        <p:spPr>
          <a:xfrm>
            <a:off x="2387792" y="4570150"/>
            <a:ext cx="3759927" cy="338554"/>
          </a:xfrm>
          <a:prstGeom prst="rect">
            <a:avLst/>
          </a:prstGeom>
        </p:spPr>
        <p:txBody>
          <a:bodyPr wrap="square">
            <a:spAutoFit/>
          </a:bodyPr>
          <a:lstStyle/>
          <a:p>
            <a:pPr algn="just"/>
            <a:r>
              <a:rPr lang="zh-CN" altLang="en-US" sz="1600" b="1" dirty="0" smtClean="0">
                <a:solidFill>
                  <a:srgbClr val="8AC028"/>
                </a:solidFill>
                <a:latin typeface="微软雅黑" panose="020B0503020204020204" pitchFamily="34" charset="-122"/>
                <a:ea typeface="微软雅黑" panose="020B0503020204020204" pitchFamily="34" charset="-122"/>
              </a:rPr>
              <a:t>点击此处添加标题</a:t>
            </a:r>
            <a:endParaRPr lang="en-US" altLang="zh-CN" sz="1600" b="1" dirty="0" smtClean="0">
              <a:solidFill>
                <a:srgbClr val="8AC028"/>
              </a:solidFill>
              <a:latin typeface="微软雅黑" panose="020B0503020204020204" pitchFamily="34" charset="-122"/>
              <a:ea typeface="微软雅黑" panose="020B0503020204020204" pitchFamily="34" charset="-122"/>
            </a:endParaRPr>
          </a:p>
        </p:txBody>
      </p:sp>
      <p:sp>
        <p:nvSpPr>
          <p:cNvPr id="60" name="矩形 59"/>
          <p:cNvSpPr/>
          <p:nvPr/>
        </p:nvSpPr>
        <p:spPr>
          <a:xfrm>
            <a:off x="2387793" y="4927931"/>
            <a:ext cx="4879052" cy="1161856"/>
          </a:xfrm>
          <a:prstGeom prst="rect">
            <a:avLst/>
          </a:prstGeom>
        </p:spPr>
        <p:txBody>
          <a:bodyPr wrap="square">
            <a:spAutoFit/>
          </a:bodyPr>
          <a:lstStyle/>
          <a:p>
            <a:pPr marL="171450" indent="-171450">
              <a:lnSpc>
                <a:spcPct val="130000"/>
              </a:lnSpc>
              <a:spcBef>
                <a:spcPts val="600"/>
              </a:spcBef>
              <a:buFont typeface="Arial" panose="020B0604020202020204" pitchFamily="34" charset="0"/>
              <a:buChar char="•"/>
            </a:pPr>
            <a:r>
              <a:rPr lang="zh-CN" altLang="en-US" sz="1000" dirty="0" smtClean="0">
                <a:solidFill>
                  <a:srgbClr val="242424"/>
                </a:solidFill>
                <a:latin typeface="微软雅黑" panose="020B0503020204020204" pitchFamily="34" charset="-122"/>
                <a:ea typeface="微软雅黑" panose="020B0503020204020204" pitchFamily="34" charset="-122"/>
              </a:rPr>
              <a:t>点击此处</a:t>
            </a:r>
            <a:r>
              <a:rPr lang="zh-CN" altLang="en-US" sz="1000" dirty="0">
                <a:solidFill>
                  <a:srgbClr val="242424"/>
                </a:solidFill>
                <a:latin typeface="微软雅黑" panose="020B0503020204020204" pitchFamily="34" charset="-122"/>
                <a:ea typeface="微软雅黑" panose="020B0503020204020204" pitchFamily="34" charset="-122"/>
              </a:rPr>
              <a:t>添加文本信息。</a:t>
            </a:r>
          </a:p>
          <a:p>
            <a:pPr marL="171450" indent="-171450">
              <a:lnSpc>
                <a:spcPct val="130000"/>
              </a:lnSpc>
              <a:spcBef>
                <a:spcPts val="600"/>
              </a:spcBef>
              <a:buFont typeface="Arial" panose="020B0604020202020204" pitchFamily="34" charset="0"/>
              <a:buChar char="•"/>
            </a:pPr>
            <a:r>
              <a:rPr lang="zh-CN" altLang="en-US" sz="1000" dirty="0">
                <a:solidFill>
                  <a:srgbClr val="242424"/>
                </a:solidFill>
                <a:latin typeface="微软雅黑" panose="020B0503020204020204" pitchFamily="34" charset="-122"/>
                <a:ea typeface="微软雅黑" panose="020B0503020204020204" pitchFamily="34" charset="-122"/>
              </a:rPr>
              <a:t>双击图标可以对图表图形及文字的颜色、边框等进行选择。点击图表然后右键选择“编辑数据”即自动跳转到</a:t>
            </a:r>
            <a:r>
              <a:rPr lang="en-US" altLang="zh-CN" sz="1000" dirty="0">
                <a:solidFill>
                  <a:srgbClr val="242424"/>
                </a:solidFill>
                <a:latin typeface="微软雅黑" panose="020B0503020204020204" pitchFamily="34" charset="-122"/>
                <a:ea typeface="微软雅黑" panose="020B0503020204020204" pitchFamily="34" charset="-122"/>
              </a:rPr>
              <a:t>Excel</a:t>
            </a:r>
            <a:r>
              <a:rPr lang="zh-CN" altLang="en-US" sz="1000" dirty="0">
                <a:solidFill>
                  <a:srgbClr val="242424"/>
                </a:solidFill>
                <a:latin typeface="微软雅黑" panose="020B0503020204020204" pitchFamily="34" charset="-122"/>
                <a:ea typeface="微软雅黑" panose="020B0503020204020204" pitchFamily="34" charset="-122"/>
              </a:rPr>
              <a:t>中对图表的数据信息进行编辑。点击图标，在屏幕上方的“图标布局”面板中可以对图表的标题、坐标轴、图例、数据标签、网格线、趋势线等进行编辑。</a:t>
            </a:r>
            <a:endParaRPr lang="en-US" altLang="zh-CN" sz="1000" dirty="0">
              <a:solidFill>
                <a:srgbClr val="242424"/>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9966425"/>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500"/>
                            </p:stCondLst>
                            <p:childTnLst>
                              <p:par>
                                <p:cTn id="32" presetID="43" presetClass="entr" presetSubtype="0" fill="hold" grpId="0" nodeType="after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100"/>
                                        <p:tgtEl>
                                          <p:spTgt spid="58"/>
                                        </p:tgtEl>
                                      </p:cBhvr>
                                    </p:animEffect>
                                    <p:anim calcmode="lin" valueType="num">
                                      <p:cBhvr>
                                        <p:cTn id="35" dur="400" fill="hold"/>
                                        <p:tgtEl>
                                          <p:spTgt spid="58"/>
                                        </p:tgtEl>
                                        <p:attrNameLst>
                                          <p:attrName>ppt_x</p:attrName>
                                        </p:attrNameLst>
                                      </p:cBhvr>
                                      <p:tavLst>
                                        <p:tav tm="0">
                                          <p:val>
                                            <p:strVal val="#ppt_x"/>
                                          </p:val>
                                        </p:tav>
                                        <p:tav tm="100000">
                                          <p:val>
                                            <p:strVal val="#ppt_x"/>
                                          </p:val>
                                        </p:tav>
                                      </p:tavLst>
                                    </p:anim>
                                    <p:anim calcmode="lin" valueType="num">
                                      <p:cBhvr>
                                        <p:cTn id="36" dur="400" fill="hold"/>
                                        <p:tgtEl>
                                          <p:spTgt spid="58"/>
                                        </p:tgtEl>
                                        <p:attrNameLst>
                                          <p:attrName>ppt_y</p:attrName>
                                        </p:attrNameLst>
                                      </p:cBhvr>
                                      <p:tavLst>
                                        <p:tav tm="0">
                                          <p:val>
                                            <p:strVal val="#ppt_y+0.31"/>
                                          </p:val>
                                        </p:tav>
                                        <p:tav tm="100000">
                                          <p:val>
                                            <p:strVal val="#ppt_y+0.31"/>
                                          </p:val>
                                        </p:tav>
                                      </p:tavLst>
                                    </p:anim>
                                    <p:anim calcmode="lin" valueType="num">
                                      <p:cBhvr>
                                        <p:cTn id="37" dur="600" decel="50000" fill="hold">
                                          <p:stCondLst>
                                            <p:cond delay="400"/>
                                          </p:stCondLst>
                                        </p:cTn>
                                        <p:tgtEl>
                                          <p:spTgt spid="58"/>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8" dur="600" decel="50000" fill="hold">
                                          <p:stCondLst>
                                            <p:cond delay="400"/>
                                          </p:stCondLst>
                                        </p:cTn>
                                        <p:tgtEl>
                                          <p:spTgt spid="58"/>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39" fill="hold">
                            <p:stCondLst>
                              <p:cond delay="6500"/>
                            </p:stCondLst>
                            <p:childTnLst>
                              <p:par>
                                <p:cTn id="40" presetID="10" presetClass="entr" presetSubtype="0" fill="hold" grpId="0" nodeType="after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500"/>
                                        <p:tgtEl>
                                          <p:spTgt spid="59"/>
                                        </p:tgtEl>
                                      </p:cBhvr>
                                    </p:animEffect>
                                  </p:childTnLst>
                                </p:cTn>
                              </p:par>
                              <p:par>
                                <p:cTn id="43" presetID="10" presetClass="entr" presetSubtype="0" fill="hold" grpId="0" nodeType="withEffect">
                                  <p:stCondLst>
                                    <p:cond delay="20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childTnLst>
                          </p:cTn>
                        </p:par>
                        <p:par>
                          <p:cTn id="46" fill="hold">
                            <p:stCondLst>
                              <p:cond delay="7200"/>
                            </p:stCondLst>
                            <p:childTnLst>
                              <p:par>
                                <p:cTn id="47" presetID="22" presetClass="entr" presetSubtype="4"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200"/>
                                  </p:stCondLst>
                                  <p:childTnLst>
                                    <p:set>
                                      <p:cBhvr>
                                        <p:cTn id="51" dur="1" fill="hold">
                                          <p:stCondLst>
                                            <p:cond delay="0"/>
                                          </p:stCondLst>
                                        </p:cTn>
                                        <p:tgtEl>
                                          <p:spTgt spid="47"/>
                                        </p:tgtEl>
                                        <p:attrNameLst>
                                          <p:attrName>style.visibility</p:attrName>
                                        </p:attrNameLst>
                                      </p:cBhvr>
                                      <p:to>
                                        <p:strVal val="visible"/>
                                      </p:to>
                                    </p:set>
                                    <p:animEffect transition="in" filter="wipe(down)">
                                      <p:cBhvr>
                                        <p:cTn id="52" dur="500"/>
                                        <p:tgtEl>
                                          <p:spTgt spid="47"/>
                                        </p:tgtEl>
                                      </p:cBhvr>
                                    </p:animEffect>
                                  </p:childTnLst>
                                </p:cTn>
                              </p:par>
                              <p:par>
                                <p:cTn id="53" presetID="22" presetClass="entr" presetSubtype="4" fill="hold" grpId="0" nodeType="withEffect">
                                  <p:stCondLst>
                                    <p:cond delay="400"/>
                                  </p:stCondLst>
                                  <p:childTnLst>
                                    <p:set>
                                      <p:cBhvr>
                                        <p:cTn id="54" dur="1" fill="hold">
                                          <p:stCondLst>
                                            <p:cond delay="0"/>
                                          </p:stCondLst>
                                        </p:cTn>
                                        <p:tgtEl>
                                          <p:spTgt spid="50"/>
                                        </p:tgtEl>
                                        <p:attrNameLst>
                                          <p:attrName>style.visibility</p:attrName>
                                        </p:attrNameLst>
                                      </p:cBhvr>
                                      <p:to>
                                        <p:strVal val="visible"/>
                                      </p:to>
                                    </p:set>
                                    <p:animEffect transition="in" filter="wipe(down)">
                                      <p:cBhvr>
                                        <p:cTn id="55" dur="500"/>
                                        <p:tgtEl>
                                          <p:spTgt spid="50"/>
                                        </p:tgtEl>
                                      </p:cBhvr>
                                    </p:animEffect>
                                  </p:childTnLst>
                                </p:cTn>
                              </p:par>
                              <p:par>
                                <p:cTn id="56" presetID="22" presetClass="entr" presetSubtype="4" fill="hold" grpId="0" nodeType="withEffect">
                                  <p:stCondLst>
                                    <p:cond delay="600"/>
                                  </p:stCondLst>
                                  <p:childTnLst>
                                    <p:set>
                                      <p:cBhvr>
                                        <p:cTn id="57" dur="1" fill="hold">
                                          <p:stCondLst>
                                            <p:cond delay="0"/>
                                          </p:stCondLst>
                                        </p:cTn>
                                        <p:tgtEl>
                                          <p:spTgt spid="49"/>
                                        </p:tgtEl>
                                        <p:attrNameLst>
                                          <p:attrName>style.visibility</p:attrName>
                                        </p:attrNameLst>
                                      </p:cBhvr>
                                      <p:to>
                                        <p:strVal val="visible"/>
                                      </p:to>
                                    </p:set>
                                    <p:animEffect transition="in" filter="wipe(down)">
                                      <p:cBhvr>
                                        <p:cTn id="58" dur="500"/>
                                        <p:tgtEl>
                                          <p:spTgt spid="49"/>
                                        </p:tgtEl>
                                      </p:cBhvr>
                                    </p:animEffect>
                                  </p:childTnLst>
                                </p:cTn>
                              </p:par>
                              <p:par>
                                <p:cTn id="59" presetID="22" presetClass="entr" presetSubtype="4" fill="hold" grpId="0" nodeType="withEffect">
                                  <p:stCondLst>
                                    <p:cond delay="800"/>
                                  </p:stCondLst>
                                  <p:childTnLst>
                                    <p:set>
                                      <p:cBhvr>
                                        <p:cTn id="60" dur="1" fill="hold">
                                          <p:stCondLst>
                                            <p:cond delay="0"/>
                                          </p:stCondLst>
                                        </p:cTn>
                                        <p:tgtEl>
                                          <p:spTgt spid="51"/>
                                        </p:tgtEl>
                                        <p:attrNameLst>
                                          <p:attrName>style.visibility</p:attrName>
                                        </p:attrNameLst>
                                      </p:cBhvr>
                                      <p:to>
                                        <p:strVal val="visible"/>
                                      </p:to>
                                    </p:set>
                                    <p:animEffect transition="in" filter="wipe(down)">
                                      <p:cBhvr>
                                        <p:cTn id="61" dur="500"/>
                                        <p:tgtEl>
                                          <p:spTgt spid="51"/>
                                        </p:tgtEl>
                                      </p:cBhvr>
                                    </p:animEffect>
                                  </p:childTnLst>
                                </p:cTn>
                              </p:par>
                              <p:par>
                                <p:cTn id="62" presetID="22" presetClass="entr" presetSubtype="4" fill="hold" grpId="0" nodeType="withEffect">
                                  <p:stCondLst>
                                    <p:cond delay="1000"/>
                                  </p:stCondLst>
                                  <p:childTnLst>
                                    <p:set>
                                      <p:cBhvr>
                                        <p:cTn id="63" dur="1" fill="hold">
                                          <p:stCondLst>
                                            <p:cond delay="0"/>
                                          </p:stCondLst>
                                        </p:cTn>
                                        <p:tgtEl>
                                          <p:spTgt spid="52"/>
                                        </p:tgtEl>
                                        <p:attrNameLst>
                                          <p:attrName>style.visibility</p:attrName>
                                        </p:attrNameLst>
                                      </p:cBhvr>
                                      <p:to>
                                        <p:strVal val="visible"/>
                                      </p:to>
                                    </p:set>
                                    <p:animEffect transition="in" filter="wipe(down)">
                                      <p:cBhvr>
                                        <p:cTn id="64" dur="500"/>
                                        <p:tgtEl>
                                          <p:spTgt spid="52"/>
                                        </p:tgtEl>
                                      </p:cBhvr>
                                    </p:animEffect>
                                  </p:childTnLst>
                                </p:cTn>
                              </p:par>
                              <p:par>
                                <p:cTn id="65" presetID="22" presetClass="entr" presetSubtype="4" fill="hold" grpId="0" nodeType="withEffect">
                                  <p:stCondLst>
                                    <p:cond delay="1200"/>
                                  </p:stCondLst>
                                  <p:childTnLst>
                                    <p:set>
                                      <p:cBhvr>
                                        <p:cTn id="66" dur="1" fill="hold">
                                          <p:stCondLst>
                                            <p:cond delay="0"/>
                                          </p:stCondLst>
                                        </p:cTn>
                                        <p:tgtEl>
                                          <p:spTgt spid="53"/>
                                        </p:tgtEl>
                                        <p:attrNameLst>
                                          <p:attrName>style.visibility</p:attrName>
                                        </p:attrNameLst>
                                      </p:cBhvr>
                                      <p:to>
                                        <p:strVal val="visible"/>
                                      </p:to>
                                    </p:set>
                                    <p:animEffect transition="in" filter="wipe(down)">
                                      <p:cBhvr>
                                        <p:cTn id="67" dur="500"/>
                                        <p:tgtEl>
                                          <p:spTgt spid="53"/>
                                        </p:tgtEl>
                                      </p:cBhvr>
                                    </p:animEffect>
                                  </p:childTnLst>
                                </p:cTn>
                              </p:par>
                            </p:childTnLst>
                          </p:cTn>
                        </p:par>
                        <p:par>
                          <p:cTn id="68" fill="hold">
                            <p:stCondLst>
                              <p:cond delay="8900"/>
                            </p:stCondLst>
                            <p:childTnLst>
                              <p:par>
                                <p:cTn id="69" presetID="53" presetClass="entr" presetSubtype="16" fill="hold" nodeType="afterEffect">
                                  <p:stCondLst>
                                    <p:cond delay="0"/>
                                  </p:stCondLst>
                                  <p:childTnLst>
                                    <p:set>
                                      <p:cBhvr>
                                        <p:cTn id="70" dur="1" fill="hold">
                                          <p:stCondLst>
                                            <p:cond delay="0"/>
                                          </p:stCondLst>
                                        </p:cTn>
                                        <p:tgtEl>
                                          <p:spTgt spid="54"/>
                                        </p:tgtEl>
                                        <p:attrNameLst>
                                          <p:attrName>style.visibility</p:attrName>
                                        </p:attrNameLst>
                                      </p:cBhvr>
                                      <p:to>
                                        <p:strVal val="visible"/>
                                      </p:to>
                                    </p:set>
                                    <p:anim calcmode="lin" valueType="num">
                                      <p:cBhvr>
                                        <p:cTn id="71" dur="500" fill="hold"/>
                                        <p:tgtEl>
                                          <p:spTgt spid="54"/>
                                        </p:tgtEl>
                                        <p:attrNameLst>
                                          <p:attrName>ppt_w</p:attrName>
                                        </p:attrNameLst>
                                      </p:cBhvr>
                                      <p:tavLst>
                                        <p:tav tm="0">
                                          <p:val>
                                            <p:fltVal val="0"/>
                                          </p:val>
                                        </p:tav>
                                        <p:tav tm="100000">
                                          <p:val>
                                            <p:strVal val="#ppt_w"/>
                                          </p:val>
                                        </p:tav>
                                      </p:tavLst>
                                    </p:anim>
                                    <p:anim calcmode="lin" valueType="num">
                                      <p:cBhvr>
                                        <p:cTn id="72" dur="500" fill="hold"/>
                                        <p:tgtEl>
                                          <p:spTgt spid="54"/>
                                        </p:tgtEl>
                                        <p:attrNameLst>
                                          <p:attrName>ppt_h</p:attrName>
                                        </p:attrNameLst>
                                      </p:cBhvr>
                                      <p:tavLst>
                                        <p:tav tm="0">
                                          <p:val>
                                            <p:fltVal val="0"/>
                                          </p:val>
                                        </p:tav>
                                        <p:tav tm="100000">
                                          <p:val>
                                            <p:strVal val="#ppt_h"/>
                                          </p:val>
                                        </p:tav>
                                      </p:tavLst>
                                    </p:anim>
                                    <p:animEffect transition="in" filter="fade">
                                      <p:cBhvr>
                                        <p:cTn id="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7" grpId="0" animBg="1"/>
      <p:bldP spid="48" grpId="0" animBg="1"/>
      <p:bldP spid="49" grpId="0" animBg="1"/>
      <p:bldP spid="50" grpId="0" animBg="1"/>
      <p:bldP spid="51" grpId="0" animBg="1"/>
      <p:bldP spid="52" grpId="0" animBg="1"/>
      <p:bldP spid="53" grpId="0" animBg="1"/>
      <p:bldGraphic spid="58" grpId="0">
        <p:bldAsOne/>
      </p:bldGraphic>
      <p:bldP spid="59" grpId="0"/>
      <p:bldP spid="6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14" name="矩形 13"/>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sp>
        <p:nvSpPr>
          <p:cNvPr id="6" name="矩形 5"/>
          <p:cNvSpPr/>
          <p:nvPr/>
        </p:nvSpPr>
        <p:spPr>
          <a:xfrm>
            <a:off x="998799" y="1924018"/>
            <a:ext cx="5715000" cy="428625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720149" y="1924018"/>
            <a:ext cx="2143125" cy="2143125"/>
          </a:xfrm>
          <a:prstGeom prst="rect">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smtClean="0">
                <a:latin typeface="微软雅黑" panose="020B0503020204020204" pitchFamily="34" charset="-122"/>
                <a:ea typeface="微软雅黑" panose="020B0503020204020204" pitchFamily="34" charset="-122"/>
              </a:rPr>
              <a:t>单击添加标题</a:t>
            </a:r>
            <a:endParaRPr lang="zh-CN" altLang="en-US" sz="1200" dirty="0">
              <a:latin typeface="微软雅黑" panose="020B0503020204020204" pitchFamily="34" charset="-122"/>
              <a:ea typeface="微软雅黑" panose="020B0503020204020204" pitchFamily="34" charset="-122"/>
            </a:endParaRPr>
          </a:p>
        </p:txBody>
      </p:sp>
      <p:sp>
        <p:nvSpPr>
          <p:cNvPr id="8" name="矩形 7"/>
          <p:cNvSpPr/>
          <p:nvPr/>
        </p:nvSpPr>
        <p:spPr>
          <a:xfrm>
            <a:off x="6720149" y="4067143"/>
            <a:ext cx="2143125" cy="2143125"/>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600" dirty="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单击添加文本</a:t>
            </a:r>
          </a:p>
        </p:txBody>
      </p:sp>
      <p:sp>
        <p:nvSpPr>
          <p:cNvPr id="9" name="矩形 8"/>
          <p:cNvSpPr/>
          <p:nvPr/>
        </p:nvSpPr>
        <p:spPr>
          <a:xfrm>
            <a:off x="8869624" y="1924018"/>
            <a:ext cx="2143125" cy="2143125"/>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2800" dirty="0" smtClean="0">
                <a:latin typeface="微软雅黑" panose="020B0503020204020204" pitchFamily="34" charset="-122"/>
                <a:ea typeface="微软雅黑" panose="020B0503020204020204" pitchFamily="34" charset="-122"/>
              </a:rPr>
              <a:t>单击添加文本</a:t>
            </a:r>
            <a:endParaRPr lang="zh-CN" altLang="en-US" sz="2800" dirty="0">
              <a:latin typeface="微软雅黑" panose="020B0503020204020204" pitchFamily="34" charset="-122"/>
              <a:ea typeface="微软雅黑" panose="020B0503020204020204" pitchFamily="34" charset="-122"/>
            </a:endParaRPr>
          </a:p>
        </p:txBody>
      </p:sp>
      <p:sp>
        <p:nvSpPr>
          <p:cNvPr id="10" name="矩形 9"/>
          <p:cNvSpPr/>
          <p:nvPr/>
        </p:nvSpPr>
        <p:spPr>
          <a:xfrm>
            <a:off x="8863274" y="4067143"/>
            <a:ext cx="2143125" cy="2143125"/>
          </a:xfrm>
          <a:prstGeom prst="rect">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pitchFamily="34" charset="-122"/>
                <a:ea typeface="微软雅黑" panose="020B0503020204020204" pitchFamily="34" charset="-122"/>
              </a:rPr>
              <a:t>78%</a:t>
            </a:r>
          </a:p>
          <a:p>
            <a:pPr algn="ctr">
              <a:lnSpc>
                <a:spcPct val="150000"/>
              </a:lnSpc>
            </a:pPr>
            <a:r>
              <a:rPr lang="zh-CN" altLang="en-US" sz="1600" dirty="0">
                <a:latin typeface="微软雅黑" panose="020B0503020204020204" pitchFamily="34" charset="-122"/>
                <a:ea typeface="微软雅黑" panose="020B0503020204020204" pitchFamily="34" charset="-122"/>
              </a:rPr>
              <a:t>单击添加文本</a:t>
            </a:r>
          </a:p>
        </p:txBody>
      </p:sp>
      <p:sp>
        <p:nvSpPr>
          <p:cNvPr id="11" name="任意多边形 10"/>
          <p:cNvSpPr>
            <a:spLocks noChangeAspect="1"/>
          </p:cNvSpPr>
          <p:nvPr/>
        </p:nvSpPr>
        <p:spPr>
          <a:xfrm>
            <a:off x="9785719" y="2404168"/>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7611712" y="5480274"/>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9717462"/>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par>
                                <p:cTn id="31" presetID="17" presetClass="entr" presetSubtype="1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1000" fill="hold"/>
                                        <p:tgtEl>
                                          <p:spTgt spid="6"/>
                                        </p:tgtEl>
                                        <p:attrNameLst>
                                          <p:attrName>ppt_w</p:attrName>
                                        </p:attrNameLst>
                                      </p:cBhvr>
                                      <p:tavLst>
                                        <p:tav tm="0">
                                          <p:val>
                                            <p:fltVal val="0"/>
                                          </p:val>
                                        </p:tav>
                                        <p:tav tm="100000">
                                          <p:val>
                                            <p:strVal val="#ppt_w"/>
                                          </p:val>
                                        </p:tav>
                                      </p:tavLst>
                                    </p:anim>
                                    <p:anim calcmode="lin" valueType="num">
                                      <p:cBhvr>
                                        <p:cTn id="34" dur="1000" fill="hold"/>
                                        <p:tgtEl>
                                          <p:spTgt spid="6"/>
                                        </p:tgtEl>
                                        <p:attrNameLst>
                                          <p:attrName>ppt_h</p:attrName>
                                        </p:attrNameLst>
                                      </p:cBhvr>
                                      <p:tavLst>
                                        <p:tav tm="0">
                                          <p:val>
                                            <p:strVal val="#ppt_h"/>
                                          </p:val>
                                        </p:tav>
                                        <p:tav tm="100000">
                                          <p:val>
                                            <p:strVal val="#ppt_h"/>
                                          </p:val>
                                        </p:tav>
                                      </p:tavLst>
                                    </p:anim>
                                  </p:childTnLst>
                                </p:cTn>
                              </p:par>
                            </p:childTnLst>
                          </p:cTn>
                        </p:par>
                        <p:par>
                          <p:cTn id="35" fill="hold">
                            <p:stCondLst>
                              <p:cond delay="5500"/>
                            </p:stCondLst>
                            <p:childTnLst>
                              <p:par>
                                <p:cTn id="36" presetID="2" presetClass="entr" presetSubtype="2" fill="hold" grpId="0" nodeType="after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750" fill="hold"/>
                                        <p:tgtEl>
                                          <p:spTgt spid="7"/>
                                        </p:tgtEl>
                                        <p:attrNameLst>
                                          <p:attrName>ppt_x</p:attrName>
                                        </p:attrNameLst>
                                      </p:cBhvr>
                                      <p:tavLst>
                                        <p:tav tm="0">
                                          <p:val>
                                            <p:strVal val="1+#ppt_w/2"/>
                                          </p:val>
                                        </p:tav>
                                        <p:tav tm="100000">
                                          <p:val>
                                            <p:strVal val="#ppt_x"/>
                                          </p:val>
                                        </p:tav>
                                      </p:tavLst>
                                    </p:anim>
                                    <p:anim calcmode="lin" valueType="num">
                                      <p:cBhvr additive="base">
                                        <p:cTn id="39" dur="750" fill="hold"/>
                                        <p:tgtEl>
                                          <p:spTgt spid="7"/>
                                        </p:tgtEl>
                                        <p:attrNameLst>
                                          <p:attrName>ppt_y</p:attrName>
                                        </p:attrNameLst>
                                      </p:cBhvr>
                                      <p:tavLst>
                                        <p:tav tm="0">
                                          <p:val>
                                            <p:strVal val="#ppt_y"/>
                                          </p:val>
                                        </p:tav>
                                        <p:tav tm="100000">
                                          <p:val>
                                            <p:strVal val="#ppt_y"/>
                                          </p:val>
                                        </p:tav>
                                      </p:tavLst>
                                    </p:anim>
                                  </p:childTnLst>
                                </p:cTn>
                              </p:par>
                            </p:childTnLst>
                          </p:cTn>
                        </p:par>
                        <p:par>
                          <p:cTn id="40" fill="hold">
                            <p:stCondLst>
                              <p:cond delay="62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Effect transition="in" filter="fade">
                                      <p:cBhvr>
                                        <p:cTn id="46" dur="1000"/>
                                        <p:tgtEl>
                                          <p:spTgt spid="11"/>
                                        </p:tgtEl>
                                      </p:cBhvr>
                                    </p:animEffect>
                                  </p:childTnLst>
                                </p:cTn>
                              </p:par>
                            </p:childTnLst>
                          </p:cTn>
                        </p:par>
                        <p:par>
                          <p:cTn id="47" fill="hold">
                            <p:stCondLst>
                              <p:cond delay="725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1000"/>
                                        <p:tgtEl>
                                          <p:spTgt spid="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1000"/>
                                        <p:tgtEl>
                                          <p:spTgt spid="12"/>
                                        </p:tgtEl>
                                      </p:cBhvr>
                                    </p:animEffect>
                                  </p:childTnLst>
                                </p:cTn>
                              </p:par>
                            </p:childTnLst>
                          </p:cTn>
                        </p:par>
                        <p:par>
                          <p:cTn id="54" fill="hold">
                            <p:stCondLst>
                              <p:cond delay="8250"/>
                            </p:stCondLst>
                            <p:childTnLst>
                              <p:par>
                                <p:cTn id="55" presetID="2" presetClass="entr" presetSubtype="2"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750" fill="hold"/>
                                        <p:tgtEl>
                                          <p:spTgt spid="10"/>
                                        </p:tgtEl>
                                        <p:attrNameLst>
                                          <p:attrName>ppt_x</p:attrName>
                                        </p:attrNameLst>
                                      </p:cBhvr>
                                      <p:tavLst>
                                        <p:tav tm="0">
                                          <p:val>
                                            <p:strVal val="1+#ppt_w/2"/>
                                          </p:val>
                                        </p:tav>
                                        <p:tav tm="100000">
                                          <p:val>
                                            <p:strVal val="#ppt_x"/>
                                          </p:val>
                                        </p:tav>
                                      </p:tavLst>
                                    </p:anim>
                                    <p:anim calcmode="lin" valueType="num">
                                      <p:cBhvr additive="base">
                                        <p:cTn id="58" dur="75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17" name="矩形 16"/>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2081584"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不足及教训</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smtClean="0">
                <a:solidFill>
                  <a:schemeClr val="bg1"/>
                </a:solidFill>
              </a:rPr>
              <a:t>Shortcomings </a:t>
            </a:r>
            <a:r>
              <a:rPr lang="en-US" altLang="zh-CN" sz="1400" dirty="0">
                <a:solidFill>
                  <a:schemeClr val="bg1"/>
                </a:solidFill>
              </a:rPr>
              <a:t>and lessons</a:t>
            </a:r>
            <a:endParaRPr lang="zh-CN" altLang="en-US" sz="1400" dirty="0">
              <a:solidFill>
                <a:schemeClr val="bg1"/>
              </a:solidFill>
            </a:endParaRPr>
          </a:p>
        </p:txBody>
      </p:sp>
      <p:sp>
        <p:nvSpPr>
          <p:cNvPr id="6" name="矩形 1"/>
          <p:cNvSpPr>
            <a:spLocks noChangeArrowheads="1"/>
          </p:cNvSpPr>
          <p:nvPr/>
        </p:nvSpPr>
        <p:spPr bwMode="auto">
          <a:xfrm>
            <a:off x="1390650" y="1773238"/>
            <a:ext cx="2211388" cy="165576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Arial Narrow" panose="020B0606020202030204" pitchFamily="34" charset="0"/>
              <a:ea typeface="微软雅黑" panose="020B0503020204020204" pitchFamily="34" charset="-122"/>
            </a:endParaRPr>
          </a:p>
        </p:txBody>
      </p:sp>
      <p:sp>
        <p:nvSpPr>
          <p:cNvPr id="7" name="矩形 6"/>
          <p:cNvSpPr>
            <a:spLocks noChangeArrowheads="1"/>
          </p:cNvSpPr>
          <p:nvPr/>
        </p:nvSpPr>
        <p:spPr bwMode="auto">
          <a:xfrm>
            <a:off x="3792538" y="1773238"/>
            <a:ext cx="2211387" cy="1655762"/>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Arial Narrow" panose="020B0606020202030204" pitchFamily="34" charset="0"/>
              <a:ea typeface="微软雅黑" panose="020B0503020204020204" pitchFamily="34" charset="-122"/>
            </a:endParaRPr>
          </a:p>
        </p:txBody>
      </p:sp>
      <p:sp>
        <p:nvSpPr>
          <p:cNvPr id="8" name="矩形 7"/>
          <p:cNvSpPr>
            <a:spLocks noChangeArrowheads="1"/>
          </p:cNvSpPr>
          <p:nvPr/>
        </p:nvSpPr>
        <p:spPr bwMode="auto">
          <a:xfrm>
            <a:off x="8594725" y="1773238"/>
            <a:ext cx="2208213" cy="1655762"/>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Arial Narrow" panose="020B0606020202030204" pitchFamily="34" charset="0"/>
              <a:ea typeface="微软雅黑" panose="020B0503020204020204" pitchFamily="34" charset="-122"/>
            </a:endParaRPr>
          </a:p>
        </p:txBody>
      </p:sp>
      <p:sp>
        <p:nvSpPr>
          <p:cNvPr id="9" name="矩形 9"/>
          <p:cNvSpPr>
            <a:spLocks noChangeArrowheads="1"/>
          </p:cNvSpPr>
          <p:nvPr/>
        </p:nvSpPr>
        <p:spPr bwMode="auto">
          <a:xfrm>
            <a:off x="6192838" y="1773238"/>
            <a:ext cx="2211387" cy="1655762"/>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Arial Narrow" panose="020B0606020202030204" pitchFamily="34" charset="0"/>
              <a:ea typeface="微软雅黑" panose="020B0503020204020204" pitchFamily="34" charset="-122"/>
            </a:endParaRPr>
          </a:p>
        </p:txBody>
      </p:sp>
      <p:sp>
        <p:nvSpPr>
          <p:cNvPr id="10" name="TextBox 15"/>
          <p:cNvSpPr>
            <a:spLocks noChangeArrowheads="1"/>
          </p:cNvSpPr>
          <p:nvPr/>
        </p:nvSpPr>
        <p:spPr bwMode="auto">
          <a:xfrm>
            <a:off x="1390650" y="5086350"/>
            <a:ext cx="511810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900" b="1" dirty="0">
                <a:solidFill>
                  <a:srgbClr val="296700"/>
                </a:solidFill>
                <a:latin typeface="微软雅黑" panose="020B0503020204020204" pitchFamily="34" charset="-122"/>
                <a:ea typeface="微软雅黑" panose="020B0503020204020204" pitchFamily="34" charset="-122"/>
                <a:sym typeface="微软雅黑" panose="020B0503020204020204" pitchFamily="34" charset="-122"/>
              </a:rPr>
              <a:t>注明内容重要或说明情况</a:t>
            </a:r>
          </a:p>
        </p:txBody>
      </p:sp>
      <p:sp>
        <p:nvSpPr>
          <p:cNvPr id="11" name="矩形 15"/>
          <p:cNvSpPr>
            <a:spLocks noChangeArrowheads="1"/>
          </p:cNvSpPr>
          <p:nvPr/>
        </p:nvSpPr>
        <p:spPr bwMode="auto">
          <a:xfrm>
            <a:off x="1390650" y="5662613"/>
            <a:ext cx="94122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896" tIns="54448" rIns="108896" bIns="54448"/>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7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请在此处输入您的文本，或者删除此文本框。请在此处输入您的文本，或者删除此文本框 </a:t>
            </a:r>
            <a:endParaRPr lang="en-US" altLang="zh-CN" sz="17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endParaRPr>
          </a:p>
          <a:p>
            <a:pPr eaLnBrk="1" hangingPunct="1">
              <a:lnSpc>
                <a:spcPct val="130000"/>
              </a:lnSpc>
            </a:pPr>
            <a:r>
              <a:rPr lang="zh-CN" altLang="en-US" sz="1700" dirty="0">
                <a:solidFill>
                  <a:srgbClr val="000000"/>
                </a:solidFill>
                <a:latin typeface="微软雅黑" panose="020B0503020204020204" pitchFamily="34" charset="-122"/>
                <a:ea typeface="微软雅黑" panose="020B0503020204020204" pitchFamily="34" charset="-122"/>
                <a:sym typeface="宋体" panose="02010600030101010101" pitchFamily="2" charset="-122"/>
              </a:rPr>
              <a:t>请在此处输入您的文本，或者删除此文本框。</a:t>
            </a:r>
            <a:endParaRPr lang="zh-CN" altLang="en-US" dirty="0">
              <a:latin typeface="微软雅黑" panose="020B0503020204020204" pitchFamily="34" charset="-122"/>
              <a:ea typeface="微软雅黑" panose="020B0503020204020204" pitchFamily="34" charset="-122"/>
            </a:endParaRPr>
          </a:p>
        </p:txBody>
      </p:sp>
      <p:sp>
        <p:nvSpPr>
          <p:cNvPr id="12" name="矩形 16"/>
          <p:cNvSpPr>
            <a:spLocks noChangeArrowheads="1"/>
          </p:cNvSpPr>
          <p:nvPr/>
        </p:nvSpPr>
        <p:spPr bwMode="auto">
          <a:xfrm>
            <a:off x="1584325" y="3267075"/>
            <a:ext cx="1825625" cy="1460500"/>
          </a:xfrm>
          <a:prstGeom prst="rect">
            <a:avLst/>
          </a:prstGeom>
          <a:solidFill>
            <a:srgbClr val="8AC028">
              <a:alpha val="85097"/>
            </a:srgbClr>
          </a:solidFill>
          <a:ln>
            <a:noFill/>
          </a:ln>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添加文字内容</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说明内容情况</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以完成的项目</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3" name="矩形 17"/>
          <p:cNvSpPr>
            <a:spLocks noChangeArrowheads="1"/>
          </p:cNvSpPr>
          <p:nvPr/>
        </p:nvSpPr>
        <p:spPr bwMode="auto">
          <a:xfrm>
            <a:off x="3986213" y="3267075"/>
            <a:ext cx="1825625" cy="1460500"/>
          </a:xfrm>
          <a:prstGeom prst="rect">
            <a:avLst/>
          </a:prstGeom>
          <a:solidFill>
            <a:srgbClr val="296700">
              <a:alpha val="85097"/>
            </a:srgbClr>
          </a:solidFill>
          <a:ln>
            <a:noFill/>
          </a:ln>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添加文字内容</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说明内容情况</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以完成的项目</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矩形 18"/>
          <p:cNvSpPr>
            <a:spLocks noChangeArrowheads="1"/>
          </p:cNvSpPr>
          <p:nvPr/>
        </p:nvSpPr>
        <p:spPr bwMode="auto">
          <a:xfrm>
            <a:off x="8785225" y="3267075"/>
            <a:ext cx="1825625" cy="1460500"/>
          </a:xfrm>
          <a:prstGeom prst="rect">
            <a:avLst/>
          </a:prstGeom>
          <a:solidFill>
            <a:srgbClr val="296700">
              <a:alpha val="85097"/>
            </a:srgbClr>
          </a:solidFill>
          <a:ln>
            <a:noFill/>
          </a:ln>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添加文字内容</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说明内容情况</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以完成的项目</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矩形 19"/>
          <p:cNvSpPr>
            <a:spLocks noChangeArrowheads="1"/>
          </p:cNvSpPr>
          <p:nvPr/>
        </p:nvSpPr>
        <p:spPr bwMode="auto">
          <a:xfrm>
            <a:off x="6384925" y="3267075"/>
            <a:ext cx="1825625" cy="1460500"/>
          </a:xfrm>
          <a:prstGeom prst="rect">
            <a:avLst/>
          </a:prstGeom>
          <a:solidFill>
            <a:srgbClr val="8AC028">
              <a:alpha val="85097"/>
            </a:srgbClr>
          </a:solidFill>
          <a:ln>
            <a:noFill/>
          </a:ln>
          <a:extLst/>
        </p:spPr>
        <p:txBody>
          <a:bodyPr lIns="108896" tIns="54448" rIns="108896" bIns="54448"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添加文字内容</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说明内容情况</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a:p>
            <a:pPr algn="ctr" eaLnBrk="1" hangingPunct="1">
              <a:lnSpc>
                <a:spcPct val="130000"/>
              </a:lnSpc>
            </a:pPr>
            <a:r>
              <a:rPr lang="zh-CN" altLang="en-US"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rPr>
              <a:t>以完成的项目</a:t>
            </a:r>
            <a:endParaRPr lang="en-US" altLang="zh-CN" sz="1700" b="1" dirty="0">
              <a:solidFill>
                <a:srgbClr val="F8F8F8"/>
              </a:solidFill>
              <a:latin typeface="微软雅黑" panose="020B0503020204020204" pitchFamily="34" charset="-122"/>
              <a:ea typeface="微软雅黑" panose="020B0503020204020204" pitchFamily="34" charset="-122"/>
              <a:sym typeface="宋体" panose="02010600030101010101" pitchFamily="2" charset="-122"/>
            </a:endParaRPr>
          </a:p>
        </p:txBody>
      </p:sp>
    </p:spTree>
    <p:extLst>
      <p:ext uri="{BB962C8B-B14F-4D97-AF65-F5344CB8AC3E}">
        <p14:creationId xmlns:p14="http://schemas.microsoft.com/office/powerpoint/2010/main" val="3122624803"/>
      </p:ext>
    </p:extLst>
  </p:cSld>
  <p:clrMapOvr>
    <a:masterClrMapping/>
  </p:clrMapOvr>
  <mc:AlternateContent xmlns:mc="http://schemas.openxmlformats.org/markup-compatibility/2006">
    <mc:Choice xmlns:p14="http://schemas.microsoft.com/office/powerpoint/2010/main" Requires="p14">
      <p:transition spd="slow" p14:dur="1200" advClick="0" advTm="0">
        <p14:prism dir="u"/>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5500"/>
                            </p:stCondLst>
                            <p:childTnLst>
                              <p:par>
                                <p:cTn id="32" presetID="2" presetClass="entr" presetSubtype="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1250" fill="hold"/>
                                        <p:tgtEl>
                                          <p:spTgt spid="6"/>
                                        </p:tgtEl>
                                        <p:attrNameLst>
                                          <p:attrName>ppt_x</p:attrName>
                                        </p:attrNameLst>
                                      </p:cBhvr>
                                      <p:tavLst>
                                        <p:tav tm="0">
                                          <p:val>
                                            <p:strVal val="0-#ppt_w/2"/>
                                          </p:val>
                                        </p:tav>
                                        <p:tav tm="100000">
                                          <p:val>
                                            <p:strVal val="#ppt_x"/>
                                          </p:val>
                                        </p:tav>
                                      </p:tavLst>
                                    </p:anim>
                                    <p:anim calcmode="lin" valueType="num">
                                      <p:cBhvr>
                                        <p:cTn id="35" dur="125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1250" fill="hold"/>
                                        <p:tgtEl>
                                          <p:spTgt spid="7"/>
                                        </p:tgtEl>
                                        <p:attrNameLst>
                                          <p:attrName>ppt_x</p:attrName>
                                        </p:attrNameLst>
                                      </p:cBhvr>
                                      <p:tavLst>
                                        <p:tav tm="0">
                                          <p:val>
                                            <p:strVal val="0-#ppt_w/2"/>
                                          </p:val>
                                        </p:tav>
                                        <p:tav tm="100000">
                                          <p:val>
                                            <p:strVal val="#ppt_x"/>
                                          </p:val>
                                        </p:tav>
                                      </p:tavLst>
                                    </p:anim>
                                    <p:anim calcmode="lin" valueType="num">
                                      <p:cBhvr>
                                        <p:cTn id="39" dur="125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1250" fill="hold"/>
                                        <p:tgtEl>
                                          <p:spTgt spid="9"/>
                                        </p:tgtEl>
                                        <p:attrNameLst>
                                          <p:attrName>ppt_x</p:attrName>
                                        </p:attrNameLst>
                                      </p:cBhvr>
                                      <p:tavLst>
                                        <p:tav tm="0">
                                          <p:val>
                                            <p:strVal val="0-#ppt_w/2"/>
                                          </p:val>
                                        </p:tav>
                                        <p:tav tm="100000">
                                          <p:val>
                                            <p:strVal val="#ppt_x"/>
                                          </p:val>
                                        </p:tav>
                                      </p:tavLst>
                                    </p:anim>
                                    <p:anim calcmode="lin" valueType="num">
                                      <p:cBhvr>
                                        <p:cTn id="43" dur="1250" fill="hold"/>
                                        <p:tgtEl>
                                          <p:spTgt spid="9"/>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1250" fill="hold"/>
                                        <p:tgtEl>
                                          <p:spTgt spid="8"/>
                                        </p:tgtEl>
                                        <p:attrNameLst>
                                          <p:attrName>ppt_x</p:attrName>
                                        </p:attrNameLst>
                                      </p:cBhvr>
                                      <p:tavLst>
                                        <p:tav tm="0">
                                          <p:val>
                                            <p:strVal val="0-#ppt_w/2"/>
                                          </p:val>
                                        </p:tav>
                                        <p:tav tm="100000">
                                          <p:val>
                                            <p:strVal val="#ppt_x"/>
                                          </p:val>
                                        </p:tav>
                                      </p:tavLst>
                                    </p:anim>
                                    <p:anim calcmode="lin" valueType="num">
                                      <p:cBhvr>
                                        <p:cTn id="47" dur="1250" fill="hold"/>
                                        <p:tgtEl>
                                          <p:spTgt spid="8"/>
                                        </p:tgtEl>
                                        <p:attrNameLst>
                                          <p:attrName>ppt_y</p:attrName>
                                        </p:attrNameLst>
                                      </p:cBhvr>
                                      <p:tavLst>
                                        <p:tav tm="0">
                                          <p:val>
                                            <p:strVal val="#ppt_y"/>
                                          </p:val>
                                        </p:tav>
                                        <p:tav tm="100000">
                                          <p:val>
                                            <p:strVal val="#ppt_y"/>
                                          </p:val>
                                        </p:tav>
                                      </p:tavLst>
                                    </p:anim>
                                  </p:childTnLst>
                                </p:cTn>
                              </p:par>
                            </p:childTnLst>
                          </p:cTn>
                        </p:par>
                        <p:par>
                          <p:cTn id="48" fill="hold">
                            <p:stCondLst>
                              <p:cond delay="6750"/>
                            </p:stCondLst>
                            <p:childTnLst>
                              <p:par>
                                <p:cTn id="49" presetID="2" presetClass="entr" presetSubtype="2"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250" fill="hold"/>
                                        <p:tgtEl>
                                          <p:spTgt spid="12"/>
                                        </p:tgtEl>
                                        <p:attrNameLst>
                                          <p:attrName>ppt_x</p:attrName>
                                        </p:attrNameLst>
                                      </p:cBhvr>
                                      <p:tavLst>
                                        <p:tav tm="0">
                                          <p:val>
                                            <p:strVal val="1+#ppt_w/2"/>
                                          </p:val>
                                        </p:tav>
                                        <p:tav tm="100000">
                                          <p:val>
                                            <p:strVal val="#ppt_x"/>
                                          </p:val>
                                        </p:tav>
                                      </p:tavLst>
                                    </p:anim>
                                    <p:anim calcmode="lin" valueType="num">
                                      <p:cBhvr>
                                        <p:cTn id="52" dur="1250" fill="hold"/>
                                        <p:tgtEl>
                                          <p:spTgt spid="1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p:cTn id="55" dur="1250" fill="hold"/>
                                        <p:tgtEl>
                                          <p:spTgt spid="13"/>
                                        </p:tgtEl>
                                        <p:attrNameLst>
                                          <p:attrName>ppt_x</p:attrName>
                                        </p:attrNameLst>
                                      </p:cBhvr>
                                      <p:tavLst>
                                        <p:tav tm="0">
                                          <p:val>
                                            <p:strVal val="1+#ppt_w/2"/>
                                          </p:val>
                                        </p:tav>
                                        <p:tav tm="100000">
                                          <p:val>
                                            <p:strVal val="#ppt_x"/>
                                          </p:val>
                                        </p:tav>
                                      </p:tavLst>
                                    </p:anim>
                                    <p:anim calcmode="lin" valueType="num">
                                      <p:cBhvr>
                                        <p:cTn id="56" dur="125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1250" fill="hold"/>
                                        <p:tgtEl>
                                          <p:spTgt spid="14"/>
                                        </p:tgtEl>
                                        <p:attrNameLst>
                                          <p:attrName>ppt_x</p:attrName>
                                        </p:attrNameLst>
                                      </p:cBhvr>
                                      <p:tavLst>
                                        <p:tav tm="0">
                                          <p:val>
                                            <p:strVal val="1+#ppt_w/2"/>
                                          </p:val>
                                        </p:tav>
                                        <p:tav tm="100000">
                                          <p:val>
                                            <p:strVal val="#ppt_x"/>
                                          </p:val>
                                        </p:tav>
                                      </p:tavLst>
                                    </p:anim>
                                    <p:anim calcmode="lin" valueType="num">
                                      <p:cBhvr>
                                        <p:cTn id="60" dur="1250" fill="hold"/>
                                        <p:tgtEl>
                                          <p:spTgt spid="14"/>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250" fill="hold"/>
                                        <p:tgtEl>
                                          <p:spTgt spid="15"/>
                                        </p:tgtEl>
                                        <p:attrNameLst>
                                          <p:attrName>ppt_x</p:attrName>
                                        </p:attrNameLst>
                                      </p:cBhvr>
                                      <p:tavLst>
                                        <p:tav tm="0">
                                          <p:val>
                                            <p:strVal val="1+#ppt_w/2"/>
                                          </p:val>
                                        </p:tav>
                                        <p:tav tm="100000">
                                          <p:val>
                                            <p:strVal val="#ppt_x"/>
                                          </p:val>
                                        </p:tav>
                                      </p:tavLst>
                                    </p:anim>
                                    <p:anim calcmode="lin" valueType="num">
                                      <p:cBhvr>
                                        <p:cTn id="64" dur="1250" fill="hold"/>
                                        <p:tgtEl>
                                          <p:spTgt spid="15"/>
                                        </p:tgtEl>
                                        <p:attrNameLst>
                                          <p:attrName>ppt_y</p:attrName>
                                        </p:attrNameLst>
                                      </p:cBhvr>
                                      <p:tavLst>
                                        <p:tav tm="0">
                                          <p:val>
                                            <p:strVal val="#ppt_y"/>
                                          </p:val>
                                        </p:tav>
                                        <p:tav tm="100000">
                                          <p:val>
                                            <p:strVal val="#ppt_y"/>
                                          </p:val>
                                        </p:tav>
                                      </p:tavLst>
                                    </p:anim>
                                  </p:childTnLst>
                                </p:cTn>
                              </p:par>
                            </p:childTnLst>
                          </p:cTn>
                        </p:par>
                        <p:par>
                          <p:cTn id="65" fill="hold">
                            <p:stCondLst>
                              <p:cond delay="80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10"/>
                                        </p:tgtEl>
                                        <p:attrNameLst>
                                          <p:attrName>style.visibility</p:attrName>
                                        </p:attrNameLst>
                                      </p:cBhvr>
                                      <p:to>
                                        <p:strVal val="visible"/>
                                      </p:to>
                                    </p:set>
                                    <p:anim calcmode="lin" valueType="num">
                                      <p:cBhvr>
                                        <p:cTn id="6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10"/>
                                        </p:tgtEl>
                                        <p:attrNameLst>
                                          <p:attrName>ppt_y</p:attrName>
                                        </p:attrNameLst>
                                      </p:cBhvr>
                                      <p:tavLst>
                                        <p:tav tm="0">
                                          <p:val>
                                            <p:strVal val="#ppt_y"/>
                                          </p:val>
                                        </p:tav>
                                        <p:tav tm="100000">
                                          <p:val>
                                            <p:strVal val="#ppt_y"/>
                                          </p:val>
                                        </p:tav>
                                      </p:tavLst>
                                    </p:anim>
                                    <p:anim calcmode="lin" valueType="num">
                                      <p:cBhvr>
                                        <p:cTn id="7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72" dur="500" tmFilter="0,0; .5, 1; 1, 1"/>
                                        <p:tgtEl>
                                          <p:spTgt spid="10"/>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11"/>
                                        </p:tgtEl>
                                        <p:attrNameLst>
                                          <p:attrName>style.visibility</p:attrName>
                                        </p:attrNameLst>
                                      </p:cBhvr>
                                      <p:to>
                                        <p:strVal val="visible"/>
                                      </p:to>
                                    </p:set>
                                    <p:anim calcmode="lin" valueType="num">
                                      <p:cBhvr>
                                        <p:cTn id="75"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11"/>
                                        </p:tgtEl>
                                        <p:attrNameLst>
                                          <p:attrName>ppt_y</p:attrName>
                                        </p:attrNameLst>
                                      </p:cBhvr>
                                      <p:tavLst>
                                        <p:tav tm="0">
                                          <p:val>
                                            <p:strVal val="#ppt_y"/>
                                          </p:val>
                                        </p:tav>
                                        <p:tav tm="100000">
                                          <p:val>
                                            <p:strVal val="#ppt_y"/>
                                          </p:val>
                                        </p:tav>
                                      </p:tavLst>
                                    </p:anim>
                                    <p:anim calcmode="lin" valueType="num">
                                      <p:cBhvr>
                                        <p:cTn id="77"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79"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bldLvl="0" animBg="1" autoUpdateAnimBg="0"/>
      <p:bldP spid="7" grpId="0" bldLvl="0" animBg="1" autoUpdateAnimBg="0"/>
      <p:bldP spid="8" grpId="0" bldLvl="0" animBg="1" autoUpdateAnimBg="0"/>
      <p:bldP spid="9" grpId="0" bldLvl="0" animBg="1" autoUpdateAnimBg="0"/>
      <p:bldP spid="10" grpId="0" bldLvl="0" autoUpdateAnimBg="0"/>
      <p:bldP spid="11" grpId="0" bldLvl="0" autoUpdateAnimBg="0"/>
      <p:bldP spid="12" grpId="0" bldLvl="0" animBg="1" autoUpdateAnimBg="0"/>
      <p:bldP spid="13" grpId="0" bldLvl="0" animBg="1" autoUpdateAnimBg="0"/>
      <p:bldP spid="14" grpId="0" bldLvl="0" animBg="1" autoUpdateAnimBg="0"/>
      <p:bldP spid="15" grpId="0" bldLvl="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AC028"/>
        </a:solidFill>
        <a:effectLst/>
      </p:bgPr>
    </p:bg>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3371850" y="4978520"/>
            <a:ext cx="5448300" cy="646331"/>
          </a:xfrm>
          <a:prstGeom prst="rect">
            <a:avLst/>
          </a:prstGeom>
          <a:noFill/>
        </p:spPr>
        <p:txBody>
          <a:bodyPr wrap="square" rtlCol="0">
            <a:spAutoFit/>
          </a:bodyPr>
          <a:lstStyle/>
          <a:p>
            <a:pPr algn="ctr"/>
            <a:r>
              <a:rPr lang="zh-CN" altLang="en-US" sz="3600" b="1" dirty="0">
                <a:solidFill>
                  <a:schemeClr val="bg1"/>
                </a:solidFill>
                <a:latin typeface="微软雅黑" panose="020B0503020204020204" pitchFamily="34" charset="-122"/>
                <a:ea typeface="微软雅黑" panose="020B0503020204020204" pitchFamily="34" charset="-122"/>
              </a:rPr>
              <a:t>下一</a:t>
            </a:r>
            <a:r>
              <a:rPr lang="zh-CN" altLang="en-US" sz="3600" b="1" dirty="0" smtClean="0">
                <a:solidFill>
                  <a:schemeClr val="bg1"/>
                </a:solidFill>
                <a:latin typeface="微软雅黑" panose="020B0503020204020204" pitchFamily="34" charset="-122"/>
                <a:ea typeface="微软雅黑" panose="020B0503020204020204" pitchFamily="34" charset="-122"/>
              </a:rPr>
              <a:t>阶段计划</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814484" y="5617259"/>
            <a:ext cx="2641393" cy="461665"/>
          </a:xfrm>
          <a:prstGeom prst="rect">
            <a:avLst/>
          </a:prstGeom>
          <a:solidFill>
            <a:schemeClr val="bg1"/>
          </a:solidFill>
        </p:spPr>
        <p:txBody>
          <a:bodyPr wrap="square" rtlCol="0">
            <a:spAutoFit/>
          </a:bodyPr>
          <a:lstStyle/>
          <a:p>
            <a:r>
              <a:rPr lang="en-US" altLang="zh-CN" sz="2400" dirty="0" smtClean="0">
                <a:solidFill>
                  <a:srgbClr val="8AC028"/>
                </a:solidFill>
              </a:rPr>
              <a:t>   Next </a:t>
            </a:r>
            <a:r>
              <a:rPr lang="en-US" altLang="zh-CN" sz="2400" dirty="0">
                <a:solidFill>
                  <a:srgbClr val="8AC028"/>
                </a:solidFill>
              </a:rPr>
              <a:t>stage plan</a:t>
            </a:r>
            <a:endParaRPr lang="da-DK" altLang="zh-CN" sz="2400" dirty="0">
              <a:solidFill>
                <a:srgbClr val="8AC028"/>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FOUR</a:t>
            </a:r>
            <a:endParaRPr lang="zh-CN" altLang="en-US"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直角三角形 5"/>
          <p:cNvSpPr>
            <a:spLocks noChangeAspect="1"/>
          </p:cNvSpPr>
          <p:nvPr/>
        </p:nvSpPr>
        <p:spPr>
          <a:xfrm flipV="1">
            <a:off x="4210051" y="772576"/>
            <a:ext cx="1800000" cy="180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7455999" y="2570069"/>
            <a:ext cx="887770" cy="79671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7759720" y="2447499"/>
            <a:ext cx="887770" cy="79671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178567" y="2347828"/>
            <a:ext cx="887770" cy="79671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3649282" y="2593616"/>
            <a:ext cx="887770" cy="7967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3953003" y="2471046"/>
            <a:ext cx="887770" cy="79671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371850" y="2371375"/>
            <a:ext cx="887770" cy="796717"/>
          </a:xfrm>
          <a:prstGeom prst="rect">
            <a:avLst/>
          </a:prstGeom>
        </p:spPr>
      </p:pic>
    </p:spTree>
    <p:extLst>
      <p:ext uri="{BB962C8B-B14F-4D97-AF65-F5344CB8AC3E}">
        <p14:creationId xmlns:p14="http://schemas.microsoft.com/office/powerpoint/2010/main" val="1049386266"/>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400"/>
                                        <p:tgtEl>
                                          <p:spTgt spid="6"/>
                                        </p:tgtEl>
                                      </p:cBhvr>
                                    </p:animEffect>
                                  </p:childTnLst>
                                </p:cTn>
                              </p:par>
                              <p:par>
                                <p:cTn id="16" presetID="41" presetClass="entr" presetSubtype="0" fill="hold" grpId="0" nodeType="withEffect">
                                  <p:stCondLst>
                                    <p:cond delay="250"/>
                                  </p:stCondLst>
                                  <p:iterate type="lt">
                                    <p:tmPct val="14286"/>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00"/>
                                        <p:tgtEl>
                                          <p:spTgt spid="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00"/>
                                        <p:tgtEl>
                                          <p:spTgt spid="4"/>
                                        </p:tgtEl>
                                      </p:cBhvr>
                                    </p:animEffect>
                                  </p:childTnLst>
                                </p:cTn>
                              </p:par>
                            </p:childTnLst>
                          </p:cTn>
                        </p:par>
                        <p:par>
                          <p:cTn id="29" fill="hold">
                            <p:stCondLst>
                              <p:cond delay="2250"/>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500" fill="hold"/>
                                        <p:tgtEl>
                                          <p:spTgt spid="7"/>
                                        </p:tgtEl>
                                        <p:attrNameLst>
                                          <p:attrName>ppt_x</p:attrName>
                                        </p:attrNameLst>
                                      </p:cBhvr>
                                      <p:tavLst>
                                        <p:tav tm="0">
                                          <p:val>
                                            <p:strVal val="#ppt_x"/>
                                          </p:val>
                                        </p:tav>
                                        <p:tav tm="100000">
                                          <p:val>
                                            <p:strVal val="#ppt_x"/>
                                          </p:val>
                                        </p:tav>
                                      </p:tavLst>
                                    </p:anim>
                                    <p:anim calcmode="lin" valueType="num">
                                      <p:cBhvr additive="base">
                                        <p:cTn id="33" dur="1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1500" fill="hold"/>
                                        <p:tgtEl>
                                          <p:spTgt spid="7"/>
                                        </p:tgtEl>
                                        <p:attrNameLst>
                                          <p:attrName>r</p:attrName>
                                        </p:attrNameLst>
                                      </p:cBhvr>
                                    </p:animRot>
                                  </p:childTnLst>
                                </p:cTn>
                              </p:par>
                              <p:par>
                                <p:cTn id="36" presetID="2" presetClass="entr" presetSubtype="1"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500" fill="hold"/>
                                        <p:tgtEl>
                                          <p:spTgt spid="10"/>
                                        </p:tgtEl>
                                        <p:attrNameLst>
                                          <p:attrName>ppt_x</p:attrName>
                                        </p:attrNameLst>
                                      </p:cBhvr>
                                      <p:tavLst>
                                        <p:tav tm="0">
                                          <p:val>
                                            <p:strVal val="#ppt_x"/>
                                          </p:val>
                                        </p:tav>
                                        <p:tav tm="100000">
                                          <p:val>
                                            <p:strVal val="#ppt_x"/>
                                          </p:val>
                                        </p:tav>
                                      </p:tavLst>
                                    </p:anim>
                                    <p:anim calcmode="lin" valueType="num">
                                      <p:cBhvr additive="base">
                                        <p:cTn id="39" dur="1500" fill="hold"/>
                                        <p:tgtEl>
                                          <p:spTgt spid="10"/>
                                        </p:tgtEl>
                                        <p:attrNameLst>
                                          <p:attrName>ppt_y</p:attrName>
                                        </p:attrNameLst>
                                      </p:cBhvr>
                                      <p:tavLst>
                                        <p:tav tm="0">
                                          <p:val>
                                            <p:strVal val="0-#ppt_h/2"/>
                                          </p:val>
                                        </p:tav>
                                        <p:tav tm="100000">
                                          <p:val>
                                            <p:strVal val="#ppt_y"/>
                                          </p:val>
                                        </p:tav>
                                      </p:tavLst>
                                    </p:anim>
                                  </p:childTnLst>
                                </p:cTn>
                              </p:par>
                              <p:par>
                                <p:cTn id="40" presetID="8" presetClass="emph" presetSubtype="0" fill="hold" nodeType="withEffect">
                                  <p:stCondLst>
                                    <p:cond delay="0"/>
                                  </p:stCondLst>
                                  <p:childTnLst>
                                    <p:animRot by="21600000">
                                      <p:cBhvr>
                                        <p:cTn id="41" dur="1500" fill="hold"/>
                                        <p:tgtEl>
                                          <p:spTgt spid="10"/>
                                        </p:tgtEl>
                                        <p:attrNameLst>
                                          <p:attrName>r</p:attrName>
                                        </p:attrNameLst>
                                      </p:cBhvr>
                                    </p:animRot>
                                  </p:childTnLst>
                                </p:cTn>
                              </p:par>
                              <p:par>
                                <p:cTn id="42" presetID="2" presetClass="entr" presetSubtype="1"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500" fill="hold"/>
                                        <p:tgtEl>
                                          <p:spTgt spid="8"/>
                                        </p:tgtEl>
                                        <p:attrNameLst>
                                          <p:attrName>ppt_x</p:attrName>
                                        </p:attrNameLst>
                                      </p:cBhvr>
                                      <p:tavLst>
                                        <p:tav tm="0">
                                          <p:val>
                                            <p:strVal val="#ppt_x"/>
                                          </p:val>
                                        </p:tav>
                                        <p:tav tm="100000">
                                          <p:val>
                                            <p:strVal val="#ppt_x"/>
                                          </p:val>
                                        </p:tav>
                                      </p:tavLst>
                                    </p:anim>
                                    <p:anim calcmode="lin" valueType="num">
                                      <p:cBhvr additive="base">
                                        <p:cTn id="45" dur="1500" fill="hold"/>
                                        <p:tgtEl>
                                          <p:spTgt spid="8"/>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200"/>
                                  </p:stCondLst>
                                  <p:childTnLst>
                                    <p:animRot by="21600000">
                                      <p:cBhvr>
                                        <p:cTn id="47" dur="1500" fill="hold"/>
                                        <p:tgtEl>
                                          <p:spTgt spid="8"/>
                                        </p:tgtEl>
                                        <p:attrNameLst>
                                          <p:attrName>r</p:attrName>
                                        </p:attrNameLst>
                                      </p:cBhvr>
                                    </p:animRot>
                                  </p:childTnLst>
                                </p:cTn>
                              </p:par>
                              <p:par>
                                <p:cTn id="48" presetID="2" presetClass="entr" presetSubtype="1" fill="hold" nodeType="withEffect">
                                  <p:stCondLst>
                                    <p:cond delay="2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500" fill="hold"/>
                                        <p:tgtEl>
                                          <p:spTgt spid="11"/>
                                        </p:tgtEl>
                                        <p:attrNameLst>
                                          <p:attrName>ppt_x</p:attrName>
                                        </p:attrNameLst>
                                      </p:cBhvr>
                                      <p:tavLst>
                                        <p:tav tm="0">
                                          <p:val>
                                            <p:strVal val="#ppt_x"/>
                                          </p:val>
                                        </p:tav>
                                        <p:tav tm="100000">
                                          <p:val>
                                            <p:strVal val="#ppt_x"/>
                                          </p:val>
                                        </p:tav>
                                      </p:tavLst>
                                    </p:anim>
                                    <p:anim calcmode="lin" valueType="num">
                                      <p:cBhvr additive="base">
                                        <p:cTn id="51" dur="1500" fill="hold"/>
                                        <p:tgtEl>
                                          <p:spTgt spid="11"/>
                                        </p:tgtEl>
                                        <p:attrNameLst>
                                          <p:attrName>ppt_y</p:attrName>
                                        </p:attrNameLst>
                                      </p:cBhvr>
                                      <p:tavLst>
                                        <p:tav tm="0">
                                          <p:val>
                                            <p:strVal val="0-#ppt_h/2"/>
                                          </p:val>
                                        </p:tav>
                                        <p:tav tm="100000">
                                          <p:val>
                                            <p:strVal val="#ppt_y"/>
                                          </p:val>
                                        </p:tav>
                                      </p:tavLst>
                                    </p:anim>
                                  </p:childTnLst>
                                </p:cTn>
                              </p:par>
                              <p:par>
                                <p:cTn id="52" presetID="8" presetClass="emph" presetSubtype="0" fill="hold" nodeType="withEffect">
                                  <p:stCondLst>
                                    <p:cond delay="200"/>
                                  </p:stCondLst>
                                  <p:childTnLst>
                                    <p:animRot by="21600000">
                                      <p:cBhvr>
                                        <p:cTn id="53" dur="1500" fill="hold"/>
                                        <p:tgtEl>
                                          <p:spTgt spid="11"/>
                                        </p:tgtEl>
                                        <p:attrNameLst>
                                          <p:attrName>r</p:attrName>
                                        </p:attrNameLst>
                                      </p:cBhvr>
                                    </p:animRot>
                                  </p:childTnLst>
                                </p:cTn>
                              </p:par>
                              <p:par>
                                <p:cTn id="54" presetID="2" presetClass="entr" presetSubtype="1" fill="hold" nodeType="withEffect">
                                  <p:stCondLst>
                                    <p:cond delay="40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ppt_x"/>
                                          </p:val>
                                        </p:tav>
                                        <p:tav tm="100000">
                                          <p:val>
                                            <p:strVal val="#ppt_x"/>
                                          </p:val>
                                        </p:tav>
                                      </p:tavLst>
                                    </p:anim>
                                    <p:anim calcmode="lin" valueType="num">
                                      <p:cBhvr additive="base">
                                        <p:cTn id="57" dur="1500" fill="hold"/>
                                        <p:tgtEl>
                                          <p:spTgt spid="9"/>
                                        </p:tgtEl>
                                        <p:attrNameLst>
                                          <p:attrName>ppt_y</p:attrName>
                                        </p:attrNameLst>
                                      </p:cBhvr>
                                      <p:tavLst>
                                        <p:tav tm="0">
                                          <p:val>
                                            <p:strVal val="0-#ppt_h/2"/>
                                          </p:val>
                                        </p:tav>
                                        <p:tav tm="100000">
                                          <p:val>
                                            <p:strVal val="#ppt_y"/>
                                          </p:val>
                                        </p:tav>
                                      </p:tavLst>
                                    </p:anim>
                                  </p:childTnLst>
                                </p:cTn>
                              </p:par>
                              <p:par>
                                <p:cTn id="58" presetID="8" presetClass="emph" presetSubtype="0" fill="hold" nodeType="withEffect">
                                  <p:stCondLst>
                                    <p:cond delay="400"/>
                                  </p:stCondLst>
                                  <p:childTnLst>
                                    <p:animRot by="21600000">
                                      <p:cBhvr>
                                        <p:cTn id="59" dur="1500" fill="hold"/>
                                        <p:tgtEl>
                                          <p:spTgt spid="9"/>
                                        </p:tgtEl>
                                        <p:attrNameLst>
                                          <p:attrName>r</p:attrName>
                                        </p:attrNameLst>
                                      </p:cBhvr>
                                    </p:animRot>
                                  </p:childTnLst>
                                </p:cTn>
                              </p:par>
                              <p:par>
                                <p:cTn id="60" presetID="2" presetClass="entr" presetSubtype="1" fill="hold" nodeType="withEffect">
                                  <p:stCondLst>
                                    <p:cond delay="4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500" fill="hold"/>
                                        <p:tgtEl>
                                          <p:spTgt spid="12"/>
                                        </p:tgtEl>
                                        <p:attrNameLst>
                                          <p:attrName>ppt_x</p:attrName>
                                        </p:attrNameLst>
                                      </p:cBhvr>
                                      <p:tavLst>
                                        <p:tav tm="0">
                                          <p:val>
                                            <p:strVal val="#ppt_x"/>
                                          </p:val>
                                        </p:tav>
                                        <p:tav tm="100000">
                                          <p:val>
                                            <p:strVal val="#ppt_x"/>
                                          </p:val>
                                        </p:tav>
                                      </p:tavLst>
                                    </p:anim>
                                    <p:anim calcmode="lin" valueType="num">
                                      <p:cBhvr additive="base">
                                        <p:cTn id="63" dur="1500" fill="hold"/>
                                        <p:tgtEl>
                                          <p:spTgt spid="12"/>
                                        </p:tgtEl>
                                        <p:attrNameLst>
                                          <p:attrName>ppt_y</p:attrName>
                                        </p:attrNameLst>
                                      </p:cBhvr>
                                      <p:tavLst>
                                        <p:tav tm="0">
                                          <p:val>
                                            <p:strVal val="0-#ppt_h/2"/>
                                          </p:val>
                                        </p:tav>
                                        <p:tav tm="100000">
                                          <p:val>
                                            <p:strVal val="#ppt_y"/>
                                          </p:val>
                                        </p:tav>
                                      </p:tavLst>
                                    </p:anim>
                                  </p:childTnLst>
                                </p:cTn>
                              </p:par>
                              <p:par>
                                <p:cTn id="64" presetID="8" presetClass="emph" presetSubtype="0" fill="hold" nodeType="withEffect">
                                  <p:stCondLst>
                                    <p:cond delay="400"/>
                                  </p:stCondLst>
                                  <p:childTnLst>
                                    <p:animRot by="21600000">
                                      <p:cBhvr>
                                        <p:cTn id="65" dur="15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5"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2" name="矩形 21"/>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599262"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下一阶段计划</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rPr>
              <a:t>Next </a:t>
            </a:r>
            <a:r>
              <a:rPr lang="en-US" altLang="zh-CN" sz="1400" dirty="0">
                <a:solidFill>
                  <a:schemeClr val="bg1"/>
                </a:solidFill>
              </a:rPr>
              <a:t>stage plan</a:t>
            </a:r>
            <a:endParaRPr lang="zh-CN" altLang="en-US" sz="1400" dirty="0">
              <a:solidFill>
                <a:schemeClr val="bg1"/>
              </a:solidFill>
            </a:endParaRPr>
          </a:p>
        </p:txBody>
      </p:sp>
      <p:sp>
        <p:nvSpPr>
          <p:cNvPr id="16" name="矩形 15"/>
          <p:cNvSpPr/>
          <p:nvPr/>
        </p:nvSpPr>
        <p:spPr>
          <a:xfrm>
            <a:off x="0" y="1620680"/>
            <a:ext cx="12192000" cy="4036625"/>
          </a:xfrm>
          <a:prstGeom prst="rect">
            <a:avLst/>
          </a:prstGeom>
          <a:blipFill dpi="0" rotWithShape="1">
            <a:blip r:embed="rId5"/>
            <a:srcRect/>
            <a:stretch>
              <a:fillRect/>
            </a:stretch>
          </a:blipFill>
          <a:ln w="28575">
            <a:solidFill>
              <a:srgbClr val="2967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677378" y="6077280"/>
            <a:ext cx="71464" cy="238001"/>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文本框 17"/>
          <p:cNvSpPr txBox="1"/>
          <p:nvPr/>
        </p:nvSpPr>
        <p:spPr>
          <a:xfrm>
            <a:off x="4765491" y="5996225"/>
            <a:ext cx="2219892" cy="400110"/>
          </a:xfrm>
          <a:prstGeom prst="rect">
            <a:avLst/>
          </a:prstGeom>
          <a:noFill/>
        </p:spPr>
        <p:txBody>
          <a:bodyPr wrap="square" rtlCol="0">
            <a:spAutoFit/>
          </a:bodyPr>
          <a:lstStyle/>
          <a:p>
            <a:r>
              <a:rPr lang="zh-CN" altLang="en-US" sz="2000" b="1" dirty="0" smtClean="0">
                <a:solidFill>
                  <a:srgbClr val="8AC028"/>
                </a:solidFill>
                <a:latin typeface="微软雅黑" panose="020B0503020204020204" pitchFamily="34" charset="-122"/>
                <a:ea typeface="微软雅黑" panose="020B0503020204020204" pitchFamily="34" charset="-122"/>
              </a:rPr>
              <a:t>单击此处添加标题</a:t>
            </a:r>
            <a:endParaRPr lang="zh-CN" altLang="en-US" sz="2000" b="1" dirty="0">
              <a:solidFill>
                <a:srgbClr val="8AC028"/>
              </a:solidFill>
              <a:latin typeface="微软雅黑" panose="020B0503020204020204" pitchFamily="34" charset="-122"/>
              <a:ea typeface="微软雅黑" panose="020B0503020204020204" pitchFamily="34" charset="-122"/>
            </a:endParaRPr>
          </a:p>
        </p:txBody>
      </p:sp>
      <p:sp>
        <p:nvSpPr>
          <p:cNvPr id="19" name="矩形 18"/>
          <p:cNvSpPr/>
          <p:nvPr/>
        </p:nvSpPr>
        <p:spPr>
          <a:xfrm>
            <a:off x="2049860" y="6396335"/>
            <a:ext cx="8093469" cy="461665"/>
          </a:xfrm>
          <a:prstGeom prst="rect">
            <a:avLst/>
          </a:prstGeom>
        </p:spPr>
        <p:txBody>
          <a:bodyPr wrap="square">
            <a:spAutoFit/>
          </a:bodyPr>
          <a:lstStyle/>
          <a:p>
            <a:pPr>
              <a:lnSpc>
                <a:spcPct val="150000"/>
              </a:lnSpc>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单击此处添加文本阐述你们对公司未来的一个展望</a:t>
            </a:r>
            <a:r>
              <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上图可以改为其他你们想表达的主题</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10737579" y="4123662"/>
            <a:ext cx="1354408" cy="1364566"/>
          </a:xfrm>
          <a:prstGeom prst="ellipse">
            <a:avLst/>
          </a:prstGeom>
          <a:solidFill>
            <a:srgbClr val="8AC02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b="1" dirty="0" smtClean="0">
                <a:latin typeface="微软雅黑" panose="020B0503020204020204" pitchFamily="34" charset="-122"/>
                <a:ea typeface="微软雅黑" panose="020B0503020204020204" pitchFamily="34" charset="-122"/>
              </a:rPr>
              <a:t>添加标题</a:t>
            </a:r>
            <a:endParaRPr lang="zh-CN" altLang="en-US"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92637007"/>
      </p:ext>
    </p:extLst>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750"/>
                                        <p:tgtEl>
                                          <p:spTgt spid="16"/>
                                        </p:tgtEl>
                                      </p:cBhvr>
                                    </p:animEffect>
                                  </p:childTnLst>
                                </p:cTn>
                              </p:par>
                            </p:childTnLst>
                          </p:cTn>
                        </p:par>
                        <p:par>
                          <p:cTn id="34" fill="hold">
                            <p:stCondLst>
                              <p:cond delay="4700"/>
                            </p:stCondLst>
                            <p:childTnLst>
                              <p:par>
                                <p:cTn id="35" presetID="10" presetClass="entr" presetSubtype="0"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childTnLst>
                                </p:cTn>
                              </p:par>
                            </p:childTnLst>
                          </p:cTn>
                        </p:par>
                        <p:par>
                          <p:cTn id="38" fill="hold">
                            <p:stCondLst>
                              <p:cond delay="5700"/>
                            </p:stCondLst>
                            <p:childTnLst>
                              <p:par>
                                <p:cTn id="39" presetID="35"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1000"/>
                                        <p:tgtEl>
                                          <p:spTgt spid="17"/>
                                        </p:tgtEl>
                                      </p:cBhvr>
                                    </p:animEffect>
                                    <p:anim calcmode="lin" valueType="num">
                                      <p:cBhvr>
                                        <p:cTn id="42" dur="1000" fill="hold"/>
                                        <p:tgtEl>
                                          <p:spTgt spid="17"/>
                                        </p:tgtEl>
                                        <p:attrNameLst>
                                          <p:attrName>style.rotation</p:attrName>
                                        </p:attrNameLst>
                                      </p:cBhvr>
                                      <p:tavLst>
                                        <p:tav tm="0">
                                          <p:val>
                                            <p:fltVal val="720"/>
                                          </p:val>
                                        </p:tav>
                                        <p:tav tm="100000">
                                          <p:val>
                                            <p:fltVal val="0"/>
                                          </p:val>
                                        </p:tav>
                                      </p:tavLst>
                                    </p:anim>
                                    <p:anim calcmode="lin" valueType="num">
                                      <p:cBhvr>
                                        <p:cTn id="43" dur="1000" fill="hold"/>
                                        <p:tgtEl>
                                          <p:spTgt spid="17"/>
                                        </p:tgtEl>
                                        <p:attrNameLst>
                                          <p:attrName>ppt_h</p:attrName>
                                        </p:attrNameLst>
                                      </p:cBhvr>
                                      <p:tavLst>
                                        <p:tav tm="0">
                                          <p:val>
                                            <p:fltVal val="0"/>
                                          </p:val>
                                        </p:tav>
                                        <p:tav tm="100000">
                                          <p:val>
                                            <p:strVal val="#ppt_h"/>
                                          </p:val>
                                        </p:tav>
                                      </p:tavLst>
                                    </p:anim>
                                    <p:anim calcmode="lin" valueType="num">
                                      <p:cBhvr>
                                        <p:cTn id="44" dur="1000" fill="hold"/>
                                        <p:tgtEl>
                                          <p:spTgt spid="17"/>
                                        </p:tgtEl>
                                        <p:attrNameLst>
                                          <p:attrName>ppt_w</p:attrName>
                                        </p:attrNameLst>
                                      </p:cBhvr>
                                      <p:tavLst>
                                        <p:tav tm="0">
                                          <p:val>
                                            <p:fltVal val="0"/>
                                          </p:val>
                                        </p:tav>
                                        <p:tav tm="100000">
                                          <p:val>
                                            <p:strVal val="#ppt_w"/>
                                          </p:val>
                                        </p:tav>
                                      </p:tavLst>
                                    </p:anim>
                                  </p:childTnLst>
                                </p:cTn>
                              </p:par>
                            </p:childTnLst>
                          </p:cTn>
                        </p:par>
                        <p:par>
                          <p:cTn id="45" fill="hold">
                            <p:stCondLst>
                              <p:cond delay="6700"/>
                            </p:stCondLst>
                            <p:childTnLst>
                              <p:par>
                                <p:cTn id="46" presetID="2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left)">
                                      <p:cBhvr>
                                        <p:cTn id="48" dur="1000"/>
                                        <p:tgtEl>
                                          <p:spTgt spid="18"/>
                                        </p:tgtEl>
                                      </p:cBhvr>
                                    </p:animEffect>
                                  </p:childTnLst>
                                </p:cTn>
                              </p:par>
                            </p:childTnLst>
                          </p:cTn>
                        </p:par>
                        <p:par>
                          <p:cTn id="49" fill="hold">
                            <p:stCondLst>
                              <p:cond delay="7700"/>
                            </p:stCondLst>
                            <p:childTnLst>
                              <p:par>
                                <p:cTn id="50" presetID="10" presetClass="entr" presetSubtype="0" fill="hold" grpId="0" nodeType="afterEffect">
                                  <p:stCondLst>
                                    <p:cond delay="0"/>
                                  </p:stCondLst>
                                  <p:iterate type="lt">
                                    <p:tmPct val="10000"/>
                                  </p:iterate>
                                  <p:childTnLst>
                                    <p:set>
                                      <p:cBhvr>
                                        <p:cTn id="51" dur="1" fill="hold">
                                          <p:stCondLst>
                                            <p:cond delay="0"/>
                                          </p:stCondLst>
                                        </p:cTn>
                                        <p:tgtEl>
                                          <p:spTgt spid="19"/>
                                        </p:tgtEl>
                                        <p:attrNameLst>
                                          <p:attrName>style.visibility</p:attrName>
                                        </p:attrNameLst>
                                      </p:cBhvr>
                                      <p:to>
                                        <p:strVal val="visible"/>
                                      </p:to>
                                    </p:set>
                                    <p:animEffect transition="in" filter="fade">
                                      <p:cBhvr>
                                        <p:cTn id="52"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6" grpId="0" animBg="1"/>
      <p:bldP spid="17" grpId="0" animBg="1"/>
      <p:bldP spid="18" grpId="0"/>
      <p:bldP spid="19" grpId="0"/>
      <p:bldP spid="2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8" name="矩形 27"/>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599262"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下一阶段计划</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rPr>
              <a:t>Next </a:t>
            </a:r>
            <a:r>
              <a:rPr lang="en-US" altLang="zh-CN" sz="1400" dirty="0">
                <a:solidFill>
                  <a:schemeClr val="bg1"/>
                </a:solidFill>
              </a:rPr>
              <a:t>stage plan</a:t>
            </a:r>
            <a:endParaRPr lang="zh-CN" altLang="en-US" sz="1400" dirty="0">
              <a:solidFill>
                <a:schemeClr val="bg1"/>
              </a:solidFill>
            </a:endParaRPr>
          </a:p>
        </p:txBody>
      </p:sp>
      <p:sp>
        <p:nvSpPr>
          <p:cNvPr id="6" name="Freeform 9"/>
          <p:cNvSpPr>
            <a:spLocks noEditPoints="1" noChangeArrowheads="1"/>
          </p:cNvSpPr>
          <p:nvPr/>
        </p:nvSpPr>
        <p:spPr bwMode="auto">
          <a:xfrm>
            <a:off x="1503363" y="2095500"/>
            <a:ext cx="1362075" cy="1365250"/>
          </a:xfrm>
          <a:custGeom>
            <a:avLst/>
            <a:gdLst>
              <a:gd name="T0" fmla="*/ 683346 w 295"/>
              <a:gd name="T1" fmla="*/ 0 h 295"/>
              <a:gd name="T2" fmla="*/ 0 w 295"/>
              <a:gd name="T3" fmla="*/ 684939 h 295"/>
              <a:gd name="T4" fmla="*/ 683346 w 295"/>
              <a:gd name="T5" fmla="*/ 1365250 h 295"/>
              <a:gd name="T6" fmla="*/ 1362075 w 295"/>
              <a:gd name="T7" fmla="*/ 684939 h 295"/>
              <a:gd name="T8" fmla="*/ 683346 w 295"/>
              <a:gd name="T9" fmla="*/ 0 h 295"/>
              <a:gd name="T10" fmla="*/ 683346 w 295"/>
              <a:gd name="T11" fmla="*/ 1022780 h 295"/>
              <a:gd name="T12" fmla="*/ 341673 w 295"/>
              <a:gd name="T13" fmla="*/ 684939 h 295"/>
              <a:gd name="T14" fmla="*/ 683346 w 295"/>
              <a:gd name="T15" fmla="*/ 342469 h 295"/>
              <a:gd name="T16" fmla="*/ 1020402 w 295"/>
              <a:gd name="T17" fmla="*/ 684939 h 295"/>
              <a:gd name="T18" fmla="*/ 683346 w 295"/>
              <a:gd name="T19" fmla="*/ 10227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296700"/>
          </a:solidFill>
          <a:ln>
            <a:noFill/>
          </a:ln>
          <a:extLst/>
        </p:spPr>
        <p:txBody>
          <a:bodyPr/>
          <a:lstStyle/>
          <a:p>
            <a:endParaRPr lang="zh-CN" altLang="en-US"/>
          </a:p>
        </p:txBody>
      </p:sp>
      <p:sp>
        <p:nvSpPr>
          <p:cNvPr id="7" name="Freeform 10"/>
          <p:cNvSpPr>
            <a:spLocks noChangeArrowheads="1"/>
          </p:cNvSpPr>
          <p:nvPr/>
        </p:nvSpPr>
        <p:spPr bwMode="auto">
          <a:xfrm>
            <a:off x="1130300" y="1773238"/>
            <a:ext cx="1008063" cy="1008062"/>
          </a:xfrm>
          <a:custGeom>
            <a:avLst/>
            <a:gdLst>
              <a:gd name="T0" fmla="*/ 1008063 w 218"/>
              <a:gd name="T1" fmla="*/ 504031 h 218"/>
              <a:gd name="T2" fmla="*/ 1008063 w 218"/>
              <a:gd name="T3" fmla="*/ 0 h 218"/>
              <a:gd name="T4" fmla="*/ 0 w 218"/>
              <a:gd name="T5" fmla="*/ 1008062 h 218"/>
              <a:gd name="T6" fmla="*/ 504032 w 218"/>
              <a:gd name="T7" fmla="*/ 1008062 h 218"/>
              <a:gd name="T8" fmla="*/ 1008063 w 218"/>
              <a:gd name="T9" fmla="*/ 504031 h 218"/>
              <a:gd name="T10" fmla="*/ 0 60000 65536"/>
              <a:gd name="T11" fmla="*/ 0 60000 65536"/>
              <a:gd name="T12" fmla="*/ 0 60000 65536"/>
              <a:gd name="T13" fmla="*/ 0 60000 65536"/>
              <a:gd name="T14" fmla="*/ 0 60000 65536"/>
              <a:gd name="T15" fmla="*/ 0 w 218"/>
              <a:gd name="T16" fmla="*/ 0 h 218"/>
              <a:gd name="T17" fmla="*/ 218 w 218"/>
              <a:gd name="T18" fmla="*/ 218 h 218"/>
            </a:gdLst>
            <a:ahLst/>
            <a:cxnLst>
              <a:cxn ang="T10">
                <a:pos x="T0" y="T1"/>
              </a:cxn>
              <a:cxn ang="T11">
                <a:pos x="T2" y="T3"/>
              </a:cxn>
              <a:cxn ang="T12">
                <a:pos x="T4" y="T5"/>
              </a:cxn>
              <a:cxn ang="T13">
                <a:pos x="T6" y="T7"/>
              </a:cxn>
              <a:cxn ang="T14">
                <a:pos x="T8" y="T9"/>
              </a:cxn>
            </a:cxnLst>
            <a:rect l="T15" t="T16" r="T17" b="T18"/>
            <a:pathLst>
              <a:path w="218" h="218">
                <a:moveTo>
                  <a:pt x="218" y="109"/>
                </a:moveTo>
                <a:cubicBezTo>
                  <a:pt x="218" y="0"/>
                  <a:pt x="218" y="0"/>
                  <a:pt x="218" y="0"/>
                </a:cubicBezTo>
                <a:cubicBezTo>
                  <a:pt x="97" y="0"/>
                  <a:pt x="0" y="98"/>
                  <a:pt x="0" y="218"/>
                </a:cubicBezTo>
                <a:cubicBezTo>
                  <a:pt x="109" y="218"/>
                  <a:pt x="109" y="218"/>
                  <a:pt x="109" y="218"/>
                </a:cubicBezTo>
                <a:cubicBezTo>
                  <a:pt x="109" y="158"/>
                  <a:pt x="157" y="109"/>
                  <a:pt x="218" y="109"/>
                </a:cubicBezTo>
                <a:close/>
              </a:path>
            </a:pathLst>
          </a:custGeom>
          <a:solidFill>
            <a:srgbClr val="8AC028"/>
          </a:solidFill>
          <a:ln>
            <a:noFill/>
          </a:ln>
          <a:extLst/>
        </p:spPr>
        <p:txBody>
          <a:bodyPr/>
          <a:lstStyle/>
          <a:p>
            <a:endParaRPr lang="zh-CN" altLang="en-US"/>
          </a:p>
        </p:txBody>
      </p:sp>
      <p:sp>
        <p:nvSpPr>
          <p:cNvPr id="8" name="TextBox 58"/>
          <p:cNvSpPr>
            <a:spLocks noChangeArrowheads="1"/>
          </p:cNvSpPr>
          <p:nvPr/>
        </p:nvSpPr>
        <p:spPr bwMode="auto">
          <a:xfrm>
            <a:off x="1778000" y="2578100"/>
            <a:ext cx="7175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262626"/>
                </a:solidFill>
                <a:latin typeface="Impact" panose="020B0806030902050204" pitchFamily="34" charset="0"/>
                <a:ea typeface="微软雅黑" panose="020B0503020204020204" pitchFamily="34" charset="-122"/>
                <a:sym typeface="Impact" panose="020B0806030902050204" pitchFamily="34" charset="0"/>
              </a:rPr>
              <a:t>25%</a:t>
            </a:r>
            <a:endParaRPr lang="zh-CN" altLang="en-US" sz="240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9" name="Freeform 14"/>
          <p:cNvSpPr>
            <a:spLocks noEditPoints="1" noChangeArrowheads="1"/>
          </p:cNvSpPr>
          <p:nvPr/>
        </p:nvSpPr>
        <p:spPr bwMode="auto">
          <a:xfrm>
            <a:off x="4014788" y="2095500"/>
            <a:ext cx="1358900" cy="1365250"/>
          </a:xfrm>
          <a:custGeom>
            <a:avLst/>
            <a:gdLst>
              <a:gd name="T0" fmla="*/ 679450 w 294"/>
              <a:gd name="T1" fmla="*/ 0 h 295"/>
              <a:gd name="T2" fmla="*/ 0 w 294"/>
              <a:gd name="T3" fmla="*/ 684939 h 295"/>
              <a:gd name="T4" fmla="*/ 679450 w 294"/>
              <a:gd name="T5" fmla="*/ 1365250 h 295"/>
              <a:gd name="T6" fmla="*/ 1358900 w 294"/>
              <a:gd name="T7" fmla="*/ 684939 h 295"/>
              <a:gd name="T8" fmla="*/ 679450 w 294"/>
              <a:gd name="T9" fmla="*/ 0 h 295"/>
              <a:gd name="T10" fmla="*/ 679450 w 294"/>
              <a:gd name="T11" fmla="*/ 1022780 h 295"/>
              <a:gd name="T12" fmla="*/ 337414 w 294"/>
              <a:gd name="T13" fmla="*/ 684939 h 295"/>
              <a:gd name="T14" fmla="*/ 679450 w 294"/>
              <a:gd name="T15" fmla="*/ 342469 h 295"/>
              <a:gd name="T16" fmla="*/ 1021486 w 294"/>
              <a:gd name="T17" fmla="*/ 684939 h 295"/>
              <a:gd name="T18" fmla="*/ 679450 w 294"/>
              <a:gd name="T19" fmla="*/ 10227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95"/>
              <a:gd name="T32" fmla="*/ 294 w 294"/>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95">
                <a:moveTo>
                  <a:pt x="147" y="0"/>
                </a:moveTo>
                <a:cubicBezTo>
                  <a:pt x="66" y="0"/>
                  <a:pt x="0" y="66"/>
                  <a:pt x="0" y="148"/>
                </a:cubicBezTo>
                <a:cubicBezTo>
                  <a:pt x="0" y="229"/>
                  <a:pt x="66" y="295"/>
                  <a:pt x="147" y="295"/>
                </a:cubicBezTo>
                <a:cubicBezTo>
                  <a:pt x="228" y="295"/>
                  <a:pt x="294" y="229"/>
                  <a:pt x="294" y="148"/>
                </a:cubicBezTo>
                <a:cubicBezTo>
                  <a:pt x="294" y="66"/>
                  <a:pt x="228" y="0"/>
                  <a:pt x="147" y="0"/>
                </a:cubicBezTo>
                <a:close/>
                <a:moveTo>
                  <a:pt x="147" y="221"/>
                </a:moveTo>
                <a:cubicBezTo>
                  <a:pt x="106" y="221"/>
                  <a:pt x="73" y="188"/>
                  <a:pt x="73" y="148"/>
                </a:cubicBezTo>
                <a:cubicBezTo>
                  <a:pt x="73" y="107"/>
                  <a:pt x="106" y="74"/>
                  <a:pt x="147" y="74"/>
                </a:cubicBezTo>
                <a:cubicBezTo>
                  <a:pt x="188" y="74"/>
                  <a:pt x="221" y="107"/>
                  <a:pt x="221" y="148"/>
                </a:cubicBezTo>
                <a:cubicBezTo>
                  <a:pt x="221" y="188"/>
                  <a:pt x="188" y="221"/>
                  <a:pt x="147" y="221"/>
                </a:cubicBezTo>
                <a:close/>
              </a:path>
            </a:pathLst>
          </a:custGeom>
          <a:solidFill>
            <a:srgbClr val="296700"/>
          </a:solidFill>
          <a:ln>
            <a:noFill/>
          </a:ln>
          <a:extLst/>
        </p:spPr>
        <p:txBody>
          <a:bodyPr/>
          <a:lstStyle/>
          <a:p>
            <a:endParaRPr lang="zh-CN" altLang="en-US"/>
          </a:p>
        </p:txBody>
      </p:sp>
      <p:sp>
        <p:nvSpPr>
          <p:cNvPr id="10" name="Freeform 15"/>
          <p:cNvSpPr>
            <a:spLocks noChangeArrowheads="1"/>
          </p:cNvSpPr>
          <p:nvPr/>
        </p:nvSpPr>
        <p:spPr bwMode="auto">
          <a:xfrm>
            <a:off x="3644900" y="1773238"/>
            <a:ext cx="1003300" cy="2009775"/>
          </a:xfrm>
          <a:custGeom>
            <a:avLst/>
            <a:gdLst>
              <a:gd name="T0" fmla="*/ 499338 w 217"/>
              <a:gd name="T1" fmla="*/ 1007198 h 435"/>
              <a:gd name="T2" fmla="*/ 1003300 w 217"/>
              <a:gd name="T3" fmla="*/ 503599 h 435"/>
              <a:gd name="T4" fmla="*/ 1003300 w 217"/>
              <a:gd name="T5" fmla="*/ 0 h 435"/>
              <a:gd name="T6" fmla="*/ 0 w 217"/>
              <a:gd name="T7" fmla="*/ 1007198 h 435"/>
              <a:gd name="T8" fmla="*/ 1003300 w 217"/>
              <a:gd name="T9" fmla="*/ 2009775 h 435"/>
              <a:gd name="T10" fmla="*/ 1003300 w 217"/>
              <a:gd name="T11" fmla="*/ 1506176 h 435"/>
              <a:gd name="T12" fmla="*/ 499338 w 217"/>
              <a:gd name="T13" fmla="*/ 1007198 h 435"/>
              <a:gd name="T14" fmla="*/ 0 60000 65536"/>
              <a:gd name="T15" fmla="*/ 0 60000 65536"/>
              <a:gd name="T16" fmla="*/ 0 60000 65536"/>
              <a:gd name="T17" fmla="*/ 0 60000 65536"/>
              <a:gd name="T18" fmla="*/ 0 60000 65536"/>
              <a:gd name="T19" fmla="*/ 0 60000 65536"/>
              <a:gd name="T20" fmla="*/ 0 60000 65536"/>
              <a:gd name="T21" fmla="*/ 0 w 217"/>
              <a:gd name="T22" fmla="*/ 0 h 435"/>
              <a:gd name="T23" fmla="*/ 217 w 217"/>
              <a:gd name="T24" fmla="*/ 435 h 4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7" h="435">
                <a:moveTo>
                  <a:pt x="108" y="218"/>
                </a:moveTo>
                <a:cubicBezTo>
                  <a:pt x="108" y="158"/>
                  <a:pt x="157" y="109"/>
                  <a:pt x="217" y="109"/>
                </a:cubicBezTo>
                <a:cubicBezTo>
                  <a:pt x="217" y="0"/>
                  <a:pt x="217" y="0"/>
                  <a:pt x="217" y="0"/>
                </a:cubicBezTo>
                <a:cubicBezTo>
                  <a:pt x="97" y="0"/>
                  <a:pt x="0" y="98"/>
                  <a:pt x="0" y="218"/>
                </a:cubicBezTo>
                <a:cubicBezTo>
                  <a:pt x="0" y="338"/>
                  <a:pt x="97" y="435"/>
                  <a:pt x="217" y="435"/>
                </a:cubicBezTo>
                <a:cubicBezTo>
                  <a:pt x="217" y="326"/>
                  <a:pt x="217" y="326"/>
                  <a:pt x="217" y="326"/>
                </a:cubicBezTo>
                <a:cubicBezTo>
                  <a:pt x="157" y="326"/>
                  <a:pt x="108" y="278"/>
                  <a:pt x="108" y="218"/>
                </a:cubicBezTo>
                <a:close/>
              </a:path>
            </a:pathLst>
          </a:custGeom>
          <a:solidFill>
            <a:srgbClr val="8AC028"/>
          </a:solidFill>
          <a:ln>
            <a:noFill/>
          </a:ln>
          <a:extLst/>
        </p:spPr>
        <p:txBody>
          <a:bodyPr/>
          <a:lstStyle/>
          <a:p>
            <a:endParaRPr lang="zh-CN" altLang="en-US"/>
          </a:p>
        </p:txBody>
      </p:sp>
      <p:sp>
        <p:nvSpPr>
          <p:cNvPr id="11" name="TextBox 59"/>
          <p:cNvSpPr>
            <a:spLocks noChangeArrowheads="1"/>
          </p:cNvSpPr>
          <p:nvPr/>
        </p:nvSpPr>
        <p:spPr bwMode="auto">
          <a:xfrm>
            <a:off x="4283075" y="2578100"/>
            <a:ext cx="7270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262626"/>
                </a:solidFill>
                <a:latin typeface="Impact" panose="020B0806030902050204" pitchFamily="34" charset="0"/>
                <a:ea typeface="微软雅黑" panose="020B0503020204020204" pitchFamily="34" charset="-122"/>
                <a:sym typeface="Impact" panose="020B0806030902050204" pitchFamily="34" charset="0"/>
              </a:rPr>
              <a:t>50%</a:t>
            </a:r>
            <a:endParaRPr lang="zh-CN" altLang="en-US" sz="240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2" name="Freeform 19"/>
          <p:cNvSpPr>
            <a:spLocks noEditPoints="1" noChangeArrowheads="1"/>
          </p:cNvSpPr>
          <p:nvPr/>
        </p:nvSpPr>
        <p:spPr bwMode="auto">
          <a:xfrm>
            <a:off x="6524625" y="2095500"/>
            <a:ext cx="1362075" cy="1365250"/>
          </a:xfrm>
          <a:custGeom>
            <a:avLst/>
            <a:gdLst>
              <a:gd name="T0" fmla="*/ 683346 w 295"/>
              <a:gd name="T1" fmla="*/ 0 h 295"/>
              <a:gd name="T2" fmla="*/ 0 w 295"/>
              <a:gd name="T3" fmla="*/ 684939 h 295"/>
              <a:gd name="T4" fmla="*/ 683346 w 295"/>
              <a:gd name="T5" fmla="*/ 1365250 h 295"/>
              <a:gd name="T6" fmla="*/ 1362075 w 295"/>
              <a:gd name="T7" fmla="*/ 684939 h 295"/>
              <a:gd name="T8" fmla="*/ 683346 w 295"/>
              <a:gd name="T9" fmla="*/ 0 h 295"/>
              <a:gd name="T10" fmla="*/ 683346 w 295"/>
              <a:gd name="T11" fmla="*/ 1022780 h 295"/>
              <a:gd name="T12" fmla="*/ 341673 w 295"/>
              <a:gd name="T13" fmla="*/ 684939 h 295"/>
              <a:gd name="T14" fmla="*/ 683346 w 295"/>
              <a:gd name="T15" fmla="*/ 342469 h 295"/>
              <a:gd name="T16" fmla="*/ 1020402 w 295"/>
              <a:gd name="T17" fmla="*/ 684939 h 295"/>
              <a:gd name="T18" fmla="*/ 683346 w 295"/>
              <a:gd name="T19" fmla="*/ 10227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8" y="0"/>
                </a:moveTo>
                <a:cubicBezTo>
                  <a:pt x="66" y="0"/>
                  <a:pt x="0" y="66"/>
                  <a:pt x="0" y="148"/>
                </a:cubicBezTo>
                <a:cubicBezTo>
                  <a:pt x="0" y="229"/>
                  <a:pt x="66" y="295"/>
                  <a:pt x="148" y="295"/>
                </a:cubicBezTo>
                <a:cubicBezTo>
                  <a:pt x="229" y="295"/>
                  <a:pt x="295" y="229"/>
                  <a:pt x="295" y="148"/>
                </a:cubicBezTo>
                <a:cubicBezTo>
                  <a:pt x="295" y="66"/>
                  <a:pt x="229" y="0"/>
                  <a:pt x="148" y="0"/>
                </a:cubicBezTo>
                <a:close/>
                <a:moveTo>
                  <a:pt x="148" y="221"/>
                </a:moveTo>
                <a:cubicBezTo>
                  <a:pt x="107" y="221"/>
                  <a:pt x="74" y="188"/>
                  <a:pt x="74" y="148"/>
                </a:cubicBezTo>
                <a:cubicBezTo>
                  <a:pt x="74" y="107"/>
                  <a:pt x="107" y="74"/>
                  <a:pt x="148" y="74"/>
                </a:cubicBezTo>
                <a:cubicBezTo>
                  <a:pt x="188" y="74"/>
                  <a:pt x="221" y="107"/>
                  <a:pt x="221" y="148"/>
                </a:cubicBezTo>
                <a:cubicBezTo>
                  <a:pt x="221" y="188"/>
                  <a:pt x="188" y="221"/>
                  <a:pt x="148" y="221"/>
                </a:cubicBezTo>
                <a:close/>
              </a:path>
            </a:pathLst>
          </a:custGeom>
          <a:solidFill>
            <a:srgbClr val="296700"/>
          </a:solidFill>
          <a:ln>
            <a:noFill/>
          </a:ln>
          <a:extLst/>
        </p:spPr>
        <p:txBody>
          <a:bodyPr/>
          <a:lstStyle/>
          <a:p>
            <a:endParaRPr lang="zh-CN" altLang="en-US"/>
          </a:p>
        </p:txBody>
      </p:sp>
      <p:sp>
        <p:nvSpPr>
          <p:cNvPr id="13" name="Freeform 20"/>
          <p:cNvSpPr>
            <a:spLocks noChangeArrowheads="1"/>
          </p:cNvSpPr>
          <p:nvPr/>
        </p:nvSpPr>
        <p:spPr bwMode="auto">
          <a:xfrm>
            <a:off x="6153150" y="1773238"/>
            <a:ext cx="2009775" cy="2009775"/>
          </a:xfrm>
          <a:custGeom>
            <a:avLst/>
            <a:gdLst>
              <a:gd name="T0" fmla="*/ 2009775 w 435"/>
              <a:gd name="T1" fmla="*/ 1007198 h 435"/>
              <a:gd name="T2" fmla="*/ 1506176 w 435"/>
              <a:gd name="T3" fmla="*/ 1007198 h 435"/>
              <a:gd name="T4" fmla="*/ 1506176 w 435"/>
              <a:gd name="T5" fmla="*/ 1007198 h 435"/>
              <a:gd name="T6" fmla="*/ 1007198 w 435"/>
              <a:gd name="T7" fmla="*/ 1506176 h 435"/>
              <a:gd name="T8" fmla="*/ 503599 w 435"/>
              <a:gd name="T9" fmla="*/ 1007198 h 435"/>
              <a:gd name="T10" fmla="*/ 1007198 w 435"/>
              <a:gd name="T11" fmla="*/ 503599 h 435"/>
              <a:gd name="T12" fmla="*/ 1007198 w 435"/>
              <a:gd name="T13" fmla="*/ 0 h 435"/>
              <a:gd name="T14" fmla="*/ 0 w 435"/>
              <a:gd name="T15" fmla="*/ 1007198 h 435"/>
              <a:gd name="T16" fmla="*/ 1007198 w 435"/>
              <a:gd name="T17" fmla="*/ 2009775 h 435"/>
              <a:gd name="T18" fmla="*/ 2009775 w 435"/>
              <a:gd name="T19" fmla="*/ 1007198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435" y="218"/>
                </a:moveTo>
                <a:cubicBezTo>
                  <a:pt x="326" y="218"/>
                  <a:pt x="326" y="218"/>
                  <a:pt x="326" y="218"/>
                </a:cubicBezTo>
                <a:cubicBezTo>
                  <a:pt x="326" y="218"/>
                  <a:pt x="326" y="218"/>
                  <a:pt x="326" y="218"/>
                </a:cubicBezTo>
                <a:cubicBezTo>
                  <a:pt x="326" y="278"/>
                  <a:pt x="278" y="326"/>
                  <a:pt x="218" y="326"/>
                </a:cubicBezTo>
                <a:cubicBezTo>
                  <a:pt x="158" y="326"/>
                  <a:pt x="109" y="278"/>
                  <a:pt x="109" y="218"/>
                </a:cubicBezTo>
                <a:cubicBezTo>
                  <a:pt x="109" y="158"/>
                  <a:pt x="158" y="109"/>
                  <a:pt x="218" y="109"/>
                </a:cubicBezTo>
                <a:cubicBezTo>
                  <a:pt x="218" y="0"/>
                  <a:pt x="218" y="0"/>
                  <a:pt x="218" y="0"/>
                </a:cubicBezTo>
                <a:cubicBezTo>
                  <a:pt x="98" y="0"/>
                  <a:pt x="0" y="98"/>
                  <a:pt x="0" y="218"/>
                </a:cubicBezTo>
                <a:cubicBezTo>
                  <a:pt x="0" y="338"/>
                  <a:pt x="98" y="435"/>
                  <a:pt x="218" y="435"/>
                </a:cubicBezTo>
                <a:cubicBezTo>
                  <a:pt x="338" y="435"/>
                  <a:pt x="435" y="338"/>
                  <a:pt x="435" y="218"/>
                </a:cubicBezTo>
                <a:close/>
              </a:path>
            </a:pathLst>
          </a:custGeom>
          <a:solidFill>
            <a:srgbClr val="8AC028"/>
          </a:solidFill>
          <a:ln>
            <a:noFill/>
          </a:ln>
          <a:extLst/>
        </p:spPr>
        <p:txBody>
          <a:bodyPr/>
          <a:lstStyle/>
          <a:p>
            <a:endParaRPr lang="zh-CN" altLang="en-US"/>
          </a:p>
        </p:txBody>
      </p:sp>
      <p:sp>
        <p:nvSpPr>
          <p:cNvPr id="14" name="TextBox 60"/>
          <p:cNvSpPr>
            <a:spLocks noChangeArrowheads="1"/>
          </p:cNvSpPr>
          <p:nvPr/>
        </p:nvSpPr>
        <p:spPr bwMode="auto">
          <a:xfrm>
            <a:off x="6816725" y="2578100"/>
            <a:ext cx="682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262626"/>
                </a:solidFill>
                <a:latin typeface="Impact" panose="020B0806030902050204" pitchFamily="34" charset="0"/>
                <a:ea typeface="微软雅黑" panose="020B0503020204020204" pitchFamily="34" charset="-122"/>
                <a:sym typeface="Impact" panose="020B0806030902050204" pitchFamily="34" charset="0"/>
              </a:rPr>
              <a:t>75%</a:t>
            </a:r>
            <a:endParaRPr lang="zh-CN" altLang="en-US" sz="240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5" name="Freeform 24"/>
          <p:cNvSpPr>
            <a:spLocks noEditPoints="1" noChangeArrowheads="1"/>
          </p:cNvSpPr>
          <p:nvPr/>
        </p:nvSpPr>
        <p:spPr bwMode="auto">
          <a:xfrm>
            <a:off x="9309100" y="2095500"/>
            <a:ext cx="1362075" cy="1365250"/>
          </a:xfrm>
          <a:custGeom>
            <a:avLst/>
            <a:gdLst>
              <a:gd name="T0" fmla="*/ 678729 w 295"/>
              <a:gd name="T1" fmla="*/ 0 h 295"/>
              <a:gd name="T2" fmla="*/ 0 w 295"/>
              <a:gd name="T3" fmla="*/ 684939 h 295"/>
              <a:gd name="T4" fmla="*/ 678729 w 295"/>
              <a:gd name="T5" fmla="*/ 1365250 h 295"/>
              <a:gd name="T6" fmla="*/ 1362075 w 295"/>
              <a:gd name="T7" fmla="*/ 684939 h 295"/>
              <a:gd name="T8" fmla="*/ 678729 w 295"/>
              <a:gd name="T9" fmla="*/ 0 h 295"/>
              <a:gd name="T10" fmla="*/ 678729 w 295"/>
              <a:gd name="T11" fmla="*/ 1022780 h 295"/>
              <a:gd name="T12" fmla="*/ 341673 w 295"/>
              <a:gd name="T13" fmla="*/ 684939 h 295"/>
              <a:gd name="T14" fmla="*/ 678729 w 295"/>
              <a:gd name="T15" fmla="*/ 342469 h 295"/>
              <a:gd name="T16" fmla="*/ 1020402 w 295"/>
              <a:gd name="T17" fmla="*/ 684939 h 295"/>
              <a:gd name="T18" fmla="*/ 678729 w 295"/>
              <a:gd name="T19" fmla="*/ 1022780 h 2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5"/>
              <a:gd name="T32" fmla="*/ 295 w 295"/>
              <a:gd name="T33" fmla="*/ 295 h 29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5">
                <a:moveTo>
                  <a:pt x="147" y="0"/>
                </a:moveTo>
                <a:cubicBezTo>
                  <a:pt x="66" y="0"/>
                  <a:pt x="0" y="66"/>
                  <a:pt x="0" y="148"/>
                </a:cubicBezTo>
                <a:cubicBezTo>
                  <a:pt x="0" y="229"/>
                  <a:pt x="66" y="295"/>
                  <a:pt x="147" y="295"/>
                </a:cubicBezTo>
                <a:cubicBezTo>
                  <a:pt x="229" y="295"/>
                  <a:pt x="295" y="229"/>
                  <a:pt x="295" y="148"/>
                </a:cubicBezTo>
                <a:cubicBezTo>
                  <a:pt x="295" y="66"/>
                  <a:pt x="229" y="0"/>
                  <a:pt x="147" y="0"/>
                </a:cubicBezTo>
                <a:close/>
                <a:moveTo>
                  <a:pt x="147" y="221"/>
                </a:moveTo>
                <a:cubicBezTo>
                  <a:pt x="107" y="221"/>
                  <a:pt x="74" y="188"/>
                  <a:pt x="74" y="148"/>
                </a:cubicBezTo>
                <a:cubicBezTo>
                  <a:pt x="74" y="107"/>
                  <a:pt x="107" y="74"/>
                  <a:pt x="147" y="74"/>
                </a:cubicBezTo>
                <a:cubicBezTo>
                  <a:pt x="188" y="74"/>
                  <a:pt x="221" y="107"/>
                  <a:pt x="221" y="148"/>
                </a:cubicBezTo>
                <a:cubicBezTo>
                  <a:pt x="221" y="188"/>
                  <a:pt x="188" y="221"/>
                  <a:pt x="147" y="221"/>
                </a:cubicBezTo>
                <a:close/>
              </a:path>
            </a:pathLst>
          </a:custGeom>
          <a:solidFill>
            <a:srgbClr val="296700"/>
          </a:solidFill>
          <a:ln>
            <a:noFill/>
          </a:ln>
          <a:extLst/>
        </p:spPr>
        <p:txBody>
          <a:bodyPr/>
          <a:lstStyle/>
          <a:p>
            <a:endParaRPr lang="zh-CN" altLang="en-US"/>
          </a:p>
        </p:txBody>
      </p:sp>
      <p:sp>
        <p:nvSpPr>
          <p:cNvPr id="16" name="Freeform 25"/>
          <p:cNvSpPr>
            <a:spLocks noEditPoints="1" noChangeArrowheads="1"/>
          </p:cNvSpPr>
          <p:nvPr/>
        </p:nvSpPr>
        <p:spPr bwMode="auto">
          <a:xfrm>
            <a:off x="8985250" y="1773238"/>
            <a:ext cx="2009775" cy="2009775"/>
          </a:xfrm>
          <a:custGeom>
            <a:avLst/>
            <a:gdLst>
              <a:gd name="T0" fmla="*/ 1002577 w 435"/>
              <a:gd name="T1" fmla="*/ 0 h 435"/>
              <a:gd name="T2" fmla="*/ 0 w 435"/>
              <a:gd name="T3" fmla="*/ 1007198 h 435"/>
              <a:gd name="T4" fmla="*/ 1002577 w 435"/>
              <a:gd name="T5" fmla="*/ 2009775 h 435"/>
              <a:gd name="T6" fmla="*/ 2009775 w 435"/>
              <a:gd name="T7" fmla="*/ 1007198 h 435"/>
              <a:gd name="T8" fmla="*/ 1002577 w 435"/>
              <a:gd name="T9" fmla="*/ 0 h 435"/>
              <a:gd name="T10" fmla="*/ 1002577 w 435"/>
              <a:gd name="T11" fmla="*/ 1506176 h 435"/>
              <a:gd name="T12" fmla="*/ 503599 w 435"/>
              <a:gd name="T13" fmla="*/ 1007198 h 435"/>
              <a:gd name="T14" fmla="*/ 1002577 w 435"/>
              <a:gd name="T15" fmla="*/ 503599 h 435"/>
              <a:gd name="T16" fmla="*/ 1506176 w 435"/>
              <a:gd name="T17" fmla="*/ 1007198 h 435"/>
              <a:gd name="T18" fmla="*/ 1002577 w 435"/>
              <a:gd name="T19" fmla="*/ 1506176 h 4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35"/>
              <a:gd name="T31" fmla="*/ 0 h 435"/>
              <a:gd name="T32" fmla="*/ 435 w 435"/>
              <a:gd name="T33" fmla="*/ 435 h 4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35" h="435">
                <a:moveTo>
                  <a:pt x="217" y="0"/>
                </a:moveTo>
                <a:cubicBezTo>
                  <a:pt x="97" y="0"/>
                  <a:pt x="0" y="98"/>
                  <a:pt x="0" y="218"/>
                </a:cubicBezTo>
                <a:cubicBezTo>
                  <a:pt x="0" y="338"/>
                  <a:pt x="97" y="435"/>
                  <a:pt x="217" y="435"/>
                </a:cubicBezTo>
                <a:cubicBezTo>
                  <a:pt x="337" y="435"/>
                  <a:pt x="435" y="338"/>
                  <a:pt x="435" y="218"/>
                </a:cubicBezTo>
                <a:cubicBezTo>
                  <a:pt x="435" y="98"/>
                  <a:pt x="337" y="0"/>
                  <a:pt x="217" y="0"/>
                </a:cubicBezTo>
                <a:close/>
                <a:moveTo>
                  <a:pt x="217" y="326"/>
                </a:moveTo>
                <a:cubicBezTo>
                  <a:pt x="157" y="326"/>
                  <a:pt x="109" y="278"/>
                  <a:pt x="109" y="218"/>
                </a:cubicBezTo>
                <a:cubicBezTo>
                  <a:pt x="109" y="158"/>
                  <a:pt x="157" y="109"/>
                  <a:pt x="217" y="109"/>
                </a:cubicBezTo>
                <a:cubicBezTo>
                  <a:pt x="277" y="109"/>
                  <a:pt x="326" y="158"/>
                  <a:pt x="326" y="218"/>
                </a:cubicBezTo>
                <a:cubicBezTo>
                  <a:pt x="326" y="278"/>
                  <a:pt x="277" y="326"/>
                  <a:pt x="217" y="326"/>
                </a:cubicBezTo>
                <a:close/>
              </a:path>
            </a:pathLst>
          </a:custGeom>
          <a:solidFill>
            <a:srgbClr val="8AC028"/>
          </a:solidFill>
          <a:ln>
            <a:noFill/>
          </a:ln>
          <a:extLst/>
        </p:spPr>
        <p:txBody>
          <a:bodyPr/>
          <a:lstStyle/>
          <a:p>
            <a:endParaRPr lang="zh-CN" altLang="en-US"/>
          </a:p>
        </p:txBody>
      </p:sp>
      <p:sp>
        <p:nvSpPr>
          <p:cNvPr id="17" name="TextBox 61"/>
          <p:cNvSpPr>
            <a:spLocks noChangeArrowheads="1"/>
          </p:cNvSpPr>
          <p:nvPr/>
        </p:nvSpPr>
        <p:spPr bwMode="auto">
          <a:xfrm>
            <a:off x="9567863" y="2578100"/>
            <a:ext cx="846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rgbClr val="262626"/>
                </a:solidFill>
                <a:latin typeface="Impact" panose="020B0806030902050204" pitchFamily="34" charset="0"/>
                <a:ea typeface="微软雅黑" panose="020B0503020204020204" pitchFamily="34" charset="-122"/>
                <a:sym typeface="Impact" panose="020B0806030902050204" pitchFamily="34" charset="0"/>
              </a:rPr>
              <a:t>100%</a:t>
            </a:r>
            <a:endParaRPr lang="zh-CN" altLang="en-US" sz="2400">
              <a:solidFill>
                <a:srgbClr val="262626"/>
              </a:solidFill>
              <a:latin typeface="Impact" panose="020B0806030902050204" pitchFamily="34" charset="0"/>
              <a:ea typeface="微软雅黑" panose="020B0503020204020204" pitchFamily="34" charset="-122"/>
              <a:sym typeface="Impact" panose="020B0806030902050204" pitchFamily="34" charset="0"/>
            </a:endParaRPr>
          </a:p>
        </p:txBody>
      </p:sp>
      <p:sp>
        <p:nvSpPr>
          <p:cNvPr id="18" name="文本框 10"/>
          <p:cNvSpPr>
            <a:spLocks noChangeArrowheads="1"/>
          </p:cNvSpPr>
          <p:nvPr/>
        </p:nvSpPr>
        <p:spPr bwMode="auto">
          <a:xfrm>
            <a:off x="612775" y="5407025"/>
            <a:ext cx="111744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点击输入内容点击输入内容点击输入内容点击输入内容点击输入内容点击输入内容点击输入内容点击输入内容点击输入内容</a:t>
            </a:r>
            <a:endParaRPr lang="en-US" altLang="zh-CN" sz="1600">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r>
              <a:rPr lang="zh-CN" altLang="en-US" sz="1600">
                <a:latin typeface="微软雅黑" panose="020B0503020204020204" pitchFamily="34" charset="-122"/>
                <a:ea typeface="微软雅黑" panose="020B0503020204020204" pitchFamily="34" charset="-122"/>
                <a:sym typeface="微软雅黑" panose="020B0503020204020204" pitchFamily="34" charset="-122"/>
              </a:rPr>
              <a:t>点击输入内容点击输入内容点击输入内容点击输入内容点击输入内容点击输入内容点击输入内容点击输入内容点击输入内容</a:t>
            </a:r>
          </a:p>
        </p:txBody>
      </p:sp>
      <p:sp>
        <p:nvSpPr>
          <p:cNvPr id="19" name="TextBox 26"/>
          <p:cNvSpPr>
            <a:spLocks noChangeArrowheads="1"/>
          </p:cNvSpPr>
          <p:nvPr/>
        </p:nvSpPr>
        <p:spPr bwMode="auto">
          <a:xfrm>
            <a:off x="1182688" y="3903663"/>
            <a:ext cx="1722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一季度目标</a:t>
            </a:r>
          </a:p>
        </p:txBody>
      </p:sp>
      <p:sp>
        <p:nvSpPr>
          <p:cNvPr id="20" name="TextBox 27"/>
          <p:cNvSpPr>
            <a:spLocks noChangeArrowheads="1"/>
          </p:cNvSpPr>
          <p:nvPr/>
        </p:nvSpPr>
        <p:spPr bwMode="auto">
          <a:xfrm>
            <a:off x="3784600" y="3903663"/>
            <a:ext cx="1724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二季度目标</a:t>
            </a:r>
          </a:p>
        </p:txBody>
      </p:sp>
      <p:sp>
        <p:nvSpPr>
          <p:cNvPr id="21" name="TextBox 28"/>
          <p:cNvSpPr>
            <a:spLocks noChangeArrowheads="1"/>
          </p:cNvSpPr>
          <p:nvPr/>
        </p:nvSpPr>
        <p:spPr bwMode="auto">
          <a:xfrm>
            <a:off x="6296025" y="3903663"/>
            <a:ext cx="17224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三季度目标</a:t>
            </a:r>
          </a:p>
        </p:txBody>
      </p:sp>
      <p:sp>
        <p:nvSpPr>
          <p:cNvPr id="22" name="TextBox 29"/>
          <p:cNvSpPr>
            <a:spLocks noChangeArrowheads="1"/>
          </p:cNvSpPr>
          <p:nvPr/>
        </p:nvSpPr>
        <p:spPr bwMode="auto">
          <a:xfrm>
            <a:off x="9128125" y="3903663"/>
            <a:ext cx="1724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四季度目标</a:t>
            </a:r>
          </a:p>
        </p:txBody>
      </p:sp>
      <p:grpSp>
        <p:nvGrpSpPr>
          <p:cNvPr id="23" name="组合 44"/>
          <p:cNvGrpSpPr>
            <a:grpSpLocks/>
          </p:cNvGrpSpPr>
          <p:nvPr/>
        </p:nvGrpSpPr>
        <p:grpSpPr bwMode="auto">
          <a:xfrm>
            <a:off x="698500" y="4911725"/>
            <a:ext cx="10872788" cy="495300"/>
            <a:chOff x="0" y="0"/>
            <a:chExt cx="10873208" cy="494764"/>
          </a:xfrm>
        </p:grpSpPr>
        <p:sp>
          <p:nvSpPr>
            <p:cNvPr id="24" name="直接连接符 39"/>
            <p:cNvSpPr>
              <a:spLocks noChangeShapeType="1"/>
            </p:cNvSpPr>
            <p:nvPr/>
          </p:nvSpPr>
          <p:spPr bwMode="auto">
            <a:xfrm>
              <a:off x="0" y="389657"/>
              <a:ext cx="10873208" cy="1"/>
            </a:xfrm>
            <a:prstGeom prst="line">
              <a:avLst/>
            </a:prstGeom>
            <a:noFill/>
            <a:ln w="38100">
              <a:solidFill>
                <a:srgbClr val="296700"/>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矩形 43"/>
            <p:cNvSpPr>
              <a:spLocks noChangeArrowheads="1"/>
            </p:cNvSpPr>
            <p:nvPr/>
          </p:nvSpPr>
          <p:spPr bwMode="auto">
            <a:xfrm>
              <a:off x="2207563" y="0"/>
              <a:ext cx="6222919" cy="494764"/>
            </a:xfrm>
            <a:prstGeom prst="rect">
              <a:avLst/>
            </a:prstGeom>
            <a:solidFill>
              <a:srgbClr val="8AC028"/>
            </a:solidFill>
            <a:ln w="25400">
              <a:no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grpSp>
      <p:sp>
        <p:nvSpPr>
          <p:cNvPr id="26" name="TextBox 42"/>
          <p:cNvSpPr>
            <a:spLocks noChangeArrowheads="1"/>
          </p:cNvSpPr>
          <p:nvPr/>
        </p:nvSpPr>
        <p:spPr bwMode="auto">
          <a:xfrm>
            <a:off x="3794125" y="4911725"/>
            <a:ext cx="4186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输入标题说明指标内容和建议</a:t>
            </a:r>
          </a:p>
        </p:txBody>
      </p:sp>
    </p:spTree>
    <p:extLst>
      <p:ext uri="{BB962C8B-B14F-4D97-AF65-F5344CB8AC3E}">
        <p14:creationId xmlns:p14="http://schemas.microsoft.com/office/powerpoint/2010/main" val="84881377"/>
      </p:ext>
    </p:extLst>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9"/>
                                        </p:tgtEl>
                                        <p:attrNameLst>
                                          <p:attrName>style.visibility</p:attrName>
                                        </p:attrNameLst>
                                      </p:cBhvr>
                                      <p:to>
                                        <p:strVal val="visible"/>
                                      </p:to>
                                    </p:set>
                                    <p:anim calcmode="lin" valueType="num">
                                      <p:cBhvr>
                                        <p:cTn id="35" dur="10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36" dur="1000" fill="hold"/>
                                        <p:tgtEl>
                                          <p:spTgt spid="19"/>
                                        </p:tgtEl>
                                        <p:attrNameLst>
                                          <p:attrName>ppt_y</p:attrName>
                                        </p:attrNameLst>
                                      </p:cBhvr>
                                      <p:tavLst>
                                        <p:tav tm="0">
                                          <p:val>
                                            <p:strVal val="#ppt_y"/>
                                          </p:val>
                                        </p:tav>
                                        <p:tav tm="100000">
                                          <p:val>
                                            <p:strVal val="#ppt_y"/>
                                          </p:val>
                                        </p:tav>
                                      </p:tavLst>
                                    </p:anim>
                                    <p:anim calcmode="lin" valueType="num">
                                      <p:cBhvr>
                                        <p:cTn id="37" dur="10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38" dur="10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39" dur="1000" tmFilter="0,0; .5, 1; 1, 1"/>
                                        <p:tgtEl>
                                          <p:spTgt spid="19"/>
                                        </p:tgtEl>
                                      </p:cBhvr>
                                    </p:animEffect>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20"/>
                                        </p:tgtEl>
                                        <p:attrNameLst>
                                          <p:attrName>style.visibility</p:attrName>
                                        </p:attrNameLst>
                                      </p:cBhvr>
                                      <p:to>
                                        <p:strVal val="visible"/>
                                      </p:to>
                                    </p:set>
                                    <p:anim calcmode="lin" valueType="num">
                                      <p:cBhvr>
                                        <p:cTn id="42" dur="10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43" dur="1000" fill="hold"/>
                                        <p:tgtEl>
                                          <p:spTgt spid="20"/>
                                        </p:tgtEl>
                                        <p:attrNameLst>
                                          <p:attrName>ppt_y</p:attrName>
                                        </p:attrNameLst>
                                      </p:cBhvr>
                                      <p:tavLst>
                                        <p:tav tm="0">
                                          <p:val>
                                            <p:strVal val="#ppt_y"/>
                                          </p:val>
                                        </p:tav>
                                        <p:tav tm="100000">
                                          <p:val>
                                            <p:strVal val="#ppt_y"/>
                                          </p:val>
                                        </p:tav>
                                      </p:tavLst>
                                    </p:anim>
                                    <p:anim calcmode="lin" valueType="num">
                                      <p:cBhvr>
                                        <p:cTn id="44" dur="10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45" dur="10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46" dur="1000" tmFilter="0,0; .5, 1; 1, 1"/>
                                        <p:tgtEl>
                                          <p:spTgt spid="20"/>
                                        </p:tgtEl>
                                      </p:cBhvr>
                                    </p:animEffect>
                                  </p:childTnLst>
                                </p:cTn>
                              </p:par>
                              <p:par>
                                <p:cTn id="47" presetID="41" presetClass="entr" presetSubtype="0" fill="hold" grpId="0" nodeType="withEffect">
                                  <p:stCondLst>
                                    <p:cond delay="0"/>
                                  </p:stCondLst>
                                  <p:iterate type="lt">
                                    <p:tmPct val="10000"/>
                                  </p:iterate>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50" dur="1000" fill="hold"/>
                                        <p:tgtEl>
                                          <p:spTgt spid="21"/>
                                        </p:tgtEl>
                                        <p:attrNameLst>
                                          <p:attrName>ppt_y</p:attrName>
                                        </p:attrNameLst>
                                      </p:cBhvr>
                                      <p:tavLst>
                                        <p:tav tm="0">
                                          <p:val>
                                            <p:strVal val="#ppt_y"/>
                                          </p:val>
                                        </p:tav>
                                        <p:tav tm="100000">
                                          <p:val>
                                            <p:strVal val="#ppt_y"/>
                                          </p:val>
                                        </p:tav>
                                      </p:tavLst>
                                    </p:anim>
                                    <p:anim calcmode="lin" valueType="num">
                                      <p:cBhvr>
                                        <p:cTn id="51" dur="10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52" dur="10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53" dur="1000" tmFilter="0,0; .5, 1; 1, 1"/>
                                        <p:tgtEl>
                                          <p:spTgt spid="21"/>
                                        </p:tgtEl>
                                      </p:cBhvr>
                                    </p:animEffect>
                                  </p:childTnLst>
                                </p:cTn>
                              </p:par>
                              <p:par>
                                <p:cTn id="54" presetID="41" presetClass="entr" presetSubtype="0" fill="hold" grpId="0" nodeType="withEffect">
                                  <p:stCondLst>
                                    <p:cond delay="0"/>
                                  </p:stCondLst>
                                  <p:iterate type="lt">
                                    <p:tmPct val="10000"/>
                                  </p:iterate>
                                  <p:childTnLst>
                                    <p:set>
                                      <p:cBhvr>
                                        <p:cTn id="55" dur="1" fill="hold">
                                          <p:stCondLst>
                                            <p:cond delay="0"/>
                                          </p:stCondLst>
                                        </p:cTn>
                                        <p:tgtEl>
                                          <p:spTgt spid="22"/>
                                        </p:tgtEl>
                                        <p:attrNameLst>
                                          <p:attrName>style.visibility</p:attrName>
                                        </p:attrNameLst>
                                      </p:cBhvr>
                                      <p:to>
                                        <p:strVal val="visible"/>
                                      </p:to>
                                    </p:set>
                                    <p:anim calcmode="lin" valueType="num">
                                      <p:cBhvr>
                                        <p:cTn id="56" dur="10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57" dur="1000" fill="hold"/>
                                        <p:tgtEl>
                                          <p:spTgt spid="22"/>
                                        </p:tgtEl>
                                        <p:attrNameLst>
                                          <p:attrName>ppt_y</p:attrName>
                                        </p:attrNameLst>
                                      </p:cBhvr>
                                      <p:tavLst>
                                        <p:tav tm="0">
                                          <p:val>
                                            <p:strVal val="#ppt_y"/>
                                          </p:val>
                                        </p:tav>
                                        <p:tav tm="100000">
                                          <p:val>
                                            <p:strVal val="#ppt_y"/>
                                          </p:val>
                                        </p:tav>
                                      </p:tavLst>
                                    </p:anim>
                                    <p:anim calcmode="lin" valueType="num">
                                      <p:cBhvr>
                                        <p:cTn id="58" dur="10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59" dur="10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60" dur="1000" tmFilter="0,0; .5, 1; 1, 1"/>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p:cBhvr>
                                        <p:cTn id="67" dur="500"/>
                                        <p:tgtEl>
                                          <p:spTgt spid="6"/>
                                        </p:tgtEl>
                                      </p:cBhvr>
                                    </p:animEffect>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p:cBhvr>
                                        <p:cTn id="72" dur="580">
                                          <p:stCondLst>
                                            <p:cond delay="0"/>
                                          </p:stCondLst>
                                        </p:cTn>
                                        <p:tgtEl>
                                          <p:spTgt spid="7"/>
                                        </p:tgtEl>
                                      </p:cBhvr>
                                    </p:animEffect>
                                    <p:anim calcmode="lin" valueType="num">
                                      <p:cBhvr>
                                        <p:cTn id="7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78" dur="26">
                                          <p:stCondLst>
                                            <p:cond delay="650"/>
                                          </p:stCondLst>
                                        </p:cTn>
                                        <p:tgtEl>
                                          <p:spTgt spid="7"/>
                                        </p:tgtEl>
                                      </p:cBhvr>
                                      <p:to x="100000" y="60000"/>
                                    </p:animScale>
                                    <p:animScale>
                                      <p:cBhvr>
                                        <p:cTn id="79" dur="166" decel="50000">
                                          <p:stCondLst>
                                            <p:cond delay="676"/>
                                          </p:stCondLst>
                                        </p:cTn>
                                        <p:tgtEl>
                                          <p:spTgt spid="7"/>
                                        </p:tgtEl>
                                      </p:cBhvr>
                                      <p:to x="100000" y="100000"/>
                                    </p:animScale>
                                    <p:animScale>
                                      <p:cBhvr>
                                        <p:cTn id="80" dur="26">
                                          <p:stCondLst>
                                            <p:cond delay="1312"/>
                                          </p:stCondLst>
                                        </p:cTn>
                                        <p:tgtEl>
                                          <p:spTgt spid="7"/>
                                        </p:tgtEl>
                                      </p:cBhvr>
                                      <p:to x="100000" y="80000"/>
                                    </p:animScale>
                                    <p:animScale>
                                      <p:cBhvr>
                                        <p:cTn id="81" dur="166" decel="50000">
                                          <p:stCondLst>
                                            <p:cond delay="1338"/>
                                          </p:stCondLst>
                                        </p:cTn>
                                        <p:tgtEl>
                                          <p:spTgt spid="7"/>
                                        </p:tgtEl>
                                      </p:cBhvr>
                                      <p:to x="100000" y="100000"/>
                                    </p:animScale>
                                    <p:animScale>
                                      <p:cBhvr>
                                        <p:cTn id="82" dur="26">
                                          <p:stCondLst>
                                            <p:cond delay="1642"/>
                                          </p:stCondLst>
                                        </p:cTn>
                                        <p:tgtEl>
                                          <p:spTgt spid="7"/>
                                        </p:tgtEl>
                                      </p:cBhvr>
                                      <p:to x="100000" y="90000"/>
                                    </p:animScale>
                                    <p:animScale>
                                      <p:cBhvr>
                                        <p:cTn id="83" dur="166" decel="50000">
                                          <p:stCondLst>
                                            <p:cond delay="1668"/>
                                          </p:stCondLst>
                                        </p:cTn>
                                        <p:tgtEl>
                                          <p:spTgt spid="7"/>
                                        </p:tgtEl>
                                      </p:cBhvr>
                                      <p:to x="100000" y="100000"/>
                                    </p:animScale>
                                    <p:animScale>
                                      <p:cBhvr>
                                        <p:cTn id="84" dur="26">
                                          <p:stCondLst>
                                            <p:cond delay="1808"/>
                                          </p:stCondLst>
                                        </p:cTn>
                                        <p:tgtEl>
                                          <p:spTgt spid="7"/>
                                        </p:tgtEl>
                                      </p:cBhvr>
                                      <p:to x="100000" y="95000"/>
                                    </p:animScale>
                                    <p:animScale>
                                      <p:cBhvr>
                                        <p:cTn id="85" dur="166" decel="50000">
                                          <p:stCondLst>
                                            <p:cond delay="1834"/>
                                          </p:stCondLst>
                                        </p:cTn>
                                        <p:tgtEl>
                                          <p:spTgt spid="7"/>
                                        </p:tgtEl>
                                      </p:cBhvr>
                                      <p:to x="100000" y="100000"/>
                                    </p:animScale>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8"/>
                                        </p:tgtEl>
                                        <p:attrNameLst>
                                          <p:attrName>style.visibility</p:attrName>
                                        </p:attrNameLst>
                                      </p:cBhvr>
                                      <p:to>
                                        <p:strVal val="visible"/>
                                      </p:to>
                                    </p:set>
                                    <p:anim calcmode="lin" valueType="num">
                                      <p:cBhvr>
                                        <p:cTn id="90" dur="500" fill="hold"/>
                                        <p:tgtEl>
                                          <p:spTgt spid="8"/>
                                        </p:tgtEl>
                                        <p:attrNameLst>
                                          <p:attrName>ppt_w</p:attrName>
                                        </p:attrNameLst>
                                      </p:cBhvr>
                                      <p:tavLst>
                                        <p:tav tm="0">
                                          <p:val>
                                            <p:fltVal val="0"/>
                                          </p:val>
                                        </p:tav>
                                        <p:tav tm="100000">
                                          <p:val>
                                            <p:strVal val="#ppt_w"/>
                                          </p:val>
                                        </p:tav>
                                      </p:tavLst>
                                    </p:anim>
                                    <p:anim calcmode="lin" valueType="num">
                                      <p:cBhvr>
                                        <p:cTn id="91" dur="500" fill="hold"/>
                                        <p:tgtEl>
                                          <p:spTgt spid="8"/>
                                        </p:tgtEl>
                                        <p:attrNameLst>
                                          <p:attrName>ppt_h</p:attrName>
                                        </p:attrNameLst>
                                      </p:cBhvr>
                                      <p:tavLst>
                                        <p:tav tm="0">
                                          <p:val>
                                            <p:fltVal val="0"/>
                                          </p:val>
                                        </p:tav>
                                        <p:tav tm="100000">
                                          <p:val>
                                            <p:strVal val="#ppt_h"/>
                                          </p:val>
                                        </p:tav>
                                      </p:tavLst>
                                    </p:anim>
                                    <p:animEffect>
                                      <p:cBhvr>
                                        <p:cTn id="92" dur="500"/>
                                        <p:tgtEl>
                                          <p:spTgt spid="8"/>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9"/>
                                        </p:tgtEl>
                                        <p:attrNameLst>
                                          <p:attrName>style.visibility</p:attrName>
                                        </p:attrNameLst>
                                      </p:cBhvr>
                                      <p:to>
                                        <p:strVal val="visible"/>
                                      </p:to>
                                    </p:set>
                                    <p:anim calcmode="lin" valueType="num">
                                      <p:cBhvr>
                                        <p:cTn id="97" dur="500" fill="hold"/>
                                        <p:tgtEl>
                                          <p:spTgt spid="9"/>
                                        </p:tgtEl>
                                        <p:attrNameLst>
                                          <p:attrName>ppt_w</p:attrName>
                                        </p:attrNameLst>
                                      </p:cBhvr>
                                      <p:tavLst>
                                        <p:tav tm="0">
                                          <p:val>
                                            <p:fltVal val="0"/>
                                          </p:val>
                                        </p:tav>
                                        <p:tav tm="100000">
                                          <p:val>
                                            <p:strVal val="#ppt_w"/>
                                          </p:val>
                                        </p:tav>
                                      </p:tavLst>
                                    </p:anim>
                                    <p:anim calcmode="lin" valueType="num">
                                      <p:cBhvr>
                                        <p:cTn id="98" dur="500" fill="hold"/>
                                        <p:tgtEl>
                                          <p:spTgt spid="9"/>
                                        </p:tgtEl>
                                        <p:attrNameLst>
                                          <p:attrName>ppt_h</p:attrName>
                                        </p:attrNameLst>
                                      </p:cBhvr>
                                      <p:tavLst>
                                        <p:tav tm="0">
                                          <p:val>
                                            <p:fltVal val="0"/>
                                          </p:val>
                                        </p:tav>
                                        <p:tav tm="100000">
                                          <p:val>
                                            <p:strVal val="#ppt_h"/>
                                          </p:val>
                                        </p:tav>
                                      </p:tavLst>
                                    </p:anim>
                                    <p:animEffect>
                                      <p:cBhvr>
                                        <p:cTn id="99" dur="500"/>
                                        <p:tgtEl>
                                          <p:spTgt spid="9"/>
                                        </p:tgtEl>
                                      </p:cBhvr>
                                    </p:animEffect>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10"/>
                                        </p:tgtEl>
                                        <p:attrNameLst>
                                          <p:attrName>style.visibility</p:attrName>
                                        </p:attrNameLst>
                                      </p:cBhvr>
                                      <p:to>
                                        <p:strVal val="visible"/>
                                      </p:to>
                                    </p:set>
                                    <p:animEffect>
                                      <p:cBhvr>
                                        <p:cTn id="104" dur="580">
                                          <p:stCondLst>
                                            <p:cond delay="0"/>
                                          </p:stCondLst>
                                        </p:cTn>
                                        <p:tgtEl>
                                          <p:spTgt spid="10"/>
                                        </p:tgtEl>
                                      </p:cBhvr>
                                    </p:animEffect>
                                    <p:anim calcmode="lin" valueType="num">
                                      <p:cBhvr>
                                        <p:cTn id="10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10" dur="26">
                                          <p:stCondLst>
                                            <p:cond delay="650"/>
                                          </p:stCondLst>
                                        </p:cTn>
                                        <p:tgtEl>
                                          <p:spTgt spid="10"/>
                                        </p:tgtEl>
                                      </p:cBhvr>
                                      <p:to x="100000" y="60000"/>
                                    </p:animScale>
                                    <p:animScale>
                                      <p:cBhvr>
                                        <p:cTn id="111" dur="166" decel="50000">
                                          <p:stCondLst>
                                            <p:cond delay="676"/>
                                          </p:stCondLst>
                                        </p:cTn>
                                        <p:tgtEl>
                                          <p:spTgt spid="10"/>
                                        </p:tgtEl>
                                      </p:cBhvr>
                                      <p:to x="100000" y="100000"/>
                                    </p:animScale>
                                    <p:animScale>
                                      <p:cBhvr>
                                        <p:cTn id="112" dur="26">
                                          <p:stCondLst>
                                            <p:cond delay="1312"/>
                                          </p:stCondLst>
                                        </p:cTn>
                                        <p:tgtEl>
                                          <p:spTgt spid="10"/>
                                        </p:tgtEl>
                                      </p:cBhvr>
                                      <p:to x="100000" y="80000"/>
                                    </p:animScale>
                                    <p:animScale>
                                      <p:cBhvr>
                                        <p:cTn id="113" dur="166" decel="50000">
                                          <p:stCondLst>
                                            <p:cond delay="1338"/>
                                          </p:stCondLst>
                                        </p:cTn>
                                        <p:tgtEl>
                                          <p:spTgt spid="10"/>
                                        </p:tgtEl>
                                      </p:cBhvr>
                                      <p:to x="100000" y="100000"/>
                                    </p:animScale>
                                    <p:animScale>
                                      <p:cBhvr>
                                        <p:cTn id="114" dur="26">
                                          <p:stCondLst>
                                            <p:cond delay="1642"/>
                                          </p:stCondLst>
                                        </p:cTn>
                                        <p:tgtEl>
                                          <p:spTgt spid="10"/>
                                        </p:tgtEl>
                                      </p:cBhvr>
                                      <p:to x="100000" y="90000"/>
                                    </p:animScale>
                                    <p:animScale>
                                      <p:cBhvr>
                                        <p:cTn id="115" dur="166" decel="50000">
                                          <p:stCondLst>
                                            <p:cond delay="1668"/>
                                          </p:stCondLst>
                                        </p:cTn>
                                        <p:tgtEl>
                                          <p:spTgt spid="10"/>
                                        </p:tgtEl>
                                      </p:cBhvr>
                                      <p:to x="100000" y="100000"/>
                                    </p:animScale>
                                    <p:animScale>
                                      <p:cBhvr>
                                        <p:cTn id="116" dur="26">
                                          <p:stCondLst>
                                            <p:cond delay="1808"/>
                                          </p:stCondLst>
                                        </p:cTn>
                                        <p:tgtEl>
                                          <p:spTgt spid="10"/>
                                        </p:tgtEl>
                                      </p:cBhvr>
                                      <p:to x="100000" y="95000"/>
                                    </p:animScale>
                                    <p:animScale>
                                      <p:cBhvr>
                                        <p:cTn id="117" dur="166" decel="50000">
                                          <p:stCondLst>
                                            <p:cond delay="1834"/>
                                          </p:stCondLst>
                                        </p:cTn>
                                        <p:tgtEl>
                                          <p:spTgt spid="10"/>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10" presetClass="entr" presetSubtype="0" fill="hold" grpId="0" nodeType="clickEffect">
                                  <p:stCondLst>
                                    <p:cond delay="0"/>
                                  </p:stCondLst>
                                  <p:childTnLst>
                                    <p:set>
                                      <p:cBhvr>
                                        <p:cTn id="121" dur="1" fill="hold">
                                          <p:stCondLst>
                                            <p:cond delay="0"/>
                                          </p:stCondLst>
                                        </p:cTn>
                                        <p:tgtEl>
                                          <p:spTgt spid="11"/>
                                        </p:tgtEl>
                                        <p:attrNameLst>
                                          <p:attrName>style.visibility</p:attrName>
                                        </p:attrNameLst>
                                      </p:cBhvr>
                                      <p:to>
                                        <p:strVal val="visible"/>
                                      </p:to>
                                    </p:set>
                                    <p:anim calcmode="lin" valueType="num">
                                      <p:cBhvr>
                                        <p:cTn id="122" dur="500" fill="hold"/>
                                        <p:tgtEl>
                                          <p:spTgt spid="11"/>
                                        </p:tgtEl>
                                        <p:attrNameLst>
                                          <p:attrName>ppt_w</p:attrName>
                                        </p:attrNameLst>
                                      </p:cBhvr>
                                      <p:tavLst>
                                        <p:tav tm="0">
                                          <p:val>
                                            <p:fltVal val="0"/>
                                          </p:val>
                                        </p:tav>
                                        <p:tav tm="100000">
                                          <p:val>
                                            <p:strVal val="#ppt_w"/>
                                          </p:val>
                                        </p:tav>
                                      </p:tavLst>
                                    </p:anim>
                                    <p:anim calcmode="lin" valueType="num">
                                      <p:cBhvr>
                                        <p:cTn id="123" dur="500" fill="hold"/>
                                        <p:tgtEl>
                                          <p:spTgt spid="11"/>
                                        </p:tgtEl>
                                        <p:attrNameLst>
                                          <p:attrName>ppt_h</p:attrName>
                                        </p:attrNameLst>
                                      </p:cBhvr>
                                      <p:tavLst>
                                        <p:tav tm="0">
                                          <p:val>
                                            <p:fltVal val="0"/>
                                          </p:val>
                                        </p:tav>
                                        <p:tav tm="100000">
                                          <p:val>
                                            <p:strVal val="#ppt_h"/>
                                          </p:val>
                                        </p:tav>
                                      </p:tavLst>
                                    </p:anim>
                                    <p:animEffect>
                                      <p:cBhvr>
                                        <p:cTn id="124" dur="500"/>
                                        <p:tgtEl>
                                          <p:spTgt spid="11"/>
                                        </p:tgtEl>
                                      </p:cBhvr>
                                    </p:animEffect>
                                  </p:childTnLst>
                                </p:cTn>
                              </p:par>
                            </p:childTnLst>
                          </p:cTn>
                        </p:par>
                      </p:childTnLst>
                    </p:cTn>
                  </p:par>
                  <p:par>
                    <p:cTn id="125" fill="hold">
                      <p:stCondLst>
                        <p:cond delay="indefinite"/>
                      </p:stCondLst>
                      <p:childTnLst>
                        <p:par>
                          <p:cTn id="126" fill="hold">
                            <p:stCondLst>
                              <p:cond delay="0"/>
                            </p:stCondLst>
                            <p:childTnLst>
                              <p:par>
                                <p:cTn id="127" presetID="10" presetClass="entr" presetSubtype="0" fill="hold" grpId="0" nodeType="clickEffect">
                                  <p:stCondLst>
                                    <p:cond delay="0"/>
                                  </p:stCondLst>
                                  <p:childTnLst>
                                    <p:set>
                                      <p:cBhvr>
                                        <p:cTn id="128" dur="1" fill="hold">
                                          <p:stCondLst>
                                            <p:cond delay="0"/>
                                          </p:stCondLst>
                                        </p:cTn>
                                        <p:tgtEl>
                                          <p:spTgt spid="12"/>
                                        </p:tgtEl>
                                        <p:attrNameLst>
                                          <p:attrName>style.visibility</p:attrName>
                                        </p:attrNameLst>
                                      </p:cBhvr>
                                      <p:to>
                                        <p:strVal val="visible"/>
                                      </p:to>
                                    </p:set>
                                    <p:anim calcmode="lin" valueType="num">
                                      <p:cBhvr>
                                        <p:cTn id="129" dur="500" fill="hold"/>
                                        <p:tgtEl>
                                          <p:spTgt spid="12"/>
                                        </p:tgtEl>
                                        <p:attrNameLst>
                                          <p:attrName>ppt_w</p:attrName>
                                        </p:attrNameLst>
                                      </p:cBhvr>
                                      <p:tavLst>
                                        <p:tav tm="0">
                                          <p:val>
                                            <p:fltVal val="0"/>
                                          </p:val>
                                        </p:tav>
                                        <p:tav tm="100000">
                                          <p:val>
                                            <p:strVal val="#ppt_w"/>
                                          </p:val>
                                        </p:tav>
                                      </p:tavLst>
                                    </p:anim>
                                    <p:anim calcmode="lin" valueType="num">
                                      <p:cBhvr>
                                        <p:cTn id="130" dur="500" fill="hold"/>
                                        <p:tgtEl>
                                          <p:spTgt spid="12"/>
                                        </p:tgtEl>
                                        <p:attrNameLst>
                                          <p:attrName>ppt_h</p:attrName>
                                        </p:attrNameLst>
                                      </p:cBhvr>
                                      <p:tavLst>
                                        <p:tav tm="0">
                                          <p:val>
                                            <p:fltVal val="0"/>
                                          </p:val>
                                        </p:tav>
                                        <p:tav tm="100000">
                                          <p:val>
                                            <p:strVal val="#ppt_h"/>
                                          </p:val>
                                        </p:tav>
                                      </p:tavLst>
                                    </p:anim>
                                    <p:animEffect>
                                      <p:cBhvr>
                                        <p:cTn id="131" dur="500"/>
                                        <p:tgtEl>
                                          <p:spTgt spid="12"/>
                                        </p:tgtEl>
                                      </p:cBhvr>
                                    </p:animEffect>
                                  </p:childTnLst>
                                </p:cTn>
                              </p:par>
                            </p:childTnLst>
                          </p:cTn>
                        </p:par>
                      </p:childTnLst>
                    </p:cTn>
                  </p:par>
                  <p:par>
                    <p:cTn id="132" fill="hold">
                      <p:stCondLst>
                        <p:cond delay="indefinite"/>
                      </p:stCondLst>
                      <p:childTnLst>
                        <p:par>
                          <p:cTn id="133" fill="hold">
                            <p:stCondLst>
                              <p:cond delay="0"/>
                            </p:stCondLst>
                            <p:childTnLst>
                              <p:par>
                                <p:cTn id="134" presetID="26" presetClass="entr" presetSubtype="0" fill="hold" grpId="0" nodeType="clickEffect">
                                  <p:stCondLst>
                                    <p:cond delay="0"/>
                                  </p:stCondLst>
                                  <p:childTnLst>
                                    <p:set>
                                      <p:cBhvr>
                                        <p:cTn id="135" dur="1" fill="hold">
                                          <p:stCondLst>
                                            <p:cond delay="0"/>
                                          </p:stCondLst>
                                        </p:cTn>
                                        <p:tgtEl>
                                          <p:spTgt spid="13"/>
                                        </p:tgtEl>
                                        <p:attrNameLst>
                                          <p:attrName>style.visibility</p:attrName>
                                        </p:attrNameLst>
                                      </p:cBhvr>
                                      <p:to>
                                        <p:strVal val="visible"/>
                                      </p:to>
                                    </p:set>
                                    <p:animEffect>
                                      <p:cBhvr>
                                        <p:cTn id="136" dur="580">
                                          <p:stCondLst>
                                            <p:cond delay="0"/>
                                          </p:stCondLst>
                                        </p:cTn>
                                        <p:tgtEl>
                                          <p:spTgt spid="13"/>
                                        </p:tgtEl>
                                      </p:cBhvr>
                                    </p:animEffect>
                                    <p:anim calcmode="lin" valueType="num">
                                      <p:cBhvr>
                                        <p:cTn id="137"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38"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9"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40"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41"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42" dur="26">
                                          <p:stCondLst>
                                            <p:cond delay="650"/>
                                          </p:stCondLst>
                                        </p:cTn>
                                        <p:tgtEl>
                                          <p:spTgt spid="13"/>
                                        </p:tgtEl>
                                      </p:cBhvr>
                                      <p:to x="100000" y="60000"/>
                                    </p:animScale>
                                    <p:animScale>
                                      <p:cBhvr>
                                        <p:cTn id="143" dur="166" decel="50000">
                                          <p:stCondLst>
                                            <p:cond delay="676"/>
                                          </p:stCondLst>
                                        </p:cTn>
                                        <p:tgtEl>
                                          <p:spTgt spid="13"/>
                                        </p:tgtEl>
                                      </p:cBhvr>
                                      <p:to x="100000" y="100000"/>
                                    </p:animScale>
                                    <p:animScale>
                                      <p:cBhvr>
                                        <p:cTn id="144" dur="26">
                                          <p:stCondLst>
                                            <p:cond delay="1312"/>
                                          </p:stCondLst>
                                        </p:cTn>
                                        <p:tgtEl>
                                          <p:spTgt spid="13"/>
                                        </p:tgtEl>
                                      </p:cBhvr>
                                      <p:to x="100000" y="80000"/>
                                    </p:animScale>
                                    <p:animScale>
                                      <p:cBhvr>
                                        <p:cTn id="145" dur="166" decel="50000">
                                          <p:stCondLst>
                                            <p:cond delay="1338"/>
                                          </p:stCondLst>
                                        </p:cTn>
                                        <p:tgtEl>
                                          <p:spTgt spid="13"/>
                                        </p:tgtEl>
                                      </p:cBhvr>
                                      <p:to x="100000" y="100000"/>
                                    </p:animScale>
                                    <p:animScale>
                                      <p:cBhvr>
                                        <p:cTn id="146" dur="26">
                                          <p:stCondLst>
                                            <p:cond delay="1642"/>
                                          </p:stCondLst>
                                        </p:cTn>
                                        <p:tgtEl>
                                          <p:spTgt spid="13"/>
                                        </p:tgtEl>
                                      </p:cBhvr>
                                      <p:to x="100000" y="90000"/>
                                    </p:animScale>
                                    <p:animScale>
                                      <p:cBhvr>
                                        <p:cTn id="147" dur="166" decel="50000">
                                          <p:stCondLst>
                                            <p:cond delay="1668"/>
                                          </p:stCondLst>
                                        </p:cTn>
                                        <p:tgtEl>
                                          <p:spTgt spid="13"/>
                                        </p:tgtEl>
                                      </p:cBhvr>
                                      <p:to x="100000" y="100000"/>
                                    </p:animScale>
                                    <p:animScale>
                                      <p:cBhvr>
                                        <p:cTn id="148" dur="26">
                                          <p:stCondLst>
                                            <p:cond delay="1808"/>
                                          </p:stCondLst>
                                        </p:cTn>
                                        <p:tgtEl>
                                          <p:spTgt spid="13"/>
                                        </p:tgtEl>
                                      </p:cBhvr>
                                      <p:to x="100000" y="95000"/>
                                    </p:animScale>
                                    <p:animScale>
                                      <p:cBhvr>
                                        <p:cTn id="149" dur="166" decel="50000">
                                          <p:stCondLst>
                                            <p:cond delay="1834"/>
                                          </p:stCondLst>
                                        </p:cTn>
                                        <p:tgtEl>
                                          <p:spTgt spid="13"/>
                                        </p:tgtEl>
                                      </p:cBhvr>
                                      <p:to x="100000" y="100000"/>
                                    </p:animScale>
                                  </p:childTnLst>
                                </p:cTn>
                              </p:par>
                            </p:childTnLst>
                          </p:cTn>
                        </p:par>
                      </p:childTnLst>
                    </p:cTn>
                  </p:par>
                  <p:par>
                    <p:cTn id="150" fill="hold">
                      <p:stCondLst>
                        <p:cond delay="indefinite"/>
                      </p:stCondLst>
                      <p:childTnLst>
                        <p:par>
                          <p:cTn id="151" fill="hold">
                            <p:stCondLst>
                              <p:cond delay="0"/>
                            </p:stCondLst>
                            <p:childTnLst>
                              <p:par>
                                <p:cTn id="152" presetID="10" presetClass="entr" presetSubtype="0" fill="hold" grpId="0" nodeType="clickEffect">
                                  <p:stCondLst>
                                    <p:cond delay="0"/>
                                  </p:stCondLst>
                                  <p:childTnLst>
                                    <p:set>
                                      <p:cBhvr>
                                        <p:cTn id="153" dur="1" fill="hold">
                                          <p:stCondLst>
                                            <p:cond delay="0"/>
                                          </p:stCondLst>
                                        </p:cTn>
                                        <p:tgtEl>
                                          <p:spTgt spid="14"/>
                                        </p:tgtEl>
                                        <p:attrNameLst>
                                          <p:attrName>style.visibility</p:attrName>
                                        </p:attrNameLst>
                                      </p:cBhvr>
                                      <p:to>
                                        <p:strVal val="visible"/>
                                      </p:to>
                                    </p:set>
                                    <p:anim calcmode="lin" valueType="num">
                                      <p:cBhvr>
                                        <p:cTn id="154" dur="500" fill="hold"/>
                                        <p:tgtEl>
                                          <p:spTgt spid="14"/>
                                        </p:tgtEl>
                                        <p:attrNameLst>
                                          <p:attrName>ppt_w</p:attrName>
                                        </p:attrNameLst>
                                      </p:cBhvr>
                                      <p:tavLst>
                                        <p:tav tm="0">
                                          <p:val>
                                            <p:fltVal val="0"/>
                                          </p:val>
                                        </p:tav>
                                        <p:tav tm="100000">
                                          <p:val>
                                            <p:strVal val="#ppt_w"/>
                                          </p:val>
                                        </p:tav>
                                      </p:tavLst>
                                    </p:anim>
                                    <p:anim calcmode="lin" valueType="num">
                                      <p:cBhvr>
                                        <p:cTn id="155" dur="500" fill="hold"/>
                                        <p:tgtEl>
                                          <p:spTgt spid="14"/>
                                        </p:tgtEl>
                                        <p:attrNameLst>
                                          <p:attrName>ppt_h</p:attrName>
                                        </p:attrNameLst>
                                      </p:cBhvr>
                                      <p:tavLst>
                                        <p:tav tm="0">
                                          <p:val>
                                            <p:fltVal val="0"/>
                                          </p:val>
                                        </p:tav>
                                        <p:tav tm="100000">
                                          <p:val>
                                            <p:strVal val="#ppt_h"/>
                                          </p:val>
                                        </p:tav>
                                      </p:tavLst>
                                    </p:anim>
                                    <p:animEffect>
                                      <p:cBhvr>
                                        <p:cTn id="156" dur="500"/>
                                        <p:tgtEl>
                                          <p:spTgt spid="14"/>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grpId="0" nodeType="clickEffect">
                                  <p:stCondLst>
                                    <p:cond delay="0"/>
                                  </p:stCondLst>
                                  <p:childTnLst>
                                    <p:set>
                                      <p:cBhvr>
                                        <p:cTn id="160" dur="1" fill="hold">
                                          <p:stCondLst>
                                            <p:cond delay="0"/>
                                          </p:stCondLst>
                                        </p:cTn>
                                        <p:tgtEl>
                                          <p:spTgt spid="15"/>
                                        </p:tgtEl>
                                        <p:attrNameLst>
                                          <p:attrName>style.visibility</p:attrName>
                                        </p:attrNameLst>
                                      </p:cBhvr>
                                      <p:to>
                                        <p:strVal val="visible"/>
                                      </p:to>
                                    </p:set>
                                    <p:anim calcmode="lin" valueType="num">
                                      <p:cBhvr>
                                        <p:cTn id="161" dur="500" fill="hold"/>
                                        <p:tgtEl>
                                          <p:spTgt spid="15"/>
                                        </p:tgtEl>
                                        <p:attrNameLst>
                                          <p:attrName>ppt_w</p:attrName>
                                        </p:attrNameLst>
                                      </p:cBhvr>
                                      <p:tavLst>
                                        <p:tav tm="0">
                                          <p:val>
                                            <p:fltVal val="0"/>
                                          </p:val>
                                        </p:tav>
                                        <p:tav tm="100000">
                                          <p:val>
                                            <p:strVal val="#ppt_w"/>
                                          </p:val>
                                        </p:tav>
                                      </p:tavLst>
                                    </p:anim>
                                    <p:anim calcmode="lin" valueType="num">
                                      <p:cBhvr>
                                        <p:cTn id="162" dur="500" fill="hold"/>
                                        <p:tgtEl>
                                          <p:spTgt spid="15"/>
                                        </p:tgtEl>
                                        <p:attrNameLst>
                                          <p:attrName>ppt_h</p:attrName>
                                        </p:attrNameLst>
                                      </p:cBhvr>
                                      <p:tavLst>
                                        <p:tav tm="0">
                                          <p:val>
                                            <p:fltVal val="0"/>
                                          </p:val>
                                        </p:tav>
                                        <p:tav tm="100000">
                                          <p:val>
                                            <p:strVal val="#ppt_h"/>
                                          </p:val>
                                        </p:tav>
                                      </p:tavLst>
                                    </p:anim>
                                    <p:animEffect>
                                      <p:cBhvr>
                                        <p:cTn id="163" dur="500"/>
                                        <p:tgtEl>
                                          <p:spTgt spid="15"/>
                                        </p:tgtEl>
                                      </p:cBhvr>
                                    </p:animEffect>
                                  </p:childTnLst>
                                </p:cTn>
                              </p:par>
                            </p:childTnLst>
                          </p:cTn>
                        </p:par>
                      </p:childTnLst>
                    </p:cTn>
                  </p:par>
                  <p:par>
                    <p:cTn id="164" fill="hold">
                      <p:stCondLst>
                        <p:cond delay="indefinite"/>
                      </p:stCondLst>
                      <p:childTnLst>
                        <p:par>
                          <p:cTn id="165" fill="hold">
                            <p:stCondLst>
                              <p:cond delay="0"/>
                            </p:stCondLst>
                            <p:childTnLst>
                              <p:par>
                                <p:cTn id="166" presetID="26" presetClass="entr" presetSubtype="0" fill="hold" grpId="0" nodeType="clickEffect">
                                  <p:stCondLst>
                                    <p:cond delay="0"/>
                                  </p:stCondLst>
                                  <p:childTnLst>
                                    <p:set>
                                      <p:cBhvr>
                                        <p:cTn id="167" dur="1" fill="hold">
                                          <p:stCondLst>
                                            <p:cond delay="0"/>
                                          </p:stCondLst>
                                        </p:cTn>
                                        <p:tgtEl>
                                          <p:spTgt spid="16"/>
                                        </p:tgtEl>
                                        <p:attrNameLst>
                                          <p:attrName>style.visibility</p:attrName>
                                        </p:attrNameLst>
                                      </p:cBhvr>
                                      <p:to>
                                        <p:strVal val="visible"/>
                                      </p:to>
                                    </p:set>
                                    <p:animEffect>
                                      <p:cBhvr>
                                        <p:cTn id="168" dur="580">
                                          <p:stCondLst>
                                            <p:cond delay="0"/>
                                          </p:stCondLst>
                                        </p:cTn>
                                        <p:tgtEl>
                                          <p:spTgt spid="16"/>
                                        </p:tgtEl>
                                      </p:cBhvr>
                                    </p:animEffect>
                                    <p:anim calcmode="lin" valueType="num">
                                      <p:cBhvr>
                                        <p:cTn id="169" dur="1822"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170" dur="664"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71" dur="664" tmFilter="0, 0; 0.125,0.2665; 0.25,0.4; 0.375,0.465; 0.5,0.5;  0.625,0.535; 0.75,0.6; 0.875,0.7335; 1,1">
                                          <p:stCondLst>
                                            <p:cond delay="664"/>
                                          </p:stCondLst>
                                        </p:cTn>
                                        <p:tgtEl>
                                          <p:spTgt spid="16"/>
                                        </p:tgtEl>
                                        <p:attrNameLst>
                                          <p:attrName>ppt_y</p:attrName>
                                        </p:attrNameLst>
                                      </p:cBhvr>
                                      <p:tavLst>
                                        <p:tav tm="0" fmla="#ppt_y-sin(pi*$)/9">
                                          <p:val>
                                            <p:fltVal val="0"/>
                                          </p:val>
                                        </p:tav>
                                        <p:tav tm="100000">
                                          <p:val>
                                            <p:fltVal val="1"/>
                                          </p:val>
                                        </p:tav>
                                      </p:tavLst>
                                    </p:anim>
                                    <p:anim calcmode="lin" valueType="num">
                                      <p:cBhvr>
                                        <p:cTn id="172" dur="332" tmFilter="0, 0; 0.125,0.2665; 0.25,0.4; 0.375,0.465; 0.5,0.5;  0.625,0.535; 0.75,0.6; 0.875,0.7335; 1,1">
                                          <p:stCondLst>
                                            <p:cond delay="1324"/>
                                          </p:stCondLst>
                                        </p:cTn>
                                        <p:tgtEl>
                                          <p:spTgt spid="16"/>
                                        </p:tgtEl>
                                        <p:attrNameLst>
                                          <p:attrName>ppt_y</p:attrName>
                                        </p:attrNameLst>
                                      </p:cBhvr>
                                      <p:tavLst>
                                        <p:tav tm="0" fmla="#ppt_y-sin(pi*$)/27">
                                          <p:val>
                                            <p:fltVal val="0"/>
                                          </p:val>
                                        </p:tav>
                                        <p:tav tm="100000">
                                          <p:val>
                                            <p:fltVal val="1"/>
                                          </p:val>
                                        </p:tav>
                                      </p:tavLst>
                                    </p:anim>
                                    <p:anim calcmode="lin" valueType="num">
                                      <p:cBhvr>
                                        <p:cTn id="173" dur="164" tmFilter="0, 0; 0.125,0.2665; 0.25,0.4; 0.375,0.465; 0.5,0.5;  0.625,0.535; 0.75,0.6; 0.875,0.7335; 1,1">
                                          <p:stCondLst>
                                            <p:cond delay="1656"/>
                                          </p:stCondLst>
                                        </p:cTn>
                                        <p:tgtEl>
                                          <p:spTgt spid="16"/>
                                        </p:tgtEl>
                                        <p:attrNameLst>
                                          <p:attrName>ppt_y</p:attrName>
                                        </p:attrNameLst>
                                      </p:cBhvr>
                                      <p:tavLst>
                                        <p:tav tm="0" fmla="#ppt_y-sin(pi*$)/81">
                                          <p:val>
                                            <p:fltVal val="0"/>
                                          </p:val>
                                        </p:tav>
                                        <p:tav tm="100000">
                                          <p:val>
                                            <p:fltVal val="1"/>
                                          </p:val>
                                        </p:tav>
                                      </p:tavLst>
                                    </p:anim>
                                    <p:animScale>
                                      <p:cBhvr>
                                        <p:cTn id="174" dur="26">
                                          <p:stCondLst>
                                            <p:cond delay="650"/>
                                          </p:stCondLst>
                                        </p:cTn>
                                        <p:tgtEl>
                                          <p:spTgt spid="16"/>
                                        </p:tgtEl>
                                      </p:cBhvr>
                                      <p:to x="100000" y="60000"/>
                                    </p:animScale>
                                    <p:animScale>
                                      <p:cBhvr>
                                        <p:cTn id="175" dur="166" decel="50000">
                                          <p:stCondLst>
                                            <p:cond delay="676"/>
                                          </p:stCondLst>
                                        </p:cTn>
                                        <p:tgtEl>
                                          <p:spTgt spid="16"/>
                                        </p:tgtEl>
                                      </p:cBhvr>
                                      <p:to x="100000" y="100000"/>
                                    </p:animScale>
                                    <p:animScale>
                                      <p:cBhvr>
                                        <p:cTn id="176" dur="26">
                                          <p:stCondLst>
                                            <p:cond delay="1312"/>
                                          </p:stCondLst>
                                        </p:cTn>
                                        <p:tgtEl>
                                          <p:spTgt spid="16"/>
                                        </p:tgtEl>
                                      </p:cBhvr>
                                      <p:to x="100000" y="80000"/>
                                    </p:animScale>
                                    <p:animScale>
                                      <p:cBhvr>
                                        <p:cTn id="177" dur="166" decel="50000">
                                          <p:stCondLst>
                                            <p:cond delay="1338"/>
                                          </p:stCondLst>
                                        </p:cTn>
                                        <p:tgtEl>
                                          <p:spTgt spid="16"/>
                                        </p:tgtEl>
                                      </p:cBhvr>
                                      <p:to x="100000" y="100000"/>
                                    </p:animScale>
                                    <p:animScale>
                                      <p:cBhvr>
                                        <p:cTn id="178" dur="26">
                                          <p:stCondLst>
                                            <p:cond delay="1642"/>
                                          </p:stCondLst>
                                        </p:cTn>
                                        <p:tgtEl>
                                          <p:spTgt spid="16"/>
                                        </p:tgtEl>
                                      </p:cBhvr>
                                      <p:to x="100000" y="90000"/>
                                    </p:animScale>
                                    <p:animScale>
                                      <p:cBhvr>
                                        <p:cTn id="179" dur="166" decel="50000">
                                          <p:stCondLst>
                                            <p:cond delay="1668"/>
                                          </p:stCondLst>
                                        </p:cTn>
                                        <p:tgtEl>
                                          <p:spTgt spid="16"/>
                                        </p:tgtEl>
                                      </p:cBhvr>
                                      <p:to x="100000" y="100000"/>
                                    </p:animScale>
                                    <p:animScale>
                                      <p:cBhvr>
                                        <p:cTn id="180" dur="26">
                                          <p:stCondLst>
                                            <p:cond delay="1808"/>
                                          </p:stCondLst>
                                        </p:cTn>
                                        <p:tgtEl>
                                          <p:spTgt spid="16"/>
                                        </p:tgtEl>
                                      </p:cBhvr>
                                      <p:to x="100000" y="95000"/>
                                    </p:animScale>
                                    <p:animScale>
                                      <p:cBhvr>
                                        <p:cTn id="181" dur="166" decel="50000">
                                          <p:stCondLst>
                                            <p:cond delay="1834"/>
                                          </p:stCondLst>
                                        </p:cTn>
                                        <p:tgtEl>
                                          <p:spTgt spid="16"/>
                                        </p:tgtEl>
                                      </p:cBhvr>
                                      <p:to x="100000" y="100000"/>
                                    </p:animScale>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17"/>
                                        </p:tgtEl>
                                        <p:attrNameLst>
                                          <p:attrName>style.visibility</p:attrName>
                                        </p:attrNameLst>
                                      </p:cBhvr>
                                      <p:to>
                                        <p:strVal val="visible"/>
                                      </p:to>
                                    </p:set>
                                    <p:anim calcmode="lin" valueType="num">
                                      <p:cBhvr>
                                        <p:cTn id="186" dur="500" fill="hold"/>
                                        <p:tgtEl>
                                          <p:spTgt spid="17"/>
                                        </p:tgtEl>
                                        <p:attrNameLst>
                                          <p:attrName>ppt_w</p:attrName>
                                        </p:attrNameLst>
                                      </p:cBhvr>
                                      <p:tavLst>
                                        <p:tav tm="0">
                                          <p:val>
                                            <p:fltVal val="0"/>
                                          </p:val>
                                        </p:tav>
                                        <p:tav tm="100000">
                                          <p:val>
                                            <p:strVal val="#ppt_w"/>
                                          </p:val>
                                        </p:tav>
                                      </p:tavLst>
                                    </p:anim>
                                    <p:anim calcmode="lin" valueType="num">
                                      <p:cBhvr>
                                        <p:cTn id="187" dur="500" fill="hold"/>
                                        <p:tgtEl>
                                          <p:spTgt spid="17"/>
                                        </p:tgtEl>
                                        <p:attrNameLst>
                                          <p:attrName>ppt_h</p:attrName>
                                        </p:attrNameLst>
                                      </p:cBhvr>
                                      <p:tavLst>
                                        <p:tav tm="0">
                                          <p:val>
                                            <p:fltVal val="0"/>
                                          </p:val>
                                        </p:tav>
                                        <p:tav tm="100000">
                                          <p:val>
                                            <p:strVal val="#ppt_h"/>
                                          </p:val>
                                        </p:tav>
                                      </p:tavLst>
                                    </p:anim>
                                    <p:animEffect>
                                      <p:cBhvr>
                                        <p:cTn id="188" dur="500"/>
                                        <p:tgtEl>
                                          <p:spTgt spid="17"/>
                                        </p:tgtEl>
                                      </p:cBhvr>
                                    </p:animEffect>
                                  </p:childTnLst>
                                </p:cTn>
                              </p:par>
                            </p:childTnLst>
                          </p:cTn>
                        </p:par>
                      </p:childTnLst>
                    </p:cTn>
                  </p:par>
                  <p:par>
                    <p:cTn id="189" fill="hold">
                      <p:stCondLst>
                        <p:cond delay="indefinite"/>
                      </p:stCondLst>
                      <p:childTnLst>
                        <p:par>
                          <p:cTn id="190" fill="hold">
                            <p:stCondLst>
                              <p:cond delay="0"/>
                            </p:stCondLst>
                            <p:childTnLst>
                              <p:par>
                                <p:cTn id="191" presetID="16" presetClass="entr" presetSubtype="21" fill="hold" nodeType="clickEffect">
                                  <p:stCondLst>
                                    <p:cond delay="0"/>
                                  </p:stCondLst>
                                  <p:childTnLst>
                                    <p:set>
                                      <p:cBhvr>
                                        <p:cTn id="192" dur="1" fill="hold">
                                          <p:stCondLst>
                                            <p:cond delay="0"/>
                                          </p:stCondLst>
                                        </p:cTn>
                                        <p:tgtEl>
                                          <p:spTgt spid="23"/>
                                        </p:tgtEl>
                                        <p:attrNameLst>
                                          <p:attrName>style.visibility</p:attrName>
                                        </p:attrNameLst>
                                      </p:cBhvr>
                                      <p:to>
                                        <p:strVal val="visible"/>
                                      </p:to>
                                    </p:set>
                                    <p:animEffect>
                                      <p:cBhvr>
                                        <p:cTn id="193" dur="500"/>
                                        <p:tgtEl>
                                          <p:spTgt spid="23"/>
                                        </p:tgtEl>
                                      </p:cBhvr>
                                    </p:animEffect>
                                  </p:childTnLst>
                                </p:cTn>
                              </p:par>
                            </p:childTnLst>
                          </p:cTn>
                        </p:par>
                      </p:childTnLst>
                    </p:cTn>
                  </p:par>
                  <p:par>
                    <p:cTn id="194" fill="hold">
                      <p:stCondLst>
                        <p:cond delay="indefinite"/>
                      </p:stCondLst>
                      <p:childTnLst>
                        <p:par>
                          <p:cTn id="195" fill="hold">
                            <p:stCondLst>
                              <p:cond delay="0"/>
                            </p:stCondLst>
                            <p:childTnLst>
                              <p:par>
                                <p:cTn id="196" presetID="41" presetClass="entr" presetSubtype="0" fill="hold" grpId="0" nodeType="clickEffect">
                                  <p:stCondLst>
                                    <p:cond delay="0"/>
                                  </p:stCondLst>
                                  <p:iterate type="lt">
                                    <p:tmPct val="10000"/>
                                  </p:iterate>
                                  <p:childTnLst>
                                    <p:set>
                                      <p:cBhvr>
                                        <p:cTn id="197" dur="1" fill="hold">
                                          <p:stCondLst>
                                            <p:cond delay="0"/>
                                          </p:stCondLst>
                                        </p:cTn>
                                        <p:tgtEl>
                                          <p:spTgt spid="26"/>
                                        </p:tgtEl>
                                        <p:attrNameLst>
                                          <p:attrName>style.visibility</p:attrName>
                                        </p:attrNameLst>
                                      </p:cBhvr>
                                      <p:to>
                                        <p:strVal val="visible"/>
                                      </p:to>
                                    </p:set>
                                    <p:anim calcmode="lin" valueType="num">
                                      <p:cBhvr>
                                        <p:cTn id="198"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99" dur="500" fill="hold"/>
                                        <p:tgtEl>
                                          <p:spTgt spid="26"/>
                                        </p:tgtEl>
                                        <p:attrNameLst>
                                          <p:attrName>ppt_y</p:attrName>
                                        </p:attrNameLst>
                                      </p:cBhvr>
                                      <p:tavLst>
                                        <p:tav tm="0">
                                          <p:val>
                                            <p:strVal val="#ppt_y"/>
                                          </p:val>
                                        </p:tav>
                                        <p:tav tm="100000">
                                          <p:val>
                                            <p:strVal val="#ppt_y"/>
                                          </p:val>
                                        </p:tav>
                                      </p:tavLst>
                                    </p:anim>
                                    <p:anim calcmode="lin" valueType="num">
                                      <p:cBhvr>
                                        <p:cTn id="200"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201"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2" dur="500" tmFilter="0,0; .5, 1; 1, 1"/>
                                        <p:tgtEl>
                                          <p:spTgt spid="26"/>
                                        </p:tgtEl>
                                      </p:cBhvr>
                                    </p:animEffect>
                                  </p:childTnLst>
                                </p:cTn>
                              </p:par>
                            </p:childTnLst>
                          </p:cTn>
                        </p:par>
                      </p:childTnLst>
                    </p:cTn>
                  </p:par>
                  <p:par>
                    <p:cTn id="203" fill="hold">
                      <p:stCondLst>
                        <p:cond delay="indefinite"/>
                      </p:stCondLst>
                      <p:childTnLst>
                        <p:par>
                          <p:cTn id="204" fill="hold">
                            <p:stCondLst>
                              <p:cond delay="0"/>
                            </p:stCondLst>
                            <p:childTnLst>
                              <p:par>
                                <p:cTn id="205" presetID="41" presetClass="entr" presetSubtype="0" fill="hold" grpId="0" nodeType="clickEffect">
                                  <p:stCondLst>
                                    <p:cond delay="0"/>
                                  </p:stCondLst>
                                  <p:iterate type="lt">
                                    <p:tmPct val="10000"/>
                                  </p:iterate>
                                  <p:childTnLst>
                                    <p:set>
                                      <p:cBhvr>
                                        <p:cTn id="206" dur="1" fill="hold">
                                          <p:stCondLst>
                                            <p:cond delay="0"/>
                                          </p:stCondLst>
                                        </p:cTn>
                                        <p:tgtEl>
                                          <p:spTgt spid="18"/>
                                        </p:tgtEl>
                                        <p:attrNameLst>
                                          <p:attrName>style.visibility</p:attrName>
                                        </p:attrNameLst>
                                      </p:cBhvr>
                                      <p:to>
                                        <p:strVal val="visible"/>
                                      </p:to>
                                    </p:set>
                                    <p:anim calcmode="lin" valueType="num">
                                      <p:cBhvr>
                                        <p:cTn id="207"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208" dur="250" fill="hold"/>
                                        <p:tgtEl>
                                          <p:spTgt spid="18"/>
                                        </p:tgtEl>
                                        <p:attrNameLst>
                                          <p:attrName>ppt_y</p:attrName>
                                        </p:attrNameLst>
                                      </p:cBhvr>
                                      <p:tavLst>
                                        <p:tav tm="0">
                                          <p:val>
                                            <p:strVal val="#ppt_y"/>
                                          </p:val>
                                        </p:tav>
                                        <p:tav tm="100000">
                                          <p:val>
                                            <p:strVal val="#ppt_y"/>
                                          </p:val>
                                        </p:tav>
                                      </p:tavLst>
                                    </p:anim>
                                    <p:anim calcmode="lin" valueType="num">
                                      <p:cBhvr>
                                        <p:cTn id="209"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210" dur="250" fill="hold"/>
                                        <p:tgtEl>
                                          <p:spTgt spid="18"/>
                                        </p:tgtEl>
                                        <p:attrNameLst>
                                          <p:attrName>ppt_w</p:attrName>
                                        </p:attrNameLst>
                                      </p:cBhvr>
                                      <p:tavLst>
                                        <p:tav tm="0">
                                          <p:val>
                                            <p:strVal val="#ppt_w/10"/>
                                          </p:val>
                                        </p:tav>
                                        <p:tav tm="50000">
                                          <p:val>
                                            <p:strVal val="#ppt_w+.01"/>
                                          </p:val>
                                        </p:tav>
                                        <p:tav tm="100000">
                                          <p:val>
                                            <p:strVal val="#ppt_w"/>
                                          </p:val>
                                        </p:tav>
                                      </p:tavLst>
                                    </p:anim>
                                    <p:animEffect>
                                      <p:cBhvr>
                                        <p:cTn id="211" dur="25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bldLvl="0" autoUpdateAnimBg="0"/>
      <p:bldP spid="9" grpId="0" animBg="1"/>
      <p:bldP spid="10" grpId="0" animBg="1"/>
      <p:bldP spid="11" grpId="0" bldLvl="0" autoUpdateAnimBg="0"/>
      <p:bldP spid="12" grpId="0" animBg="1"/>
      <p:bldP spid="13" grpId="0" animBg="1"/>
      <p:bldP spid="14" grpId="0" bldLvl="0" autoUpdateAnimBg="0"/>
      <p:bldP spid="15" grpId="0" animBg="1"/>
      <p:bldP spid="16" grpId="0" animBg="1"/>
      <p:bldP spid="17" grpId="0" bldLvl="0" autoUpdateAnimBg="0"/>
      <p:bldP spid="18" grpId="0" bldLvl="0" autoUpdateAnimBg="0"/>
      <p:bldP spid="19" grpId="0" bldLvl="0" autoUpdateAnimBg="0"/>
      <p:bldP spid="20" grpId="0" bldLvl="0" autoUpdateAnimBg="0"/>
      <p:bldP spid="21" grpId="0" bldLvl="0" autoUpdateAnimBg="0"/>
      <p:bldP spid="22" grpId="0" bldLvl="0" autoUpdateAnimBg="0"/>
      <p:bldP spid="26"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37" name="矩形 36"/>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599262"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下一阶段计划</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rPr>
              <a:t>Next </a:t>
            </a:r>
            <a:r>
              <a:rPr lang="en-US" altLang="zh-CN" sz="1400" dirty="0">
                <a:solidFill>
                  <a:schemeClr val="bg1"/>
                </a:solidFill>
              </a:rPr>
              <a:t>stage plan</a:t>
            </a:r>
            <a:endParaRPr lang="zh-CN" altLang="en-US" sz="1400" dirty="0">
              <a:solidFill>
                <a:schemeClr val="bg1"/>
              </a:solidFill>
            </a:endParaRPr>
          </a:p>
        </p:txBody>
      </p:sp>
      <p:grpSp>
        <p:nvGrpSpPr>
          <p:cNvPr id="6" name="组合 43"/>
          <p:cNvGrpSpPr>
            <a:grpSpLocks/>
          </p:cNvGrpSpPr>
          <p:nvPr/>
        </p:nvGrpSpPr>
        <p:grpSpPr bwMode="auto">
          <a:xfrm>
            <a:off x="2347913" y="2422525"/>
            <a:ext cx="7923212" cy="2289175"/>
            <a:chOff x="0" y="0"/>
            <a:chExt cx="7923212" cy="2289200"/>
          </a:xfrm>
        </p:grpSpPr>
        <p:sp>
          <p:nvSpPr>
            <p:cNvPr id="7" name="Line 11"/>
            <p:cNvSpPr>
              <a:spLocks noChangeShapeType="1"/>
            </p:cNvSpPr>
            <p:nvPr/>
          </p:nvSpPr>
          <p:spPr bwMode="auto">
            <a:xfrm>
              <a:off x="380998" y="1788714"/>
              <a:ext cx="7542213"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1"/>
            <p:cNvSpPr>
              <a:spLocks noChangeShapeType="1"/>
            </p:cNvSpPr>
            <p:nvPr/>
          </p:nvSpPr>
          <p:spPr bwMode="auto">
            <a:xfrm>
              <a:off x="380998" y="1287114"/>
              <a:ext cx="7542213"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9" name="Line 11"/>
            <p:cNvSpPr>
              <a:spLocks noChangeShapeType="1"/>
            </p:cNvSpPr>
            <p:nvPr/>
          </p:nvSpPr>
          <p:spPr bwMode="auto">
            <a:xfrm>
              <a:off x="380998" y="864096"/>
              <a:ext cx="7542213"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0" name="Line 11"/>
            <p:cNvSpPr>
              <a:spLocks noChangeShapeType="1"/>
            </p:cNvSpPr>
            <p:nvPr/>
          </p:nvSpPr>
          <p:spPr bwMode="auto">
            <a:xfrm>
              <a:off x="380998" y="432048"/>
              <a:ext cx="7542213"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1" name="Line 11"/>
            <p:cNvSpPr>
              <a:spLocks noChangeShapeType="1"/>
            </p:cNvSpPr>
            <p:nvPr/>
          </p:nvSpPr>
          <p:spPr bwMode="auto">
            <a:xfrm>
              <a:off x="380998" y="0"/>
              <a:ext cx="7542213"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2" name="Line 11"/>
            <p:cNvSpPr>
              <a:spLocks noChangeShapeType="1"/>
            </p:cNvSpPr>
            <p:nvPr/>
          </p:nvSpPr>
          <p:spPr bwMode="auto">
            <a:xfrm>
              <a:off x="0" y="2289200"/>
              <a:ext cx="7923212" cy="1"/>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grpSp>
      <p:sp>
        <p:nvSpPr>
          <p:cNvPr id="13" name="Line 12"/>
          <p:cNvSpPr>
            <a:spLocks noChangeShapeType="1"/>
          </p:cNvSpPr>
          <p:nvPr/>
        </p:nvSpPr>
        <p:spPr bwMode="auto">
          <a:xfrm rot="16200000" flipV="1">
            <a:off x="1167606" y="3375819"/>
            <a:ext cx="3121025" cy="1588"/>
          </a:xfrm>
          <a:prstGeom prst="line">
            <a:avLst/>
          </a:prstGeom>
          <a:noFill/>
          <a:ln w="12700">
            <a:solidFill>
              <a:srgbClr val="333F50"/>
            </a:solidFill>
            <a:bevel/>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4" name="Rectangle 13"/>
          <p:cNvSpPr>
            <a:spLocks noChangeArrowheads="1"/>
          </p:cNvSpPr>
          <p:nvPr/>
        </p:nvSpPr>
        <p:spPr bwMode="auto">
          <a:xfrm>
            <a:off x="3467100" y="3035300"/>
            <a:ext cx="533400" cy="1676400"/>
          </a:xfrm>
          <a:prstGeom prst="rect">
            <a:avLst/>
          </a:prstGeom>
          <a:solidFill>
            <a:srgbClr val="8AC028"/>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15" name="Rectangle 14"/>
          <p:cNvSpPr>
            <a:spLocks noChangeArrowheads="1"/>
          </p:cNvSpPr>
          <p:nvPr/>
        </p:nvSpPr>
        <p:spPr bwMode="auto">
          <a:xfrm>
            <a:off x="4548188" y="2730500"/>
            <a:ext cx="533400" cy="1981200"/>
          </a:xfrm>
          <a:prstGeom prst="rect">
            <a:avLst/>
          </a:prstGeom>
          <a:solidFill>
            <a:srgbClr val="296700"/>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16" name="Rectangle 15"/>
          <p:cNvSpPr>
            <a:spLocks noChangeArrowheads="1"/>
          </p:cNvSpPr>
          <p:nvPr/>
        </p:nvSpPr>
        <p:spPr bwMode="auto">
          <a:xfrm>
            <a:off x="5629275" y="3416300"/>
            <a:ext cx="533400" cy="1295400"/>
          </a:xfrm>
          <a:prstGeom prst="rect">
            <a:avLst/>
          </a:prstGeom>
          <a:solidFill>
            <a:srgbClr val="8AC028"/>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17" name="Rectangle 16"/>
          <p:cNvSpPr>
            <a:spLocks noChangeArrowheads="1"/>
          </p:cNvSpPr>
          <p:nvPr/>
        </p:nvSpPr>
        <p:spPr bwMode="auto">
          <a:xfrm>
            <a:off x="6711950" y="2349500"/>
            <a:ext cx="533400" cy="2362200"/>
          </a:xfrm>
          <a:prstGeom prst="rect">
            <a:avLst/>
          </a:prstGeom>
          <a:solidFill>
            <a:srgbClr val="296700"/>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18" name="Rectangle 17"/>
          <p:cNvSpPr>
            <a:spLocks noChangeArrowheads="1"/>
          </p:cNvSpPr>
          <p:nvPr/>
        </p:nvSpPr>
        <p:spPr bwMode="auto">
          <a:xfrm>
            <a:off x="7793038" y="3035300"/>
            <a:ext cx="533400" cy="1676400"/>
          </a:xfrm>
          <a:prstGeom prst="rect">
            <a:avLst/>
          </a:prstGeom>
          <a:solidFill>
            <a:srgbClr val="8AC028"/>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19" name="Rectangle 18"/>
          <p:cNvSpPr>
            <a:spLocks noChangeArrowheads="1"/>
          </p:cNvSpPr>
          <p:nvPr/>
        </p:nvSpPr>
        <p:spPr bwMode="auto">
          <a:xfrm>
            <a:off x="8875713" y="1587500"/>
            <a:ext cx="533400" cy="3124200"/>
          </a:xfrm>
          <a:prstGeom prst="rect">
            <a:avLst/>
          </a:prstGeom>
          <a:solidFill>
            <a:srgbClr val="296700"/>
          </a:solidFill>
          <a:ln>
            <a:noFill/>
          </a:ln>
          <a:extLst/>
        </p:spPr>
        <p:txBody>
          <a:bodyPr wrap="none"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2800" b="1"/>
          </a:p>
        </p:txBody>
      </p:sp>
      <p:sp>
        <p:nvSpPr>
          <p:cNvPr id="20" name="未知"/>
          <p:cNvSpPr>
            <a:spLocks noChangeArrowheads="1"/>
          </p:cNvSpPr>
          <p:nvPr/>
        </p:nvSpPr>
        <p:spPr bwMode="auto">
          <a:xfrm>
            <a:off x="3676650" y="1196975"/>
            <a:ext cx="5594350" cy="1838325"/>
          </a:xfrm>
          <a:custGeom>
            <a:avLst/>
            <a:gdLst>
              <a:gd name="T0" fmla="*/ 0 w 3524"/>
              <a:gd name="T1" fmla="*/ 2147483647 h 1273"/>
              <a:gd name="T2" fmla="*/ 2147483647 w 3524"/>
              <a:gd name="T3" fmla="*/ 2147483647 h 1273"/>
              <a:gd name="T4" fmla="*/ 2147483647 w 3524"/>
              <a:gd name="T5" fmla="*/ 2147483647 h 1273"/>
              <a:gd name="T6" fmla="*/ 2147483647 w 3524"/>
              <a:gd name="T7" fmla="*/ 2147483647 h 1273"/>
              <a:gd name="T8" fmla="*/ 2147483647 w 3524"/>
              <a:gd name="T9" fmla="*/ 2147483647 h 1273"/>
              <a:gd name="T10" fmla="*/ 2147483647 w 3524"/>
              <a:gd name="T11" fmla="*/ 2147483647 h 1273"/>
              <a:gd name="T12" fmla="*/ 2147483647 w 3524"/>
              <a:gd name="T13" fmla="*/ 0 h 1273"/>
              <a:gd name="T14" fmla="*/ 0 60000 65536"/>
              <a:gd name="T15" fmla="*/ 0 60000 65536"/>
              <a:gd name="T16" fmla="*/ 0 60000 65536"/>
              <a:gd name="T17" fmla="*/ 0 60000 65536"/>
              <a:gd name="T18" fmla="*/ 0 60000 65536"/>
              <a:gd name="T19" fmla="*/ 0 60000 65536"/>
              <a:gd name="T20" fmla="*/ 0 60000 65536"/>
              <a:gd name="T21" fmla="*/ 0 w 3524"/>
              <a:gd name="T22" fmla="*/ 0 h 1273"/>
              <a:gd name="T23" fmla="*/ 3524 w 3524"/>
              <a:gd name="T24" fmla="*/ 1273 h 12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24" h="1273">
                <a:moveTo>
                  <a:pt x="0" y="1040"/>
                </a:moveTo>
                <a:cubicBezTo>
                  <a:pt x="118" y="1007"/>
                  <a:pt x="469" y="810"/>
                  <a:pt x="705" y="842"/>
                </a:cubicBezTo>
                <a:cubicBezTo>
                  <a:pt x="941" y="874"/>
                  <a:pt x="1196" y="1273"/>
                  <a:pt x="1418" y="1229"/>
                </a:cubicBezTo>
                <a:cubicBezTo>
                  <a:pt x="1640" y="1185"/>
                  <a:pt x="1811" y="605"/>
                  <a:pt x="2037" y="576"/>
                </a:cubicBezTo>
                <a:cubicBezTo>
                  <a:pt x="2263" y="547"/>
                  <a:pt x="2582" y="1113"/>
                  <a:pt x="2777" y="1057"/>
                </a:cubicBezTo>
                <a:cubicBezTo>
                  <a:pt x="2972" y="1001"/>
                  <a:pt x="3082" y="416"/>
                  <a:pt x="3206" y="240"/>
                </a:cubicBezTo>
                <a:cubicBezTo>
                  <a:pt x="3330" y="64"/>
                  <a:pt x="3458" y="50"/>
                  <a:pt x="3524" y="0"/>
                </a:cubicBezTo>
              </a:path>
            </a:pathLst>
          </a:custGeom>
          <a:noFill/>
          <a:ln w="12700" cmpd="sng">
            <a:solidFill>
              <a:srgbClr val="333F5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nvGrpSpPr>
          <p:cNvPr id="21" name="组合 45"/>
          <p:cNvGrpSpPr>
            <a:grpSpLocks/>
          </p:cNvGrpSpPr>
          <p:nvPr/>
        </p:nvGrpSpPr>
        <p:grpSpPr bwMode="auto">
          <a:xfrm>
            <a:off x="1922463" y="2274888"/>
            <a:ext cx="806450" cy="2203450"/>
            <a:chOff x="0" y="0"/>
            <a:chExt cx="806200" cy="2204212"/>
          </a:xfrm>
        </p:grpSpPr>
        <p:sp>
          <p:nvSpPr>
            <p:cNvPr id="22" name="TextBox 25"/>
            <p:cNvSpPr>
              <a:spLocks noChangeArrowheads="1"/>
            </p:cNvSpPr>
            <p:nvPr/>
          </p:nvSpPr>
          <p:spPr bwMode="auto">
            <a:xfrm>
              <a:off x="156663" y="1788714"/>
              <a:ext cx="649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Calibri" panose="020F0502020204030204" pitchFamily="34" charset="0"/>
                  <a:sym typeface="Calibri" panose="020F0502020204030204" pitchFamily="34" charset="0"/>
                </a:rPr>
                <a:t>20%</a:t>
              </a:r>
              <a:endParaRPr lang="zh-CN" altLang="en-US">
                <a:solidFill>
                  <a:srgbClr val="000000"/>
                </a:solidFill>
                <a:latin typeface="Calibri" panose="020F0502020204030204" pitchFamily="34" charset="0"/>
                <a:sym typeface="宋体" panose="02010600030101010101" pitchFamily="2" charset="-122"/>
              </a:endParaRPr>
            </a:p>
          </p:txBody>
        </p:sp>
        <p:sp>
          <p:nvSpPr>
            <p:cNvPr id="23" name="TextBox 26"/>
            <p:cNvSpPr>
              <a:spLocks noChangeArrowheads="1"/>
            </p:cNvSpPr>
            <p:nvPr/>
          </p:nvSpPr>
          <p:spPr bwMode="auto">
            <a:xfrm>
              <a:off x="156663" y="1287114"/>
              <a:ext cx="649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Calibri" panose="020F0502020204030204" pitchFamily="34" charset="0"/>
                  <a:sym typeface="Calibri" panose="020F0502020204030204" pitchFamily="34" charset="0"/>
                </a:rPr>
                <a:t>40%</a:t>
              </a:r>
              <a:endParaRPr lang="zh-CN" altLang="en-US">
                <a:solidFill>
                  <a:srgbClr val="000000"/>
                </a:solidFill>
                <a:latin typeface="Calibri" panose="020F0502020204030204" pitchFamily="34" charset="0"/>
                <a:sym typeface="宋体" panose="02010600030101010101" pitchFamily="2" charset="-122"/>
              </a:endParaRPr>
            </a:p>
          </p:txBody>
        </p:sp>
        <p:sp>
          <p:nvSpPr>
            <p:cNvPr id="24" name="TextBox 27"/>
            <p:cNvSpPr>
              <a:spLocks noChangeArrowheads="1"/>
            </p:cNvSpPr>
            <p:nvPr/>
          </p:nvSpPr>
          <p:spPr bwMode="auto">
            <a:xfrm>
              <a:off x="156663" y="860236"/>
              <a:ext cx="649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Calibri" panose="020F0502020204030204" pitchFamily="34" charset="0"/>
                  <a:sym typeface="Calibri" panose="020F0502020204030204" pitchFamily="34" charset="0"/>
                </a:rPr>
                <a:t>60%</a:t>
              </a:r>
              <a:endParaRPr lang="zh-CN" altLang="en-US">
                <a:solidFill>
                  <a:srgbClr val="000000"/>
                </a:solidFill>
                <a:latin typeface="Calibri" panose="020F0502020204030204" pitchFamily="34" charset="0"/>
                <a:sym typeface="宋体" panose="02010600030101010101" pitchFamily="2" charset="-122"/>
              </a:endParaRPr>
            </a:p>
          </p:txBody>
        </p:sp>
        <p:sp>
          <p:nvSpPr>
            <p:cNvPr id="25" name="TextBox 28"/>
            <p:cNvSpPr>
              <a:spLocks noChangeArrowheads="1"/>
            </p:cNvSpPr>
            <p:nvPr/>
          </p:nvSpPr>
          <p:spPr bwMode="auto">
            <a:xfrm>
              <a:off x="156663" y="432048"/>
              <a:ext cx="649537"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Calibri" panose="020F0502020204030204" pitchFamily="34" charset="0"/>
                  <a:sym typeface="Calibri" panose="020F0502020204030204" pitchFamily="34" charset="0"/>
                </a:rPr>
                <a:t>80%</a:t>
              </a:r>
              <a:endParaRPr lang="zh-CN" altLang="en-US">
                <a:solidFill>
                  <a:srgbClr val="000000"/>
                </a:solidFill>
                <a:latin typeface="Calibri" panose="020F0502020204030204" pitchFamily="34" charset="0"/>
                <a:sym typeface="宋体" panose="02010600030101010101" pitchFamily="2" charset="-122"/>
              </a:endParaRPr>
            </a:p>
          </p:txBody>
        </p:sp>
        <p:sp>
          <p:nvSpPr>
            <p:cNvPr id="26" name="TextBox 29"/>
            <p:cNvSpPr>
              <a:spLocks noChangeArrowheads="1"/>
            </p:cNvSpPr>
            <p:nvPr/>
          </p:nvSpPr>
          <p:spPr bwMode="auto">
            <a:xfrm>
              <a:off x="0" y="0"/>
              <a:ext cx="78579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rgbClr val="000000"/>
                  </a:solidFill>
                  <a:latin typeface="Calibri" panose="020F0502020204030204" pitchFamily="34" charset="0"/>
                  <a:sym typeface="Calibri" panose="020F0502020204030204" pitchFamily="34" charset="0"/>
                </a:rPr>
                <a:t>100%</a:t>
              </a:r>
              <a:endParaRPr lang="zh-CN" altLang="en-US">
                <a:solidFill>
                  <a:srgbClr val="000000"/>
                </a:solidFill>
                <a:latin typeface="Calibri" panose="020F0502020204030204" pitchFamily="34" charset="0"/>
                <a:sym typeface="宋体" panose="02010600030101010101" pitchFamily="2" charset="-122"/>
              </a:endParaRPr>
            </a:p>
          </p:txBody>
        </p:sp>
      </p:grpSp>
      <p:grpSp>
        <p:nvGrpSpPr>
          <p:cNvPr id="27" name="组合 44"/>
          <p:cNvGrpSpPr>
            <a:grpSpLocks/>
          </p:cNvGrpSpPr>
          <p:nvPr/>
        </p:nvGrpSpPr>
        <p:grpSpPr bwMode="auto">
          <a:xfrm>
            <a:off x="3290888" y="4813300"/>
            <a:ext cx="6370637" cy="420688"/>
            <a:chOff x="0" y="0"/>
            <a:chExt cx="6371885" cy="420760"/>
          </a:xfrm>
        </p:grpSpPr>
        <p:sp>
          <p:nvSpPr>
            <p:cNvPr id="28" name="TextBox 30"/>
            <p:cNvSpPr>
              <a:spLocks noChangeArrowheads="1"/>
            </p:cNvSpPr>
            <p:nvPr/>
          </p:nvSpPr>
          <p:spPr bwMode="auto">
            <a:xfrm>
              <a:off x="118168" y="0"/>
              <a:ext cx="18473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宋体" panose="02010600030101010101" pitchFamily="2" charset="-122"/>
              </a:endParaRPr>
            </a:p>
          </p:txBody>
        </p:sp>
        <p:sp>
          <p:nvSpPr>
            <p:cNvPr id="29" name="TextBox 36"/>
            <p:cNvSpPr>
              <a:spLocks noChangeArrowheads="1"/>
            </p:cNvSpPr>
            <p:nvPr/>
          </p:nvSpPr>
          <p:spPr bwMode="auto">
            <a:xfrm>
              <a:off x="0" y="0"/>
              <a:ext cx="8819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sp>
          <p:nvSpPr>
            <p:cNvPr id="30" name="TextBox 37"/>
            <p:cNvSpPr>
              <a:spLocks noChangeArrowheads="1"/>
            </p:cNvSpPr>
            <p:nvPr/>
          </p:nvSpPr>
          <p:spPr bwMode="auto">
            <a:xfrm>
              <a:off x="1083038" y="5262"/>
              <a:ext cx="8819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4</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sp>
          <p:nvSpPr>
            <p:cNvPr id="31" name="TextBox 38"/>
            <p:cNvSpPr>
              <a:spLocks noChangeArrowheads="1"/>
            </p:cNvSpPr>
            <p:nvPr/>
          </p:nvSpPr>
          <p:spPr bwMode="auto">
            <a:xfrm>
              <a:off x="2136683" y="5262"/>
              <a:ext cx="8819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6</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sp>
          <p:nvSpPr>
            <p:cNvPr id="32" name="TextBox 40"/>
            <p:cNvSpPr>
              <a:spLocks noChangeArrowheads="1"/>
            </p:cNvSpPr>
            <p:nvPr/>
          </p:nvSpPr>
          <p:spPr bwMode="auto">
            <a:xfrm>
              <a:off x="3246800" y="5262"/>
              <a:ext cx="881973"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8</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sp>
          <p:nvSpPr>
            <p:cNvPr id="33" name="TextBox 41"/>
            <p:cNvSpPr>
              <a:spLocks noChangeArrowheads="1"/>
            </p:cNvSpPr>
            <p:nvPr/>
          </p:nvSpPr>
          <p:spPr bwMode="auto">
            <a:xfrm>
              <a:off x="4248539" y="5262"/>
              <a:ext cx="104067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10</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sp>
          <p:nvSpPr>
            <p:cNvPr id="34" name="TextBox 42"/>
            <p:cNvSpPr>
              <a:spLocks noChangeArrowheads="1"/>
            </p:cNvSpPr>
            <p:nvPr/>
          </p:nvSpPr>
          <p:spPr bwMode="auto">
            <a:xfrm>
              <a:off x="5331214" y="5262"/>
              <a:ext cx="104067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月份</a:t>
              </a:r>
            </a:p>
          </p:txBody>
        </p:sp>
      </p:grpSp>
      <p:sp>
        <p:nvSpPr>
          <p:cNvPr id="35" name="矩形 46"/>
          <p:cNvSpPr>
            <a:spLocks noChangeArrowheads="1"/>
          </p:cNvSpPr>
          <p:nvPr/>
        </p:nvSpPr>
        <p:spPr bwMode="auto">
          <a:xfrm>
            <a:off x="1419225" y="5473700"/>
            <a:ext cx="9936163"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eaLnBrk="1" hangingPunct="1">
              <a:spcAft>
                <a:spcPts val="600"/>
              </a:spcAft>
              <a:buClr>
                <a:srgbClr val="00B050"/>
              </a:buClr>
              <a:buSzPct val="80000"/>
            </a:pPr>
            <a:r>
              <a:rPr lang="zh-CN" altLang="en-US" sz="160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rPr>
              <a:t>请在此处输入您的文本或者复制您的文本粘贴到此处，请在此处输入您的文本或者复制您的文本粘贴到此处。</a:t>
            </a:r>
            <a:endParaRPr lang="en-US" altLang="zh-CN" sz="160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endParaRPr>
          </a:p>
          <a:p>
            <a:pPr algn="just" eaLnBrk="1" hangingPunct="1">
              <a:spcAft>
                <a:spcPts val="600"/>
              </a:spcAft>
              <a:buClr>
                <a:srgbClr val="00B050"/>
              </a:buClr>
              <a:buSzPct val="80000"/>
            </a:pPr>
            <a:r>
              <a:rPr lang="zh-CN" altLang="en-US" sz="1600">
                <a:solidFill>
                  <a:srgbClr val="000000"/>
                </a:solidFill>
                <a:latin typeface="Adobe 黑体 Std R" panose="020B0400000000000000" pitchFamily="34" charset="-122"/>
                <a:ea typeface="Adobe 黑体 Std R" panose="020B0400000000000000" pitchFamily="34" charset="-122"/>
                <a:sym typeface="Adobe 黑体 Std R" panose="020B0400000000000000" pitchFamily="34" charset="-122"/>
              </a:rPr>
              <a:t>请在此处输入您的文本或者复制您的文本粘贴到此处，请在此处输入您的文本或者复制您的文本粘贴到此处。</a:t>
            </a:r>
            <a:endParaRPr lang="zh-CN" altLang="en-US"/>
          </a:p>
        </p:txBody>
      </p:sp>
    </p:spTree>
    <p:extLst>
      <p:ext uri="{BB962C8B-B14F-4D97-AF65-F5344CB8AC3E}">
        <p14:creationId xmlns:p14="http://schemas.microsoft.com/office/powerpoint/2010/main" val="3039491946"/>
      </p:ext>
    </p:extLst>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700"/>
                            </p:stCondLst>
                            <p:childTnLst>
                              <p:par>
                                <p:cTn id="32" presetID="22" presetClass="entr" presetSubtype="8"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p:cBhvr>
                                        <p:cTn id="34" dur="500"/>
                                        <p:tgtEl>
                                          <p:spTgt spid="6"/>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p:cBhvr>
                                        <p:cTn id="37" dur="500"/>
                                        <p:tgtEl>
                                          <p:spTgt spid="13"/>
                                        </p:tgtEl>
                                      </p:cBhvr>
                                    </p:animEffect>
                                  </p:childTnLst>
                                </p:cTn>
                              </p:par>
                              <p:par>
                                <p:cTn id="38" presetID="42"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p:cBhvr>
                                        <p:cTn id="40" dur="1000"/>
                                        <p:tgtEl>
                                          <p:spTgt spid="21"/>
                                        </p:tgtEl>
                                      </p:cBhvr>
                                    </p:animEffect>
                                    <p:anim calcmode="lin" valueType="num">
                                      <p:cBhvr>
                                        <p:cTn id="41" dur="1000" fill="hold"/>
                                        <p:tgtEl>
                                          <p:spTgt spid="21"/>
                                        </p:tgtEl>
                                        <p:attrNameLst>
                                          <p:attrName>ppt_x</p:attrName>
                                        </p:attrNameLst>
                                      </p:cBhvr>
                                      <p:tavLst>
                                        <p:tav tm="0">
                                          <p:val>
                                            <p:strVal val="#ppt_x"/>
                                          </p:val>
                                        </p:tav>
                                        <p:tav tm="100000">
                                          <p:val>
                                            <p:strVal val="#ppt_x"/>
                                          </p:val>
                                        </p:tav>
                                      </p:tavLst>
                                    </p:anim>
                                    <p:anim calcmode="lin" valueType="num">
                                      <p:cBhvr>
                                        <p:cTn id="42" dur="1000" fill="hold"/>
                                        <p:tgtEl>
                                          <p:spTgt spid="21"/>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p:cBhvr>
                                        <p:cTn id="45" dur="1000"/>
                                        <p:tgtEl>
                                          <p:spTgt spid="27"/>
                                        </p:tgtEl>
                                      </p:cBhvr>
                                    </p:animEffect>
                                    <p:anim calcmode="lin" valueType="num">
                                      <p:cBhvr>
                                        <p:cTn id="46" dur="1000" fill="hold"/>
                                        <p:tgtEl>
                                          <p:spTgt spid="27"/>
                                        </p:tgtEl>
                                        <p:attrNameLst>
                                          <p:attrName>ppt_x</p:attrName>
                                        </p:attrNameLst>
                                      </p:cBhvr>
                                      <p:tavLst>
                                        <p:tav tm="0">
                                          <p:val>
                                            <p:strVal val="#ppt_x"/>
                                          </p:val>
                                        </p:tav>
                                        <p:tav tm="100000">
                                          <p:val>
                                            <p:strVal val="#ppt_x"/>
                                          </p:val>
                                        </p:tav>
                                      </p:tavLst>
                                    </p:anim>
                                    <p:anim calcmode="lin" valueType="num">
                                      <p:cBhvr>
                                        <p:cTn id="47" dur="1000" fill="hold"/>
                                        <p:tgtEl>
                                          <p:spTgt spid="27"/>
                                        </p:tgtEl>
                                        <p:attrNameLst>
                                          <p:attrName>ppt_y</p:attrName>
                                        </p:attrNameLst>
                                      </p:cBhvr>
                                      <p:tavLst>
                                        <p:tav tm="0">
                                          <p:val>
                                            <p:strVal val="#ppt_y+.1"/>
                                          </p:val>
                                        </p:tav>
                                        <p:tav tm="100000">
                                          <p:val>
                                            <p:strVal val="#ppt_y"/>
                                          </p:val>
                                        </p:tav>
                                      </p:tavLst>
                                    </p:anim>
                                  </p:childTnLst>
                                </p:cTn>
                              </p:par>
                            </p:childTnLst>
                          </p:cTn>
                        </p:par>
                        <p:par>
                          <p:cTn id="48" fill="hold">
                            <p:stCondLst>
                              <p:cond delay="5700"/>
                            </p:stCondLst>
                            <p:childTnLst>
                              <p:par>
                                <p:cTn id="49" presetID="2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p:cBhvr>
                                        <p:cTn id="51" dur="500"/>
                                        <p:tgtEl>
                                          <p:spTgt spid="1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p:cBhvr>
                                        <p:cTn id="54" dur="500"/>
                                        <p:tgtEl>
                                          <p:spTgt spid="1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p:cBhvr>
                                        <p:cTn id="57" dur="500"/>
                                        <p:tgtEl>
                                          <p:spTgt spid="1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p:cBhvr>
                                        <p:cTn id="60" dur="500"/>
                                        <p:tgtEl>
                                          <p:spTgt spid="1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p:cBhvr>
                                        <p:cTn id="63" dur="500"/>
                                        <p:tgtEl>
                                          <p:spTgt spid="1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animEffect>
                                      <p:cBhvr>
                                        <p:cTn id="66" dur="500"/>
                                        <p:tgtEl>
                                          <p:spTgt spid="19"/>
                                        </p:tgtEl>
                                      </p:cBhvr>
                                    </p:animEffect>
                                  </p:childTnLst>
                                </p:cTn>
                              </p:par>
                            </p:childTnLst>
                          </p:cTn>
                        </p:par>
                        <p:par>
                          <p:cTn id="67" fill="hold">
                            <p:stCondLst>
                              <p:cond delay="6200"/>
                            </p:stCondLst>
                            <p:childTnLst>
                              <p:par>
                                <p:cTn id="68" presetID="22" presetClass="entr" presetSubtype="8" fill="hold" grpId="0" nodeType="afterEffect">
                                  <p:stCondLst>
                                    <p:cond delay="0"/>
                                  </p:stCondLst>
                                  <p:childTnLst>
                                    <p:set>
                                      <p:cBhvr>
                                        <p:cTn id="69" dur="1" fill="hold">
                                          <p:stCondLst>
                                            <p:cond delay="0"/>
                                          </p:stCondLst>
                                        </p:cTn>
                                        <p:tgtEl>
                                          <p:spTgt spid="20"/>
                                        </p:tgtEl>
                                        <p:attrNameLst>
                                          <p:attrName>style.visibility</p:attrName>
                                        </p:attrNameLst>
                                      </p:cBhvr>
                                      <p:to>
                                        <p:strVal val="visible"/>
                                      </p:to>
                                    </p:set>
                                    <p:animEffect>
                                      <p:cBhvr>
                                        <p:cTn id="70" dur="500"/>
                                        <p:tgtEl>
                                          <p:spTgt spid="20"/>
                                        </p:tgtEl>
                                      </p:cBhvr>
                                    </p:animEffect>
                                  </p:childTnLst>
                                </p:cTn>
                              </p:par>
                            </p:childTnLst>
                          </p:cTn>
                        </p:par>
                        <p:par>
                          <p:cTn id="71" fill="hold">
                            <p:stCondLst>
                              <p:cond delay="6700"/>
                            </p:stCondLst>
                            <p:childTnLst>
                              <p:par>
                                <p:cTn id="72" presetID="42" presetClass="entr" presetSubtype="0" fill="hold" grpId="0" nodeType="afterEffect">
                                  <p:stCondLst>
                                    <p:cond delay="0"/>
                                  </p:stCondLst>
                                  <p:iterate type="wd">
                                    <p:tmPct val="10000"/>
                                  </p:iterate>
                                  <p:childTnLst>
                                    <p:set>
                                      <p:cBhvr>
                                        <p:cTn id="73" dur="1" fill="hold">
                                          <p:stCondLst>
                                            <p:cond delay="0"/>
                                          </p:stCondLst>
                                        </p:cTn>
                                        <p:tgtEl>
                                          <p:spTgt spid="35"/>
                                        </p:tgtEl>
                                        <p:attrNameLst>
                                          <p:attrName>style.visibility</p:attrName>
                                        </p:attrNameLst>
                                      </p:cBhvr>
                                      <p:to>
                                        <p:strVal val="visible"/>
                                      </p:to>
                                    </p:set>
                                    <p:animEffect>
                                      <p:cBhvr>
                                        <p:cTn id="74" dur="250"/>
                                        <p:tgtEl>
                                          <p:spTgt spid="35"/>
                                        </p:tgtEl>
                                      </p:cBhvr>
                                    </p:animEffect>
                                    <p:anim calcmode="lin" valueType="num">
                                      <p:cBhvr>
                                        <p:cTn id="75" dur="250" fill="hold"/>
                                        <p:tgtEl>
                                          <p:spTgt spid="35"/>
                                        </p:tgtEl>
                                        <p:attrNameLst>
                                          <p:attrName>ppt_x</p:attrName>
                                        </p:attrNameLst>
                                      </p:cBhvr>
                                      <p:tavLst>
                                        <p:tav tm="0">
                                          <p:val>
                                            <p:strVal val="#ppt_x"/>
                                          </p:val>
                                        </p:tav>
                                        <p:tav tm="100000">
                                          <p:val>
                                            <p:strVal val="#ppt_x"/>
                                          </p:val>
                                        </p:tav>
                                      </p:tavLst>
                                    </p:anim>
                                    <p:anim calcmode="lin" valueType="num">
                                      <p:cBhvr>
                                        <p:cTn id="76" dur="250" fill="hold"/>
                                        <p:tgtEl>
                                          <p:spTgt spid="35"/>
                                        </p:tgtEl>
                                        <p:attrNameLst>
                                          <p:attrName>ppt_y</p:attrName>
                                        </p:attrNameLst>
                                      </p:cBhvr>
                                      <p:tavLst>
                                        <p:tav tm="0">
                                          <p:val>
                                            <p:strVal val="#ppt_y+.1"/>
                                          </p:val>
                                        </p:tav>
                                        <p:tav tm="100000">
                                          <p:val>
                                            <p:strVal val="#ppt_y"/>
                                          </p:val>
                                        </p:tav>
                                      </p:tavLst>
                                    </p:anim>
                                  </p:childTnLst>
                                </p:cTn>
                              </p:par>
                            </p:childTnLst>
                          </p:cTn>
                        </p:par>
                        <p:par>
                          <p:cTn id="77" fill="hold">
                            <p:stCondLst>
                              <p:cond delay="8525"/>
                            </p:stCondLst>
                            <p:childTnLst>
                              <p:par>
                                <p:cTn id="78" presetID="1" presetClass="entr" presetSubtype="0" fill="hold" grpId="1" nodeType="afterEffect">
                                  <p:stCondLst>
                                    <p:cond delay="0"/>
                                  </p:stCondLst>
                                  <p:iterate type="wd">
                                    <p:tmAbs val="0"/>
                                  </p:iterate>
                                  <p:childTnLst>
                                    <p:set>
                                      <p:cBhvr>
                                        <p:cTn id="79" dur="1" fill="hold">
                                          <p:stCondLst>
                                            <p:cond delay="999"/>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bldLvl="0" animBg="1"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animBg="1"/>
      <p:bldP spid="35" grpId="0" bldLvl="0" autoUpdateAnimBg="0"/>
      <p:bldP spid="35" grpId="1"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19" name="矩形 18"/>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599262"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下一阶段计划</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rPr>
              <a:t>Next </a:t>
            </a:r>
            <a:r>
              <a:rPr lang="en-US" altLang="zh-CN" sz="1400" dirty="0">
                <a:solidFill>
                  <a:schemeClr val="bg1"/>
                </a:solidFill>
              </a:rPr>
              <a:t>stage plan</a:t>
            </a:r>
            <a:endParaRPr lang="zh-CN" altLang="en-US" sz="1400" dirty="0">
              <a:solidFill>
                <a:schemeClr val="bg1"/>
              </a:solidFill>
            </a:endParaRPr>
          </a:p>
        </p:txBody>
      </p:sp>
      <p:sp>
        <p:nvSpPr>
          <p:cNvPr id="6" name="Freeform 5"/>
          <p:cNvSpPr>
            <a:spLocks/>
          </p:cNvSpPr>
          <p:nvPr/>
        </p:nvSpPr>
        <p:spPr bwMode="auto">
          <a:xfrm flipH="1">
            <a:off x="518485" y="1627482"/>
            <a:ext cx="7227381" cy="1990204"/>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rgbClr val="29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2"/>
          <p:cNvSpPr>
            <a:spLocks/>
          </p:cNvSpPr>
          <p:nvPr/>
        </p:nvSpPr>
        <p:spPr bwMode="auto">
          <a:xfrm flipH="1">
            <a:off x="515938" y="1623662"/>
            <a:ext cx="7035109" cy="1734265"/>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rgbClr val="8AC028"/>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Freeform 5"/>
          <p:cNvSpPr>
            <a:spLocks/>
          </p:cNvSpPr>
          <p:nvPr/>
        </p:nvSpPr>
        <p:spPr bwMode="auto">
          <a:xfrm>
            <a:off x="4446135" y="4022339"/>
            <a:ext cx="7227381" cy="1990204"/>
          </a:xfrm>
          <a:custGeom>
            <a:avLst/>
            <a:gdLst>
              <a:gd name="T0" fmla="*/ 75 w 2400"/>
              <a:gd name="T1" fmla="*/ 0 h 659"/>
              <a:gd name="T2" fmla="*/ 2325 w 2400"/>
              <a:gd name="T3" fmla="*/ 0 h 659"/>
              <a:gd name="T4" fmla="*/ 2400 w 2400"/>
              <a:gd name="T5" fmla="*/ 74 h 659"/>
              <a:gd name="T6" fmla="*/ 2400 w 2400"/>
              <a:gd name="T7" fmla="*/ 584 h 659"/>
              <a:gd name="T8" fmla="*/ 2325 w 2400"/>
              <a:gd name="T9" fmla="*/ 659 h 659"/>
              <a:gd name="T10" fmla="*/ 75 w 2400"/>
              <a:gd name="T11" fmla="*/ 659 h 659"/>
              <a:gd name="T12" fmla="*/ 0 w 2400"/>
              <a:gd name="T13" fmla="*/ 584 h 659"/>
              <a:gd name="T14" fmla="*/ 0 w 2400"/>
              <a:gd name="T15" fmla="*/ 74 h 659"/>
              <a:gd name="T16" fmla="*/ 75 w 2400"/>
              <a:gd name="T17" fmla="*/ 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00" h="659">
                <a:moveTo>
                  <a:pt x="75" y="0"/>
                </a:moveTo>
                <a:cubicBezTo>
                  <a:pt x="2325" y="0"/>
                  <a:pt x="2325" y="0"/>
                  <a:pt x="2325" y="0"/>
                </a:cubicBezTo>
                <a:cubicBezTo>
                  <a:pt x="2366" y="0"/>
                  <a:pt x="2400" y="33"/>
                  <a:pt x="2400" y="74"/>
                </a:cubicBezTo>
                <a:cubicBezTo>
                  <a:pt x="2400" y="584"/>
                  <a:pt x="2400" y="584"/>
                  <a:pt x="2400" y="584"/>
                </a:cubicBezTo>
                <a:cubicBezTo>
                  <a:pt x="2400" y="625"/>
                  <a:pt x="2366" y="659"/>
                  <a:pt x="2325" y="659"/>
                </a:cubicBezTo>
                <a:cubicBezTo>
                  <a:pt x="75" y="659"/>
                  <a:pt x="75" y="659"/>
                  <a:pt x="75" y="659"/>
                </a:cubicBezTo>
                <a:cubicBezTo>
                  <a:pt x="34" y="659"/>
                  <a:pt x="0" y="625"/>
                  <a:pt x="0" y="584"/>
                </a:cubicBezTo>
                <a:cubicBezTo>
                  <a:pt x="0" y="74"/>
                  <a:pt x="0" y="74"/>
                  <a:pt x="0" y="74"/>
                </a:cubicBezTo>
                <a:cubicBezTo>
                  <a:pt x="0" y="33"/>
                  <a:pt x="34" y="0"/>
                  <a:pt x="75" y="0"/>
                </a:cubicBezTo>
                <a:close/>
              </a:path>
            </a:pathLst>
          </a:custGeom>
          <a:solidFill>
            <a:srgbClr val="2967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12"/>
          <p:cNvSpPr>
            <a:spLocks/>
          </p:cNvSpPr>
          <p:nvPr/>
        </p:nvSpPr>
        <p:spPr bwMode="auto">
          <a:xfrm>
            <a:off x="4640954" y="4018519"/>
            <a:ext cx="7035109" cy="1734265"/>
          </a:xfrm>
          <a:custGeom>
            <a:avLst/>
            <a:gdLst>
              <a:gd name="T0" fmla="*/ 2 w 2336"/>
              <a:gd name="T1" fmla="*/ 1 h 574"/>
              <a:gd name="T2" fmla="*/ 2 w 2336"/>
              <a:gd name="T3" fmla="*/ 518 h 574"/>
              <a:gd name="T4" fmla="*/ 11 w 2336"/>
              <a:gd name="T5" fmla="*/ 558 h 574"/>
              <a:gd name="T6" fmla="*/ 38 w 2336"/>
              <a:gd name="T7" fmla="*/ 572 h 574"/>
              <a:gd name="T8" fmla="*/ 670 w 2336"/>
              <a:gd name="T9" fmla="*/ 572 h 574"/>
              <a:gd name="T10" fmla="*/ 707 w 2336"/>
              <a:gd name="T11" fmla="*/ 552 h 574"/>
              <a:gd name="T12" fmla="*/ 718 w 2336"/>
              <a:gd name="T13" fmla="*/ 518 h 574"/>
              <a:gd name="T14" fmla="*/ 718 w 2336"/>
              <a:gd name="T15" fmla="*/ 88 h 574"/>
              <a:gd name="T16" fmla="*/ 1127 w 2336"/>
              <a:gd name="T17" fmla="*/ 88 h 574"/>
              <a:gd name="T18" fmla="*/ 1478 w 2336"/>
              <a:gd name="T19" fmla="*/ 88 h 574"/>
              <a:gd name="T20" fmla="*/ 1894 w 2336"/>
              <a:gd name="T21" fmla="*/ 88 h 574"/>
              <a:gd name="T22" fmla="*/ 2200 w 2336"/>
              <a:gd name="T23" fmla="*/ 88 h 574"/>
              <a:gd name="T24" fmla="*/ 2335 w 2336"/>
              <a:gd name="T25" fmla="*/ 88 h 574"/>
              <a:gd name="T26" fmla="*/ 2333 w 2336"/>
              <a:gd name="T27" fmla="*/ 58 h 574"/>
              <a:gd name="T28" fmla="*/ 2309 w 2336"/>
              <a:gd name="T29" fmla="*/ 18 h 574"/>
              <a:gd name="T30" fmla="*/ 2264 w 2336"/>
              <a:gd name="T31" fmla="*/ 0 h 574"/>
              <a:gd name="T32" fmla="*/ 2 w 2336"/>
              <a:gd name="T33"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36" h="574">
                <a:moveTo>
                  <a:pt x="2" y="1"/>
                </a:moveTo>
                <a:cubicBezTo>
                  <a:pt x="2" y="518"/>
                  <a:pt x="2" y="518"/>
                  <a:pt x="2" y="518"/>
                </a:cubicBezTo>
                <a:cubicBezTo>
                  <a:pt x="2" y="518"/>
                  <a:pt x="0" y="546"/>
                  <a:pt x="11" y="558"/>
                </a:cubicBezTo>
                <a:cubicBezTo>
                  <a:pt x="26" y="574"/>
                  <a:pt x="38" y="572"/>
                  <a:pt x="38" y="572"/>
                </a:cubicBezTo>
                <a:cubicBezTo>
                  <a:pt x="670" y="572"/>
                  <a:pt x="670" y="572"/>
                  <a:pt x="670" y="572"/>
                </a:cubicBezTo>
                <a:cubicBezTo>
                  <a:pt x="678" y="572"/>
                  <a:pt x="696" y="567"/>
                  <a:pt x="707" y="552"/>
                </a:cubicBezTo>
                <a:cubicBezTo>
                  <a:pt x="718" y="540"/>
                  <a:pt x="718" y="523"/>
                  <a:pt x="718" y="518"/>
                </a:cubicBezTo>
                <a:cubicBezTo>
                  <a:pt x="718" y="88"/>
                  <a:pt x="718" y="88"/>
                  <a:pt x="718" y="88"/>
                </a:cubicBezTo>
                <a:cubicBezTo>
                  <a:pt x="1127" y="88"/>
                  <a:pt x="1127" y="88"/>
                  <a:pt x="1127" y="88"/>
                </a:cubicBezTo>
                <a:cubicBezTo>
                  <a:pt x="1478" y="88"/>
                  <a:pt x="1478" y="88"/>
                  <a:pt x="1478" y="88"/>
                </a:cubicBezTo>
                <a:cubicBezTo>
                  <a:pt x="1894" y="88"/>
                  <a:pt x="1894" y="88"/>
                  <a:pt x="1894" y="88"/>
                </a:cubicBezTo>
                <a:cubicBezTo>
                  <a:pt x="2200" y="88"/>
                  <a:pt x="2200" y="88"/>
                  <a:pt x="2200" y="88"/>
                </a:cubicBezTo>
                <a:cubicBezTo>
                  <a:pt x="2335" y="88"/>
                  <a:pt x="2335" y="88"/>
                  <a:pt x="2335" y="88"/>
                </a:cubicBezTo>
                <a:cubicBezTo>
                  <a:pt x="2335" y="88"/>
                  <a:pt x="2336" y="69"/>
                  <a:pt x="2333" y="58"/>
                </a:cubicBezTo>
                <a:cubicBezTo>
                  <a:pt x="2332" y="51"/>
                  <a:pt x="2327" y="34"/>
                  <a:pt x="2309" y="18"/>
                </a:cubicBezTo>
                <a:cubicBezTo>
                  <a:pt x="2287" y="0"/>
                  <a:pt x="2264" y="0"/>
                  <a:pt x="2264" y="0"/>
                </a:cubicBezTo>
                <a:lnTo>
                  <a:pt x="2" y="1"/>
                </a:lnTo>
                <a:close/>
              </a:path>
            </a:pathLst>
          </a:custGeom>
          <a:solidFill>
            <a:srgbClr val="8AC028"/>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文本框 9"/>
          <p:cNvSpPr txBox="1"/>
          <p:nvPr/>
        </p:nvSpPr>
        <p:spPr>
          <a:xfrm>
            <a:off x="5327639" y="2299418"/>
            <a:ext cx="2266950"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4597412" y="4694275"/>
            <a:ext cx="2266950"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848475" y="2023282"/>
            <a:ext cx="3923109" cy="1200329"/>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a:t>
            </a: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7307384" y="4417275"/>
            <a:ext cx="3923109" cy="1200329"/>
          </a:xfrm>
          <a:prstGeom prst="rect">
            <a:avLst/>
          </a:prstGeom>
          <a:noFill/>
        </p:spPr>
        <p:txBody>
          <a:bodyPr wrap="square" rtlCol="0">
            <a:spAutoFit/>
          </a:bodyPr>
          <a:lstStyle/>
          <a:p>
            <a:pPr>
              <a:lnSpc>
                <a:spcPct val="150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bg1"/>
                </a:solidFill>
                <a:latin typeface="微软雅黑" panose="020B0503020204020204" pitchFamily="34" charset="-122"/>
                <a:ea typeface="微软雅黑" panose="020B0503020204020204" pitchFamily="34" charset="-122"/>
              </a:rPr>
              <a:t>文字</a:t>
            </a:r>
            <a:r>
              <a:rPr lang="zh-CN" altLang="en-US" sz="1600" dirty="0">
                <a:solidFill>
                  <a:schemeClr val="bg1"/>
                </a:solidFill>
                <a:latin typeface="微软雅黑" panose="020B0503020204020204" pitchFamily="34" charset="-122"/>
                <a:ea typeface="微软雅黑" panose="020B0503020204020204" pitchFamily="34" charset="-122"/>
              </a:rPr>
              <a:t>单击此处添加您的</a:t>
            </a:r>
            <a:r>
              <a:rPr lang="zh-CN" altLang="en-US" sz="1600" dirty="0" smtClean="0">
                <a:solidFill>
                  <a:schemeClr val="bg1"/>
                </a:solidFill>
                <a:latin typeface="微软雅黑" panose="020B0503020204020204" pitchFamily="34" charset="-122"/>
                <a:ea typeface="微软雅黑" panose="020B0503020204020204" pitchFamily="34" charset="-122"/>
              </a:rPr>
              <a:t>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8075856" y="2269993"/>
            <a:ext cx="3492030"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075856" y="1653087"/>
            <a:ext cx="2266950" cy="646331"/>
          </a:xfrm>
          <a:prstGeom prst="rect">
            <a:avLst/>
          </a:prstGeom>
          <a:noFill/>
        </p:spPr>
        <p:txBody>
          <a:bodyPr wrap="square" rtlCol="0">
            <a:spAutoFit/>
          </a:bodyPr>
          <a:lstStyle/>
          <a:p>
            <a:pPr algn="ct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736124" y="4740441"/>
            <a:ext cx="3492030" cy="1200329"/>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736351" y="4094110"/>
            <a:ext cx="2266950" cy="646331"/>
          </a:xfrm>
          <a:prstGeom prst="rect">
            <a:avLst/>
          </a:prstGeom>
          <a:noFill/>
        </p:spPr>
        <p:txBody>
          <a:bodyPr wrap="square" rtlCol="0">
            <a:spAutoFit/>
          </a:bodyPr>
          <a:lstStyle/>
          <a:p>
            <a:pPr algn="ct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3294308"/>
      </p:ext>
    </p:extLst>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700"/>
                            </p:stCondLst>
                            <p:childTnLst>
                              <p:par>
                                <p:cTn id="32" presetID="47" presetClass="entr" presetSubtype="0"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par>
                          <p:cTn id="42" fill="hold">
                            <p:stCondLst>
                              <p:cond delay="570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par>
                          <p:cTn id="49" fill="hold">
                            <p:stCondLst>
                              <p:cond delay="6200"/>
                            </p:stCondLst>
                            <p:childTnLst>
                              <p:par>
                                <p:cTn id="50" presetID="16" presetClass="entr" presetSubtype="2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arn(inVertical)">
                                      <p:cBhvr>
                                        <p:cTn id="52" dur="500"/>
                                        <p:tgtEl>
                                          <p:spTgt spid="14"/>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par>
                          <p:cTn id="56" fill="hold">
                            <p:stCondLst>
                              <p:cond delay="6700"/>
                            </p:stCondLst>
                            <p:childTnLst>
                              <p:par>
                                <p:cTn id="57" presetID="47" presetClass="entr" presetSubtype="0"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1000"/>
                                        <p:tgtEl>
                                          <p:spTgt spid="9"/>
                                        </p:tgtEl>
                                      </p:cBhvr>
                                    </p:animEffect>
                                    <p:anim calcmode="lin" valueType="num">
                                      <p:cBhvr>
                                        <p:cTn id="65" dur="1000" fill="hold"/>
                                        <p:tgtEl>
                                          <p:spTgt spid="9"/>
                                        </p:tgtEl>
                                        <p:attrNameLst>
                                          <p:attrName>ppt_x</p:attrName>
                                        </p:attrNameLst>
                                      </p:cBhvr>
                                      <p:tavLst>
                                        <p:tav tm="0">
                                          <p:val>
                                            <p:strVal val="#ppt_x"/>
                                          </p:val>
                                        </p:tav>
                                        <p:tav tm="100000">
                                          <p:val>
                                            <p:strVal val="#ppt_x"/>
                                          </p:val>
                                        </p:tav>
                                      </p:tavLst>
                                    </p:anim>
                                    <p:anim calcmode="lin" valueType="num">
                                      <p:cBhvr>
                                        <p:cTn id="66" dur="1000" fill="hold"/>
                                        <p:tgtEl>
                                          <p:spTgt spid="9"/>
                                        </p:tgtEl>
                                        <p:attrNameLst>
                                          <p:attrName>ppt_y</p:attrName>
                                        </p:attrNameLst>
                                      </p:cBhvr>
                                      <p:tavLst>
                                        <p:tav tm="0">
                                          <p:val>
                                            <p:strVal val="#ppt_y+.1"/>
                                          </p:val>
                                        </p:tav>
                                        <p:tav tm="100000">
                                          <p:val>
                                            <p:strVal val="#ppt_y"/>
                                          </p:val>
                                        </p:tav>
                                      </p:tavLst>
                                    </p:anim>
                                  </p:childTnLst>
                                </p:cTn>
                              </p:par>
                            </p:childTnLst>
                          </p:cTn>
                        </p:par>
                        <p:par>
                          <p:cTn id="67" fill="hold">
                            <p:stCondLst>
                              <p:cond delay="7700"/>
                            </p:stCondLst>
                            <p:childTnLst>
                              <p:par>
                                <p:cTn id="68" presetID="10" presetClass="entr" presetSubtype="0" fill="hold" grpId="0" nodeType="after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fade">
                                      <p:cBhvr>
                                        <p:cTn id="70" dur="500"/>
                                        <p:tgtEl>
                                          <p:spTgt spid="13"/>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childTnLst>
                                </p:cTn>
                              </p:par>
                            </p:childTnLst>
                          </p:cTn>
                        </p:par>
                        <p:par>
                          <p:cTn id="74" fill="hold">
                            <p:stCondLst>
                              <p:cond delay="8200"/>
                            </p:stCondLst>
                            <p:childTnLst>
                              <p:par>
                                <p:cTn id="75" presetID="16" presetClass="entr" presetSubtype="21"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barn(inVertical)">
                                      <p:cBhvr>
                                        <p:cTn id="77" dur="500"/>
                                        <p:tgtEl>
                                          <p:spTgt spid="17"/>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barn(inVertical)">
                                      <p:cBhvr>
                                        <p:cTn id="8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p:bldP spid="11" grpId="0"/>
      <p:bldP spid="12" grpId="0"/>
      <p:bldP spid="13" grpId="0"/>
      <p:bldP spid="14" grpId="0"/>
      <p:bldP spid="15" grpId="0"/>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任意多边形 95"/>
          <p:cNvSpPr/>
          <p:nvPr/>
        </p:nvSpPr>
        <p:spPr>
          <a:xfrm>
            <a:off x="4572414" y="785966"/>
            <a:ext cx="6912464" cy="6072033"/>
          </a:xfrm>
          <a:custGeom>
            <a:avLst/>
            <a:gdLst>
              <a:gd name="connsiteX0" fmla="*/ 3367134 w 6912464"/>
              <a:gd name="connsiteY0" fmla="*/ 0 h 6072033"/>
              <a:gd name="connsiteX1" fmla="*/ 6909205 w 6912464"/>
              <a:gd name="connsiteY1" fmla="*/ 10447 h 6072033"/>
              <a:gd name="connsiteX2" fmla="*/ 6912464 w 6912464"/>
              <a:gd name="connsiteY2" fmla="*/ 6072033 h 6072033"/>
              <a:gd name="connsiteX3" fmla="*/ 0 w 6912464"/>
              <a:gd name="connsiteY3" fmla="*/ 6072033 h 6072033"/>
            </a:gdLst>
            <a:ahLst/>
            <a:cxnLst>
              <a:cxn ang="0">
                <a:pos x="connsiteX0" y="connsiteY0"/>
              </a:cxn>
              <a:cxn ang="0">
                <a:pos x="connsiteX1" y="connsiteY1"/>
              </a:cxn>
              <a:cxn ang="0">
                <a:pos x="connsiteX2" y="connsiteY2"/>
              </a:cxn>
              <a:cxn ang="0">
                <a:pos x="connsiteX3" y="connsiteY3"/>
              </a:cxn>
            </a:cxnLst>
            <a:rect l="l" t="t" r="r" b="b"/>
            <a:pathLst>
              <a:path w="6912464" h="6072033">
                <a:moveTo>
                  <a:pt x="3367134" y="0"/>
                </a:moveTo>
                <a:lnTo>
                  <a:pt x="6909205" y="10447"/>
                </a:lnTo>
                <a:lnTo>
                  <a:pt x="6912464" y="6072033"/>
                </a:lnTo>
                <a:lnTo>
                  <a:pt x="0" y="6072033"/>
                </a:lnTo>
                <a:close/>
              </a:path>
            </a:pathLst>
          </a:cu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梯形 17">
            <a:hlinkClick r:id="rId3"/>
          </p:cNvPr>
          <p:cNvSpPr/>
          <p:nvPr/>
        </p:nvSpPr>
        <p:spPr>
          <a:xfrm>
            <a:off x="4837471" y="-10448"/>
            <a:ext cx="7354529" cy="6868447"/>
          </a:xfrm>
          <a:custGeom>
            <a:avLst/>
            <a:gdLst>
              <a:gd name="connsiteX0" fmla="*/ 0 w 7354529"/>
              <a:gd name="connsiteY0" fmla="*/ 6858000 h 6858000"/>
              <a:gd name="connsiteX1" fmla="*/ 1714500 w 7354529"/>
              <a:gd name="connsiteY1" fmla="*/ 0 h 6858000"/>
              <a:gd name="connsiteX2" fmla="*/ 5640029 w 7354529"/>
              <a:gd name="connsiteY2" fmla="*/ 0 h 6858000"/>
              <a:gd name="connsiteX3" fmla="*/ 7354529 w 7354529"/>
              <a:gd name="connsiteY3" fmla="*/ 6858000 h 6858000"/>
              <a:gd name="connsiteX4" fmla="*/ 0 w 7354529"/>
              <a:gd name="connsiteY4" fmla="*/ 6858000 h 6858000"/>
              <a:gd name="connsiteX0" fmla="*/ 0 w 7354529"/>
              <a:gd name="connsiteY0" fmla="*/ 6858000 h 6858000"/>
              <a:gd name="connsiteX1" fmla="*/ 1714500 w 7354529"/>
              <a:gd name="connsiteY1" fmla="*/ 0 h 6858000"/>
              <a:gd name="connsiteX2" fmla="*/ 7350842 w 7354529"/>
              <a:gd name="connsiteY2" fmla="*/ 0 h 6858000"/>
              <a:gd name="connsiteX3" fmla="*/ 7354529 w 7354529"/>
              <a:gd name="connsiteY3" fmla="*/ 6858000 h 6858000"/>
              <a:gd name="connsiteX4" fmla="*/ 0 w 7354529"/>
              <a:gd name="connsiteY4" fmla="*/ 6858000 h 6858000"/>
              <a:gd name="connsiteX0" fmla="*/ 0 w 7354529"/>
              <a:gd name="connsiteY0" fmla="*/ 6887497 h 6887497"/>
              <a:gd name="connsiteX1" fmla="*/ 3808771 w 7354529"/>
              <a:gd name="connsiteY1" fmla="*/ 0 h 6887497"/>
              <a:gd name="connsiteX2" fmla="*/ 7350842 w 7354529"/>
              <a:gd name="connsiteY2" fmla="*/ 29497 h 6887497"/>
              <a:gd name="connsiteX3" fmla="*/ 7354529 w 7354529"/>
              <a:gd name="connsiteY3" fmla="*/ 6887497 h 6887497"/>
              <a:gd name="connsiteX4" fmla="*/ 0 w 7354529"/>
              <a:gd name="connsiteY4" fmla="*/ 6887497 h 6887497"/>
              <a:gd name="connsiteX0" fmla="*/ 0 w 7354529"/>
              <a:gd name="connsiteY0" fmla="*/ 6868447 h 6868447"/>
              <a:gd name="connsiteX1" fmla="*/ 3808771 w 7354529"/>
              <a:gd name="connsiteY1" fmla="*/ 0 h 6868447"/>
              <a:gd name="connsiteX2" fmla="*/ 7350842 w 7354529"/>
              <a:gd name="connsiteY2" fmla="*/ 10447 h 6868447"/>
              <a:gd name="connsiteX3" fmla="*/ 7354529 w 7354529"/>
              <a:gd name="connsiteY3" fmla="*/ 6868447 h 6868447"/>
              <a:gd name="connsiteX4" fmla="*/ 0 w 7354529"/>
              <a:gd name="connsiteY4" fmla="*/ 6868447 h 6868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54529" h="6868447">
                <a:moveTo>
                  <a:pt x="0" y="6868447"/>
                </a:moveTo>
                <a:lnTo>
                  <a:pt x="3808771" y="0"/>
                </a:lnTo>
                <a:lnTo>
                  <a:pt x="7350842" y="10447"/>
                </a:lnTo>
                <a:lnTo>
                  <a:pt x="7354529" y="6868447"/>
                </a:lnTo>
                <a:lnTo>
                  <a:pt x="0" y="6868447"/>
                </a:ln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152872" y="383540"/>
            <a:ext cx="3962206"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CONTENT</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9" name="文本框 98"/>
          <p:cNvSpPr txBox="1"/>
          <p:nvPr/>
        </p:nvSpPr>
        <p:spPr>
          <a:xfrm>
            <a:off x="3510458" y="1472088"/>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完整工作总结</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Complete work summary</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0" name="文本框 99"/>
          <p:cNvSpPr txBox="1"/>
          <p:nvPr/>
        </p:nvSpPr>
        <p:spPr>
          <a:xfrm>
            <a:off x="2495171" y="1318199"/>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1" name="文本框 100"/>
          <p:cNvSpPr txBox="1"/>
          <p:nvPr/>
        </p:nvSpPr>
        <p:spPr>
          <a:xfrm>
            <a:off x="2729691" y="2846863"/>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取得成绩及荣誉</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Achievements and honors</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2" name="文本框 101"/>
          <p:cNvSpPr txBox="1"/>
          <p:nvPr/>
        </p:nvSpPr>
        <p:spPr>
          <a:xfrm>
            <a:off x="1714404" y="2692974"/>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3" name="文本框 102"/>
          <p:cNvSpPr txBox="1"/>
          <p:nvPr/>
        </p:nvSpPr>
        <p:spPr>
          <a:xfrm>
            <a:off x="1948925" y="4221638"/>
            <a:ext cx="3669312"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    不足以及经验教训</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a:solidFill>
                  <a:schemeClr val="tx1">
                    <a:lumMod val="75000"/>
                    <a:lumOff val="25000"/>
                  </a:schemeClr>
                </a:solidFill>
              </a:rPr>
              <a:t>Lack of experience and lessons</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4" name="文本框 103"/>
          <p:cNvSpPr txBox="1"/>
          <p:nvPr/>
        </p:nvSpPr>
        <p:spPr>
          <a:xfrm>
            <a:off x="933638" y="4067749"/>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5" name="文本框 104"/>
          <p:cNvSpPr txBox="1"/>
          <p:nvPr/>
        </p:nvSpPr>
        <p:spPr>
          <a:xfrm>
            <a:off x="1324953" y="5596413"/>
            <a:ext cx="2118380" cy="769441"/>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下一阶段计划</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en-US" altLang="zh-CN" sz="2000" dirty="0" smtClean="0">
                <a:solidFill>
                  <a:schemeClr val="tx1">
                    <a:lumMod val="75000"/>
                    <a:lumOff val="25000"/>
                  </a:schemeClr>
                </a:solidFill>
              </a:rPr>
              <a:t> Next </a:t>
            </a:r>
            <a:r>
              <a:rPr lang="en-US" altLang="zh-CN" sz="2000" dirty="0">
                <a:solidFill>
                  <a:schemeClr val="tx1">
                    <a:lumMod val="75000"/>
                    <a:lumOff val="25000"/>
                  </a:schemeClr>
                </a:solidFill>
              </a:rPr>
              <a:t>stage plan</a:t>
            </a:r>
            <a:endParaRPr lang="da-DK" altLang="zh-CN" sz="20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06" name="文本框 105"/>
          <p:cNvSpPr txBox="1"/>
          <p:nvPr/>
        </p:nvSpPr>
        <p:spPr>
          <a:xfrm>
            <a:off x="152872" y="5442525"/>
            <a:ext cx="1015288" cy="923330"/>
          </a:xfrm>
          <a:prstGeom prst="rect">
            <a:avLst/>
          </a:prstGeom>
          <a:noFill/>
        </p:spPr>
        <p:txBody>
          <a:bodyPr wrap="square" rtlCol="0">
            <a:spAutoFit/>
          </a:bodyPr>
          <a:lstStyle/>
          <a:p>
            <a:pPr algn="ctr"/>
            <a:r>
              <a:rPr lang="en-US" altLang="zh-CN"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rPr>
              <a:t>04</a:t>
            </a:r>
            <a:endParaRPr lang="zh-CN" altLang="en-US" sz="5400" b="1" u="sng" dirty="0" smtClean="0">
              <a:solidFill>
                <a:srgbClr val="8AC028"/>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440481818"/>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500" fill="hold"/>
                                        <p:tgtEl>
                                          <p:spTgt spid="98"/>
                                        </p:tgtEl>
                                        <p:attrNameLst>
                                          <p:attrName>ppt_x</p:attrName>
                                        </p:attrNameLst>
                                      </p:cBhvr>
                                      <p:tavLst>
                                        <p:tav tm="0">
                                          <p:val>
                                            <p:strVal val="0-#ppt_w/2"/>
                                          </p:val>
                                        </p:tav>
                                        <p:tav tm="100000">
                                          <p:val>
                                            <p:strVal val="#ppt_x"/>
                                          </p:val>
                                        </p:tav>
                                      </p:tavLst>
                                    </p:anim>
                                    <p:anim calcmode="lin" valueType="num">
                                      <p:cBhvr additive="base">
                                        <p:cTn id="8" dur="500" fill="hold"/>
                                        <p:tgtEl>
                                          <p:spTgt spid="98"/>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400"/>
                                  </p:stCondLst>
                                  <p:childTnLst>
                                    <p:set>
                                      <p:cBhvr>
                                        <p:cTn id="10" dur="1" fill="hold">
                                          <p:stCondLst>
                                            <p:cond delay="0"/>
                                          </p:stCondLst>
                                        </p:cTn>
                                        <p:tgtEl>
                                          <p:spTgt spid="100"/>
                                        </p:tgtEl>
                                        <p:attrNameLst>
                                          <p:attrName>style.visibility</p:attrName>
                                        </p:attrNameLst>
                                      </p:cBhvr>
                                      <p:to>
                                        <p:strVal val="visible"/>
                                      </p:to>
                                    </p:set>
                                    <p:animEffect transition="in" filter="fade">
                                      <p:cBhvr>
                                        <p:cTn id="11" dur="500"/>
                                        <p:tgtEl>
                                          <p:spTgt spid="100"/>
                                        </p:tgtEl>
                                      </p:cBhvr>
                                    </p:animEffect>
                                  </p:childTnLst>
                                </p:cTn>
                              </p:par>
                              <p:par>
                                <p:cTn id="12" presetID="22" presetClass="entr" presetSubtype="8" fill="hold" grpId="0" nodeType="withEffect">
                                  <p:stCondLst>
                                    <p:cond delay="500"/>
                                  </p:stCondLst>
                                  <p:childTnLst>
                                    <p:set>
                                      <p:cBhvr>
                                        <p:cTn id="13" dur="1" fill="hold">
                                          <p:stCondLst>
                                            <p:cond delay="0"/>
                                          </p:stCondLst>
                                        </p:cTn>
                                        <p:tgtEl>
                                          <p:spTgt spid="99"/>
                                        </p:tgtEl>
                                        <p:attrNameLst>
                                          <p:attrName>style.visibility</p:attrName>
                                        </p:attrNameLst>
                                      </p:cBhvr>
                                      <p:to>
                                        <p:strVal val="visible"/>
                                      </p:to>
                                    </p:set>
                                    <p:animEffect transition="in" filter="wipe(left)">
                                      <p:cBhvr>
                                        <p:cTn id="14" dur="500"/>
                                        <p:tgtEl>
                                          <p:spTgt spid="99"/>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22" presetClass="entr" presetSubtype="8" fill="hold" grpId="0" nodeType="withEffect">
                                  <p:stCondLst>
                                    <p:cond delay="1000"/>
                                  </p:stCondLst>
                                  <p:childTnLst>
                                    <p:set>
                                      <p:cBhvr>
                                        <p:cTn id="19" dur="1" fill="hold">
                                          <p:stCondLst>
                                            <p:cond delay="0"/>
                                          </p:stCondLst>
                                        </p:cTn>
                                        <p:tgtEl>
                                          <p:spTgt spid="101"/>
                                        </p:tgtEl>
                                        <p:attrNameLst>
                                          <p:attrName>style.visibility</p:attrName>
                                        </p:attrNameLst>
                                      </p:cBhvr>
                                      <p:to>
                                        <p:strVal val="visible"/>
                                      </p:to>
                                    </p:set>
                                    <p:animEffect transition="in" filter="wipe(left)">
                                      <p:cBhvr>
                                        <p:cTn id="20" dur="500"/>
                                        <p:tgtEl>
                                          <p:spTgt spid="101"/>
                                        </p:tgtEl>
                                      </p:cBhvr>
                                    </p:animEffect>
                                  </p:childTnLst>
                                </p:cTn>
                              </p:par>
                              <p:par>
                                <p:cTn id="21" presetID="10" presetClass="entr" presetSubtype="0" fill="hold" grpId="0" nodeType="withEffect">
                                  <p:stCondLst>
                                    <p:cond delay="1500"/>
                                  </p:stCondLst>
                                  <p:childTnLst>
                                    <p:set>
                                      <p:cBhvr>
                                        <p:cTn id="22" dur="1" fill="hold">
                                          <p:stCondLst>
                                            <p:cond delay="0"/>
                                          </p:stCondLst>
                                        </p:cTn>
                                        <p:tgtEl>
                                          <p:spTgt spid="104"/>
                                        </p:tgtEl>
                                        <p:attrNameLst>
                                          <p:attrName>style.visibility</p:attrName>
                                        </p:attrNameLst>
                                      </p:cBhvr>
                                      <p:to>
                                        <p:strVal val="visible"/>
                                      </p:to>
                                    </p:set>
                                    <p:animEffect transition="in" filter="fade">
                                      <p:cBhvr>
                                        <p:cTn id="23" dur="500"/>
                                        <p:tgtEl>
                                          <p:spTgt spid="104"/>
                                        </p:tgtEl>
                                      </p:cBhvr>
                                    </p:animEffect>
                                  </p:childTnLst>
                                </p:cTn>
                              </p:par>
                              <p:par>
                                <p:cTn id="24" presetID="22" presetClass="entr" presetSubtype="8" fill="hold" grpId="0" nodeType="withEffect">
                                  <p:stCondLst>
                                    <p:cond delay="1500"/>
                                  </p:stCondLst>
                                  <p:childTnLst>
                                    <p:set>
                                      <p:cBhvr>
                                        <p:cTn id="25" dur="1" fill="hold">
                                          <p:stCondLst>
                                            <p:cond delay="0"/>
                                          </p:stCondLst>
                                        </p:cTn>
                                        <p:tgtEl>
                                          <p:spTgt spid="103"/>
                                        </p:tgtEl>
                                        <p:attrNameLst>
                                          <p:attrName>style.visibility</p:attrName>
                                        </p:attrNameLst>
                                      </p:cBhvr>
                                      <p:to>
                                        <p:strVal val="visible"/>
                                      </p:to>
                                    </p:set>
                                    <p:animEffect transition="in" filter="wipe(left)">
                                      <p:cBhvr>
                                        <p:cTn id="26" dur="500"/>
                                        <p:tgtEl>
                                          <p:spTgt spid="103"/>
                                        </p:tgtEl>
                                      </p:cBhvr>
                                    </p:animEffect>
                                  </p:childTnLst>
                                </p:cTn>
                              </p:par>
                              <p:par>
                                <p:cTn id="27" presetID="10" presetClass="entr" presetSubtype="0" fill="hold" grpId="0" nodeType="withEffect">
                                  <p:stCondLst>
                                    <p:cond delay="2000"/>
                                  </p:stCondLst>
                                  <p:childTnLst>
                                    <p:set>
                                      <p:cBhvr>
                                        <p:cTn id="28" dur="1" fill="hold">
                                          <p:stCondLst>
                                            <p:cond delay="0"/>
                                          </p:stCondLst>
                                        </p:cTn>
                                        <p:tgtEl>
                                          <p:spTgt spid="106"/>
                                        </p:tgtEl>
                                        <p:attrNameLst>
                                          <p:attrName>style.visibility</p:attrName>
                                        </p:attrNameLst>
                                      </p:cBhvr>
                                      <p:to>
                                        <p:strVal val="visible"/>
                                      </p:to>
                                    </p:set>
                                    <p:animEffect transition="in" filter="fade">
                                      <p:cBhvr>
                                        <p:cTn id="29" dur="500"/>
                                        <p:tgtEl>
                                          <p:spTgt spid="106"/>
                                        </p:tgtEl>
                                      </p:cBhvr>
                                    </p:animEffect>
                                  </p:childTnLst>
                                </p:cTn>
                              </p:par>
                              <p:par>
                                <p:cTn id="30" presetID="22" presetClass="entr" presetSubtype="8" fill="hold" grpId="0" nodeType="withEffect">
                                  <p:stCondLst>
                                    <p:cond delay="200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par>
                                <p:cTn id="33" presetID="22" presetClass="entr" presetSubtype="1" fill="hold" grpId="0" nodeType="withEffect">
                                  <p:stCondLst>
                                    <p:cond delay="900"/>
                                  </p:stCondLst>
                                  <p:childTnLst>
                                    <p:set>
                                      <p:cBhvr>
                                        <p:cTn id="34" dur="1" fill="hold">
                                          <p:stCondLst>
                                            <p:cond delay="0"/>
                                          </p:stCondLst>
                                        </p:cTn>
                                        <p:tgtEl>
                                          <p:spTgt spid="96"/>
                                        </p:tgtEl>
                                        <p:attrNameLst>
                                          <p:attrName>style.visibility</p:attrName>
                                        </p:attrNameLst>
                                      </p:cBhvr>
                                      <p:to>
                                        <p:strVal val="visible"/>
                                      </p:to>
                                    </p:set>
                                    <p:animEffect transition="in" filter="wipe(up)">
                                      <p:cBhvr>
                                        <p:cTn id="35" dur="1700"/>
                                        <p:tgtEl>
                                          <p:spTgt spid="96"/>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7"/>
                                        </p:tgtEl>
                                        <p:attrNameLst>
                                          <p:attrName>style.visibility</p:attrName>
                                        </p:attrNameLst>
                                      </p:cBhvr>
                                      <p:to>
                                        <p:strVal val="visible"/>
                                      </p:to>
                                    </p:set>
                                    <p:animEffect transition="in" filter="wipe(right)">
                                      <p:cBhvr>
                                        <p:cTn id="38"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7" grpId="0" animBg="1"/>
      <p:bldP spid="98" grpId="0"/>
      <p:bldP spid="99" grpId="0"/>
      <p:bldP spid="100" grpId="0"/>
      <p:bldP spid="101" grpId="0"/>
      <p:bldP spid="102" grpId="0"/>
      <p:bldP spid="103" grpId="0"/>
      <p:bldP spid="104" grpId="0"/>
      <p:bldP spid="105" grpId="0"/>
      <p:bldP spid="10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39" name="矩形 38"/>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599262"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下一阶段计划</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en-US" altLang="zh-CN" sz="1400" dirty="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smtClean="0">
                <a:solidFill>
                  <a:schemeClr val="bg1"/>
                </a:solidFill>
              </a:rPr>
              <a:t>Next </a:t>
            </a:r>
            <a:r>
              <a:rPr lang="en-US" altLang="zh-CN" sz="1400" dirty="0">
                <a:solidFill>
                  <a:schemeClr val="bg1"/>
                </a:solidFill>
              </a:rPr>
              <a:t>stage plan</a:t>
            </a:r>
            <a:endParaRPr lang="zh-CN" altLang="en-US" sz="1400" dirty="0">
              <a:solidFill>
                <a:schemeClr val="bg1"/>
              </a:solidFill>
            </a:endParaRPr>
          </a:p>
        </p:txBody>
      </p:sp>
      <p:grpSp>
        <p:nvGrpSpPr>
          <p:cNvPr id="6" name="组合 5"/>
          <p:cNvGrpSpPr/>
          <p:nvPr/>
        </p:nvGrpSpPr>
        <p:grpSpPr>
          <a:xfrm>
            <a:off x="1121093" y="2218334"/>
            <a:ext cx="2520950" cy="2533650"/>
            <a:chOff x="1121093" y="1786255"/>
            <a:chExt cx="2520950" cy="2533650"/>
          </a:xfrm>
          <a:solidFill>
            <a:srgbClr val="8AC028"/>
          </a:solidFill>
        </p:grpSpPr>
        <p:sp>
          <p:nvSpPr>
            <p:cNvPr id="7" name="Freeform 6"/>
            <p:cNvSpPr>
              <a:spLocks/>
            </p:cNvSpPr>
            <p:nvPr/>
          </p:nvSpPr>
          <p:spPr bwMode="auto">
            <a:xfrm>
              <a:off x="1121093" y="1786255"/>
              <a:ext cx="2520950" cy="2533650"/>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文本框 7"/>
            <p:cNvSpPr txBox="1"/>
            <p:nvPr/>
          </p:nvSpPr>
          <p:spPr>
            <a:xfrm>
              <a:off x="1621319" y="2764571"/>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01</a:t>
              </a:r>
              <a:endParaRPr lang="zh-CN" altLang="en-US" sz="4400" dirty="0">
                <a:solidFill>
                  <a:schemeClr val="bg1"/>
                </a:solidFill>
                <a:ea typeface="MS Gothic" panose="020B0609070205080204" pitchFamily="49" charset="-128"/>
              </a:endParaRPr>
            </a:p>
          </p:txBody>
        </p:sp>
        <p:pic>
          <p:nvPicPr>
            <p:cNvPr id="9" name="图片 8"/>
            <p:cNvPicPr>
              <a:picLocks noChangeAspect="1"/>
            </p:cNvPicPr>
            <p:nvPr/>
          </p:nvPicPr>
          <p:blipFill>
            <a:blip r:embed="rId5" cstate="print">
              <a:extLst>
                <a:ext uri="{BEBA8EAE-BF5A-486C-A8C5-ECC9F3942E4B}">
                  <a14:imgProps xmlns:a14="http://schemas.microsoft.com/office/drawing/2010/main">
                    <a14:imgLayer r:embed="rId6">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2477487" y="2844152"/>
              <a:ext cx="511269" cy="511269"/>
            </a:xfrm>
            <a:prstGeom prst="rect">
              <a:avLst/>
            </a:prstGeom>
            <a:grpFill/>
          </p:spPr>
        </p:pic>
        <p:cxnSp>
          <p:nvCxnSpPr>
            <p:cNvPr id="10" name="直接连接符 9"/>
            <p:cNvCxnSpPr/>
            <p:nvPr/>
          </p:nvCxnSpPr>
          <p:spPr>
            <a:xfrm>
              <a:off x="1607568" y="3588604"/>
              <a:ext cx="15480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590500" y="3563858"/>
              <a:ext cx="1620957" cy="738664"/>
            </a:xfrm>
            <a:prstGeom prst="rect">
              <a:avLst/>
            </a:prstGeom>
            <a:grpFill/>
          </p:spPr>
          <p:txBody>
            <a:bodyPr wrap="none">
              <a:spAutoFit/>
            </a:bodyPr>
            <a:lstStyle/>
            <a:p>
              <a:pPr algn="ctr">
                <a:lnSpc>
                  <a:spcPct val="150000"/>
                </a:lnSpc>
              </a:pPr>
              <a:r>
                <a:rPr lang="zh-CN" altLang="en-US" sz="2800" b="1" dirty="0">
                  <a:solidFill>
                    <a:schemeClr val="bg1"/>
                  </a:solidFill>
                </a:rPr>
                <a:t>内容</a:t>
              </a:r>
              <a:r>
                <a:rPr lang="zh-CN" altLang="en-US" sz="2800" b="1" dirty="0" smtClean="0">
                  <a:solidFill>
                    <a:schemeClr val="bg1"/>
                  </a:solidFill>
                </a:rPr>
                <a:t>说明</a:t>
              </a:r>
              <a:endParaRPr lang="en-US" altLang="zh-CN" sz="2800" b="1" dirty="0">
                <a:solidFill>
                  <a:schemeClr val="bg1"/>
                </a:solidFill>
              </a:endParaRPr>
            </a:p>
          </p:txBody>
        </p:sp>
      </p:grpSp>
      <p:grpSp>
        <p:nvGrpSpPr>
          <p:cNvPr id="12" name="组合 11"/>
          <p:cNvGrpSpPr/>
          <p:nvPr/>
        </p:nvGrpSpPr>
        <p:grpSpPr>
          <a:xfrm>
            <a:off x="5953443" y="2218334"/>
            <a:ext cx="2520950" cy="2533650"/>
            <a:chOff x="5953443" y="1786255"/>
            <a:chExt cx="2520950" cy="2533650"/>
          </a:xfrm>
          <a:solidFill>
            <a:srgbClr val="8AC028"/>
          </a:solidFill>
        </p:grpSpPr>
        <p:sp>
          <p:nvSpPr>
            <p:cNvPr id="13" name="Freeform 7"/>
            <p:cNvSpPr>
              <a:spLocks/>
            </p:cNvSpPr>
            <p:nvPr/>
          </p:nvSpPr>
          <p:spPr bwMode="auto">
            <a:xfrm>
              <a:off x="5953443" y="1786255"/>
              <a:ext cx="2520950" cy="2533650"/>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6493750" y="2764571"/>
              <a:ext cx="926129" cy="769441"/>
            </a:xfrm>
            <a:prstGeom prst="rect">
              <a:avLst/>
            </a:prstGeom>
            <a:noFill/>
          </p:spPr>
          <p:txBody>
            <a:bodyPr wrap="square" rtlCol="0">
              <a:spAutoFit/>
            </a:bodyPr>
            <a:lstStyle/>
            <a:p>
              <a:pPr algn="ctr"/>
              <a:r>
                <a:rPr lang="en-US" altLang="zh-CN" sz="4400" dirty="0" smtClean="0">
                  <a:solidFill>
                    <a:schemeClr val="bg1"/>
                  </a:solidFill>
                  <a:ea typeface="MS Gothic" panose="020B0609070205080204" pitchFamily="49" charset="-128"/>
                </a:rPr>
                <a:t>03</a:t>
              </a:r>
              <a:endParaRPr lang="zh-CN" altLang="en-US" sz="4400" dirty="0">
                <a:solidFill>
                  <a:schemeClr val="bg1"/>
                </a:solidFill>
                <a:ea typeface="MS Gothic" panose="020B0609070205080204" pitchFamily="49" charset="-128"/>
              </a:endParaRPr>
            </a:p>
          </p:txBody>
        </p:sp>
        <p:pic>
          <p:nvPicPr>
            <p:cNvPr id="15" name="图片 14"/>
            <p:cNvPicPr>
              <a:picLocks noChangeAspect="1"/>
            </p:cNvPicPr>
            <p:nvPr/>
          </p:nvPicPr>
          <p:blipFill>
            <a:blip r:embed="rId7" cstate="print">
              <a:extLst>
                <a:ext uri="{BEBA8EAE-BF5A-486C-A8C5-ECC9F3942E4B}">
                  <a14:imgProps xmlns:a14="http://schemas.microsoft.com/office/drawing/2010/main">
                    <a14:imgLayer r:embed="rId8">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7349918" y="2844152"/>
              <a:ext cx="511269" cy="511269"/>
            </a:xfrm>
            <a:prstGeom prst="rect">
              <a:avLst/>
            </a:prstGeom>
            <a:grpFill/>
          </p:spPr>
        </p:pic>
        <p:cxnSp>
          <p:nvCxnSpPr>
            <p:cNvPr id="16" name="直接连接符 15"/>
            <p:cNvCxnSpPr/>
            <p:nvPr/>
          </p:nvCxnSpPr>
          <p:spPr>
            <a:xfrm>
              <a:off x="6479999" y="3588604"/>
              <a:ext cx="15480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462931" y="3563858"/>
              <a:ext cx="1620957" cy="738664"/>
            </a:xfrm>
            <a:prstGeom prst="rect">
              <a:avLst/>
            </a:prstGeom>
            <a:grpFill/>
          </p:spPr>
          <p:txBody>
            <a:bodyPr wrap="none">
              <a:spAutoFit/>
            </a:bodyPr>
            <a:lstStyle/>
            <a:p>
              <a:pPr algn="ctr">
                <a:lnSpc>
                  <a:spcPct val="150000"/>
                </a:lnSpc>
              </a:pPr>
              <a:r>
                <a:rPr lang="zh-CN" altLang="en-US" sz="2800" b="1" dirty="0">
                  <a:solidFill>
                    <a:schemeClr val="bg1"/>
                  </a:solidFill>
                </a:rPr>
                <a:t>内容</a:t>
              </a:r>
              <a:r>
                <a:rPr lang="zh-CN" altLang="en-US" sz="2800" b="1" dirty="0" smtClean="0">
                  <a:solidFill>
                    <a:schemeClr val="bg1"/>
                  </a:solidFill>
                </a:rPr>
                <a:t>说明</a:t>
              </a:r>
              <a:endParaRPr lang="en-US" altLang="zh-CN" sz="2800" b="1" dirty="0">
                <a:solidFill>
                  <a:schemeClr val="bg1"/>
                </a:solidFill>
              </a:endParaRPr>
            </a:p>
          </p:txBody>
        </p:sp>
      </p:grpSp>
      <p:grpSp>
        <p:nvGrpSpPr>
          <p:cNvPr id="18" name="组合 17"/>
          <p:cNvGrpSpPr/>
          <p:nvPr/>
        </p:nvGrpSpPr>
        <p:grpSpPr>
          <a:xfrm>
            <a:off x="3527743" y="2961284"/>
            <a:ext cx="2505075" cy="2536825"/>
            <a:chOff x="3527743" y="2529205"/>
            <a:chExt cx="2505075" cy="2536825"/>
          </a:xfrm>
          <a:solidFill>
            <a:srgbClr val="296700"/>
          </a:solidFill>
        </p:grpSpPr>
        <p:sp>
          <p:nvSpPr>
            <p:cNvPr id="19" name="Freeform 5"/>
            <p:cNvSpPr>
              <a:spLocks/>
            </p:cNvSpPr>
            <p:nvPr/>
          </p:nvSpPr>
          <p:spPr bwMode="auto">
            <a:xfrm>
              <a:off x="3527743" y="2529205"/>
              <a:ext cx="2505075" cy="2536825"/>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文本框 19"/>
            <p:cNvSpPr txBox="1"/>
            <p:nvPr/>
          </p:nvSpPr>
          <p:spPr>
            <a:xfrm>
              <a:off x="4051274" y="2587147"/>
              <a:ext cx="926129" cy="769441"/>
            </a:xfrm>
            <a:prstGeom prst="rect">
              <a:avLst/>
            </a:prstGeom>
            <a:grpFill/>
          </p:spPr>
          <p:txBody>
            <a:bodyPr wrap="square" rtlCol="0">
              <a:spAutoFit/>
            </a:bodyPr>
            <a:lstStyle/>
            <a:p>
              <a:pPr algn="ctr"/>
              <a:r>
                <a:rPr lang="en-US" altLang="zh-CN" sz="4400" dirty="0" smtClean="0">
                  <a:solidFill>
                    <a:schemeClr val="bg1"/>
                  </a:solidFill>
                  <a:ea typeface="MS Gothic" panose="020B0609070205080204" pitchFamily="49" charset="-128"/>
                </a:rPr>
                <a:t>02</a:t>
              </a:r>
              <a:endParaRPr lang="zh-CN" altLang="en-US" sz="4400" dirty="0">
                <a:solidFill>
                  <a:schemeClr val="bg1"/>
                </a:solidFill>
                <a:ea typeface="MS Gothic" panose="020B0609070205080204" pitchFamily="49" charset="-128"/>
              </a:endParaRPr>
            </a:p>
          </p:txBody>
        </p:sp>
        <p:pic>
          <p:nvPicPr>
            <p:cNvPr id="21" name="图片 20"/>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907442" y="2666728"/>
              <a:ext cx="511269" cy="511269"/>
            </a:xfrm>
            <a:prstGeom prst="rect">
              <a:avLst/>
            </a:prstGeom>
            <a:grpFill/>
          </p:spPr>
        </p:pic>
        <p:cxnSp>
          <p:nvCxnSpPr>
            <p:cNvPr id="22" name="直接连接符 21"/>
            <p:cNvCxnSpPr/>
            <p:nvPr/>
          </p:nvCxnSpPr>
          <p:spPr>
            <a:xfrm>
              <a:off x="3982931" y="3370236"/>
              <a:ext cx="15480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4324936" y="3454674"/>
              <a:ext cx="902811" cy="954107"/>
            </a:xfrm>
            <a:prstGeom prst="rect">
              <a:avLst/>
            </a:prstGeom>
            <a:noFill/>
          </p:spPr>
          <p:txBody>
            <a:bodyPr wrap="none">
              <a:spAutoFit/>
            </a:bodyPr>
            <a:lstStyle/>
            <a:p>
              <a:pPr algn="ctr"/>
              <a:r>
                <a:rPr lang="zh-CN" altLang="en-US" sz="2800" b="1" dirty="0" smtClean="0">
                  <a:solidFill>
                    <a:schemeClr val="bg1"/>
                  </a:solidFill>
                </a:rPr>
                <a:t>内容</a:t>
              </a:r>
              <a:endParaRPr lang="en-US" altLang="zh-CN" sz="2800" b="1" dirty="0" smtClean="0">
                <a:solidFill>
                  <a:schemeClr val="bg1"/>
                </a:solidFill>
              </a:endParaRPr>
            </a:p>
            <a:p>
              <a:pPr algn="ctr"/>
              <a:r>
                <a:rPr lang="zh-CN" altLang="en-US" sz="2800" b="1" dirty="0" smtClean="0">
                  <a:solidFill>
                    <a:schemeClr val="bg1"/>
                  </a:solidFill>
                </a:rPr>
                <a:t>说明</a:t>
              </a:r>
              <a:endParaRPr lang="en-US" altLang="zh-CN" sz="2800" b="1" dirty="0" smtClean="0">
                <a:solidFill>
                  <a:schemeClr val="bg1"/>
                </a:solidFill>
              </a:endParaRPr>
            </a:p>
          </p:txBody>
        </p:sp>
      </p:grpSp>
      <p:grpSp>
        <p:nvGrpSpPr>
          <p:cNvPr id="24" name="组合 23"/>
          <p:cNvGrpSpPr/>
          <p:nvPr/>
        </p:nvGrpSpPr>
        <p:grpSpPr>
          <a:xfrm>
            <a:off x="8560118" y="2961284"/>
            <a:ext cx="2511425" cy="2536825"/>
            <a:chOff x="8560118" y="2529205"/>
            <a:chExt cx="2511425" cy="2536825"/>
          </a:xfrm>
          <a:solidFill>
            <a:srgbClr val="296700"/>
          </a:solidFill>
        </p:grpSpPr>
        <p:sp>
          <p:nvSpPr>
            <p:cNvPr id="25" name="Freeform 8"/>
            <p:cNvSpPr>
              <a:spLocks/>
            </p:cNvSpPr>
            <p:nvPr/>
          </p:nvSpPr>
          <p:spPr bwMode="auto">
            <a:xfrm>
              <a:off x="8560118" y="2529205"/>
              <a:ext cx="2511425" cy="2536825"/>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文本框 25"/>
            <p:cNvSpPr txBox="1"/>
            <p:nvPr/>
          </p:nvSpPr>
          <p:spPr>
            <a:xfrm>
              <a:off x="9063331" y="2587147"/>
              <a:ext cx="926129" cy="769441"/>
            </a:xfrm>
            <a:prstGeom prst="rect">
              <a:avLst/>
            </a:prstGeom>
            <a:grpFill/>
          </p:spPr>
          <p:txBody>
            <a:bodyPr wrap="square" rtlCol="0">
              <a:spAutoFit/>
            </a:bodyPr>
            <a:lstStyle/>
            <a:p>
              <a:pPr algn="ctr"/>
              <a:r>
                <a:rPr lang="en-US" altLang="zh-CN" sz="4400" dirty="0" smtClean="0">
                  <a:solidFill>
                    <a:schemeClr val="bg1"/>
                  </a:solidFill>
                  <a:ea typeface="MS Gothic" panose="020B0609070205080204" pitchFamily="49" charset="-128"/>
                </a:rPr>
                <a:t>04</a:t>
              </a:r>
              <a:endParaRPr lang="zh-CN" altLang="en-US" sz="4400" dirty="0">
                <a:solidFill>
                  <a:schemeClr val="bg1"/>
                </a:solidFill>
                <a:ea typeface="MS Gothic" panose="020B0609070205080204" pitchFamily="49" charset="-128"/>
              </a:endParaRPr>
            </a:p>
          </p:txBody>
        </p:sp>
        <p:pic>
          <p:nvPicPr>
            <p:cNvPr id="27" name="图片 26"/>
            <p:cNvPicPr>
              <a:picLocks noChangeAspect="1"/>
            </p:cNvPicPr>
            <p:nvPr/>
          </p:nvPicPr>
          <p:blipFill>
            <a:blip r:embed="rId11" cstate="print">
              <a:extLst>
                <a:ext uri="{BEBA8EAE-BF5A-486C-A8C5-ECC9F3942E4B}">
                  <a14:imgProps xmlns:a14="http://schemas.microsoft.com/office/drawing/2010/main">
                    <a14:imgLayer r:embed="rId12">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9919499" y="2666728"/>
              <a:ext cx="511269" cy="511269"/>
            </a:xfrm>
            <a:prstGeom prst="rect">
              <a:avLst/>
            </a:prstGeom>
            <a:grpFill/>
          </p:spPr>
        </p:pic>
        <p:cxnSp>
          <p:nvCxnSpPr>
            <p:cNvPr id="28" name="直接连接符 27"/>
            <p:cNvCxnSpPr/>
            <p:nvPr/>
          </p:nvCxnSpPr>
          <p:spPr>
            <a:xfrm>
              <a:off x="8994988" y="3370236"/>
              <a:ext cx="1548000"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9336993" y="3454674"/>
              <a:ext cx="902811" cy="954107"/>
            </a:xfrm>
            <a:prstGeom prst="rect">
              <a:avLst/>
            </a:prstGeom>
            <a:noFill/>
          </p:spPr>
          <p:txBody>
            <a:bodyPr wrap="none">
              <a:spAutoFit/>
            </a:bodyPr>
            <a:lstStyle/>
            <a:p>
              <a:pPr algn="ctr"/>
              <a:r>
                <a:rPr lang="zh-CN" altLang="en-US" sz="2800" b="1" dirty="0" smtClean="0">
                  <a:solidFill>
                    <a:schemeClr val="bg1"/>
                  </a:solidFill>
                </a:rPr>
                <a:t>内容</a:t>
              </a:r>
              <a:endParaRPr lang="en-US" altLang="zh-CN" sz="2800" b="1" dirty="0" smtClean="0">
                <a:solidFill>
                  <a:schemeClr val="bg1"/>
                </a:solidFill>
              </a:endParaRPr>
            </a:p>
            <a:p>
              <a:pPr algn="ctr"/>
              <a:r>
                <a:rPr lang="zh-CN" altLang="en-US" sz="2800" b="1" dirty="0" smtClean="0">
                  <a:solidFill>
                    <a:schemeClr val="bg1"/>
                  </a:solidFill>
                </a:rPr>
                <a:t>说明</a:t>
              </a:r>
              <a:endParaRPr lang="en-US" altLang="zh-CN" sz="2800" b="1" dirty="0" smtClean="0">
                <a:solidFill>
                  <a:schemeClr val="bg1"/>
                </a:solidFill>
              </a:endParaRPr>
            </a:p>
          </p:txBody>
        </p:sp>
      </p:grpSp>
      <p:sp>
        <p:nvSpPr>
          <p:cNvPr id="30" name="椭圆 29"/>
          <p:cNvSpPr/>
          <p:nvPr/>
        </p:nvSpPr>
        <p:spPr>
          <a:xfrm>
            <a:off x="1243925" y="5167230"/>
            <a:ext cx="252000" cy="252000"/>
          </a:xfrm>
          <a:prstGeom prst="ellipse">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t>
            </a:r>
            <a:endParaRPr lang="zh-CN" altLang="en-US" sz="2800" dirty="0"/>
          </a:p>
        </p:txBody>
      </p:sp>
      <p:sp>
        <p:nvSpPr>
          <p:cNvPr id="31" name="矩形 30"/>
          <p:cNvSpPr/>
          <p:nvPr/>
        </p:nvSpPr>
        <p:spPr>
          <a:xfrm>
            <a:off x="1535908" y="4831565"/>
            <a:ext cx="2031325" cy="9233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说明内容说明</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内容说明内容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3662769" y="2298467"/>
            <a:ext cx="252000" cy="252000"/>
          </a:xfrm>
          <a:prstGeom prst="ellipse">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t>
            </a:r>
            <a:endParaRPr lang="zh-CN" altLang="en-US" sz="2800" dirty="0"/>
          </a:p>
        </p:txBody>
      </p:sp>
      <p:sp>
        <p:nvSpPr>
          <p:cNvPr id="33" name="矩形 32"/>
          <p:cNvSpPr/>
          <p:nvPr/>
        </p:nvSpPr>
        <p:spPr>
          <a:xfrm>
            <a:off x="3954752" y="1962802"/>
            <a:ext cx="2031325" cy="9233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说明内容说明</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内容说明内容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4" name="椭圆 33"/>
          <p:cNvSpPr/>
          <p:nvPr/>
        </p:nvSpPr>
        <p:spPr>
          <a:xfrm>
            <a:off x="6093667" y="5167230"/>
            <a:ext cx="252000" cy="252000"/>
          </a:xfrm>
          <a:prstGeom prst="ellipse">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t>
            </a:r>
            <a:endParaRPr lang="zh-CN" altLang="en-US" sz="2800" dirty="0"/>
          </a:p>
        </p:txBody>
      </p:sp>
      <p:sp>
        <p:nvSpPr>
          <p:cNvPr id="35" name="矩形 34"/>
          <p:cNvSpPr/>
          <p:nvPr/>
        </p:nvSpPr>
        <p:spPr>
          <a:xfrm>
            <a:off x="6385650" y="4831565"/>
            <a:ext cx="2031325" cy="9233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说明内容说明</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内容说明内容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6" name="椭圆 35"/>
          <p:cNvSpPr/>
          <p:nvPr/>
        </p:nvSpPr>
        <p:spPr>
          <a:xfrm>
            <a:off x="8604922" y="2298467"/>
            <a:ext cx="252000" cy="252000"/>
          </a:xfrm>
          <a:prstGeom prst="ellipse">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smtClean="0"/>
              <a:t>+</a:t>
            </a:r>
            <a:endParaRPr lang="zh-CN" altLang="en-US" sz="2800" dirty="0"/>
          </a:p>
        </p:txBody>
      </p:sp>
      <p:sp>
        <p:nvSpPr>
          <p:cNvPr id="37" name="矩形 36"/>
          <p:cNvSpPr/>
          <p:nvPr/>
        </p:nvSpPr>
        <p:spPr>
          <a:xfrm>
            <a:off x="8896905" y="1962802"/>
            <a:ext cx="2031325" cy="923330"/>
          </a:xfrm>
          <a:prstGeom prst="rect">
            <a:avLst/>
          </a:prstGeom>
        </p:spPr>
        <p:txBody>
          <a:bodyPr wrap="none">
            <a:spAutoFit/>
          </a:bodyPr>
          <a:lstStyle/>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说明内容说明</a:t>
            </a:r>
            <a:endParaRPr lang="en-US" altLang="zh-CN"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内容说明内容</a:t>
            </a:r>
            <a:r>
              <a:rPr lang="zh-CN" altLang="en-US" dirty="0" smtClean="0">
                <a:solidFill>
                  <a:schemeClr val="tx1">
                    <a:lumMod val="65000"/>
                    <a:lumOff val="35000"/>
                  </a:schemeClr>
                </a:solidFill>
                <a:latin typeface="微软雅黑" panose="020B0503020204020204" pitchFamily="34" charset="-122"/>
                <a:ea typeface="微软雅黑" panose="020B0503020204020204" pitchFamily="34" charset="-122"/>
              </a:rPr>
              <a:t>说明</a:t>
            </a:r>
            <a:endParaRPr lang="en-US" altLang="zh-CN"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58460836"/>
      </p:ext>
    </p:extLst>
  </p:cSld>
  <p:clrMapOvr>
    <a:masterClrMapping/>
  </p:clrMapOvr>
  <mc:AlternateContent xmlns:mc="http://schemas.openxmlformats.org/markup-compatibility/2006">
    <mc:Choice xmlns:p14="http://schemas.microsoft.com/office/powerpoint/2010/main" Requires="p14">
      <p:transition spd="slow" p14:dur="1200" advClick="0" advTm="0">
        <p14:prism dir="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7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5700"/>
                            </p:stCondLst>
                            <p:childTnLst>
                              <p:par>
                                <p:cTn id="38" presetID="10" presetClass="entr" presetSubtype="0" fill="hold" grpId="0"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500"/>
                                        <p:tgtEl>
                                          <p:spTgt spid="30"/>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500"/>
                                        <p:tgtEl>
                                          <p:spTgt spid="31"/>
                                        </p:tgtEl>
                                      </p:cBhvr>
                                    </p:animEffect>
                                  </p:childTnLst>
                                </p:cTn>
                              </p:par>
                            </p:childTnLst>
                          </p:cTn>
                        </p:par>
                        <p:par>
                          <p:cTn id="44" fill="hold">
                            <p:stCondLst>
                              <p:cond delay="6200"/>
                            </p:stCondLst>
                            <p:childTnLst>
                              <p:par>
                                <p:cTn id="45" presetID="47" presetClass="entr" presetSubtype="0"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7200"/>
                            </p:stCondLst>
                            <p:childTnLst>
                              <p:par>
                                <p:cTn id="51" presetID="10" presetClass="entr" presetSubtype="0"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childTnLst>
                          </p:cTn>
                        </p:par>
                        <p:par>
                          <p:cTn id="57" fill="hold">
                            <p:stCondLst>
                              <p:cond delay="7700"/>
                            </p:stCondLst>
                            <p:childTnLst>
                              <p:par>
                                <p:cTn id="58" presetID="42" presetClass="entr" presetSubtype="0" fill="hold"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8700"/>
                            </p:stCondLst>
                            <p:childTnLst>
                              <p:par>
                                <p:cTn id="64" presetID="10" presetClass="entr" presetSubtype="0" fill="hold" grpId="0" nodeType="afterEffect">
                                  <p:stCondLst>
                                    <p:cond delay="0"/>
                                  </p:stCondLst>
                                  <p:childTnLst>
                                    <p:set>
                                      <p:cBhvr>
                                        <p:cTn id="65" dur="1" fill="hold">
                                          <p:stCondLst>
                                            <p:cond delay="0"/>
                                          </p:stCondLst>
                                        </p:cTn>
                                        <p:tgtEl>
                                          <p:spTgt spid="35"/>
                                        </p:tgtEl>
                                        <p:attrNameLst>
                                          <p:attrName>style.visibility</p:attrName>
                                        </p:attrNameLst>
                                      </p:cBhvr>
                                      <p:to>
                                        <p:strVal val="visible"/>
                                      </p:to>
                                    </p:set>
                                    <p:animEffect transition="in" filter="fade">
                                      <p:cBhvr>
                                        <p:cTn id="66" dur="500"/>
                                        <p:tgtEl>
                                          <p:spTgt spid="35"/>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500"/>
                                        <p:tgtEl>
                                          <p:spTgt spid="34"/>
                                        </p:tgtEl>
                                      </p:cBhvr>
                                    </p:animEffect>
                                  </p:childTnLst>
                                </p:cTn>
                              </p:par>
                            </p:childTnLst>
                          </p:cTn>
                        </p:par>
                        <p:par>
                          <p:cTn id="70" fill="hold">
                            <p:stCondLst>
                              <p:cond delay="9200"/>
                            </p:stCondLst>
                            <p:childTnLst>
                              <p:par>
                                <p:cTn id="71" presetID="10" presetClass="entr" presetSubtype="0" fill="hold" grpId="0"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Effect transition="in" filter="fade">
                                      <p:cBhvr>
                                        <p:cTn id="76" dur="500"/>
                                        <p:tgtEl>
                                          <p:spTgt spid="37"/>
                                        </p:tgtEl>
                                      </p:cBhvr>
                                    </p:animEffect>
                                  </p:childTnLst>
                                </p:cTn>
                              </p:par>
                            </p:childTnLst>
                          </p:cTn>
                        </p:par>
                        <p:par>
                          <p:cTn id="77" fill="hold">
                            <p:stCondLst>
                              <p:cond delay="9700"/>
                            </p:stCondLst>
                            <p:childTnLst>
                              <p:par>
                                <p:cTn id="78" presetID="47" presetClass="entr" presetSubtype="0"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1000"/>
                                        <p:tgtEl>
                                          <p:spTgt spid="24"/>
                                        </p:tgtEl>
                                      </p:cBhvr>
                                    </p:animEffect>
                                    <p:anim calcmode="lin" valueType="num">
                                      <p:cBhvr>
                                        <p:cTn id="81" dur="1000" fill="hold"/>
                                        <p:tgtEl>
                                          <p:spTgt spid="24"/>
                                        </p:tgtEl>
                                        <p:attrNameLst>
                                          <p:attrName>ppt_x</p:attrName>
                                        </p:attrNameLst>
                                      </p:cBhvr>
                                      <p:tavLst>
                                        <p:tav tm="0">
                                          <p:val>
                                            <p:strVal val="#ppt_x"/>
                                          </p:val>
                                        </p:tav>
                                        <p:tav tm="100000">
                                          <p:val>
                                            <p:strVal val="#ppt_x"/>
                                          </p:val>
                                        </p:tav>
                                      </p:tavLst>
                                    </p:anim>
                                    <p:anim calcmode="lin" valueType="num">
                                      <p:cBhvr>
                                        <p:cTn id="8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0" grpId="0" animBg="1"/>
      <p:bldP spid="31" grpId="0"/>
      <p:bldP spid="32" grpId="0" animBg="1"/>
      <p:bldP spid="33" grpId="0"/>
      <p:bldP spid="34" grpId="0" animBg="1"/>
      <p:bldP spid="35" grpId="0"/>
      <p:bldP spid="36" grpId="0" animBg="1"/>
      <p:bldP spid="37"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pattFill prst="pct10">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cstate="print">
            <a:extLst>
              <a:ext uri="{28A0092B-C50C-407E-A947-70E740481C1C}">
                <a14:useLocalDpi xmlns:a14="http://schemas.microsoft.com/office/drawing/2010/main" val="0"/>
              </a:ext>
            </a:extLst>
          </a:blip>
          <a:srcRect b="13692"/>
          <a:stretch/>
        </p:blipFill>
        <p:spPr>
          <a:xfrm>
            <a:off x="0" y="0"/>
            <a:ext cx="12192000" cy="6839712"/>
          </a:xfrm>
          <a:prstGeom prst="rect">
            <a:avLst/>
          </a:prstGeom>
          <a:ln>
            <a:noFill/>
          </a:ln>
        </p:spPr>
      </p:pic>
      <p:grpSp>
        <p:nvGrpSpPr>
          <p:cNvPr id="7" name="组合 6"/>
          <p:cNvGrpSpPr/>
          <p:nvPr/>
        </p:nvGrpSpPr>
        <p:grpSpPr>
          <a:xfrm>
            <a:off x="1100703" y="2326054"/>
            <a:ext cx="1548852" cy="1548852"/>
            <a:chOff x="4967145" y="3923836"/>
            <a:chExt cx="922815" cy="922815"/>
          </a:xfrm>
        </p:grpSpPr>
        <p:sp>
          <p:nvSpPr>
            <p:cNvPr id="8" name="椭圆 7"/>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126546" y="4062077"/>
              <a:ext cx="530650" cy="660150"/>
            </a:xfrm>
            <a:prstGeom prst="rect">
              <a:avLst/>
            </a:prstGeom>
            <a:noFill/>
          </p:spPr>
          <p:txBody>
            <a:bodyPr wrap="square" rtlCol="0">
              <a:spAutoFit/>
            </a:bodyPr>
            <a:lstStyle/>
            <a:p>
              <a:r>
                <a:rPr lang="zh-CN" altLang="en-US" sz="6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谢</a:t>
              </a:r>
              <a:endParaRPr lang="zh-CN" altLang="en-US" sz="3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725766" y="2326053"/>
            <a:ext cx="1548852" cy="1548852"/>
            <a:chOff x="4967145" y="3923836"/>
            <a:chExt cx="922815" cy="922815"/>
          </a:xfrm>
        </p:grpSpPr>
        <p:sp>
          <p:nvSpPr>
            <p:cNvPr id="11" name="椭圆 1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5126546" y="4062077"/>
              <a:ext cx="530650" cy="660150"/>
            </a:xfrm>
            <a:prstGeom prst="rect">
              <a:avLst/>
            </a:prstGeom>
            <a:noFill/>
          </p:spPr>
          <p:txBody>
            <a:bodyPr wrap="square" rtlCol="0">
              <a:spAutoFit/>
            </a:bodyPr>
            <a:lstStyle/>
            <a:p>
              <a:r>
                <a:rPr lang="zh-CN" altLang="en-US" sz="6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谢</a:t>
              </a:r>
              <a:endParaRPr lang="zh-CN" altLang="en-US" sz="6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25184" y="2337648"/>
            <a:ext cx="1548852" cy="1548852"/>
            <a:chOff x="4967145" y="3923836"/>
            <a:chExt cx="922815" cy="922815"/>
          </a:xfrm>
        </p:grpSpPr>
        <p:sp>
          <p:nvSpPr>
            <p:cNvPr id="14" name="椭圆 1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126546" y="4062077"/>
              <a:ext cx="530650" cy="660150"/>
            </a:xfrm>
            <a:prstGeom prst="rect">
              <a:avLst/>
            </a:prstGeom>
            <a:noFill/>
          </p:spPr>
          <p:txBody>
            <a:bodyPr wrap="square" rtlCol="0">
              <a:spAutoFit/>
            </a:bodyPr>
            <a:lstStyle/>
            <a:p>
              <a:r>
                <a:rPr lang="zh-CN" altLang="en-US" sz="6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观</a:t>
              </a:r>
              <a:endParaRPr lang="zh-CN" altLang="en-US" sz="6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8975892" y="2326053"/>
            <a:ext cx="1548852" cy="1548852"/>
            <a:chOff x="4967145" y="3923836"/>
            <a:chExt cx="922815" cy="922815"/>
          </a:xfrm>
        </p:grpSpPr>
        <p:sp>
          <p:nvSpPr>
            <p:cNvPr id="17" name="椭圆 1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5126546" y="4062077"/>
              <a:ext cx="530650" cy="660150"/>
            </a:xfrm>
            <a:prstGeom prst="rect">
              <a:avLst/>
            </a:prstGeom>
            <a:noFill/>
          </p:spPr>
          <p:txBody>
            <a:bodyPr wrap="square" rtlCol="0">
              <a:spAutoFit/>
            </a:bodyPr>
            <a:lstStyle/>
            <a:p>
              <a:r>
                <a:rPr lang="zh-CN" altLang="en-US" sz="6600" b="1" dirty="0" smtClean="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rPr>
                <a:t>看</a:t>
              </a:r>
              <a:endParaRPr lang="zh-CN" altLang="en-US" sz="6600" b="1" dirty="0">
                <a:gradFill flip="none" rotWithShape="1">
                  <a:gsLst>
                    <a:gs pos="0">
                      <a:srgbClr val="8AC028"/>
                    </a:gs>
                    <a:gs pos="100000">
                      <a:srgbClr val="296700"/>
                    </a:gs>
                  </a:gsLst>
                  <a:lin ang="0" scaled="1"/>
                  <a:tileRect/>
                </a:gradFill>
                <a:latin typeface="微软雅黑" panose="020B0503020204020204" pitchFamily="34" charset="-122"/>
                <a:ea typeface="微软雅黑" panose="020B0503020204020204" pitchFamily="34" charset="-122"/>
              </a:endParaRPr>
            </a:p>
          </p:txBody>
        </p:sp>
      </p:grpSp>
      <p:pic>
        <p:nvPicPr>
          <p:cNvPr id="19" name="图片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273720">
            <a:off x="9576843" y="3809451"/>
            <a:ext cx="893634" cy="801980"/>
          </a:xfrm>
          <a:prstGeom prst="rect">
            <a:avLst/>
          </a:prstGeom>
        </p:spPr>
      </p:pic>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7038044" y="4197517"/>
            <a:ext cx="842568" cy="756151"/>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871260">
            <a:off x="4021864" y="3900520"/>
            <a:ext cx="872401" cy="782924"/>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273720">
            <a:off x="2485956" y="2110947"/>
            <a:ext cx="938689" cy="842414"/>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273720">
            <a:off x="2004147" y="4186146"/>
            <a:ext cx="867911" cy="778895"/>
          </a:xfrm>
          <a:prstGeom prst="rect">
            <a:avLst/>
          </a:prstGeom>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273720">
            <a:off x="5285000" y="3116344"/>
            <a:ext cx="842242" cy="755859"/>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273720">
            <a:off x="8013044" y="2075671"/>
            <a:ext cx="842242" cy="755859"/>
          </a:xfrm>
          <a:prstGeom prst="rect">
            <a:avLst/>
          </a:prstGeom>
        </p:spPr>
      </p:pic>
    </p:spTree>
    <p:extLst>
      <p:ext uri="{BB962C8B-B14F-4D97-AF65-F5344CB8AC3E}">
        <p14:creationId xmlns:p14="http://schemas.microsoft.com/office/powerpoint/2010/main" val="3305239075"/>
      </p:ext>
    </p:extLst>
  </p:cSld>
  <p:clrMapOvr>
    <a:masterClrMapping/>
  </p:clrMapOvr>
  <p:transition spd="slow" advClick="0" advTm="0">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 fill="hold"/>
                                        <p:tgtEl>
                                          <p:spTgt spid="7"/>
                                        </p:tgtEl>
                                        <p:attrNameLst>
                                          <p:attrName>ppt_w</p:attrName>
                                        </p:attrNameLst>
                                      </p:cBhvr>
                                      <p:tavLst>
                                        <p:tav tm="0">
                                          <p:val>
                                            <p:fltVal val="0"/>
                                          </p:val>
                                        </p:tav>
                                        <p:tav tm="100000">
                                          <p:val>
                                            <p:strVal val="#ppt_w"/>
                                          </p:val>
                                        </p:tav>
                                      </p:tavLst>
                                    </p:anim>
                                    <p:anim calcmode="lin" valueType="num">
                                      <p:cBhvr>
                                        <p:cTn id="8" dur="200" fill="hold"/>
                                        <p:tgtEl>
                                          <p:spTgt spid="7"/>
                                        </p:tgtEl>
                                        <p:attrNameLst>
                                          <p:attrName>ppt_h</p:attrName>
                                        </p:attrNameLst>
                                      </p:cBhvr>
                                      <p:tavLst>
                                        <p:tav tm="0">
                                          <p:val>
                                            <p:fltVal val="0"/>
                                          </p:val>
                                        </p:tav>
                                        <p:tav tm="100000">
                                          <p:val>
                                            <p:strVal val="#ppt_h"/>
                                          </p:val>
                                        </p:tav>
                                      </p:tavLst>
                                    </p:anim>
                                    <p:animEffect transition="in" filter="fade">
                                      <p:cBhvr>
                                        <p:cTn id="9" dur="200"/>
                                        <p:tgtEl>
                                          <p:spTgt spid="7"/>
                                        </p:tgtEl>
                                      </p:cBhvr>
                                    </p:animEffect>
                                  </p:childTnLst>
                                </p:cTn>
                              </p:par>
                            </p:childTnLst>
                          </p:cTn>
                        </p:par>
                        <p:par>
                          <p:cTn id="10" fill="hold">
                            <p:stCondLst>
                              <p:cond delay="200"/>
                            </p:stCondLst>
                            <p:childTnLst>
                              <p:par>
                                <p:cTn id="11" presetID="6" presetClass="emph" presetSubtype="0" autoRev="1" fill="hold" nodeType="afterEffect">
                                  <p:stCondLst>
                                    <p:cond delay="0"/>
                                  </p:stCondLst>
                                  <p:childTnLst>
                                    <p:animScale>
                                      <p:cBhvr>
                                        <p:cTn id="12" dur="200" fill="hold"/>
                                        <p:tgtEl>
                                          <p:spTgt spid="7"/>
                                        </p:tgtEl>
                                      </p:cBhvr>
                                      <p:by x="150000" y="150000"/>
                                    </p:animScale>
                                  </p:childTnLst>
                                </p:cTn>
                              </p:par>
                              <p:par>
                                <p:cTn id="13" presetID="53" presetClass="entr" presetSubtype="16"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200" fill="hold"/>
                                        <p:tgtEl>
                                          <p:spTgt spid="10"/>
                                        </p:tgtEl>
                                        <p:attrNameLst>
                                          <p:attrName>ppt_w</p:attrName>
                                        </p:attrNameLst>
                                      </p:cBhvr>
                                      <p:tavLst>
                                        <p:tav tm="0">
                                          <p:val>
                                            <p:fltVal val="0"/>
                                          </p:val>
                                        </p:tav>
                                        <p:tav tm="100000">
                                          <p:val>
                                            <p:strVal val="#ppt_w"/>
                                          </p:val>
                                        </p:tav>
                                      </p:tavLst>
                                    </p:anim>
                                    <p:anim calcmode="lin" valueType="num">
                                      <p:cBhvr>
                                        <p:cTn id="16" dur="200" fill="hold"/>
                                        <p:tgtEl>
                                          <p:spTgt spid="10"/>
                                        </p:tgtEl>
                                        <p:attrNameLst>
                                          <p:attrName>ppt_h</p:attrName>
                                        </p:attrNameLst>
                                      </p:cBhvr>
                                      <p:tavLst>
                                        <p:tav tm="0">
                                          <p:val>
                                            <p:fltVal val="0"/>
                                          </p:val>
                                        </p:tav>
                                        <p:tav tm="100000">
                                          <p:val>
                                            <p:strVal val="#ppt_h"/>
                                          </p:val>
                                        </p:tav>
                                      </p:tavLst>
                                    </p:anim>
                                    <p:animEffect transition="in" filter="fade">
                                      <p:cBhvr>
                                        <p:cTn id="17" dur="200"/>
                                        <p:tgtEl>
                                          <p:spTgt spid="10"/>
                                        </p:tgtEl>
                                      </p:cBhvr>
                                    </p:animEffect>
                                  </p:childTnLst>
                                </p:cTn>
                              </p:par>
                              <p:par>
                                <p:cTn id="18" presetID="6" presetClass="emph" presetSubtype="0" autoRev="1" fill="hold" nodeType="withEffect">
                                  <p:stCondLst>
                                    <p:cond delay="200"/>
                                  </p:stCondLst>
                                  <p:childTnLst>
                                    <p:animScale>
                                      <p:cBhvr>
                                        <p:cTn id="19" dur="200" fill="hold"/>
                                        <p:tgtEl>
                                          <p:spTgt spid="10"/>
                                        </p:tgtEl>
                                      </p:cBhvr>
                                      <p:by x="150000" y="150000"/>
                                    </p:animScale>
                                  </p:childTnLst>
                                </p:cTn>
                              </p:par>
                              <p:par>
                                <p:cTn id="20" presetID="53" presetClass="entr" presetSubtype="16" fill="hold" nodeType="withEffect">
                                  <p:stCondLst>
                                    <p:cond delay="2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200" fill="hold"/>
                                        <p:tgtEl>
                                          <p:spTgt spid="13"/>
                                        </p:tgtEl>
                                        <p:attrNameLst>
                                          <p:attrName>ppt_w</p:attrName>
                                        </p:attrNameLst>
                                      </p:cBhvr>
                                      <p:tavLst>
                                        <p:tav tm="0">
                                          <p:val>
                                            <p:fltVal val="0"/>
                                          </p:val>
                                        </p:tav>
                                        <p:tav tm="100000">
                                          <p:val>
                                            <p:strVal val="#ppt_w"/>
                                          </p:val>
                                        </p:tav>
                                      </p:tavLst>
                                    </p:anim>
                                    <p:anim calcmode="lin" valueType="num">
                                      <p:cBhvr>
                                        <p:cTn id="23" dur="200" fill="hold"/>
                                        <p:tgtEl>
                                          <p:spTgt spid="13"/>
                                        </p:tgtEl>
                                        <p:attrNameLst>
                                          <p:attrName>ppt_h</p:attrName>
                                        </p:attrNameLst>
                                      </p:cBhvr>
                                      <p:tavLst>
                                        <p:tav tm="0">
                                          <p:val>
                                            <p:fltVal val="0"/>
                                          </p:val>
                                        </p:tav>
                                        <p:tav tm="100000">
                                          <p:val>
                                            <p:strVal val="#ppt_h"/>
                                          </p:val>
                                        </p:tav>
                                      </p:tavLst>
                                    </p:anim>
                                    <p:animEffect transition="in" filter="fade">
                                      <p:cBhvr>
                                        <p:cTn id="24" dur="200"/>
                                        <p:tgtEl>
                                          <p:spTgt spid="13"/>
                                        </p:tgtEl>
                                      </p:cBhvr>
                                    </p:animEffect>
                                  </p:childTnLst>
                                </p:cTn>
                              </p:par>
                              <p:par>
                                <p:cTn id="25" presetID="6" presetClass="emph" presetSubtype="0" autoRev="1" fill="hold" nodeType="withEffect">
                                  <p:stCondLst>
                                    <p:cond delay="400"/>
                                  </p:stCondLst>
                                  <p:childTnLst>
                                    <p:animScale>
                                      <p:cBhvr>
                                        <p:cTn id="26" dur="200" fill="hold"/>
                                        <p:tgtEl>
                                          <p:spTgt spid="13"/>
                                        </p:tgtEl>
                                      </p:cBhvr>
                                      <p:by x="150000" y="150000"/>
                                    </p:animScale>
                                  </p:childTnLst>
                                </p:cTn>
                              </p:par>
                              <p:par>
                                <p:cTn id="27" presetID="53" presetClass="entr" presetSubtype="16" fill="hold" nodeType="withEffect">
                                  <p:stCondLst>
                                    <p:cond delay="400"/>
                                  </p:stCondLst>
                                  <p:childTnLst>
                                    <p:set>
                                      <p:cBhvr>
                                        <p:cTn id="28" dur="1" fill="hold">
                                          <p:stCondLst>
                                            <p:cond delay="0"/>
                                          </p:stCondLst>
                                        </p:cTn>
                                        <p:tgtEl>
                                          <p:spTgt spid="16"/>
                                        </p:tgtEl>
                                        <p:attrNameLst>
                                          <p:attrName>style.visibility</p:attrName>
                                        </p:attrNameLst>
                                      </p:cBhvr>
                                      <p:to>
                                        <p:strVal val="visible"/>
                                      </p:to>
                                    </p:set>
                                    <p:anim calcmode="lin" valueType="num">
                                      <p:cBhvr>
                                        <p:cTn id="29" dur="200" fill="hold"/>
                                        <p:tgtEl>
                                          <p:spTgt spid="16"/>
                                        </p:tgtEl>
                                        <p:attrNameLst>
                                          <p:attrName>ppt_w</p:attrName>
                                        </p:attrNameLst>
                                      </p:cBhvr>
                                      <p:tavLst>
                                        <p:tav tm="0">
                                          <p:val>
                                            <p:fltVal val="0"/>
                                          </p:val>
                                        </p:tav>
                                        <p:tav tm="100000">
                                          <p:val>
                                            <p:strVal val="#ppt_w"/>
                                          </p:val>
                                        </p:tav>
                                      </p:tavLst>
                                    </p:anim>
                                    <p:anim calcmode="lin" valueType="num">
                                      <p:cBhvr>
                                        <p:cTn id="30" dur="200" fill="hold"/>
                                        <p:tgtEl>
                                          <p:spTgt spid="16"/>
                                        </p:tgtEl>
                                        <p:attrNameLst>
                                          <p:attrName>ppt_h</p:attrName>
                                        </p:attrNameLst>
                                      </p:cBhvr>
                                      <p:tavLst>
                                        <p:tav tm="0">
                                          <p:val>
                                            <p:fltVal val="0"/>
                                          </p:val>
                                        </p:tav>
                                        <p:tav tm="100000">
                                          <p:val>
                                            <p:strVal val="#ppt_h"/>
                                          </p:val>
                                        </p:tav>
                                      </p:tavLst>
                                    </p:anim>
                                    <p:animEffect transition="in" filter="fade">
                                      <p:cBhvr>
                                        <p:cTn id="31" dur="200"/>
                                        <p:tgtEl>
                                          <p:spTgt spid="16"/>
                                        </p:tgtEl>
                                      </p:cBhvr>
                                    </p:animEffect>
                                  </p:childTnLst>
                                </p:cTn>
                              </p:par>
                              <p:par>
                                <p:cTn id="32" presetID="6" presetClass="emph" presetSubtype="0" autoRev="1" fill="hold" nodeType="withEffect">
                                  <p:stCondLst>
                                    <p:cond delay="600"/>
                                  </p:stCondLst>
                                  <p:childTnLst>
                                    <p:animScale>
                                      <p:cBhvr>
                                        <p:cTn id="33" dur="200" fill="hold"/>
                                        <p:tgtEl>
                                          <p:spTgt spid="16"/>
                                        </p:tgtEl>
                                      </p:cBhvr>
                                      <p:by x="150000" y="150000"/>
                                    </p:animScale>
                                  </p:childTnLst>
                                </p:cTn>
                              </p:par>
                            </p:childTnLst>
                          </p:cTn>
                        </p:par>
                        <p:par>
                          <p:cTn id="34" fill="hold">
                            <p:stCondLst>
                              <p:cond delay="1200"/>
                            </p:stCondLst>
                            <p:childTnLst>
                              <p:par>
                                <p:cTn id="35" presetID="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1500" fill="hold"/>
                                        <p:tgtEl>
                                          <p:spTgt spid="19"/>
                                        </p:tgtEl>
                                        <p:attrNameLst>
                                          <p:attrName>ppt_x</p:attrName>
                                        </p:attrNameLst>
                                      </p:cBhvr>
                                      <p:tavLst>
                                        <p:tav tm="0">
                                          <p:val>
                                            <p:strVal val="#ppt_x"/>
                                          </p:val>
                                        </p:tav>
                                        <p:tav tm="100000">
                                          <p:val>
                                            <p:strVal val="#ppt_x"/>
                                          </p:val>
                                        </p:tav>
                                      </p:tavLst>
                                    </p:anim>
                                    <p:anim calcmode="lin" valueType="num">
                                      <p:cBhvr additive="base">
                                        <p:cTn id="38" dur="1500" fill="hold"/>
                                        <p:tgtEl>
                                          <p:spTgt spid="19"/>
                                        </p:tgtEl>
                                        <p:attrNameLst>
                                          <p:attrName>ppt_y</p:attrName>
                                        </p:attrNameLst>
                                      </p:cBhvr>
                                      <p:tavLst>
                                        <p:tav tm="0">
                                          <p:val>
                                            <p:strVal val="0-#ppt_h/2"/>
                                          </p:val>
                                        </p:tav>
                                        <p:tav tm="100000">
                                          <p:val>
                                            <p:strVal val="#ppt_y"/>
                                          </p:val>
                                        </p:tav>
                                      </p:tavLst>
                                    </p:anim>
                                  </p:childTnLst>
                                </p:cTn>
                              </p:par>
                              <p:par>
                                <p:cTn id="39" presetID="8" presetClass="emph" presetSubtype="0" fill="hold" nodeType="withEffect">
                                  <p:stCondLst>
                                    <p:cond delay="0"/>
                                  </p:stCondLst>
                                  <p:childTnLst>
                                    <p:animRot by="21600000">
                                      <p:cBhvr>
                                        <p:cTn id="40" dur="1500" fill="hold"/>
                                        <p:tgtEl>
                                          <p:spTgt spid="19"/>
                                        </p:tgtEl>
                                        <p:attrNameLst>
                                          <p:attrName>r</p:attrName>
                                        </p:attrNameLst>
                                      </p:cBhvr>
                                    </p:animRot>
                                  </p:childTnLst>
                                </p:cTn>
                              </p:par>
                              <p:par>
                                <p:cTn id="41" presetID="2" presetClass="entr" presetSubtype="1" fill="hold" nodeType="withEffect">
                                  <p:stCondLst>
                                    <p:cond delay="20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500" fill="hold"/>
                                        <p:tgtEl>
                                          <p:spTgt spid="20"/>
                                        </p:tgtEl>
                                        <p:attrNameLst>
                                          <p:attrName>ppt_x</p:attrName>
                                        </p:attrNameLst>
                                      </p:cBhvr>
                                      <p:tavLst>
                                        <p:tav tm="0">
                                          <p:val>
                                            <p:strVal val="#ppt_x"/>
                                          </p:val>
                                        </p:tav>
                                        <p:tav tm="100000">
                                          <p:val>
                                            <p:strVal val="#ppt_x"/>
                                          </p:val>
                                        </p:tav>
                                      </p:tavLst>
                                    </p:anim>
                                    <p:anim calcmode="lin" valueType="num">
                                      <p:cBhvr additive="base">
                                        <p:cTn id="44" dur="1500" fill="hold"/>
                                        <p:tgtEl>
                                          <p:spTgt spid="20"/>
                                        </p:tgtEl>
                                        <p:attrNameLst>
                                          <p:attrName>ppt_y</p:attrName>
                                        </p:attrNameLst>
                                      </p:cBhvr>
                                      <p:tavLst>
                                        <p:tav tm="0">
                                          <p:val>
                                            <p:strVal val="0-#ppt_h/2"/>
                                          </p:val>
                                        </p:tav>
                                        <p:tav tm="100000">
                                          <p:val>
                                            <p:strVal val="#ppt_y"/>
                                          </p:val>
                                        </p:tav>
                                      </p:tavLst>
                                    </p:anim>
                                  </p:childTnLst>
                                </p:cTn>
                              </p:par>
                              <p:par>
                                <p:cTn id="45" presetID="8" presetClass="emph" presetSubtype="0" fill="hold" nodeType="withEffect">
                                  <p:stCondLst>
                                    <p:cond delay="200"/>
                                  </p:stCondLst>
                                  <p:childTnLst>
                                    <p:animRot by="21600000">
                                      <p:cBhvr>
                                        <p:cTn id="46" dur="1500" fill="hold"/>
                                        <p:tgtEl>
                                          <p:spTgt spid="20"/>
                                        </p:tgtEl>
                                        <p:attrNameLst>
                                          <p:attrName>r</p:attrName>
                                        </p:attrNameLst>
                                      </p:cBhvr>
                                    </p:animRot>
                                  </p:childTnLst>
                                </p:cTn>
                              </p:par>
                              <p:par>
                                <p:cTn id="47" presetID="2" presetClass="entr" presetSubtype="1" fill="hold" nodeType="withEffect">
                                  <p:stCondLst>
                                    <p:cond delay="40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1500" fill="hold"/>
                                        <p:tgtEl>
                                          <p:spTgt spid="21"/>
                                        </p:tgtEl>
                                        <p:attrNameLst>
                                          <p:attrName>ppt_x</p:attrName>
                                        </p:attrNameLst>
                                      </p:cBhvr>
                                      <p:tavLst>
                                        <p:tav tm="0">
                                          <p:val>
                                            <p:strVal val="#ppt_x"/>
                                          </p:val>
                                        </p:tav>
                                        <p:tav tm="100000">
                                          <p:val>
                                            <p:strVal val="#ppt_x"/>
                                          </p:val>
                                        </p:tav>
                                      </p:tavLst>
                                    </p:anim>
                                    <p:anim calcmode="lin" valueType="num">
                                      <p:cBhvr additive="base">
                                        <p:cTn id="50" dur="1500" fill="hold"/>
                                        <p:tgtEl>
                                          <p:spTgt spid="21"/>
                                        </p:tgtEl>
                                        <p:attrNameLst>
                                          <p:attrName>ppt_y</p:attrName>
                                        </p:attrNameLst>
                                      </p:cBhvr>
                                      <p:tavLst>
                                        <p:tav tm="0">
                                          <p:val>
                                            <p:strVal val="0-#ppt_h/2"/>
                                          </p:val>
                                        </p:tav>
                                        <p:tav tm="100000">
                                          <p:val>
                                            <p:strVal val="#ppt_y"/>
                                          </p:val>
                                        </p:tav>
                                      </p:tavLst>
                                    </p:anim>
                                  </p:childTnLst>
                                </p:cTn>
                              </p:par>
                              <p:par>
                                <p:cTn id="51" presetID="8" presetClass="emph" presetSubtype="0" fill="hold" nodeType="withEffect">
                                  <p:stCondLst>
                                    <p:cond delay="400"/>
                                  </p:stCondLst>
                                  <p:childTnLst>
                                    <p:animRot by="21600000">
                                      <p:cBhvr>
                                        <p:cTn id="52" dur="1500" fill="hold"/>
                                        <p:tgtEl>
                                          <p:spTgt spid="21"/>
                                        </p:tgtEl>
                                        <p:attrNameLst>
                                          <p:attrName>r</p:attrName>
                                        </p:attrNameLst>
                                      </p:cBhvr>
                                    </p:animRot>
                                  </p:childTnLst>
                                </p:cTn>
                              </p:par>
                              <p:par>
                                <p:cTn id="53" presetID="2" presetClass="entr" presetSubtype="1" fill="hold" nodeType="withEffect">
                                  <p:stCondLst>
                                    <p:cond delay="600"/>
                                  </p:stCondLst>
                                  <p:childTnLst>
                                    <p:set>
                                      <p:cBhvr>
                                        <p:cTn id="54" dur="1" fill="hold">
                                          <p:stCondLst>
                                            <p:cond delay="0"/>
                                          </p:stCondLst>
                                        </p:cTn>
                                        <p:tgtEl>
                                          <p:spTgt spid="22"/>
                                        </p:tgtEl>
                                        <p:attrNameLst>
                                          <p:attrName>style.visibility</p:attrName>
                                        </p:attrNameLst>
                                      </p:cBhvr>
                                      <p:to>
                                        <p:strVal val="visible"/>
                                      </p:to>
                                    </p:set>
                                    <p:anim calcmode="lin" valueType="num">
                                      <p:cBhvr additive="base">
                                        <p:cTn id="55" dur="1500" fill="hold"/>
                                        <p:tgtEl>
                                          <p:spTgt spid="22"/>
                                        </p:tgtEl>
                                        <p:attrNameLst>
                                          <p:attrName>ppt_x</p:attrName>
                                        </p:attrNameLst>
                                      </p:cBhvr>
                                      <p:tavLst>
                                        <p:tav tm="0">
                                          <p:val>
                                            <p:strVal val="#ppt_x"/>
                                          </p:val>
                                        </p:tav>
                                        <p:tav tm="100000">
                                          <p:val>
                                            <p:strVal val="#ppt_x"/>
                                          </p:val>
                                        </p:tav>
                                      </p:tavLst>
                                    </p:anim>
                                    <p:anim calcmode="lin" valueType="num">
                                      <p:cBhvr additive="base">
                                        <p:cTn id="56" dur="1500" fill="hold"/>
                                        <p:tgtEl>
                                          <p:spTgt spid="22"/>
                                        </p:tgtEl>
                                        <p:attrNameLst>
                                          <p:attrName>ppt_y</p:attrName>
                                        </p:attrNameLst>
                                      </p:cBhvr>
                                      <p:tavLst>
                                        <p:tav tm="0">
                                          <p:val>
                                            <p:strVal val="0-#ppt_h/2"/>
                                          </p:val>
                                        </p:tav>
                                        <p:tav tm="100000">
                                          <p:val>
                                            <p:strVal val="#ppt_y"/>
                                          </p:val>
                                        </p:tav>
                                      </p:tavLst>
                                    </p:anim>
                                  </p:childTnLst>
                                </p:cTn>
                              </p:par>
                              <p:par>
                                <p:cTn id="57" presetID="8" presetClass="emph" presetSubtype="0" fill="hold" nodeType="withEffect">
                                  <p:stCondLst>
                                    <p:cond delay="600"/>
                                  </p:stCondLst>
                                  <p:childTnLst>
                                    <p:animRot by="21600000">
                                      <p:cBhvr>
                                        <p:cTn id="58" dur="1500" fill="hold"/>
                                        <p:tgtEl>
                                          <p:spTgt spid="22"/>
                                        </p:tgtEl>
                                        <p:attrNameLst>
                                          <p:attrName>r</p:attrName>
                                        </p:attrNameLst>
                                      </p:cBhvr>
                                    </p:animRot>
                                  </p:childTnLst>
                                </p:cTn>
                              </p:par>
                              <p:par>
                                <p:cTn id="59" presetID="2" presetClass="entr" presetSubtype="1" fill="hold" nodeType="withEffect">
                                  <p:stCondLst>
                                    <p:cond delay="80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1500" fill="hold"/>
                                        <p:tgtEl>
                                          <p:spTgt spid="23"/>
                                        </p:tgtEl>
                                        <p:attrNameLst>
                                          <p:attrName>ppt_x</p:attrName>
                                        </p:attrNameLst>
                                      </p:cBhvr>
                                      <p:tavLst>
                                        <p:tav tm="0">
                                          <p:val>
                                            <p:strVal val="#ppt_x"/>
                                          </p:val>
                                        </p:tav>
                                        <p:tav tm="100000">
                                          <p:val>
                                            <p:strVal val="#ppt_x"/>
                                          </p:val>
                                        </p:tav>
                                      </p:tavLst>
                                    </p:anim>
                                    <p:anim calcmode="lin" valueType="num">
                                      <p:cBhvr additive="base">
                                        <p:cTn id="62" dur="1500" fill="hold"/>
                                        <p:tgtEl>
                                          <p:spTgt spid="23"/>
                                        </p:tgtEl>
                                        <p:attrNameLst>
                                          <p:attrName>ppt_y</p:attrName>
                                        </p:attrNameLst>
                                      </p:cBhvr>
                                      <p:tavLst>
                                        <p:tav tm="0">
                                          <p:val>
                                            <p:strVal val="0-#ppt_h/2"/>
                                          </p:val>
                                        </p:tav>
                                        <p:tav tm="100000">
                                          <p:val>
                                            <p:strVal val="#ppt_y"/>
                                          </p:val>
                                        </p:tav>
                                      </p:tavLst>
                                    </p:anim>
                                  </p:childTnLst>
                                </p:cTn>
                              </p:par>
                              <p:par>
                                <p:cTn id="63" presetID="8" presetClass="emph" presetSubtype="0" fill="hold" nodeType="withEffect">
                                  <p:stCondLst>
                                    <p:cond delay="800"/>
                                  </p:stCondLst>
                                  <p:childTnLst>
                                    <p:animRot by="21600000">
                                      <p:cBhvr>
                                        <p:cTn id="64" dur="1500" fill="hold"/>
                                        <p:tgtEl>
                                          <p:spTgt spid="23"/>
                                        </p:tgtEl>
                                        <p:attrNameLst>
                                          <p:attrName>r</p:attrName>
                                        </p:attrNameLst>
                                      </p:cBhvr>
                                    </p:animRot>
                                  </p:childTnLst>
                                </p:cTn>
                              </p:par>
                              <p:par>
                                <p:cTn id="65" presetID="2" presetClass="entr" presetSubtype="1" fill="hold" nodeType="withEffect">
                                  <p:stCondLst>
                                    <p:cond delay="100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1500" fill="hold"/>
                                        <p:tgtEl>
                                          <p:spTgt spid="24"/>
                                        </p:tgtEl>
                                        <p:attrNameLst>
                                          <p:attrName>ppt_x</p:attrName>
                                        </p:attrNameLst>
                                      </p:cBhvr>
                                      <p:tavLst>
                                        <p:tav tm="0">
                                          <p:val>
                                            <p:strVal val="#ppt_x"/>
                                          </p:val>
                                        </p:tav>
                                        <p:tav tm="100000">
                                          <p:val>
                                            <p:strVal val="#ppt_x"/>
                                          </p:val>
                                        </p:tav>
                                      </p:tavLst>
                                    </p:anim>
                                    <p:anim calcmode="lin" valueType="num">
                                      <p:cBhvr additive="base">
                                        <p:cTn id="68" dur="1500" fill="hold"/>
                                        <p:tgtEl>
                                          <p:spTgt spid="24"/>
                                        </p:tgtEl>
                                        <p:attrNameLst>
                                          <p:attrName>ppt_y</p:attrName>
                                        </p:attrNameLst>
                                      </p:cBhvr>
                                      <p:tavLst>
                                        <p:tav tm="0">
                                          <p:val>
                                            <p:strVal val="0-#ppt_h/2"/>
                                          </p:val>
                                        </p:tav>
                                        <p:tav tm="100000">
                                          <p:val>
                                            <p:strVal val="#ppt_y"/>
                                          </p:val>
                                        </p:tav>
                                      </p:tavLst>
                                    </p:anim>
                                  </p:childTnLst>
                                </p:cTn>
                              </p:par>
                              <p:par>
                                <p:cTn id="69" presetID="8" presetClass="emph" presetSubtype="0" fill="hold" nodeType="withEffect">
                                  <p:stCondLst>
                                    <p:cond delay="1000"/>
                                  </p:stCondLst>
                                  <p:childTnLst>
                                    <p:animRot by="21600000">
                                      <p:cBhvr>
                                        <p:cTn id="70" dur="1500" fill="hold"/>
                                        <p:tgtEl>
                                          <p:spTgt spid="24"/>
                                        </p:tgtEl>
                                        <p:attrNameLst>
                                          <p:attrName>r</p:attrName>
                                        </p:attrNameLst>
                                      </p:cBhvr>
                                    </p:animRot>
                                  </p:childTnLst>
                                </p:cTn>
                              </p:par>
                              <p:par>
                                <p:cTn id="71" presetID="2" presetClass="entr" presetSubtype="1" fill="hold" nodeType="withEffect">
                                  <p:stCondLst>
                                    <p:cond delay="1200"/>
                                  </p:stCondLst>
                                  <p:childTnLst>
                                    <p:set>
                                      <p:cBhvr>
                                        <p:cTn id="72" dur="1" fill="hold">
                                          <p:stCondLst>
                                            <p:cond delay="0"/>
                                          </p:stCondLst>
                                        </p:cTn>
                                        <p:tgtEl>
                                          <p:spTgt spid="25"/>
                                        </p:tgtEl>
                                        <p:attrNameLst>
                                          <p:attrName>style.visibility</p:attrName>
                                        </p:attrNameLst>
                                      </p:cBhvr>
                                      <p:to>
                                        <p:strVal val="visible"/>
                                      </p:to>
                                    </p:set>
                                    <p:anim calcmode="lin" valueType="num">
                                      <p:cBhvr additive="base">
                                        <p:cTn id="73" dur="1500" fill="hold"/>
                                        <p:tgtEl>
                                          <p:spTgt spid="25"/>
                                        </p:tgtEl>
                                        <p:attrNameLst>
                                          <p:attrName>ppt_x</p:attrName>
                                        </p:attrNameLst>
                                      </p:cBhvr>
                                      <p:tavLst>
                                        <p:tav tm="0">
                                          <p:val>
                                            <p:strVal val="#ppt_x"/>
                                          </p:val>
                                        </p:tav>
                                        <p:tav tm="100000">
                                          <p:val>
                                            <p:strVal val="#ppt_x"/>
                                          </p:val>
                                        </p:tav>
                                      </p:tavLst>
                                    </p:anim>
                                    <p:anim calcmode="lin" valueType="num">
                                      <p:cBhvr additive="base">
                                        <p:cTn id="74" dur="1500" fill="hold"/>
                                        <p:tgtEl>
                                          <p:spTgt spid="25"/>
                                        </p:tgtEl>
                                        <p:attrNameLst>
                                          <p:attrName>ppt_y</p:attrName>
                                        </p:attrNameLst>
                                      </p:cBhvr>
                                      <p:tavLst>
                                        <p:tav tm="0">
                                          <p:val>
                                            <p:strVal val="0-#ppt_h/2"/>
                                          </p:val>
                                        </p:tav>
                                        <p:tav tm="100000">
                                          <p:val>
                                            <p:strVal val="#ppt_y"/>
                                          </p:val>
                                        </p:tav>
                                      </p:tavLst>
                                    </p:anim>
                                  </p:childTnLst>
                                </p:cTn>
                              </p:par>
                              <p:par>
                                <p:cTn id="75" presetID="8" presetClass="emph" presetSubtype="0" fill="hold" nodeType="withEffect">
                                  <p:stCondLst>
                                    <p:cond delay="1200"/>
                                  </p:stCondLst>
                                  <p:childTnLst>
                                    <p:animRot by="21600000">
                                      <p:cBhvr>
                                        <p:cTn id="76" dur="1500" fill="hold"/>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AC028"/>
        </a:solidFill>
        <a:effectLst/>
      </p:bgPr>
    </p:bg>
    <p:spTree>
      <p:nvGrpSpPr>
        <p:cNvPr id="1" name=""/>
        <p:cNvGrpSpPr/>
        <p:nvPr/>
      </p:nvGrpSpPr>
      <p:grpSpPr>
        <a:xfrm>
          <a:off x="0" y="0"/>
          <a:ext cx="0" cy="0"/>
          <a:chOff x="0" y="0"/>
          <a:chExt cx="0" cy="0"/>
        </a:xfrm>
      </p:grpSpPr>
      <p:sp>
        <p:nvSpPr>
          <p:cNvPr id="2" name="菱形 1"/>
          <p:cNvSpPr/>
          <p:nvPr/>
        </p:nvSpPr>
        <p:spPr>
          <a:xfrm>
            <a:off x="4296000" y="876300"/>
            <a:ext cx="3600000" cy="3600000"/>
          </a:xfrm>
          <a:prstGeom prst="diamond">
            <a:avLst/>
          </a:prstGeom>
          <a:noFill/>
          <a:ln w="1270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文本框 2"/>
          <p:cNvSpPr txBox="1"/>
          <p:nvPr/>
        </p:nvSpPr>
        <p:spPr>
          <a:xfrm>
            <a:off x="3371850" y="4978520"/>
            <a:ext cx="5448300"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完整工作总结</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4489942" y="5617259"/>
            <a:ext cx="3296067" cy="461665"/>
          </a:xfrm>
          <a:prstGeom prst="rect">
            <a:avLst/>
          </a:prstGeom>
          <a:solidFill>
            <a:schemeClr val="bg1"/>
          </a:solidFill>
        </p:spPr>
        <p:txBody>
          <a:bodyPr wrap="square" rtlCol="0">
            <a:spAutoFit/>
          </a:bodyPr>
          <a:lstStyle/>
          <a:p>
            <a:r>
              <a:rPr lang="en-US" altLang="zh-CN" sz="2400" dirty="0">
                <a:solidFill>
                  <a:srgbClr val="8AC028"/>
                </a:solidFill>
              </a:rPr>
              <a:t>Complete work summary</a:t>
            </a:r>
            <a:endParaRPr lang="da-DK" altLang="zh-CN" sz="2400" dirty="0">
              <a:solidFill>
                <a:srgbClr val="8AC028"/>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4210051" y="1891470"/>
            <a:ext cx="3771898" cy="1569660"/>
          </a:xfrm>
          <a:prstGeom prst="rect">
            <a:avLst/>
          </a:prstGeom>
          <a:noFill/>
        </p:spPr>
        <p:txBody>
          <a:bodyPr wrap="square" rtlCol="0">
            <a:spAutoFit/>
          </a:bodyPr>
          <a:lstStyle/>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PART</a:t>
            </a:r>
          </a:p>
          <a:p>
            <a:pPr algn="ctr"/>
            <a:r>
              <a:rPr lang="en-US" altLang="zh-CN"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ONE</a:t>
            </a:r>
            <a:endParaRPr lang="zh-CN" altLang="en-US" sz="4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直角三角形 5"/>
          <p:cNvSpPr>
            <a:spLocks noChangeAspect="1"/>
          </p:cNvSpPr>
          <p:nvPr/>
        </p:nvSpPr>
        <p:spPr>
          <a:xfrm flipV="1">
            <a:off x="4210051" y="772576"/>
            <a:ext cx="1800000" cy="1800000"/>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7455999" y="2570069"/>
            <a:ext cx="887770" cy="796717"/>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7759720" y="2447499"/>
            <a:ext cx="887770" cy="796717"/>
          </a:xfrm>
          <a:prstGeom prst="rect">
            <a:avLst/>
          </a:prstGeom>
        </p:spPr>
      </p:pic>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7178567" y="2347828"/>
            <a:ext cx="887770" cy="796717"/>
          </a:xfrm>
          <a:prstGeom prst="rect">
            <a:avLst/>
          </a:prstGeom>
        </p:spPr>
      </p:pic>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913757">
            <a:off x="3649282" y="2593616"/>
            <a:ext cx="887770" cy="796717"/>
          </a:xfrm>
          <a:prstGeom prst="rect">
            <a:avLst/>
          </a:prstGeom>
        </p:spPr>
      </p:pic>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247946">
            <a:off x="3953003" y="2471046"/>
            <a:ext cx="887770" cy="796717"/>
          </a:xfrm>
          <a:prstGeom prst="rect">
            <a:avLst/>
          </a:prstGeom>
        </p:spPr>
      </p:pic>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a:off x="3371850" y="2371375"/>
            <a:ext cx="887770" cy="796717"/>
          </a:xfrm>
          <a:prstGeom prst="rect">
            <a:avLst/>
          </a:prstGeom>
        </p:spPr>
      </p:pic>
    </p:spTree>
    <p:extLst>
      <p:ext uri="{BB962C8B-B14F-4D97-AF65-F5344CB8AC3E}">
        <p14:creationId xmlns:p14="http://schemas.microsoft.com/office/powerpoint/2010/main" val="3729336267"/>
      </p:ext>
    </p:extLst>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400"/>
                                        <p:tgtEl>
                                          <p:spTgt spid="6"/>
                                        </p:tgtEl>
                                      </p:cBhvr>
                                    </p:animEffect>
                                  </p:childTnLst>
                                </p:cTn>
                              </p:par>
                              <p:par>
                                <p:cTn id="16" presetID="41" presetClass="entr" presetSubtype="0" fill="hold" grpId="0" nodeType="withEffect">
                                  <p:stCondLst>
                                    <p:cond delay="250"/>
                                  </p:stCondLst>
                                  <p:iterate type="lt">
                                    <p:tmPct val="14286"/>
                                  </p:iterate>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5"/>
                                        </p:tgtEl>
                                        <p:attrNameLst>
                                          <p:attrName>ppt_y</p:attrName>
                                        </p:attrNameLst>
                                      </p:cBhvr>
                                      <p:tavLst>
                                        <p:tav tm="0">
                                          <p:val>
                                            <p:strVal val="#ppt_y"/>
                                          </p:val>
                                        </p:tav>
                                        <p:tav tm="100000">
                                          <p:val>
                                            <p:strVal val="#ppt_y"/>
                                          </p:val>
                                        </p:tav>
                                      </p:tavLst>
                                    </p:anim>
                                    <p:anim calcmode="lin" valueType="num">
                                      <p:cBhvr>
                                        <p:cTn id="20"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5"/>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00"/>
                                        <p:tgtEl>
                                          <p:spTgt spid="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700"/>
                                        <p:tgtEl>
                                          <p:spTgt spid="4"/>
                                        </p:tgtEl>
                                      </p:cBhvr>
                                    </p:animEffect>
                                  </p:childTnLst>
                                </p:cTn>
                              </p:par>
                            </p:childTnLst>
                          </p:cTn>
                        </p:par>
                        <p:par>
                          <p:cTn id="29" fill="hold">
                            <p:stCondLst>
                              <p:cond delay="2200"/>
                            </p:stCondLst>
                            <p:childTnLst>
                              <p:par>
                                <p:cTn id="30" presetID="2" presetClass="entr" presetSubtype="1"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1500" fill="hold"/>
                                        <p:tgtEl>
                                          <p:spTgt spid="7"/>
                                        </p:tgtEl>
                                        <p:attrNameLst>
                                          <p:attrName>ppt_x</p:attrName>
                                        </p:attrNameLst>
                                      </p:cBhvr>
                                      <p:tavLst>
                                        <p:tav tm="0">
                                          <p:val>
                                            <p:strVal val="#ppt_x"/>
                                          </p:val>
                                        </p:tav>
                                        <p:tav tm="100000">
                                          <p:val>
                                            <p:strVal val="#ppt_x"/>
                                          </p:val>
                                        </p:tav>
                                      </p:tavLst>
                                    </p:anim>
                                    <p:anim calcmode="lin" valueType="num">
                                      <p:cBhvr additive="base">
                                        <p:cTn id="33" dur="1500" fill="hold"/>
                                        <p:tgtEl>
                                          <p:spTgt spid="7"/>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1500" fill="hold"/>
                                        <p:tgtEl>
                                          <p:spTgt spid="7"/>
                                        </p:tgtEl>
                                        <p:attrNameLst>
                                          <p:attrName>r</p:attrName>
                                        </p:attrNameLst>
                                      </p:cBhvr>
                                    </p:animRot>
                                  </p:childTnLst>
                                </p:cTn>
                              </p:par>
                              <p:par>
                                <p:cTn id="36" presetID="2" presetClass="entr" presetSubtype="1"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1500" fill="hold"/>
                                        <p:tgtEl>
                                          <p:spTgt spid="10"/>
                                        </p:tgtEl>
                                        <p:attrNameLst>
                                          <p:attrName>ppt_x</p:attrName>
                                        </p:attrNameLst>
                                      </p:cBhvr>
                                      <p:tavLst>
                                        <p:tav tm="0">
                                          <p:val>
                                            <p:strVal val="#ppt_x"/>
                                          </p:val>
                                        </p:tav>
                                        <p:tav tm="100000">
                                          <p:val>
                                            <p:strVal val="#ppt_x"/>
                                          </p:val>
                                        </p:tav>
                                      </p:tavLst>
                                    </p:anim>
                                    <p:anim calcmode="lin" valueType="num">
                                      <p:cBhvr additive="base">
                                        <p:cTn id="39" dur="1500" fill="hold"/>
                                        <p:tgtEl>
                                          <p:spTgt spid="10"/>
                                        </p:tgtEl>
                                        <p:attrNameLst>
                                          <p:attrName>ppt_y</p:attrName>
                                        </p:attrNameLst>
                                      </p:cBhvr>
                                      <p:tavLst>
                                        <p:tav tm="0">
                                          <p:val>
                                            <p:strVal val="0-#ppt_h/2"/>
                                          </p:val>
                                        </p:tav>
                                        <p:tav tm="100000">
                                          <p:val>
                                            <p:strVal val="#ppt_y"/>
                                          </p:val>
                                        </p:tav>
                                      </p:tavLst>
                                    </p:anim>
                                  </p:childTnLst>
                                </p:cTn>
                              </p:par>
                              <p:par>
                                <p:cTn id="40" presetID="8" presetClass="emph" presetSubtype="0" fill="hold" nodeType="withEffect">
                                  <p:stCondLst>
                                    <p:cond delay="0"/>
                                  </p:stCondLst>
                                  <p:childTnLst>
                                    <p:animRot by="21600000">
                                      <p:cBhvr>
                                        <p:cTn id="41" dur="1500" fill="hold"/>
                                        <p:tgtEl>
                                          <p:spTgt spid="10"/>
                                        </p:tgtEl>
                                        <p:attrNameLst>
                                          <p:attrName>r</p:attrName>
                                        </p:attrNameLst>
                                      </p:cBhvr>
                                    </p:animRot>
                                  </p:childTnLst>
                                </p:cTn>
                              </p:par>
                              <p:par>
                                <p:cTn id="42" presetID="2" presetClass="entr" presetSubtype="1" fill="hold" nodeType="withEffect">
                                  <p:stCondLst>
                                    <p:cond delay="20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1500" fill="hold"/>
                                        <p:tgtEl>
                                          <p:spTgt spid="8"/>
                                        </p:tgtEl>
                                        <p:attrNameLst>
                                          <p:attrName>ppt_x</p:attrName>
                                        </p:attrNameLst>
                                      </p:cBhvr>
                                      <p:tavLst>
                                        <p:tav tm="0">
                                          <p:val>
                                            <p:strVal val="#ppt_x"/>
                                          </p:val>
                                        </p:tav>
                                        <p:tav tm="100000">
                                          <p:val>
                                            <p:strVal val="#ppt_x"/>
                                          </p:val>
                                        </p:tav>
                                      </p:tavLst>
                                    </p:anim>
                                    <p:anim calcmode="lin" valueType="num">
                                      <p:cBhvr additive="base">
                                        <p:cTn id="45" dur="1500" fill="hold"/>
                                        <p:tgtEl>
                                          <p:spTgt spid="8"/>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200"/>
                                  </p:stCondLst>
                                  <p:childTnLst>
                                    <p:animRot by="21600000">
                                      <p:cBhvr>
                                        <p:cTn id="47" dur="1500" fill="hold"/>
                                        <p:tgtEl>
                                          <p:spTgt spid="8"/>
                                        </p:tgtEl>
                                        <p:attrNameLst>
                                          <p:attrName>r</p:attrName>
                                        </p:attrNameLst>
                                      </p:cBhvr>
                                    </p:animRot>
                                  </p:childTnLst>
                                </p:cTn>
                              </p:par>
                              <p:par>
                                <p:cTn id="48" presetID="2" presetClass="entr" presetSubtype="1" fill="hold" nodeType="withEffect">
                                  <p:stCondLst>
                                    <p:cond delay="200"/>
                                  </p:stCondLst>
                                  <p:childTnLst>
                                    <p:set>
                                      <p:cBhvr>
                                        <p:cTn id="49" dur="1" fill="hold">
                                          <p:stCondLst>
                                            <p:cond delay="0"/>
                                          </p:stCondLst>
                                        </p:cTn>
                                        <p:tgtEl>
                                          <p:spTgt spid="11"/>
                                        </p:tgtEl>
                                        <p:attrNameLst>
                                          <p:attrName>style.visibility</p:attrName>
                                        </p:attrNameLst>
                                      </p:cBhvr>
                                      <p:to>
                                        <p:strVal val="visible"/>
                                      </p:to>
                                    </p:set>
                                    <p:anim calcmode="lin" valueType="num">
                                      <p:cBhvr additive="base">
                                        <p:cTn id="50" dur="1500" fill="hold"/>
                                        <p:tgtEl>
                                          <p:spTgt spid="11"/>
                                        </p:tgtEl>
                                        <p:attrNameLst>
                                          <p:attrName>ppt_x</p:attrName>
                                        </p:attrNameLst>
                                      </p:cBhvr>
                                      <p:tavLst>
                                        <p:tav tm="0">
                                          <p:val>
                                            <p:strVal val="#ppt_x"/>
                                          </p:val>
                                        </p:tav>
                                        <p:tav tm="100000">
                                          <p:val>
                                            <p:strVal val="#ppt_x"/>
                                          </p:val>
                                        </p:tav>
                                      </p:tavLst>
                                    </p:anim>
                                    <p:anim calcmode="lin" valueType="num">
                                      <p:cBhvr additive="base">
                                        <p:cTn id="51" dur="1500" fill="hold"/>
                                        <p:tgtEl>
                                          <p:spTgt spid="11"/>
                                        </p:tgtEl>
                                        <p:attrNameLst>
                                          <p:attrName>ppt_y</p:attrName>
                                        </p:attrNameLst>
                                      </p:cBhvr>
                                      <p:tavLst>
                                        <p:tav tm="0">
                                          <p:val>
                                            <p:strVal val="0-#ppt_h/2"/>
                                          </p:val>
                                        </p:tav>
                                        <p:tav tm="100000">
                                          <p:val>
                                            <p:strVal val="#ppt_y"/>
                                          </p:val>
                                        </p:tav>
                                      </p:tavLst>
                                    </p:anim>
                                  </p:childTnLst>
                                </p:cTn>
                              </p:par>
                              <p:par>
                                <p:cTn id="52" presetID="8" presetClass="emph" presetSubtype="0" fill="hold" nodeType="withEffect">
                                  <p:stCondLst>
                                    <p:cond delay="200"/>
                                  </p:stCondLst>
                                  <p:childTnLst>
                                    <p:animRot by="21600000">
                                      <p:cBhvr>
                                        <p:cTn id="53" dur="1500" fill="hold"/>
                                        <p:tgtEl>
                                          <p:spTgt spid="11"/>
                                        </p:tgtEl>
                                        <p:attrNameLst>
                                          <p:attrName>r</p:attrName>
                                        </p:attrNameLst>
                                      </p:cBhvr>
                                    </p:animRot>
                                  </p:childTnLst>
                                </p:cTn>
                              </p:par>
                              <p:par>
                                <p:cTn id="54" presetID="2" presetClass="entr" presetSubtype="1" fill="hold" nodeType="withEffect">
                                  <p:stCondLst>
                                    <p:cond delay="400"/>
                                  </p:stCondLst>
                                  <p:childTnLst>
                                    <p:set>
                                      <p:cBhvr>
                                        <p:cTn id="55" dur="1" fill="hold">
                                          <p:stCondLst>
                                            <p:cond delay="0"/>
                                          </p:stCondLst>
                                        </p:cTn>
                                        <p:tgtEl>
                                          <p:spTgt spid="9"/>
                                        </p:tgtEl>
                                        <p:attrNameLst>
                                          <p:attrName>style.visibility</p:attrName>
                                        </p:attrNameLst>
                                      </p:cBhvr>
                                      <p:to>
                                        <p:strVal val="visible"/>
                                      </p:to>
                                    </p:set>
                                    <p:anim calcmode="lin" valueType="num">
                                      <p:cBhvr additive="base">
                                        <p:cTn id="56" dur="1500" fill="hold"/>
                                        <p:tgtEl>
                                          <p:spTgt spid="9"/>
                                        </p:tgtEl>
                                        <p:attrNameLst>
                                          <p:attrName>ppt_x</p:attrName>
                                        </p:attrNameLst>
                                      </p:cBhvr>
                                      <p:tavLst>
                                        <p:tav tm="0">
                                          <p:val>
                                            <p:strVal val="#ppt_x"/>
                                          </p:val>
                                        </p:tav>
                                        <p:tav tm="100000">
                                          <p:val>
                                            <p:strVal val="#ppt_x"/>
                                          </p:val>
                                        </p:tav>
                                      </p:tavLst>
                                    </p:anim>
                                    <p:anim calcmode="lin" valueType="num">
                                      <p:cBhvr additive="base">
                                        <p:cTn id="57" dur="1500" fill="hold"/>
                                        <p:tgtEl>
                                          <p:spTgt spid="9"/>
                                        </p:tgtEl>
                                        <p:attrNameLst>
                                          <p:attrName>ppt_y</p:attrName>
                                        </p:attrNameLst>
                                      </p:cBhvr>
                                      <p:tavLst>
                                        <p:tav tm="0">
                                          <p:val>
                                            <p:strVal val="0-#ppt_h/2"/>
                                          </p:val>
                                        </p:tav>
                                        <p:tav tm="100000">
                                          <p:val>
                                            <p:strVal val="#ppt_y"/>
                                          </p:val>
                                        </p:tav>
                                      </p:tavLst>
                                    </p:anim>
                                  </p:childTnLst>
                                </p:cTn>
                              </p:par>
                              <p:par>
                                <p:cTn id="58" presetID="8" presetClass="emph" presetSubtype="0" fill="hold" nodeType="withEffect">
                                  <p:stCondLst>
                                    <p:cond delay="400"/>
                                  </p:stCondLst>
                                  <p:childTnLst>
                                    <p:animRot by="21600000">
                                      <p:cBhvr>
                                        <p:cTn id="59" dur="1500" fill="hold"/>
                                        <p:tgtEl>
                                          <p:spTgt spid="9"/>
                                        </p:tgtEl>
                                        <p:attrNameLst>
                                          <p:attrName>r</p:attrName>
                                        </p:attrNameLst>
                                      </p:cBhvr>
                                    </p:animRot>
                                  </p:childTnLst>
                                </p:cTn>
                              </p:par>
                              <p:par>
                                <p:cTn id="60" presetID="2" presetClass="entr" presetSubtype="1" fill="hold" nodeType="withEffect">
                                  <p:stCondLst>
                                    <p:cond delay="40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1500" fill="hold"/>
                                        <p:tgtEl>
                                          <p:spTgt spid="12"/>
                                        </p:tgtEl>
                                        <p:attrNameLst>
                                          <p:attrName>ppt_x</p:attrName>
                                        </p:attrNameLst>
                                      </p:cBhvr>
                                      <p:tavLst>
                                        <p:tav tm="0">
                                          <p:val>
                                            <p:strVal val="#ppt_x"/>
                                          </p:val>
                                        </p:tav>
                                        <p:tav tm="100000">
                                          <p:val>
                                            <p:strVal val="#ppt_x"/>
                                          </p:val>
                                        </p:tav>
                                      </p:tavLst>
                                    </p:anim>
                                    <p:anim calcmode="lin" valueType="num">
                                      <p:cBhvr additive="base">
                                        <p:cTn id="63" dur="1500" fill="hold"/>
                                        <p:tgtEl>
                                          <p:spTgt spid="12"/>
                                        </p:tgtEl>
                                        <p:attrNameLst>
                                          <p:attrName>ppt_y</p:attrName>
                                        </p:attrNameLst>
                                      </p:cBhvr>
                                      <p:tavLst>
                                        <p:tav tm="0">
                                          <p:val>
                                            <p:strVal val="0-#ppt_h/2"/>
                                          </p:val>
                                        </p:tav>
                                        <p:tav tm="100000">
                                          <p:val>
                                            <p:strVal val="#ppt_y"/>
                                          </p:val>
                                        </p:tav>
                                      </p:tavLst>
                                    </p:anim>
                                  </p:childTnLst>
                                </p:cTn>
                              </p:par>
                              <p:par>
                                <p:cTn id="64" presetID="8" presetClass="emph" presetSubtype="0" fill="hold" nodeType="withEffect">
                                  <p:stCondLst>
                                    <p:cond delay="400"/>
                                  </p:stCondLst>
                                  <p:childTnLst>
                                    <p:animRot by="21600000">
                                      <p:cBhvr>
                                        <p:cTn id="65" dur="15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4" grpId="0" animBg="1"/>
      <p:bldP spid="5" grpId="0"/>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0" name="矩形 1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pic>
        <p:nvPicPr>
          <p:cNvPr id="7"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7125" b="8482"/>
          <a:stretch/>
        </p:blipFill>
        <p:spPr bwMode="auto">
          <a:xfrm>
            <a:off x="2552281" y="1996505"/>
            <a:ext cx="2177684"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r="10986"/>
          <a:stretch/>
        </p:blipFill>
        <p:spPr>
          <a:xfrm>
            <a:off x="2552281" y="3141498"/>
            <a:ext cx="2193107" cy="1076828"/>
          </a:xfrm>
          <a:prstGeom prst="rect">
            <a:avLst/>
          </a:prstGeom>
        </p:spPr>
      </p:pic>
      <p:pic>
        <p:nvPicPr>
          <p:cNvPr id="9" name="Picture 6"/>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t="13115"/>
          <a:stretch/>
        </p:blipFill>
        <p:spPr bwMode="auto">
          <a:xfrm>
            <a:off x="2552281" y="4283199"/>
            <a:ext cx="2177684" cy="1076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 name="组合 9"/>
          <p:cNvGrpSpPr/>
          <p:nvPr/>
        </p:nvGrpSpPr>
        <p:grpSpPr>
          <a:xfrm>
            <a:off x="4928544" y="1996505"/>
            <a:ext cx="4752528" cy="1080120"/>
            <a:chOff x="3347864" y="1152444"/>
            <a:chExt cx="4752528" cy="1080120"/>
          </a:xfrm>
        </p:grpSpPr>
        <p:sp>
          <p:nvSpPr>
            <p:cNvPr id="11" name="矩形 10"/>
            <p:cNvSpPr/>
            <p:nvPr/>
          </p:nvSpPr>
          <p:spPr>
            <a:xfrm>
              <a:off x="3347864" y="1152444"/>
              <a:ext cx="4752528" cy="267178"/>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12" name="矩形 11"/>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单击此处填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内容</a:t>
              </a:r>
              <a:endParaRPr lang="zh-CN" altLang="en-US" dirty="0">
                <a:solidFill>
                  <a:schemeClr val="tx1">
                    <a:lumMod val="75000"/>
                    <a:lumOff val="25000"/>
                  </a:schemeClr>
                </a:solidFill>
              </a:endParaRPr>
            </a:p>
          </p:txBody>
        </p:sp>
      </p:grpSp>
      <p:grpSp>
        <p:nvGrpSpPr>
          <p:cNvPr id="13" name="组合 12"/>
          <p:cNvGrpSpPr/>
          <p:nvPr/>
        </p:nvGrpSpPr>
        <p:grpSpPr>
          <a:xfrm>
            <a:off x="4928544" y="3139852"/>
            <a:ext cx="4752528" cy="1080120"/>
            <a:chOff x="3347864" y="1152444"/>
            <a:chExt cx="4752528" cy="1080120"/>
          </a:xfrm>
        </p:grpSpPr>
        <p:sp>
          <p:nvSpPr>
            <p:cNvPr id="14" name="矩形 13"/>
            <p:cNvSpPr/>
            <p:nvPr/>
          </p:nvSpPr>
          <p:spPr>
            <a:xfrm>
              <a:off x="3347864" y="1152444"/>
              <a:ext cx="4752528" cy="267178"/>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15" name="矩形 14"/>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16" name="组合 15"/>
          <p:cNvGrpSpPr/>
          <p:nvPr/>
        </p:nvGrpSpPr>
        <p:grpSpPr>
          <a:xfrm>
            <a:off x="4928544" y="4283199"/>
            <a:ext cx="4752528" cy="1080120"/>
            <a:chOff x="3347864" y="1152444"/>
            <a:chExt cx="4752528" cy="1080120"/>
          </a:xfrm>
        </p:grpSpPr>
        <p:sp>
          <p:nvSpPr>
            <p:cNvPr id="17" name="矩形 16"/>
            <p:cNvSpPr/>
            <p:nvPr/>
          </p:nvSpPr>
          <p:spPr>
            <a:xfrm>
              <a:off x="3347864" y="1152444"/>
              <a:ext cx="4752528" cy="267178"/>
            </a:xfrm>
            <a:prstGeom prst="rect">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18" name="矩形 17"/>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val="311521919"/>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300"/>
                            </p:stCondLst>
                            <p:childTnLst>
                              <p:par>
                                <p:cTn id="32" presetID="2" presetClass="entr" presetSubtype="8" decel="100000"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750" fill="hold"/>
                                        <p:tgtEl>
                                          <p:spTgt spid="7"/>
                                        </p:tgtEl>
                                        <p:attrNameLst>
                                          <p:attrName>ppt_x</p:attrName>
                                        </p:attrNameLst>
                                      </p:cBhvr>
                                      <p:tavLst>
                                        <p:tav tm="0">
                                          <p:val>
                                            <p:strVal val="0-#ppt_w/2"/>
                                          </p:val>
                                        </p:tav>
                                        <p:tav tm="100000">
                                          <p:val>
                                            <p:strVal val="#ppt_x"/>
                                          </p:val>
                                        </p:tav>
                                      </p:tavLst>
                                    </p:anim>
                                    <p:anim calcmode="lin" valueType="num">
                                      <p:cBhvr additive="base">
                                        <p:cTn id="35" dur="750" fill="hold"/>
                                        <p:tgtEl>
                                          <p:spTgt spid="7"/>
                                        </p:tgtEl>
                                        <p:attrNameLst>
                                          <p:attrName>ppt_y</p:attrName>
                                        </p:attrNameLst>
                                      </p:cBhvr>
                                      <p:tavLst>
                                        <p:tav tm="0">
                                          <p:val>
                                            <p:strVal val="#ppt_y"/>
                                          </p:val>
                                        </p:tav>
                                        <p:tav tm="100000">
                                          <p:val>
                                            <p:strVal val="#ppt_y"/>
                                          </p:val>
                                        </p:tav>
                                      </p:tavLst>
                                    </p:anim>
                                  </p:childTnLst>
                                </p:cTn>
                              </p:par>
                              <p:par>
                                <p:cTn id="36" presetID="2" presetClass="entr" presetSubtype="8" decel="100000" fill="hold" nodeType="withEffect">
                                  <p:stCondLst>
                                    <p:cond delay="75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750" fill="hold"/>
                                        <p:tgtEl>
                                          <p:spTgt spid="8"/>
                                        </p:tgtEl>
                                        <p:attrNameLst>
                                          <p:attrName>ppt_x</p:attrName>
                                        </p:attrNameLst>
                                      </p:cBhvr>
                                      <p:tavLst>
                                        <p:tav tm="0">
                                          <p:val>
                                            <p:strVal val="0-#ppt_w/2"/>
                                          </p:val>
                                        </p:tav>
                                        <p:tav tm="100000">
                                          <p:val>
                                            <p:strVal val="#ppt_x"/>
                                          </p:val>
                                        </p:tav>
                                      </p:tavLst>
                                    </p:anim>
                                    <p:anim calcmode="lin" valueType="num">
                                      <p:cBhvr additive="base">
                                        <p:cTn id="39" dur="75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5800"/>
                            </p:stCondLst>
                            <p:childTnLst>
                              <p:par>
                                <p:cTn id="41" presetID="2" presetClass="entr" presetSubtype="8" decel="10000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750" fill="hold"/>
                                        <p:tgtEl>
                                          <p:spTgt spid="9"/>
                                        </p:tgtEl>
                                        <p:attrNameLst>
                                          <p:attrName>ppt_x</p:attrName>
                                        </p:attrNameLst>
                                      </p:cBhvr>
                                      <p:tavLst>
                                        <p:tav tm="0">
                                          <p:val>
                                            <p:strVal val="0-#ppt_w/2"/>
                                          </p:val>
                                        </p:tav>
                                        <p:tav tm="100000">
                                          <p:val>
                                            <p:strVal val="#ppt_x"/>
                                          </p:val>
                                        </p:tav>
                                      </p:tavLst>
                                    </p:anim>
                                    <p:anim calcmode="lin" valueType="num">
                                      <p:cBhvr additive="base">
                                        <p:cTn id="44" dur="750" fill="hold"/>
                                        <p:tgtEl>
                                          <p:spTgt spid="9"/>
                                        </p:tgtEl>
                                        <p:attrNameLst>
                                          <p:attrName>ppt_y</p:attrName>
                                        </p:attrNameLst>
                                      </p:cBhvr>
                                      <p:tavLst>
                                        <p:tav tm="0">
                                          <p:val>
                                            <p:strVal val="#ppt_y"/>
                                          </p:val>
                                        </p:tav>
                                        <p:tav tm="100000">
                                          <p:val>
                                            <p:strVal val="#ppt_y"/>
                                          </p:val>
                                        </p:tav>
                                      </p:tavLst>
                                    </p:anim>
                                  </p:childTnLst>
                                </p:cTn>
                              </p:par>
                            </p:childTnLst>
                          </p:cTn>
                        </p:par>
                        <p:par>
                          <p:cTn id="45" fill="hold">
                            <p:stCondLst>
                              <p:cond delay="6550"/>
                            </p:stCondLst>
                            <p:childTnLst>
                              <p:par>
                                <p:cTn id="46" presetID="2" presetClass="entr" presetSubtype="2" fill="hold"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750" fill="hold"/>
                                        <p:tgtEl>
                                          <p:spTgt spid="10"/>
                                        </p:tgtEl>
                                        <p:attrNameLst>
                                          <p:attrName>ppt_x</p:attrName>
                                        </p:attrNameLst>
                                      </p:cBhvr>
                                      <p:tavLst>
                                        <p:tav tm="0">
                                          <p:val>
                                            <p:strVal val="1+#ppt_w/2"/>
                                          </p:val>
                                        </p:tav>
                                        <p:tav tm="100000">
                                          <p:val>
                                            <p:strVal val="#ppt_x"/>
                                          </p:val>
                                        </p:tav>
                                      </p:tavLst>
                                    </p:anim>
                                    <p:anim calcmode="lin" valueType="num">
                                      <p:cBhvr additive="base">
                                        <p:cTn id="49" dur="750" fill="hold"/>
                                        <p:tgtEl>
                                          <p:spTgt spid="10"/>
                                        </p:tgtEl>
                                        <p:attrNameLst>
                                          <p:attrName>ppt_y</p:attrName>
                                        </p:attrNameLst>
                                      </p:cBhvr>
                                      <p:tavLst>
                                        <p:tav tm="0">
                                          <p:val>
                                            <p:strVal val="#ppt_y"/>
                                          </p:val>
                                        </p:tav>
                                        <p:tav tm="100000">
                                          <p:val>
                                            <p:strVal val="#ppt_y"/>
                                          </p:val>
                                        </p:tav>
                                      </p:tavLst>
                                    </p:anim>
                                  </p:childTnLst>
                                </p:cTn>
                              </p:par>
                            </p:childTnLst>
                          </p:cTn>
                        </p:par>
                        <p:par>
                          <p:cTn id="50" fill="hold">
                            <p:stCondLst>
                              <p:cond delay="7300"/>
                            </p:stCondLst>
                            <p:childTnLst>
                              <p:par>
                                <p:cTn id="51" presetID="2" presetClass="entr" presetSubtype="2"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750" fill="hold"/>
                                        <p:tgtEl>
                                          <p:spTgt spid="13"/>
                                        </p:tgtEl>
                                        <p:attrNameLst>
                                          <p:attrName>ppt_x</p:attrName>
                                        </p:attrNameLst>
                                      </p:cBhvr>
                                      <p:tavLst>
                                        <p:tav tm="0">
                                          <p:val>
                                            <p:strVal val="1+#ppt_w/2"/>
                                          </p:val>
                                        </p:tav>
                                        <p:tav tm="100000">
                                          <p:val>
                                            <p:strVal val="#ppt_x"/>
                                          </p:val>
                                        </p:tav>
                                      </p:tavLst>
                                    </p:anim>
                                    <p:anim calcmode="lin" valueType="num">
                                      <p:cBhvr additive="base">
                                        <p:cTn id="54" dur="750" fill="hold"/>
                                        <p:tgtEl>
                                          <p:spTgt spid="13"/>
                                        </p:tgtEl>
                                        <p:attrNameLst>
                                          <p:attrName>ppt_y</p:attrName>
                                        </p:attrNameLst>
                                      </p:cBhvr>
                                      <p:tavLst>
                                        <p:tav tm="0">
                                          <p:val>
                                            <p:strVal val="#ppt_y"/>
                                          </p:val>
                                        </p:tav>
                                        <p:tav tm="100000">
                                          <p:val>
                                            <p:strVal val="#ppt_y"/>
                                          </p:val>
                                        </p:tav>
                                      </p:tavLst>
                                    </p:anim>
                                  </p:childTnLst>
                                </p:cTn>
                              </p:par>
                            </p:childTnLst>
                          </p:cTn>
                        </p:par>
                        <p:par>
                          <p:cTn id="55" fill="hold">
                            <p:stCondLst>
                              <p:cond delay="8050"/>
                            </p:stCondLst>
                            <p:childTnLst>
                              <p:par>
                                <p:cTn id="56" presetID="2" presetClass="entr" presetSubtype="2"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750" fill="hold"/>
                                        <p:tgtEl>
                                          <p:spTgt spid="16"/>
                                        </p:tgtEl>
                                        <p:attrNameLst>
                                          <p:attrName>ppt_x</p:attrName>
                                        </p:attrNameLst>
                                      </p:cBhvr>
                                      <p:tavLst>
                                        <p:tav tm="0">
                                          <p:val>
                                            <p:strVal val="1+#ppt_w/2"/>
                                          </p:val>
                                        </p:tav>
                                        <p:tav tm="100000">
                                          <p:val>
                                            <p:strVal val="#ppt_x"/>
                                          </p:val>
                                        </p:tav>
                                      </p:tavLst>
                                    </p:anim>
                                    <p:anim calcmode="lin" valueType="num">
                                      <p:cBhvr additive="base">
                                        <p:cTn id="59"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65" name="矩形 64"/>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grpSp>
        <p:nvGrpSpPr>
          <p:cNvPr id="19" name="组合 44"/>
          <p:cNvGrpSpPr>
            <a:grpSpLocks/>
          </p:cNvGrpSpPr>
          <p:nvPr/>
        </p:nvGrpSpPr>
        <p:grpSpPr bwMode="auto">
          <a:xfrm flipH="1">
            <a:off x="2400829" y="3043767"/>
            <a:ext cx="2184400" cy="463550"/>
            <a:chOff x="-362770" y="3102960"/>
            <a:chExt cx="2183514" cy="463550"/>
          </a:xfrm>
        </p:grpSpPr>
        <p:sp>
          <p:nvSpPr>
            <p:cNvPr id="20" name="TextBox 41"/>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2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2734322" y="2719124"/>
            <a:ext cx="1455737" cy="338138"/>
          </a:xfrm>
          <a:prstGeom prst="rect">
            <a:avLst/>
          </a:prstGeom>
          <a:solidFill>
            <a:srgbClr val="8AC028"/>
          </a:solid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itchFamily="34" charset="-122"/>
                <a:ea typeface="微软雅黑" pitchFamily="34" charset="-122"/>
              </a:rPr>
              <a:t>点击添加文本    </a:t>
            </a:r>
            <a:endParaRPr lang="en-US" altLang="zh-CN" sz="1600" b="1" kern="0" dirty="0" smtClean="0">
              <a:solidFill>
                <a:schemeClr val="bg1"/>
              </a:solidFill>
              <a:latin typeface="微软雅黑" pitchFamily="34" charset="-122"/>
              <a:ea typeface="微软雅黑" pitchFamily="34" charset="-122"/>
            </a:endParaRPr>
          </a:p>
        </p:txBody>
      </p:sp>
      <p:grpSp>
        <p:nvGrpSpPr>
          <p:cNvPr id="23" name="组合 22"/>
          <p:cNvGrpSpPr/>
          <p:nvPr/>
        </p:nvGrpSpPr>
        <p:grpSpPr>
          <a:xfrm>
            <a:off x="4560523" y="5318663"/>
            <a:ext cx="2682730" cy="1037348"/>
            <a:chOff x="3361619" y="5216737"/>
            <a:chExt cx="2682730" cy="1037348"/>
          </a:xfrm>
          <a:effectLst>
            <a:reflection blurRad="6350" stA="52000" endA="300" endPos="35000" dir="5400000" sy="-100000" algn="bl" rotWithShape="0"/>
          </a:effectLst>
        </p:grpSpPr>
        <p:sp>
          <p:nvSpPr>
            <p:cNvPr id="24" name="椭圆 23"/>
            <p:cNvSpPr/>
            <p:nvPr/>
          </p:nvSpPr>
          <p:spPr>
            <a:xfrm>
              <a:off x="3421783" y="5352106"/>
              <a:ext cx="2562402" cy="901979"/>
            </a:xfrm>
            <a:prstGeom prst="ellipse">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24"/>
            <p:cNvSpPr/>
            <p:nvPr/>
          </p:nvSpPr>
          <p:spPr>
            <a:xfrm>
              <a:off x="3361619" y="5216737"/>
              <a:ext cx="2682730" cy="944336"/>
            </a:xfrm>
            <a:prstGeom prst="ellipse">
              <a:avLst/>
            </a:prstGeom>
            <a:solidFill>
              <a:srgbClr val="8AC02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26" name="同心圆 25"/>
          <p:cNvSpPr/>
          <p:nvPr/>
        </p:nvSpPr>
        <p:spPr>
          <a:xfrm>
            <a:off x="4650316" y="2067455"/>
            <a:ext cx="2444750" cy="2444750"/>
          </a:xfrm>
          <a:prstGeom prst="donut">
            <a:avLst>
              <a:gd name="adj" fmla="val 5596"/>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27" name="同心圆 26"/>
          <p:cNvSpPr/>
          <p:nvPr/>
        </p:nvSpPr>
        <p:spPr>
          <a:xfrm>
            <a:off x="4650316" y="2056342"/>
            <a:ext cx="2444750" cy="2444750"/>
          </a:xfrm>
          <a:prstGeom prst="donut">
            <a:avLst>
              <a:gd name="adj" fmla="val 2521"/>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28" name="矩形 27"/>
          <p:cNvSpPr/>
          <p:nvPr/>
        </p:nvSpPr>
        <p:spPr>
          <a:xfrm>
            <a:off x="5833004" y="3613680"/>
            <a:ext cx="123825" cy="655637"/>
          </a:xfrm>
          <a:prstGeom prst="rect">
            <a:avLst/>
          </a:prstGeom>
          <a:gradFill flip="none" rotWithShape="1">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9" name="椭圆 28"/>
          <p:cNvSpPr/>
          <p:nvPr/>
        </p:nvSpPr>
        <p:spPr>
          <a:xfrm>
            <a:off x="5455405" y="2854569"/>
            <a:ext cx="820787" cy="820787"/>
          </a:xfrm>
          <a:prstGeom prst="ellipse">
            <a:avLst/>
          </a:prstGeom>
          <a:gradFill flip="none" rotWithShape="1">
            <a:gsLst>
              <a:gs pos="0">
                <a:schemeClr val="bg1">
                  <a:lumMod val="85000"/>
                </a:schemeClr>
              </a:gs>
              <a:gs pos="53000">
                <a:schemeClr val="bg1">
                  <a:lumMod val="65000"/>
                </a:schemeClr>
              </a:gs>
              <a:gs pos="83000">
                <a:schemeClr val="bg1">
                  <a:lumMod val="50000"/>
                </a:schemeClr>
              </a:gs>
              <a:gs pos="100000">
                <a:srgbClr val="96AB94"/>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0" name="同心圆 29"/>
          <p:cNvSpPr/>
          <p:nvPr/>
        </p:nvSpPr>
        <p:spPr>
          <a:xfrm>
            <a:off x="5523441" y="2915180"/>
            <a:ext cx="698500" cy="698500"/>
          </a:xfrm>
          <a:prstGeom prst="donut">
            <a:avLst>
              <a:gd name="adj" fmla="val 8855"/>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31" name="矩形 30"/>
          <p:cNvSpPr/>
          <p:nvPr/>
        </p:nvSpPr>
        <p:spPr>
          <a:xfrm>
            <a:off x="5782204" y="4174067"/>
            <a:ext cx="212725" cy="1403350"/>
          </a:xfrm>
          <a:prstGeom prst="rect">
            <a:avLst/>
          </a:prstGeom>
          <a:gradFill flip="none" rotWithShape="1">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2" name="梯形 31"/>
          <p:cNvSpPr/>
          <p:nvPr/>
        </p:nvSpPr>
        <p:spPr>
          <a:xfrm>
            <a:off x="5491691" y="5550430"/>
            <a:ext cx="787400" cy="285750"/>
          </a:xfrm>
          <a:prstGeom prst="trapezoid">
            <a:avLst>
              <a:gd name="adj" fmla="val 95491"/>
            </a:avLst>
          </a:prstGeom>
          <a:gradFill>
            <a:gsLst>
              <a:gs pos="0">
                <a:schemeClr val="bg1">
                  <a:lumMod val="85000"/>
                </a:schemeClr>
              </a:gs>
              <a:gs pos="14000">
                <a:schemeClr val="bg1">
                  <a:lumMod val="65000"/>
                </a:schemeClr>
              </a:gs>
              <a:gs pos="39000">
                <a:schemeClr val="bg1">
                  <a:lumMod val="50000"/>
                </a:schemeClr>
              </a:gs>
              <a:gs pos="100000">
                <a:schemeClr val="tx1">
                  <a:lumMod val="75000"/>
                  <a:lumOff val="2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cxnSp>
        <p:nvCxnSpPr>
          <p:cNvPr id="33" name="直接连接符 32"/>
          <p:cNvCxnSpPr/>
          <p:nvPr/>
        </p:nvCxnSpPr>
        <p:spPr>
          <a:xfrm flipH="1">
            <a:off x="2038879" y="3507317"/>
            <a:ext cx="3084512" cy="0"/>
          </a:xfrm>
          <a:prstGeom prst="line">
            <a:avLst/>
          </a:prstGeom>
          <a:ln w="12700">
            <a:solidFill>
              <a:srgbClr val="333F5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4" name="组合 44"/>
          <p:cNvGrpSpPr>
            <a:grpSpLocks/>
          </p:cNvGrpSpPr>
          <p:nvPr/>
        </p:nvGrpSpPr>
        <p:grpSpPr bwMode="auto">
          <a:xfrm flipH="1">
            <a:off x="7271279" y="3043767"/>
            <a:ext cx="2184400" cy="463550"/>
            <a:chOff x="-362770" y="3102960"/>
            <a:chExt cx="2183514" cy="463550"/>
          </a:xfrm>
        </p:grpSpPr>
        <p:sp>
          <p:nvSpPr>
            <p:cNvPr id="35" name="TextBox 64"/>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36"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37" name="TextBox 11"/>
          <p:cNvSpPr txBox="1">
            <a:spLocks noChangeArrowheads="1"/>
          </p:cNvSpPr>
          <p:nvPr/>
        </p:nvSpPr>
        <p:spPr bwMode="auto">
          <a:xfrm flipH="1">
            <a:off x="7544294" y="2697403"/>
            <a:ext cx="1455737" cy="338138"/>
          </a:xfrm>
          <a:prstGeom prst="rect">
            <a:avLst/>
          </a:prstGeom>
          <a:solidFill>
            <a:srgbClr val="8AC028"/>
          </a:solid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itchFamily="34" charset="-122"/>
                <a:ea typeface="微软雅黑" pitchFamily="34" charset="-122"/>
              </a:rPr>
              <a:t>点击添加文本    </a:t>
            </a:r>
            <a:endParaRPr lang="en-US" altLang="zh-CN" sz="1600" b="1" kern="0" dirty="0" smtClean="0">
              <a:solidFill>
                <a:schemeClr val="bg1"/>
              </a:solidFill>
              <a:latin typeface="微软雅黑" pitchFamily="34" charset="-122"/>
              <a:ea typeface="微软雅黑" pitchFamily="34" charset="-122"/>
            </a:endParaRPr>
          </a:p>
        </p:txBody>
      </p:sp>
      <p:cxnSp>
        <p:nvCxnSpPr>
          <p:cNvPr id="38" name="直接连接符 37"/>
          <p:cNvCxnSpPr/>
          <p:nvPr/>
        </p:nvCxnSpPr>
        <p:spPr>
          <a:xfrm flipH="1">
            <a:off x="6701366" y="3507317"/>
            <a:ext cx="3084513" cy="0"/>
          </a:xfrm>
          <a:prstGeom prst="line">
            <a:avLst/>
          </a:prstGeom>
          <a:ln w="12700">
            <a:solidFill>
              <a:srgbClr val="333F5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39" name="组合 44"/>
          <p:cNvGrpSpPr>
            <a:grpSpLocks/>
          </p:cNvGrpSpPr>
          <p:nvPr/>
        </p:nvGrpSpPr>
        <p:grpSpPr bwMode="auto">
          <a:xfrm flipH="1">
            <a:off x="4745566" y="1141942"/>
            <a:ext cx="2184400" cy="463550"/>
            <a:chOff x="-362770" y="3102960"/>
            <a:chExt cx="2183514" cy="463550"/>
          </a:xfrm>
        </p:grpSpPr>
        <p:sp>
          <p:nvSpPr>
            <p:cNvPr id="40" name="TextBox 69"/>
            <p:cNvSpPr txBox="1">
              <a:spLocks noChangeArrowheads="1"/>
            </p:cNvSpPr>
            <p:nvPr/>
          </p:nvSpPr>
          <p:spPr bwMode="auto">
            <a:xfrm>
              <a:off x="675034"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sp>
          <p:nvSpPr>
            <p:cNvPr id="41" name="TextBox 11"/>
            <p:cNvSpPr txBox="1">
              <a:spLocks noChangeArrowheads="1"/>
            </p:cNvSpPr>
            <p:nvPr/>
          </p:nvSpPr>
          <p:spPr bwMode="auto">
            <a:xfrm>
              <a:off x="-362770" y="3102960"/>
              <a:ext cx="1145710" cy="46355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    </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a:p>
              <a:pPr eaLnBrk="1" fontAlgn="auto" hangingPunct="1">
                <a:spcBef>
                  <a:spcPts val="0"/>
                </a:spcBef>
                <a:spcAft>
                  <a:spcPts val="0"/>
                </a:spcAft>
                <a:defRPr/>
              </a:pPr>
              <a:r>
                <a:rPr lang="zh-CN" altLang="en-US" sz="1200" kern="0" dirty="0" smtClean="0">
                  <a:solidFill>
                    <a:sysClr val="windowText" lastClr="000000">
                      <a:lumMod val="85000"/>
                      <a:lumOff val="15000"/>
                    </a:sysClr>
                  </a:solidFill>
                  <a:latin typeface="微软雅黑" pitchFamily="34" charset="-122"/>
                  <a:ea typeface="微软雅黑" pitchFamily="34" charset="-122"/>
                </a:rPr>
                <a:t>点击添加文本</a:t>
              </a:r>
              <a:endParaRPr lang="en-US" altLang="zh-CN" sz="1200" kern="0" dirty="0" smtClean="0">
                <a:solidFill>
                  <a:sysClr val="windowText" lastClr="000000">
                    <a:lumMod val="85000"/>
                    <a:lumOff val="15000"/>
                  </a:sysClr>
                </a:solidFill>
                <a:latin typeface="微软雅黑" pitchFamily="34" charset="-122"/>
                <a:ea typeface="微软雅黑" pitchFamily="34" charset="-122"/>
              </a:endParaRPr>
            </a:p>
          </p:txBody>
        </p:sp>
      </p:grpSp>
      <p:sp>
        <p:nvSpPr>
          <p:cNvPr id="42" name="TextBox 11"/>
          <p:cNvSpPr txBox="1">
            <a:spLocks noChangeArrowheads="1"/>
          </p:cNvSpPr>
          <p:nvPr/>
        </p:nvSpPr>
        <p:spPr bwMode="auto">
          <a:xfrm flipH="1">
            <a:off x="5131329" y="738717"/>
            <a:ext cx="1455737" cy="339725"/>
          </a:xfrm>
          <a:prstGeom prst="rect">
            <a:avLst/>
          </a:prstGeom>
          <a:solidFill>
            <a:srgbClr val="8AC028"/>
          </a:solid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spcBef>
                <a:spcPts val="0"/>
              </a:spcBef>
              <a:spcAft>
                <a:spcPts val="0"/>
              </a:spcAft>
              <a:defRPr/>
            </a:pPr>
            <a:r>
              <a:rPr lang="zh-CN" altLang="en-US" sz="1600" b="1" kern="0" dirty="0" smtClean="0">
                <a:solidFill>
                  <a:schemeClr val="bg1"/>
                </a:solidFill>
                <a:latin typeface="微软雅黑" pitchFamily="34" charset="-122"/>
                <a:ea typeface="微软雅黑" pitchFamily="34" charset="-122"/>
              </a:rPr>
              <a:t>点击添加文本    </a:t>
            </a:r>
            <a:endParaRPr lang="en-US" altLang="zh-CN" sz="1600" b="1" kern="0" dirty="0" smtClean="0">
              <a:solidFill>
                <a:schemeClr val="bg1"/>
              </a:solidFill>
              <a:latin typeface="微软雅黑" pitchFamily="34" charset="-122"/>
              <a:ea typeface="微软雅黑" pitchFamily="34" charset="-122"/>
            </a:endParaRPr>
          </a:p>
        </p:txBody>
      </p:sp>
      <p:cxnSp>
        <p:nvCxnSpPr>
          <p:cNvPr id="43" name="直接连接符 42"/>
          <p:cNvCxnSpPr/>
          <p:nvPr/>
        </p:nvCxnSpPr>
        <p:spPr>
          <a:xfrm flipH="1">
            <a:off x="4310591" y="1597555"/>
            <a:ext cx="3084513" cy="0"/>
          </a:xfrm>
          <a:prstGeom prst="line">
            <a:avLst/>
          </a:prstGeom>
          <a:ln w="12700">
            <a:solidFill>
              <a:srgbClr val="333F50"/>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44" name="组合 43"/>
          <p:cNvGrpSpPr>
            <a:grpSpLocks/>
          </p:cNvGrpSpPr>
          <p:nvPr/>
        </p:nvGrpSpPr>
        <p:grpSpPr bwMode="auto">
          <a:xfrm rot="-6406291">
            <a:off x="4980118" y="2314935"/>
            <a:ext cx="1760538" cy="1761669"/>
            <a:chOff x="3709582" y="2495747"/>
            <a:chExt cx="1759599" cy="1761740"/>
          </a:xfrm>
        </p:grpSpPr>
        <p:grpSp>
          <p:nvGrpSpPr>
            <p:cNvPr id="45" name="组合 35"/>
            <p:cNvGrpSpPr>
              <a:grpSpLocks/>
            </p:cNvGrpSpPr>
            <p:nvPr/>
          </p:nvGrpSpPr>
          <p:grpSpPr bwMode="auto">
            <a:xfrm>
              <a:off x="4553681" y="3333327"/>
              <a:ext cx="915500" cy="924160"/>
              <a:chOff x="4553681" y="3333327"/>
              <a:chExt cx="915500" cy="924160"/>
            </a:xfrm>
          </p:grpSpPr>
          <p:sp>
            <p:nvSpPr>
              <p:cNvPr id="47" name="饼形 4"/>
              <p:cNvSpPr/>
              <p:nvPr/>
            </p:nvSpPr>
            <p:spPr>
              <a:xfrm rot="14639890">
                <a:off x="4628828" y="3417134"/>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48" name="新月形 2"/>
              <p:cNvSpPr/>
              <p:nvPr/>
            </p:nvSpPr>
            <p:spPr>
              <a:xfrm rot="11331083">
                <a:off x="4914342" y="3333327"/>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46" name="饼形 4"/>
            <p:cNvSpPr/>
            <p:nvPr/>
          </p:nvSpPr>
          <p:spPr>
            <a:xfrm rot="13991709">
              <a:off x="3784729" y="2420600"/>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49" name="组合 48"/>
          <p:cNvGrpSpPr>
            <a:grpSpLocks/>
          </p:cNvGrpSpPr>
          <p:nvPr/>
        </p:nvGrpSpPr>
        <p:grpSpPr bwMode="auto">
          <a:xfrm rot="-1126781">
            <a:off x="5018616" y="2386542"/>
            <a:ext cx="1758950" cy="1760538"/>
            <a:chOff x="3707904" y="2497641"/>
            <a:chExt cx="1758012" cy="1760608"/>
          </a:xfrm>
        </p:grpSpPr>
        <p:grpSp>
          <p:nvGrpSpPr>
            <p:cNvPr id="50" name="组合 35"/>
            <p:cNvGrpSpPr>
              <a:grpSpLocks/>
            </p:cNvGrpSpPr>
            <p:nvPr/>
          </p:nvGrpSpPr>
          <p:grpSpPr bwMode="auto">
            <a:xfrm>
              <a:off x="4550770" y="3334356"/>
              <a:ext cx="915146" cy="923893"/>
              <a:chOff x="4550770" y="3334356"/>
              <a:chExt cx="915146" cy="923893"/>
            </a:xfrm>
          </p:grpSpPr>
          <p:sp>
            <p:nvSpPr>
              <p:cNvPr id="52" name="饼形 4"/>
              <p:cNvSpPr/>
              <p:nvPr/>
            </p:nvSpPr>
            <p:spPr>
              <a:xfrm rot="14639890">
                <a:off x="4624804" y="3416233"/>
                <a:ext cx="765206" cy="915499"/>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53" name="新月形 2"/>
              <p:cNvSpPr/>
              <p:nvPr/>
            </p:nvSpPr>
            <p:spPr>
              <a:xfrm rot="11331083">
                <a:off x="4910893" y="3332166"/>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1" name="饼形 4"/>
            <p:cNvSpPr/>
            <p:nvPr/>
          </p:nvSpPr>
          <p:spPr>
            <a:xfrm rot="13991709">
              <a:off x="3783826" y="2421648"/>
              <a:ext cx="765205"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54" name="组合 53"/>
          <p:cNvGrpSpPr>
            <a:grpSpLocks/>
          </p:cNvGrpSpPr>
          <p:nvPr/>
        </p:nvGrpSpPr>
        <p:grpSpPr bwMode="auto">
          <a:xfrm rot="9773942">
            <a:off x="4961466" y="2359555"/>
            <a:ext cx="1758950" cy="1760537"/>
            <a:chOff x="3707904" y="2497641"/>
            <a:chExt cx="1758012" cy="1760608"/>
          </a:xfrm>
        </p:grpSpPr>
        <p:grpSp>
          <p:nvGrpSpPr>
            <p:cNvPr id="55" name="组合 35"/>
            <p:cNvGrpSpPr>
              <a:grpSpLocks/>
            </p:cNvGrpSpPr>
            <p:nvPr/>
          </p:nvGrpSpPr>
          <p:grpSpPr bwMode="auto">
            <a:xfrm>
              <a:off x="4550770" y="3334356"/>
              <a:ext cx="915146" cy="923893"/>
              <a:chOff x="4550770" y="3334356"/>
              <a:chExt cx="915146" cy="923893"/>
            </a:xfrm>
          </p:grpSpPr>
          <p:sp>
            <p:nvSpPr>
              <p:cNvPr id="57" name="饼形 4"/>
              <p:cNvSpPr/>
              <p:nvPr/>
            </p:nvSpPr>
            <p:spPr>
              <a:xfrm rot="14639890">
                <a:off x="4627949" y="3418518"/>
                <a:ext cx="765206" cy="915500"/>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58" name="新月形 2"/>
              <p:cNvSpPr/>
              <p:nvPr/>
            </p:nvSpPr>
            <p:spPr>
              <a:xfrm rot="11331083">
                <a:off x="4913592" y="3337168"/>
                <a:ext cx="520422" cy="874748"/>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56" name="饼形 4"/>
            <p:cNvSpPr/>
            <p:nvPr/>
          </p:nvSpPr>
          <p:spPr>
            <a:xfrm rot="13991709">
              <a:off x="3784691" y="2422281"/>
              <a:ext cx="765206" cy="915499"/>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grpSp>
        <p:nvGrpSpPr>
          <p:cNvPr id="59" name="组合 58"/>
          <p:cNvGrpSpPr>
            <a:grpSpLocks/>
          </p:cNvGrpSpPr>
          <p:nvPr/>
        </p:nvGrpSpPr>
        <p:grpSpPr bwMode="auto">
          <a:xfrm rot="3920791">
            <a:off x="4999567" y="2396067"/>
            <a:ext cx="1757362" cy="1760537"/>
            <a:chOff x="3707904" y="2497641"/>
            <a:chExt cx="1758012" cy="1760608"/>
          </a:xfrm>
        </p:grpSpPr>
        <p:grpSp>
          <p:nvGrpSpPr>
            <p:cNvPr id="60" name="组合 35"/>
            <p:cNvGrpSpPr>
              <a:grpSpLocks/>
            </p:cNvGrpSpPr>
            <p:nvPr/>
          </p:nvGrpSpPr>
          <p:grpSpPr bwMode="auto">
            <a:xfrm>
              <a:off x="4550770" y="3334356"/>
              <a:ext cx="915146" cy="923893"/>
              <a:chOff x="4550770" y="3334356"/>
              <a:chExt cx="915146" cy="923893"/>
            </a:xfrm>
          </p:grpSpPr>
          <p:sp>
            <p:nvSpPr>
              <p:cNvPr id="62" name="饼形 4"/>
              <p:cNvSpPr/>
              <p:nvPr/>
            </p:nvSpPr>
            <p:spPr>
              <a:xfrm rot="14639890">
                <a:off x="4623465" y="3417708"/>
                <a:ext cx="765206" cy="914738"/>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sp>
            <p:nvSpPr>
              <p:cNvPr id="63" name="新月形 2"/>
              <p:cNvSpPr/>
              <p:nvPr/>
            </p:nvSpPr>
            <p:spPr>
              <a:xfrm rot="11331083">
                <a:off x="4909562" y="3335622"/>
                <a:ext cx="520892" cy="874747"/>
              </a:xfrm>
              <a:custGeom>
                <a:avLst/>
                <a:gdLst>
                  <a:gd name="connsiteX0" fmla="*/ 339206 w 339206"/>
                  <a:gd name="connsiteY0" fmla="*/ 653831 h 653831"/>
                  <a:gd name="connsiteX1" fmla="*/ 0 w 339206"/>
                  <a:gd name="connsiteY1" fmla="*/ 326915 h 653831"/>
                  <a:gd name="connsiteX2" fmla="*/ 339206 w 339206"/>
                  <a:gd name="connsiteY2" fmla="*/ -1 h 653831"/>
                  <a:gd name="connsiteX3" fmla="*/ 339206 w 339206"/>
                  <a:gd name="connsiteY3" fmla="*/ 653830 h 653831"/>
                  <a:gd name="connsiteX4" fmla="*/ 339206 w 339206"/>
                  <a:gd name="connsiteY4" fmla="*/ 653831 h 653831"/>
                  <a:gd name="connsiteX0" fmla="*/ 339565 w 393465"/>
                  <a:gd name="connsiteY0" fmla="*/ 773129 h 773129"/>
                  <a:gd name="connsiteX1" fmla="*/ 359 w 393465"/>
                  <a:gd name="connsiteY1" fmla="*/ 446213 h 773129"/>
                  <a:gd name="connsiteX2" fmla="*/ 393465 w 393465"/>
                  <a:gd name="connsiteY2" fmla="*/ 0 h 773129"/>
                  <a:gd name="connsiteX3" fmla="*/ 339565 w 393465"/>
                  <a:gd name="connsiteY3" fmla="*/ 773128 h 773129"/>
                  <a:gd name="connsiteX4" fmla="*/ 339565 w 393465"/>
                  <a:gd name="connsiteY4" fmla="*/ 773129 h 773129"/>
                  <a:gd name="connsiteX0" fmla="*/ 192697 w 406502"/>
                  <a:gd name="connsiteY0" fmla="*/ 843518 h 843518"/>
                  <a:gd name="connsiteX1" fmla="*/ 13396 w 406502"/>
                  <a:gd name="connsiteY1" fmla="*/ 446213 h 843518"/>
                  <a:gd name="connsiteX2" fmla="*/ 406502 w 406502"/>
                  <a:gd name="connsiteY2" fmla="*/ 0 h 843518"/>
                  <a:gd name="connsiteX3" fmla="*/ 352602 w 406502"/>
                  <a:gd name="connsiteY3" fmla="*/ 773128 h 843518"/>
                  <a:gd name="connsiteX4" fmla="*/ 192697 w 406502"/>
                  <a:gd name="connsiteY4" fmla="*/ 843518 h 843518"/>
                  <a:gd name="connsiteX0" fmla="*/ 192697 w 406502"/>
                  <a:gd name="connsiteY0" fmla="*/ 843518 h 843518"/>
                  <a:gd name="connsiteX1" fmla="*/ 13396 w 406502"/>
                  <a:gd name="connsiteY1" fmla="*/ 446213 h 843518"/>
                  <a:gd name="connsiteX2" fmla="*/ 406502 w 406502"/>
                  <a:gd name="connsiteY2" fmla="*/ 0 h 843518"/>
                  <a:gd name="connsiteX3" fmla="*/ 377504 w 406502"/>
                  <a:gd name="connsiteY3" fmla="*/ 827981 h 843518"/>
                  <a:gd name="connsiteX4" fmla="*/ 192697 w 406502"/>
                  <a:gd name="connsiteY4" fmla="*/ 843518 h 843518"/>
                  <a:gd name="connsiteX0" fmla="*/ 201568 w 541682"/>
                  <a:gd name="connsiteY0" fmla="*/ 856754 h 856754"/>
                  <a:gd name="connsiteX1" fmla="*/ 22267 w 541682"/>
                  <a:gd name="connsiteY1" fmla="*/ 459449 h 856754"/>
                  <a:gd name="connsiteX2" fmla="*/ 541682 w 541682"/>
                  <a:gd name="connsiteY2" fmla="*/ 0 h 856754"/>
                  <a:gd name="connsiteX3" fmla="*/ 386375 w 541682"/>
                  <a:gd name="connsiteY3" fmla="*/ 841217 h 856754"/>
                  <a:gd name="connsiteX4" fmla="*/ 201568 w 541682"/>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224913 w 565027"/>
                  <a:gd name="connsiteY0" fmla="*/ 856754 h 856754"/>
                  <a:gd name="connsiteX1" fmla="*/ 45612 w 565027"/>
                  <a:gd name="connsiteY1" fmla="*/ 459449 h 856754"/>
                  <a:gd name="connsiteX2" fmla="*/ 565027 w 565027"/>
                  <a:gd name="connsiteY2" fmla="*/ 0 h 856754"/>
                  <a:gd name="connsiteX3" fmla="*/ 409720 w 565027"/>
                  <a:gd name="connsiteY3" fmla="*/ 841217 h 856754"/>
                  <a:gd name="connsiteX4" fmla="*/ 224913 w 565027"/>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79301 w 519415"/>
                  <a:gd name="connsiteY0" fmla="*/ 856754 h 856754"/>
                  <a:gd name="connsiteX1" fmla="*/ 0 w 519415"/>
                  <a:gd name="connsiteY1" fmla="*/ 459449 h 856754"/>
                  <a:gd name="connsiteX2" fmla="*/ 519415 w 519415"/>
                  <a:gd name="connsiteY2" fmla="*/ 0 h 856754"/>
                  <a:gd name="connsiteX3" fmla="*/ 364108 w 519415"/>
                  <a:gd name="connsiteY3" fmla="*/ 841217 h 856754"/>
                  <a:gd name="connsiteX4" fmla="*/ 179301 w 519415"/>
                  <a:gd name="connsiteY4" fmla="*/ 856754 h 856754"/>
                  <a:gd name="connsiteX0" fmla="*/ 190472 w 530586"/>
                  <a:gd name="connsiteY0" fmla="*/ 856754 h 856830"/>
                  <a:gd name="connsiteX1" fmla="*/ 11171 w 530586"/>
                  <a:gd name="connsiteY1" fmla="*/ 459449 h 856830"/>
                  <a:gd name="connsiteX2" fmla="*/ 530586 w 530586"/>
                  <a:gd name="connsiteY2" fmla="*/ 0 h 856830"/>
                  <a:gd name="connsiteX3" fmla="*/ 375279 w 530586"/>
                  <a:gd name="connsiteY3" fmla="*/ 841217 h 856830"/>
                  <a:gd name="connsiteX4" fmla="*/ 190472 w 530586"/>
                  <a:gd name="connsiteY4" fmla="*/ 856754 h 856830"/>
                  <a:gd name="connsiteX0" fmla="*/ 193755 w 533869"/>
                  <a:gd name="connsiteY0" fmla="*/ 856754 h 856782"/>
                  <a:gd name="connsiteX1" fmla="*/ 14454 w 533869"/>
                  <a:gd name="connsiteY1" fmla="*/ 459449 h 856782"/>
                  <a:gd name="connsiteX2" fmla="*/ 533869 w 533869"/>
                  <a:gd name="connsiteY2" fmla="*/ 0 h 856782"/>
                  <a:gd name="connsiteX3" fmla="*/ 378562 w 533869"/>
                  <a:gd name="connsiteY3" fmla="*/ 841217 h 856782"/>
                  <a:gd name="connsiteX4" fmla="*/ 193755 w 533869"/>
                  <a:gd name="connsiteY4" fmla="*/ 856754 h 856782"/>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56754 h 856864"/>
                  <a:gd name="connsiteX1" fmla="*/ 1740 w 521155"/>
                  <a:gd name="connsiteY1" fmla="*/ 459449 h 856864"/>
                  <a:gd name="connsiteX2" fmla="*/ 521155 w 521155"/>
                  <a:gd name="connsiteY2" fmla="*/ 0 h 856864"/>
                  <a:gd name="connsiteX3" fmla="*/ 365848 w 521155"/>
                  <a:gd name="connsiteY3" fmla="*/ 841217 h 856864"/>
                  <a:gd name="connsiteX4" fmla="*/ 181041 w 521155"/>
                  <a:gd name="connsiteY4" fmla="*/ 856754 h 856864"/>
                  <a:gd name="connsiteX0" fmla="*/ 181041 w 521155"/>
                  <a:gd name="connsiteY0" fmla="*/ 861883 h 861993"/>
                  <a:gd name="connsiteX1" fmla="*/ 1740 w 521155"/>
                  <a:gd name="connsiteY1" fmla="*/ 464578 h 861993"/>
                  <a:gd name="connsiteX2" fmla="*/ 521155 w 521155"/>
                  <a:gd name="connsiteY2" fmla="*/ 5129 h 861993"/>
                  <a:gd name="connsiteX3" fmla="*/ 365848 w 521155"/>
                  <a:gd name="connsiteY3" fmla="*/ 846346 h 861993"/>
                  <a:gd name="connsiteX4" fmla="*/ 181041 w 521155"/>
                  <a:gd name="connsiteY4" fmla="*/ 861883 h 861993"/>
                  <a:gd name="connsiteX0" fmla="*/ 181246 w 521360"/>
                  <a:gd name="connsiteY0" fmla="*/ 861883 h 863268"/>
                  <a:gd name="connsiteX1" fmla="*/ 1945 w 521360"/>
                  <a:gd name="connsiteY1" fmla="*/ 464578 h 863268"/>
                  <a:gd name="connsiteX2" fmla="*/ 521360 w 521360"/>
                  <a:gd name="connsiteY2" fmla="*/ 5129 h 863268"/>
                  <a:gd name="connsiteX3" fmla="*/ 366053 w 521360"/>
                  <a:gd name="connsiteY3" fmla="*/ 846346 h 863268"/>
                  <a:gd name="connsiteX4" fmla="*/ 181246 w 521360"/>
                  <a:gd name="connsiteY4" fmla="*/ 861883 h 863268"/>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65983"/>
                  <a:gd name="connsiteX1" fmla="*/ 1671 w 521086"/>
                  <a:gd name="connsiteY1" fmla="*/ 464578 h 865983"/>
                  <a:gd name="connsiteX2" fmla="*/ 521086 w 521086"/>
                  <a:gd name="connsiteY2" fmla="*/ 5129 h 865983"/>
                  <a:gd name="connsiteX3" fmla="*/ 365779 w 521086"/>
                  <a:gd name="connsiteY3" fmla="*/ 846346 h 865983"/>
                  <a:gd name="connsiteX4" fmla="*/ 180972 w 521086"/>
                  <a:gd name="connsiteY4" fmla="*/ 861883 h 865983"/>
                  <a:gd name="connsiteX0" fmla="*/ 180972 w 521086"/>
                  <a:gd name="connsiteY0" fmla="*/ 861883 h 874594"/>
                  <a:gd name="connsiteX1" fmla="*/ 1671 w 521086"/>
                  <a:gd name="connsiteY1" fmla="*/ 464578 h 874594"/>
                  <a:gd name="connsiteX2" fmla="*/ 521086 w 521086"/>
                  <a:gd name="connsiteY2" fmla="*/ 5129 h 874594"/>
                  <a:gd name="connsiteX3" fmla="*/ 365779 w 521086"/>
                  <a:gd name="connsiteY3" fmla="*/ 846346 h 874594"/>
                  <a:gd name="connsiteX4" fmla="*/ 180972 w 521086"/>
                  <a:gd name="connsiteY4" fmla="*/ 861883 h 874594"/>
                  <a:gd name="connsiteX0" fmla="*/ 180972 w 521086"/>
                  <a:gd name="connsiteY0" fmla="*/ 861883 h 868739"/>
                  <a:gd name="connsiteX1" fmla="*/ 1671 w 521086"/>
                  <a:gd name="connsiteY1" fmla="*/ 464578 h 868739"/>
                  <a:gd name="connsiteX2" fmla="*/ 521086 w 521086"/>
                  <a:gd name="connsiteY2" fmla="*/ 5129 h 868739"/>
                  <a:gd name="connsiteX3" fmla="*/ 365779 w 521086"/>
                  <a:gd name="connsiteY3" fmla="*/ 846346 h 868739"/>
                  <a:gd name="connsiteX4" fmla="*/ 180972 w 521086"/>
                  <a:gd name="connsiteY4" fmla="*/ 861883 h 868739"/>
                  <a:gd name="connsiteX0" fmla="*/ 181099 w 521213"/>
                  <a:gd name="connsiteY0" fmla="*/ 861883 h 868739"/>
                  <a:gd name="connsiteX1" fmla="*/ 1798 w 521213"/>
                  <a:gd name="connsiteY1" fmla="*/ 464578 h 868739"/>
                  <a:gd name="connsiteX2" fmla="*/ 521213 w 521213"/>
                  <a:gd name="connsiteY2" fmla="*/ 5129 h 868739"/>
                  <a:gd name="connsiteX3" fmla="*/ 365906 w 521213"/>
                  <a:gd name="connsiteY3" fmla="*/ 846346 h 868739"/>
                  <a:gd name="connsiteX4" fmla="*/ 181099 w 521213"/>
                  <a:gd name="connsiteY4" fmla="*/ 861883 h 868739"/>
                  <a:gd name="connsiteX0" fmla="*/ 180932 w 521046"/>
                  <a:gd name="connsiteY0" fmla="*/ 861883 h 868739"/>
                  <a:gd name="connsiteX1" fmla="*/ 1631 w 521046"/>
                  <a:gd name="connsiteY1" fmla="*/ 464578 h 868739"/>
                  <a:gd name="connsiteX2" fmla="*/ 521046 w 521046"/>
                  <a:gd name="connsiteY2" fmla="*/ 5129 h 868739"/>
                  <a:gd name="connsiteX3" fmla="*/ 365739 w 521046"/>
                  <a:gd name="connsiteY3" fmla="*/ 846346 h 868739"/>
                  <a:gd name="connsiteX4" fmla="*/ 180932 w 521046"/>
                  <a:gd name="connsiteY4" fmla="*/ 861883 h 868739"/>
                  <a:gd name="connsiteX0" fmla="*/ 180434 w 521053"/>
                  <a:gd name="connsiteY0" fmla="*/ 875343 h 880639"/>
                  <a:gd name="connsiteX1" fmla="*/ 1638 w 521053"/>
                  <a:gd name="connsiteY1" fmla="*/ 464578 h 880639"/>
                  <a:gd name="connsiteX2" fmla="*/ 521053 w 521053"/>
                  <a:gd name="connsiteY2" fmla="*/ 5129 h 880639"/>
                  <a:gd name="connsiteX3" fmla="*/ 365746 w 521053"/>
                  <a:gd name="connsiteY3" fmla="*/ 846346 h 880639"/>
                  <a:gd name="connsiteX4" fmla="*/ 180434 w 521053"/>
                  <a:gd name="connsiteY4" fmla="*/ 875343 h 880639"/>
                  <a:gd name="connsiteX0" fmla="*/ 180374 w 520993"/>
                  <a:gd name="connsiteY0" fmla="*/ 875343 h 880639"/>
                  <a:gd name="connsiteX1" fmla="*/ 1578 w 520993"/>
                  <a:gd name="connsiteY1" fmla="*/ 464578 h 880639"/>
                  <a:gd name="connsiteX2" fmla="*/ 520993 w 520993"/>
                  <a:gd name="connsiteY2" fmla="*/ 5129 h 880639"/>
                  <a:gd name="connsiteX3" fmla="*/ 365686 w 520993"/>
                  <a:gd name="connsiteY3" fmla="*/ 846346 h 880639"/>
                  <a:gd name="connsiteX4" fmla="*/ 180374 w 520993"/>
                  <a:gd name="connsiteY4" fmla="*/ 875343 h 880639"/>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 name="connsiteX0" fmla="*/ 180374 w 520993"/>
                  <a:gd name="connsiteY0" fmla="*/ 875343 h 875343"/>
                  <a:gd name="connsiteX1" fmla="*/ 1578 w 520993"/>
                  <a:gd name="connsiteY1" fmla="*/ 464578 h 875343"/>
                  <a:gd name="connsiteX2" fmla="*/ 520993 w 520993"/>
                  <a:gd name="connsiteY2" fmla="*/ 5129 h 875343"/>
                  <a:gd name="connsiteX3" fmla="*/ 365686 w 520993"/>
                  <a:gd name="connsiteY3" fmla="*/ 846346 h 875343"/>
                  <a:gd name="connsiteX4" fmla="*/ 180374 w 520993"/>
                  <a:gd name="connsiteY4" fmla="*/ 875343 h 875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93" h="875343">
                    <a:moveTo>
                      <a:pt x="180374" y="875343"/>
                    </a:moveTo>
                    <a:cubicBezTo>
                      <a:pt x="75403" y="868785"/>
                      <a:pt x="-12988" y="802161"/>
                      <a:pt x="1578" y="464578"/>
                    </a:cubicBezTo>
                    <a:cubicBezTo>
                      <a:pt x="104593" y="44940"/>
                      <a:pt x="341396" y="-21541"/>
                      <a:pt x="520993" y="5129"/>
                    </a:cubicBezTo>
                    <a:cubicBezTo>
                      <a:pt x="243801" y="208695"/>
                      <a:pt x="296911" y="472958"/>
                      <a:pt x="365686" y="846346"/>
                    </a:cubicBezTo>
                    <a:cubicBezTo>
                      <a:pt x="304084" y="851525"/>
                      <a:pt x="289086" y="871932"/>
                      <a:pt x="180374" y="875343"/>
                    </a:cubicBezTo>
                    <a:close/>
                  </a:path>
                </a:pathLst>
              </a:custGeom>
              <a:solidFill>
                <a:schemeClr val="bg2">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 name="饼形 4"/>
            <p:cNvSpPr/>
            <p:nvPr/>
          </p:nvSpPr>
          <p:spPr>
            <a:xfrm rot="13991709">
              <a:off x="3782263" y="2422123"/>
              <a:ext cx="765206" cy="914738"/>
            </a:xfrm>
            <a:custGeom>
              <a:avLst/>
              <a:gdLst>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00200 w 1800200"/>
                <a:gd name="connsiteY0" fmla="*/ 900100 h 1800200"/>
                <a:gd name="connsiteX1" fmla="*/ 900100 w 1800200"/>
                <a:gd name="connsiteY1" fmla="*/ 1800200 h 1800200"/>
                <a:gd name="connsiteX2" fmla="*/ 0 w 1800200"/>
                <a:gd name="connsiteY2" fmla="*/ 900100 h 1800200"/>
                <a:gd name="connsiteX3" fmla="*/ 900100 w 1800200"/>
                <a:gd name="connsiteY3" fmla="*/ 0 h 1800200"/>
                <a:gd name="connsiteX4" fmla="*/ 900100 w 1800200"/>
                <a:gd name="connsiteY4" fmla="*/ 900100 h 1800200"/>
                <a:gd name="connsiteX5" fmla="*/ 1800200 w 1800200"/>
                <a:gd name="connsiteY5" fmla="*/ 900100 h 1800200"/>
                <a:gd name="connsiteX0" fmla="*/ 1816794 w 1816794"/>
                <a:gd name="connsiteY0" fmla="*/ 588950 h 1489050"/>
                <a:gd name="connsiteX1" fmla="*/ 916694 w 1816794"/>
                <a:gd name="connsiteY1" fmla="*/ 1489050 h 1489050"/>
                <a:gd name="connsiteX2" fmla="*/ 16594 w 1816794"/>
                <a:gd name="connsiteY2" fmla="*/ 588950 h 1489050"/>
                <a:gd name="connsiteX3" fmla="*/ 332494 w 1816794"/>
                <a:gd name="connsiteY3" fmla="*/ 0 h 1489050"/>
                <a:gd name="connsiteX4" fmla="*/ 916694 w 1816794"/>
                <a:gd name="connsiteY4" fmla="*/ 588950 h 1489050"/>
                <a:gd name="connsiteX5" fmla="*/ 1816794 w 1816794"/>
                <a:gd name="connsiteY5" fmla="*/ 588950 h 1489050"/>
                <a:gd name="connsiteX0" fmla="*/ 1817233 w 1817233"/>
                <a:gd name="connsiteY0" fmla="*/ 588950 h 1489050"/>
                <a:gd name="connsiteX1" fmla="*/ 917133 w 1817233"/>
                <a:gd name="connsiteY1" fmla="*/ 1489050 h 1489050"/>
                <a:gd name="connsiteX2" fmla="*/ 17033 w 1817233"/>
                <a:gd name="connsiteY2" fmla="*/ 588950 h 1489050"/>
                <a:gd name="connsiteX3" fmla="*/ 332933 w 1817233"/>
                <a:gd name="connsiteY3" fmla="*/ 0 h 1489050"/>
                <a:gd name="connsiteX4" fmla="*/ 917133 w 1817233"/>
                <a:gd name="connsiteY4" fmla="*/ 588950 h 1489050"/>
                <a:gd name="connsiteX5" fmla="*/ 1817233 w 1817233"/>
                <a:gd name="connsiteY5" fmla="*/ 588950 h 1489050"/>
                <a:gd name="connsiteX0" fmla="*/ 1801112 w 1801112"/>
                <a:gd name="connsiteY0" fmla="*/ 588950 h 1489050"/>
                <a:gd name="connsiteX1" fmla="*/ 901012 w 1801112"/>
                <a:gd name="connsiteY1" fmla="*/ 1489050 h 1489050"/>
                <a:gd name="connsiteX2" fmla="*/ 912 w 1801112"/>
                <a:gd name="connsiteY2" fmla="*/ 588950 h 1489050"/>
                <a:gd name="connsiteX3" fmla="*/ 316812 w 1801112"/>
                <a:gd name="connsiteY3" fmla="*/ 0 h 1489050"/>
                <a:gd name="connsiteX4" fmla="*/ 901012 w 1801112"/>
                <a:gd name="connsiteY4" fmla="*/ 588950 h 1489050"/>
                <a:gd name="connsiteX5" fmla="*/ 1801112 w 1801112"/>
                <a:gd name="connsiteY5" fmla="*/ 588950 h 1489050"/>
                <a:gd name="connsiteX0" fmla="*/ 1838904 w 1838904"/>
                <a:gd name="connsiteY0" fmla="*/ 588950 h 1489051"/>
                <a:gd name="connsiteX1" fmla="*/ 938804 w 1838904"/>
                <a:gd name="connsiteY1" fmla="*/ 1489050 h 1489051"/>
                <a:gd name="connsiteX2" fmla="*/ 604 w 1838904"/>
                <a:gd name="connsiteY2" fmla="*/ 595300 h 1489051"/>
                <a:gd name="connsiteX3" fmla="*/ 354604 w 1838904"/>
                <a:gd name="connsiteY3" fmla="*/ 0 h 1489051"/>
                <a:gd name="connsiteX4" fmla="*/ 938804 w 1838904"/>
                <a:gd name="connsiteY4" fmla="*/ 588950 h 1489051"/>
                <a:gd name="connsiteX5" fmla="*/ 1838904 w 1838904"/>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42125 w 1842125"/>
                <a:gd name="connsiteY0" fmla="*/ 588950 h 1489051"/>
                <a:gd name="connsiteX1" fmla="*/ 942025 w 1842125"/>
                <a:gd name="connsiteY1" fmla="*/ 1489050 h 1489051"/>
                <a:gd name="connsiteX2" fmla="*/ 3825 w 1842125"/>
                <a:gd name="connsiteY2" fmla="*/ 595300 h 1489051"/>
                <a:gd name="connsiteX3" fmla="*/ 357825 w 1842125"/>
                <a:gd name="connsiteY3" fmla="*/ 0 h 1489051"/>
                <a:gd name="connsiteX4" fmla="*/ 942025 w 1842125"/>
                <a:gd name="connsiteY4" fmla="*/ 588950 h 1489051"/>
                <a:gd name="connsiteX5" fmla="*/ 1842125 w 1842125"/>
                <a:gd name="connsiteY5" fmla="*/ 588950 h 1489051"/>
                <a:gd name="connsiteX0" fmla="*/ 1838430 w 1838430"/>
                <a:gd name="connsiteY0" fmla="*/ 588950 h 1489051"/>
                <a:gd name="connsiteX1" fmla="*/ 938330 w 1838430"/>
                <a:gd name="connsiteY1" fmla="*/ 1489050 h 1489051"/>
                <a:gd name="connsiteX2" fmla="*/ 130 w 1838430"/>
                <a:gd name="connsiteY2" fmla="*/ 595300 h 1489051"/>
                <a:gd name="connsiteX3" fmla="*/ 354130 w 1838430"/>
                <a:gd name="connsiteY3" fmla="*/ 0 h 1489051"/>
                <a:gd name="connsiteX4" fmla="*/ 938330 w 1838430"/>
                <a:gd name="connsiteY4" fmla="*/ 588950 h 1489051"/>
                <a:gd name="connsiteX5" fmla="*/ 1838430 w 1838430"/>
                <a:gd name="connsiteY5" fmla="*/ 588950 h 1489051"/>
                <a:gd name="connsiteX0" fmla="*/ 1838413 w 1838413"/>
                <a:gd name="connsiteY0" fmla="*/ 588950 h 1489051"/>
                <a:gd name="connsiteX1" fmla="*/ 938313 w 1838413"/>
                <a:gd name="connsiteY1" fmla="*/ 1489050 h 1489051"/>
                <a:gd name="connsiteX2" fmla="*/ 113 w 1838413"/>
                <a:gd name="connsiteY2" fmla="*/ 595300 h 1489051"/>
                <a:gd name="connsiteX3" fmla="*/ 354113 w 1838413"/>
                <a:gd name="connsiteY3" fmla="*/ 0 h 1489051"/>
                <a:gd name="connsiteX4" fmla="*/ 938313 w 1838413"/>
                <a:gd name="connsiteY4" fmla="*/ 588950 h 1489051"/>
                <a:gd name="connsiteX5" fmla="*/ 1838413 w 1838413"/>
                <a:gd name="connsiteY5" fmla="*/ 588950 h 1489051"/>
                <a:gd name="connsiteX0" fmla="*/ 1845409 w 1845409"/>
                <a:gd name="connsiteY0" fmla="*/ 588950 h 1489051"/>
                <a:gd name="connsiteX1" fmla="*/ 945309 w 1845409"/>
                <a:gd name="connsiteY1" fmla="*/ 1489050 h 1489051"/>
                <a:gd name="connsiteX2" fmla="*/ 7109 w 1845409"/>
                <a:gd name="connsiteY2" fmla="*/ 595300 h 1489051"/>
                <a:gd name="connsiteX3" fmla="*/ 361109 w 1845409"/>
                <a:gd name="connsiteY3" fmla="*/ 0 h 1489051"/>
                <a:gd name="connsiteX4" fmla="*/ 945309 w 1845409"/>
                <a:gd name="connsiteY4" fmla="*/ 588950 h 1489051"/>
                <a:gd name="connsiteX5" fmla="*/ 1845409 w 1845409"/>
                <a:gd name="connsiteY5" fmla="*/ 588950 h 1489051"/>
                <a:gd name="connsiteX0" fmla="*/ 1840051 w 1840051"/>
                <a:gd name="connsiteY0" fmla="*/ 588950 h 1317601"/>
                <a:gd name="connsiteX1" fmla="*/ 527201 w 1840051"/>
                <a:gd name="connsiteY1" fmla="*/ 1317600 h 1317601"/>
                <a:gd name="connsiteX2" fmla="*/ 1751 w 1840051"/>
                <a:gd name="connsiteY2" fmla="*/ 595300 h 1317601"/>
                <a:gd name="connsiteX3" fmla="*/ 355751 w 1840051"/>
                <a:gd name="connsiteY3" fmla="*/ 0 h 1317601"/>
                <a:gd name="connsiteX4" fmla="*/ 939951 w 1840051"/>
                <a:gd name="connsiteY4" fmla="*/ 588950 h 1317601"/>
                <a:gd name="connsiteX5" fmla="*/ 1840051 w 1840051"/>
                <a:gd name="connsiteY5" fmla="*/ 588950 h 1317601"/>
                <a:gd name="connsiteX0" fmla="*/ 1827417 w 1827417"/>
                <a:gd name="connsiteY0" fmla="*/ 588950 h 1317662"/>
                <a:gd name="connsiteX1" fmla="*/ 514567 w 1827417"/>
                <a:gd name="connsiteY1" fmla="*/ 1317600 h 1317662"/>
                <a:gd name="connsiteX2" fmla="*/ 1817 w 1827417"/>
                <a:gd name="connsiteY2" fmla="*/ 627050 h 1317662"/>
                <a:gd name="connsiteX3" fmla="*/ 343117 w 1827417"/>
                <a:gd name="connsiteY3" fmla="*/ 0 h 1317662"/>
                <a:gd name="connsiteX4" fmla="*/ 927317 w 1827417"/>
                <a:gd name="connsiteY4" fmla="*/ 588950 h 1317662"/>
                <a:gd name="connsiteX5" fmla="*/ 1827417 w 1827417"/>
                <a:gd name="connsiteY5" fmla="*/ 588950 h 1317662"/>
                <a:gd name="connsiteX0" fmla="*/ 1833117 w 1833117"/>
                <a:gd name="connsiteY0" fmla="*/ 411150 h 1139859"/>
                <a:gd name="connsiteX1" fmla="*/ 520267 w 1833117"/>
                <a:gd name="connsiteY1" fmla="*/ 1139800 h 1139859"/>
                <a:gd name="connsiteX2" fmla="*/ 7517 w 1833117"/>
                <a:gd name="connsiteY2" fmla="*/ 449250 h 1139859"/>
                <a:gd name="connsiteX3" fmla="*/ 221817 w 1833117"/>
                <a:gd name="connsiteY3" fmla="*/ 0 h 1139859"/>
                <a:gd name="connsiteX4" fmla="*/ 933017 w 1833117"/>
                <a:gd name="connsiteY4" fmla="*/ 411150 h 1139859"/>
                <a:gd name="connsiteX5" fmla="*/ 1833117 w 1833117"/>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25504 w 1825604"/>
                <a:gd name="connsiteY4" fmla="*/ 41115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1825604 w 1825604"/>
                <a:gd name="connsiteY0" fmla="*/ 411150 h 1139859"/>
                <a:gd name="connsiteX1" fmla="*/ 512754 w 1825604"/>
                <a:gd name="connsiteY1" fmla="*/ 1139800 h 1139859"/>
                <a:gd name="connsiteX2" fmla="*/ 4 w 1825604"/>
                <a:gd name="connsiteY2" fmla="*/ 449250 h 1139859"/>
                <a:gd name="connsiteX3" fmla="*/ 214304 w 1825604"/>
                <a:gd name="connsiteY3" fmla="*/ 0 h 1139859"/>
                <a:gd name="connsiteX4" fmla="*/ 900104 w 1825604"/>
                <a:gd name="connsiteY4" fmla="*/ 430200 h 1139859"/>
                <a:gd name="connsiteX5" fmla="*/ 1825604 w 1825604"/>
                <a:gd name="connsiteY5" fmla="*/ 411150 h 1139859"/>
                <a:gd name="connsiteX0" fmla="*/ 898503 w 900103"/>
                <a:gd name="connsiteY0" fmla="*/ 569900 h 1142307"/>
                <a:gd name="connsiteX1" fmla="*/ 512753 w 900103"/>
                <a:gd name="connsiteY1" fmla="*/ 1139800 h 1142307"/>
                <a:gd name="connsiteX2" fmla="*/ 3 w 900103"/>
                <a:gd name="connsiteY2" fmla="*/ 449250 h 1142307"/>
                <a:gd name="connsiteX3" fmla="*/ 214303 w 900103"/>
                <a:gd name="connsiteY3" fmla="*/ 0 h 1142307"/>
                <a:gd name="connsiteX4" fmla="*/ 900103 w 900103"/>
                <a:gd name="connsiteY4" fmla="*/ 430200 h 1142307"/>
                <a:gd name="connsiteX5" fmla="*/ 898503 w 900103"/>
                <a:gd name="connsiteY5" fmla="*/ 569900 h 1142307"/>
                <a:gd name="connsiteX0" fmla="*/ 898503 w 900103"/>
                <a:gd name="connsiteY0" fmla="*/ 569900 h 1139811"/>
                <a:gd name="connsiteX1" fmla="*/ 512753 w 900103"/>
                <a:gd name="connsiteY1" fmla="*/ 1139800 h 1139811"/>
                <a:gd name="connsiteX2" fmla="*/ 3 w 900103"/>
                <a:gd name="connsiteY2" fmla="*/ 449250 h 1139811"/>
                <a:gd name="connsiteX3" fmla="*/ 214303 w 900103"/>
                <a:gd name="connsiteY3" fmla="*/ 0 h 1139811"/>
                <a:gd name="connsiteX4" fmla="*/ 900103 w 900103"/>
                <a:gd name="connsiteY4" fmla="*/ 430200 h 1139811"/>
                <a:gd name="connsiteX5" fmla="*/ 898503 w 900103"/>
                <a:gd name="connsiteY5" fmla="*/ 569900 h 1139811"/>
                <a:gd name="connsiteX0" fmla="*/ 898503 w 900103"/>
                <a:gd name="connsiteY0" fmla="*/ 569900 h 1139805"/>
                <a:gd name="connsiteX1" fmla="*/ 512753 w 900103"/>
                <a:gd name="connsiteY1" fmla="*/ 1139800 h 1139805"/>
                <a:gd name="connsiteX2" fmla="*/ 3 w 900103"/>
                <a:gd name="connsiteY2" fmla="*/ 449250 h 1139805"/>
                <a:gd name="connsiteX3" fmla="*/ 214303 w 900103"/>
                <a:gd name="connsiteY3" fmla="*/ 0 h 1139805"/>
                <a:gd name="connsiteX4" fmla="*/ 900103 w 900103"/>
                <a:gd name="connsiteY4" fmla="*/ 430200 h 1139805"/>
                <a:gd name="connsiteX5" fmla="*/ 898503 w 900103"/>
                <a:gd name="connsiteY5" fmla="*/ 569900 h 1139805"/>
                <a:gd name="connsiteX0" fmla="*/ 968353 w 968356"/>
                <a:gd name="connsiteY0" fmla="*/ 595300 h 1142345"/>
                <a:gd name="connsiteX1" fmla="*/ 512753 w 968356"/>
                <a:gd name="connsiteY1" fmla="*/ 1139800 h 1142345"/>
                <a:gd name="connsiteX2" fmla="*/ 3 w 968356"/>
                <a:gd name="connsiteY2" fmla="*/ 449250 h 1142345"/>
                <a:gd name="connsiteX3" fmla="*/ 214303 w 968356"/>
                <a:gd name="connsiteY3" fmla="*/ 0 h 1142345"/>
                <a:gd name="connsiteX4" fmla="*/ 900103 w 968356"/>
                <a:gd name="connsiteY4" fmla="*/ 430200 h 1142345"/>
                <a:gd name="connsiteX5" fmla="*/ 968353 w 968356"/>
                <a:gd name="connsiteY5" fmla="*/ 595300 h 1142345"/>
                <a:gd name="connsiteX0" fmla="*/ 968353 w 968356"/>
                <a:gd name="connsiteY0" fmla="*/ 595300 h 1142111"/>
                <a:gd name="connsiteX1" fmla="*/ 512753 w 968356"/>
                <a:gd name="connsiteY1" fmla="*/ 1139800 h 1142111"/>
                <a:gd name="connsiteX2" fmla="*/ 3 w 968356"/>
                <a:gd name="connsiteY2" fmla="*/ 449250 h 1142111"/>
                <a:gd name="connsiteX3" fmla="*/ 214303 w 968356"/>
                <a:gd name="connsiteY3" fmla="*/ 0 h 1142111"/>
                <a:gd name="connsiteX4" fmla="*/ 900103 w 968356"/>
                <a:gd name="connsiteY4" fmla="*/ 430200 h 1142111"/>
                <a:gd name="connsiteX5" fmla="*/ 968353 w 968356"/>
                <a:gd name="connsiteY5" fmla="*/ 595300 h 1142111"/>
                <a:gd name="connsiteX0" fmla="*/ 968353 w 968356"/>
                <a:gd name="connsiteY0" fmla="*/ 595300 h 1139936"/>
                <a:gd name="connsiteX1" fmla="*/ 512753 w 968356"/>
                <a:gd name="connsiteY1" fmla="*/ 1139800 h 1139936"/>
                <a:gd name="connsiteX2" fmla="*/ 3 w 968356"/>
                <a:gd name="connsiteY2" fmla="*/ 449250 h 1139936"/>
                <a:gd name="connsiteX3" fmla="*/ 214303 w 968356"/>
                <a:gd name="connsiteY3" fmla="*/ 0 h 1139936"/>
                <a:gd name="connsiteX4" fmla="*/ 900103 w 968356"/>
                <a:gd name="connsiteY4" fmla="*/ 430200 h 1139936"/>
                <a:gd name="connsiteX5" fmla="*/ 968353 w 968356"/>
                <a:gd name="connsiteY5" fmla="*/ 595300 h 1139936"/>
                <a:gd name="connsiteX0" fmla="*/ 968353 w 968356"/>
                <a:gd name="connsiteY0" fmla="*/ 595300 h 1142482"/>
                <a:gd name="connsiteX1" fmla="*/ 512753 w 968356"/>
                <a:gd name="connsiteY1" fmla="*/ 1139800 h 1142482"/>
                <a:gd name="connsiteX2" fmla="*/ 3 w 968356"/>
                <a:gd name="connsiteY2" fmla="*/ 449250 h 1142482"/>
                <a:gd name="connsiteX3" fmla="*/ 214303 w 968356"/>
                <a:gd name="connsiteY3" fmla="*/ 0 h 1142482"/>
                <a:gd name="connsiteX4" fmla="*/ 900103 w 968356"/>
                <a:gd name="connsiteY4" fmla="*/ 430200 h 1142482"/>
                <a:gd name="connsiteX5" fmla="*/ 968353 w 968356"/>
                <a:gd name="connsiteY5" fmla="*/ 595300 h 1142482"/>
                <a:gd name="connsiteX0" fmla="*/ 977790 w 977793"/>
                <a:gd name="connsiteY0" fmla="*/ 595300 h 1161460"/>
                <a:gd name="connsiteX1" fmla="*/ 566640 w 977793"/>
                <a:gd name="connsiteY1" fmla="*/ 1158850 h 1161460"/>
                <a:gd name="connsiteX2" fmla="*/ 9440 w 977793"/>
                <a:gd name="connsiteY2" fmla="*/ 449250 h 1161460"/>
                <a:gd name="connsiteX3" fmla="*/ 223740 w 977793"/>
                <a:gd name="connsiteY3" fmla="*/ 0 h 1161460"/>
                <a:gd name="connsiteX4" fmla="*/ 909540 w 977793"/>
                <a:gd name="connsiteY4" fmla="*/ 430200 h 1161460"/>
                <a:gd name="connsiteX5" fmla="*/ 977790 w 977793"/>
                <a:gd name="connsiteY5" fmla="*/ 595300 h 1161460"/>
                <a:gd name="connsiteX0" fmla="*/ 977790 w 977793"/>
                <a:gd name="connsiteY0" fmla="*/ 595300 h 1165741"/>
                <a:gd name="connsiteX1" fmla="*/ 566640 w 977793"/>
                <a:gd name="connsiteY1" fmla="*/ 1158850 h 1165741"/>
                <a:gd name="connsiteX2" fmla="*/ 9440 w 977793"/>
                <a:gd name="connsiteY2" fmla="*/ 449250 h 1165741"/>
                <a:gd name="connsiteX3" fmla="*/ 223740 w 977793"/>
                <a:gd name="connsiteY3" fmla="*/ 0 h 1165741"/>
                <a:gd name="connsiteX4" fmla="*/ 909540 w 977793"/>
                <a:gd name="connsiteY4" fmla="*/ 430200 h 1165741"/>
                <a:gd name="connsiteX5" fmla="*/ 977790 w 977793"/>
                <a:gd name="connsiteY5" fmla="*/ 595300 h 1165741"/>
                <a:gd name="connsiteX0" fmla="*/ 968350 w 968353"/>
                <a:gd name="connsiteY0" fmla="*/ 595300 h 1166157"/>
                <a:gd name="connsiteX1" fmla="*/ 557200 w 968353"/>
                <a:gd name="connsiteY1" fmla="*/ 1158850 h 1166157"/>
                <a:gd name="connsiteX2" fmla="*/ 0 w 968353"/>
                <a:gd name="connsiteY2" fmla="*/ 449250 h 1166157"/>
                <a:gd name="connsiteX3" fmla="*/ 214300 w 968353"/>
                <a:gd name="connsiteY3" fmla="*/ 0 h 1166157"/>
                <a:gd name="connsiteX4" fmla="*/ 900100 w 968353"/>
                <a:gd name="connsiteY4" fmla="*/ 430200 h 1166157"/>
                <a:gd name="connsiteX5" fmla="*/ 968350 w 968353"/>
                <a:gd name="connsiteY5" fmla="*/ 595300 h 1166157"/>
                <a:gd name="connsiteX0" fmla="*/ 968350 w 968353"/>
                <a:gd name="connsiteY0" fmla="*/ 595300 h 1161635"/>
                <a:gd name="connsiteX1" fmla="*/ 557200 w 968353"/>
                <a:gd name="connsiteY1" fmla="*/ 1158850 h 1161635"/>
                <a:gd name="connsiteX2" fmla="*/ 0 w 968353"/>
                <a:gd name="connsiteY2" fmla="*/ 449250 h 1161635"/>
                <a:gd name="connsiteX3" fmla="*/ 214300 w 968353"/>
                <a:gd name="connsiteY3" fmla="*/ 0 h 1161635"/>
                <a:gd name="connsiteX4" fmla="*/ 900100 w 968353"/>
                <a:gd name="connsiteY4" fmla="*/ 430200 h 1161635"/>
                <a:gd name="connsiteX5" fmla="*/ 968350 w 968353"/>
                <a:gd name="connsiteY5" fmla="*/ 595300 h 1161635"/>
                <a:gd name="connsiteX0" fmla="*/ 968350 w 968353"/>
                <a:gd name="connsiteY0" fmla="*/ 595300 h 1188321"/>
                <a:gd name="connsiteX1" fmla="*/ 831303 w 968353"/>
                <a:gd name="connsiteY1" fmla="*/ 1008670 h 1188321"/>
                <a:gd name="connsiteX2" fmla="*/ 557200 w 968353"/>
                <a:gd name="connsiteY2" fmla="*/ 1158850 h 1188321"/>
                <a:gd name="connsiteX3" fmla="*/ 0 w 968353"/>
                <a:gd name="connsiteY3" fmla="*/ 449250 h 1188321"/>
                <a:gd name="connsiteX4" fmla="*/ 214300 w 968353"/>
                <a:gd name="connsiteY4" fmla="*/ 0 h 1188321"/>
                <a:gd name="connsiteX5" fmla="*/ 900100 w 968353"/>
                <a:gd name="connsiteY5" fmla="*/ 430200 h 1188321"/>
                <a:gd name="connsiteX6" fmla="*/ 968350 w 968353"/>
                <a:gd name="connsiteY6" fmla="*/ 595300 h 1188321"/>
                <a:gd name="connsiteX0" fmla="*/ 968350 w 968353"/>
                <a:gd name="connsiteY0" fmla="*/ 595300 h 1183791"/>
                <a:gd name="connsiteX1" fmla="*/ 786853 w 968353"/>
                <a:gd name="connsiteY1" fmla="*/ 983270 h 1183791"/>
                <a:gd name="connsiteX2" fmla="*/ 557200 w 968353"/>
                <a:gd name="connsiteY2" fmla="*/ 1158850 h 1183791"/>
                <a:gd name="connsiteX3" fmla="*/ 0 w 968353"/>
                <a:gd name="connsiteY3" fmla="*/ 449250 h 1183791"/>
                <a:gd name="connsiteX4" fmla="*/ 214300 w 968353"/>
                <a:gd name="connsiteY4" fmla="*/ 0 h 1183791"/>
                <a:gd name="connsiteX5" fmla="*/ 900100 w 968353"/>
                <a:gd name="connsiteY5" fmla="*/ 430200 h 1183791"/>
                <a:gd name="connsiteX6" fmla="*/ 968350 w 968353"/>
                <a:gd name="connsiteY6" fmla="*/ 595300 h 1183791"/>
                <a:gd name="connsiteX0" fmla="*/ 968350 w 968353"/>
                <a:gd name="connsiteY0" fmla="*/ 595300 h 1164934"/>
                <a:gd name="connsiteX1" fmla="*/ 786853 w 968353"/>
                <a:gd name="connsiteY1" fmla="*/ 983270 h 1164934"/>
                <a:gd name="connsiteX2" fmla="*/ 557200 w 968353"/>
                <a:gd name="connsiteY2" fmla="*/ 1158850 h 1164934"/>
                <a:gd name="connsiteX3" fmla="*/ 0 w 968353"/>
                <a:gd name="connsiteY3" fmla="*/ 449250 h 1164934"/>
                <a:gd name="connsiteX4" fmla="*/ 214300 w 968353"/>
                <a:gd name="connsiteY4" fmla="*/ 0 h 1164934"/>
                <a:gd name="connsiteX5" fmla="*/ 900100 w 968353"/>
                <a:gd name="connsiteY5" fmla="*/ 430200 h 1164934"/>
                <a:gd name="connsiteX6" fmla="*/ 968350 w 968353"/>
                <a:gd name="connsiteY6" fmla="*/ 595300 h 1164934"/>
                <a:gd name="connsiteX0" fmla="*/ 971414 w 971417"/>
                <a:gd name="connsiteY0" fmla="*/ 595300 h 1165868"/>
                <a:gd name="connsiteX1" fmla="*/ 789917 w 971417"/>
                <a:gd name="connsiteY1" fmla="*/ 983270 h 1165868"/>
                <a:gd name="connsiteX2" fmla="*/ 560264 w 971417"/>
                <a:gd name="connsiteY2" fmla="*/ 1158850 h 1165868"/>
                <a:gd name="connsiteX3" fmla="*/ 3064 w 971417"/>
                <a:gd name="connsiteY3" fmla="*/ 449250 h 1165868"/>
                <a:gd name="connsiteX4" fmla="*/ 217364 w 971417"/>
                <a:gd name="connsiteY4" fmla="*/ 0 h 1165868"/>
                <a:gd name="connsiteX5" fmla="*/ 903164 w 971417"/>
                <a:gd name="connsiteY5" fmla="*/ 430200 h 1165868"/>
                <a:gd name="connsiteX6" fmla="*/ 971414 w 971417"/>
                <a:gd name="connsiteY6" fmla="*/ 595300 h 11658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71485 w 971488"/>
                <a:gd name="connsiteY0" fmla="*/ 595300 h 1159768"/>
                <a:gd name="connsiteX1" fmla="*/ 560335 w 971488"/>
                <a:gd name="connsiteY1" fmla="*/ 1158850 h 1159768"/>
                <a:gd name="connsiteX2" fmla="*/ 3135 w 971488"/>
                <a:gd name="connsiteY2" fmla="*/ 449250 h 1159768"/>
                <a:gd name="connsiteX3" fmla="*/ 217435 w 971488"/>
                <a:gd name="connsiteY3" fmla="*/ 0 h 1159768"/>
                <a:gd name="connsiteX4" fmla="*/ 903235 w 971488"/>
                <a:gd name="connsiteY4" fmla="*/ 430200 h 1159768"/>
                <a:gd name="connsiteX5" fmla="*/ 971485 w 971488"/>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9451 w 969454"/>
                <a:gd name="connsiteY0" fmla="*/ 595300 h 1159768"/>
                <a:gd name="connsiteX1" fmla="*/ 558301 w 969454"/>
                <a:gd name="connsiteY1" fmla="*/ 1158850 h 1159768"/>
                <a:gd name="connsiteX2" fmla="*/ 1101 w 969454"/>
                <a:gd name="connsiteY2" fmla="*/ 449250 h 1159768"/>
                <a:gd name="connsiteX3" fmla="*/ 215401 w 969454"/>
                <a:gd name="connsiteY3" fmla="*/ 0 h 1159768"/>
                <a:gd name="connsiteX4" fmla="*/ 901201 w 969454"/>
                <a:gd name="connsiteY4" fmla="*/ 430200 h 1159768"/>
                <a:gd name="connsiteX5" fmla="*/ 969451 w 969454"/>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768"/>
                <a:gd name="connsiteX1" fmla="*/ 557200 w 968353"/>
                <a:gd name="connsiteY1" fmla="*/ 1158850 h 1159768"/>
                <a:gd name="connsiteX2" fmla="*/ 0 w 968353"/>
                <a:gd name="connsiteY2" fmla="*/ 449250 h 1159768"/>
                <a:gd name="connsiteX3" fmla="*/ 214300 w 968353"/>
                <a:gd name="connsiteY3" fmla="*/ 0 h 1159768"/>
                <a:gd name="connsiteX4" fmla="*/ 900100 w 968353"/>
                <a:gd name="connsiteY4" fmla="*/ 430200 h 1159768"/>
                <a:gd name="connsiteX5" fmla="*/ 968350 w 968353"/>
                <a:gd name="connsiteY5" fmla="*/ 595300 h 1159768"/>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 name="connsiteX0" fmla="*/ 968350 w 968353"/>
                <a:gd name="connsiteY0" fmla="*/ 595300 h 1159070"/>
                <a:gd name="connsiteX1" fmla="*/ 557200 w 968353"/>
                <a:gd name="connsiteY1" fmla="*/ 1158850 h 1159070"/>
                <a:gd name="connsiteX2" fmla="*/ 0 w 968353"/>
                <a:gd name="connsiteY2" fmla="*/ 449250 h 1159070"/>
                <a:gd name="connsiteX3" fmla="*/ 214300 w 968353"/>
                <a:gd name="connsiteY3" fmla="*/ 0 h 1159070"/>
                <a:gd name="connsiteX4" fmla="*/ 900100 w 968353"/>
                <a:gd name="connsiteY4" fmla="*/ 430200 h 1159070"/>
                <a:gd name="connsiteX5" fmla="*/ 968350 w 968353"/>
                <a:gd name="connsiteY5" fmla="*/ 595300 h 115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8353" h="1159070">
                  <a:moveTo>
                    <a:pt x="968350" y="595300"/>
                  </a:moveTo>
                  <a:cubicBezTo>
                    <a:pt x="911200" y="716742"/>
                    <a:pt x="775742" y="1170492"/>
                    <a:pt x="557200" y="1158850"/>
                  </a:cubicBezTo>
                  <a:cubicBezTo>
                    <a:pt x="395808" y="1134508"/>
                    <a:pt x="19050" y="890042"/>
                    <a:pt x="0" y="449250"/>
                  </a:cubicBezTo>
                  <a:cubicBezTo>
                    <a:pt x="0" y="129108"/>
                    <a:pt x="161688" y="31750"/>
                    <a:pt x="214300" y="0"/>
                  </a:cubicBezTo>
                  <a:cubicBezTo>
                    <a:pt x="404800" y="276750"/>
                    <a:pt x="569900" y="426500"/>
                    <a:pt x="900100" y="430200"/>
                  </a:cubicBezTo>
                  <a:cubicBezTo>
                    <a:pt x="899567" y="476767"/>
                    <a:pt x="968883" y="548733"/>
                    <a:pt x="968350" y="595300"/>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black"/>
                </a:solidFill>
              </a:endParaRPr>
            </a:p>
          </p:txBody>
        </p:sp>
      </p:grpSp>
    </p:spTree>
    <p:extLst>
      <p:ext uri="{BB962C8B-B14F-4D97-AF65-F5344CB8AC3E}">
        <p14:creationId xmlns:p14="http://schemas.microsoft.com/office/powerpoint/2010/main" val="1735714610"/>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par>
                          <p:cTn id="31" fill="hold">
                            <p:stCondLst>
                              <p:cond delay="4300"/>
                            </p:stCondLst>
                            <p:childTnLst>
                              <p:par>
                                <p:cTn id="32" presetID="16" presetClass="entr" presetSubtype="21"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barn(inVertical)">
                                      <p:cBhvr>
                                        <p:cTn id="34" dur="500"/>
                                        <p:tgtEl>
                                          <p:spTgt spid="43"/>
                                        </p:tgtEl>
                                      </p:cBhvr>
                                    </p:animEffect>
                                  </p:childTnLst>
                                </p:cTn>
                              </p:par>
                              <p:par>
                                <p:cTn id="35" presetID="16" presetClass="entr" presetSubtype="21"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barn(inVertical)">
                                      <p:cBhvr>
                                        <p:cTn id="37" dur="500"/>
                                        <p:tgtEl>
                                          <p:spTgt spid="33"/>
                                        </p:tgtEl>
                                      </p:cBhvr>
                                    </p:animEffect>
                                  </p:childTnLst>
                                </p:cTn>
                              </p:par>
                              <p:par>
                                <p:cTn id="38" presetID="16" presetClass="entr" presetSubtype="21" fill="hold" nodeType="with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barn(inVertical)">
                                      <p:cBhvr>
                                        <p:cTn id="40" dur="500"/>
                                        <p:tgtEl>
                                          <p:spTgt spid="38"/>
                                        </p:tgtEl>
                                      </p:cBhvr>
                                    </p:animEffect>
                                  </p:childTnLst>
                                </p:cTn>
                              </p:par>
                            </p:childTnLst>
                          </p:cTn>
                        </p:par>
                        <p:par>
                          <p:cTn id="41" fill="hold">
                            <p:stCondLst>
                              <p:cond delay="4800"/>
                            </p:stCondLst>
                            <p:childTnLst>
                              <p:par>
                                <p:cTn id="42" presetID="42"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1000"/>
                                        <p:tgtEl>
                                          <p:spTgt spid="42"/>
                                        </p:tgtEl>
                                      </p:cBhvr>
                                    </p:animEffect>
                                    <p:anim calcmode="lin" valueType="num">
                                      <p:cBhvr>
                                        <p:cTn id="45" dur="1000" fill="hold"/>
                                        <p:tgtEl>
                                          <p:spTgt spid="42"/>
                                        </p:tgtEl>
                                        <p:attrNameLst>
                                          <p:attrName>ppt_x</p:attrName>
                                        </p:attrNameLst>
                                      </p:cBhvr>
                                      <p:tavLst>
                                        <p:tav tm="0">
                                          <p:val>
                                            <p:strVal val="#ppt_x"/>
                                          </p:val>
                                        </p:tav>
                                        <p:tav tm="100000">
                                          <p:val>
                                            <p:strVal val="#ppt_x"/>
                                          </p:val>
                                        </p:tav>
                                      </p:tavLst>
                                    </p:anim>
                                    <p:anim calcmode="lin" valueType="num">
                                      <p:cBhvr>
                                        <p:cTn id="46" dur="1000" fill="hold"/>
                                        <p:tgtEl>
                                          <p:spTgt spid="42"/>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fade">
                                      <p:cBhvr>
                                        <p:cTn id="54" dur="1000"/>
                                        <p:tgtEl>
                                          <p:spTgt spid="37"/>
                                        </p:tgtEl>
                                      </p:cBhvr>
                                    </p:animEffect>
                                    <p:anim calcmode="lin" valueType="num">
                                      <p:cBhvr>
                                        <p:cTn id="55" dur="1000" fill="hold"/>
                                        <p:tgtEl>
                                          <p:spTgt spid="37"/>
                                        </p:tgtEl>
                                        <p:attrNameLst>
                                          <p:attrName>ppt_x</p:attrName>
                                        </p:attrNameLst>
                                      </p:cBhvr>
                                      <p:tavLst>
                                        <p:tav tm="0">
                                          <p:val>
                                            <p:strVal val="#ppt_x"/>
                                          </p:val>
                                        </p:tav>
                                        <p:tav tm="100000">
                                          <p:val>
                                            <p:strVal val="#ppt_x"/>
                                          </p:val>
                                        </p:tav>
                                      </p:tavLst>
                                    </p:anim>
                                    <p:anim calcmode="lin" valueType="num">
                                      <p:cBhvr>
                                        <p:cTn id="56" dur="1000" fill="hold"/>
                                        <p:tgtEl>
                                          <p:spTgt spid="37"/>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fade">
                                      <p:cBhvr>
                                        <p:cTn id="59" dur="1000"/>
                                        <p:tgtEl>
                                          <p:spTgt spid="39"/>
                                        </p:tgtEl>
                                      </p:cBhvr>
                                    </p:animEffect>
                                    <p:anim calcmode="lin" valueType="num">
                                      <p:cBhvr>
                                        <p:cTn id="60" dur="1000" fill="hold"/>
                                        <p:tgtEl>
                                          <p:spTgt spid="39"/>
                                        </p:tgtEl>
                                        <p:attrNameLst>
                                          <p:attrName>ppt_x</p:attrName>
                                        </p:attrNameLst>
                                      </p:cBhvr>
                                      <p:tavLst>
                                        <p:tav tm="0">
                                          <p:val>
                                            <p:strVal val="#ppt_x"/>
                                          </p:val>
                                        </p:tav>
                                        <p:tav tm="100000">
                                          <p:val>
                                            <p:strVal val="#ppt_x"/>
                                          </p:val>
                                        </p:tav>
                                      </p:tavLst>
                                    </p:anim>
                                    <p:anim calcmode="lin" valueType="num">
                                      <p:cBhvr>
                                        <p:cTn id="61" dur="1000" fill="hold"/>
                                        <p:tgtEl>
                                          <p:spTgt spid="39"/>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1000"/>
                                        <p:tgtEl>
                                          <p:spTgt spid="19"/>
                                        </p:tgtEl>
                                      </p:cBhvr>
                                    </p:animEffect>
                                    <p:anim calcmode="lin" valueType="num">
                                      <p:cBhvr>
                                        <p:cTn id="65" dur="1000" fill="hold"/>
                                        <p:tgtEl>
                                          <p:spTgt spid="19"/>
                                        </p:tgtEl>
                                        <p:attrNameLst>
                                          <p:attrName>ppt_x</p:attrName>
                                        </p:attrNameLst>
                                      </p:cBhvr>
                                      <p:tavLst>
                                        <p:tav tm="0">
                                          <p:val>
                                            <p:strVal val="#ppt_x"/>
                                          </p:val>
                                        </p:tav>
                                        <p:tav tm="100000">
                                          <p:val>
                                            <p:strVal val="#ppt_x"/>
                                          </p:val>
                                        </p:tav>
                                      </p:tavLst>
                                    </p:anim>
                                    <p:anim calcmode="lin" valueType="num">
                                      <p:cBhvr>
                                        <p:cTn id="66" dur="1000" fill="hold"/>
                                        <p:tgtEl>
                                          <p:spTgt spid="19"/>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childTnLst>
                          </p:cTn>
                        </p:par>
                        <p:par>
                          <p:cTn id="72" fill="hold">
                            <p:stCondLst>
                              <p:cond delay="5800"/>
                            </p:stCondLst>
                            <p:childTnLst>
                              <p:par>
                                <p:cTn id="73" presetID="8" presetClass="emph" presetSubtype="0" repeatCount="indefinite" fill="hold" nodeType="afterEffect">
                                  <p:stCondLst>
                                    <p:cond delay="0"/>
                                  </p:stCondLst>
                                  <p:endCondLst>
                                    <p:cond evt="onNext" delay="0">
                                      <p:tgtEl>
                                        <p:sldTgt/>
                                      </p:tgtEl>
                                    </p:cond>
                                  </p:endCondLst>
                                  <p:childTnLst>
                                    <p:animRot by="21600000">
                                      <p:cBhvr>
                                        <p:cTn id="74" dur="150" fill="hold"/>
                                        <p:tgtEl>
                                          <p:spTgt spid="44"/>
                                        </p:tgtEl>
                                        <p:attrNameLst>
                                          <p:attrName>r</p:attrName>
                                        </p:attrNameLst>
                                      </p:cBhvr>
                                    </p:animRot>
                                  </p:childTnLst>
                                </p:cTn>
                              </p:par>
                              <p:par>
                                <p:cTn id="75" presetID="8" presetClass="emph" presetSubtype="0" repeatCount="indefinite" fill="hold" nodeType="withEffect">
                                  <p:stCondLst>
                                    <p:cond delay="0"/>
                                  </p:stCondLst>
                                  <p:endCondLst>
                                    <p:cond evt="onNext" delay="0">
                                      <p:tgtEl>
                                        <p:sldTgt/>
                                      </p:tgtEl>
                                    </p:cond>
                                  </p:endCondLst>
                                  <p:childTnLst>
                                    <p:animRot by="21600000">
                                      <p:cBhvr>
                                        <p:cTn id="76" dur="150" fill="hold"/>
                                        <p:tgtEl>
                                          <p:spTgt spid="49"/>
                                        </p:tgtEl>
                                        <p:attrNameLst>
                                          <p:attrName>r</p:attrName>
                                        </p:attrNameLst>
                                      </p:cBhvr>
                                    </p:animRot>
                                  </p:childTnLst>
                                </p:cTn>
                              </p:par>
                              <p:par>
                                <p:cTn id="77" presetID="8" presetClass="emph" presetSubtype="0" repeatCount="indefinite" fill="hold" nodeType="withEffect">
                                  <p:stCondLst>
                                    <p:cond delay="0"/>
                                  </p:stCondLst>
                                  <p:endCondLst>
                                    <p:cond evt="onNext" delay="0">
                                      <p:tgtEl>
                                        <p:sldTgt/>
                                      </p:tgtEl>
                                    </p:cond>
                                  </p:endCondLst>
                                  <p:childTnLst>
                                    <p:animRot by="21600000">
                                      <p:cBhvr>
                                        <p:cTn id="78" dur="150" fill="hold"/>
                                        <p:tgtEl>
                                          <p:spTgt spid="59"/>
                                        </p:tgtEl>
                                        <p:attrNameLst>
                                          <p:attrName>r</p:attrName>
                                        </p:attrNameLst>
                                      </p:cBhvr>
                                    </p:animRot>
                                  </p:childTnLst>
                                </p:cTn>
                              </p:par>
                              <p:par>
                                <p:cTn id="79" presetID="8" presetClass="emph" presetSubtype="0" repeatCount="indefinite" fill="hold" nodeType="withEffect">
                                  <p:stCondLst>
                                    <p:cond delay="0"/>
                                  </p:stCondLst>
                                  <p:endCondLst>
                                    <p:cond evt="onNext" delay="0">
                                      <p:tgtEl>
                                        <p:sldTgt/>
                                      </p:tgtEl>
                                    </p:cond>
                                  </p:endCondLst>
                                  <p:childTnLst>
                                    <p:animRot by="21600000">
                                      <p:cBhvr>
                                        <p:cTn id="80" dur="150" fill="hold"/>
                                        <p:tgtEl>
                                          <p:spTgt spid="5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animBg="1"/>
      <p:bldP spid="37"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35" name="矩形 34"/>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sp>
        <p:nvSpPr>
          <p:cNvPr id="18" name="圆角矩形 8"/>
          <p:cNvSpPr>
            <a:spLocks noChangeArrowheads="1"/>
          </p:cNvSpPr>
          <p:nvPr/>
        </p:nvSpPr>
        <p:spPr bwMode="auto">
          <a:xfrm>
            <a:off x="3491167" y="1701800"/>
            <a:ext cx="2755900" cy="647700"/>
          </a:xfrm>
          <a:prstGeom prst="roundRect">
            <a:avLst>
              <a:gd name="adj" fmla="val 50000"/>
            </a:avLst>
          </a:prstGeom>
          <a:solidFill>
            <a:srgbClr val="8AC028"/>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19" name="文本框 12"/>
          <p:cNvSpPr>
            <a:spLocks noChangeArrowheads="1"/>
          </p:cNvSpPr>
          <p:nvPr/>
        </p:nvSpPr>
        <p:spPr bwMode="auto">
          <a:xfrm>
            <a:off x="4002342" y="1790700"/>
            <a:ext cx="18002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Freeform 12"/>
          <p:cNvSpPr>
            <a:spLocks noEditPoints="1" noChangeArrowheads="1"/>
          </p:cNvSpPr>
          <p:nvPr/>
        </p:nvSpPr>
        <p:spPr bwMode="auto">
          <a:xfrm>
            <a:off x="2705354" y="1701800"/>
            <a:ext cx="558800" cy="561975"/>
          </a:xfrm>
          <a:custGeom>
            <a:avLst/>
            <a:gdLst>
              <a:gd name="T0" fmla="*/ 2147483647 w 85"/>
              <a:gd name="T1" fmla="*/ 2147483647 h 85"/>
              <a:gd name="T2" fmla="*/ 2147483647 w 85"/>
              <a:gd name="T3" fmla="*/ 2147483647 h 85"/>
              <a:gd name="T4" fmla="*/ 2147483647 w 85"/>
              <a:gd name="T5" fmla="*/ 2147483647 h 85"/>
              <a:gd name="T6" fmla="*/ 2147483647 w 85"/>
              <a:gd name="T7" fmla="*/ 2147483647 h 85"/>
              <a:gd name="T8" fmla="*/ 2147483647 w 85"/>
              <a:gd name="T9" fmla="*/ 2147483647 h 85"/>
              <a:gd name="T10" fmla="*/ 2147483647 w 85"/>
              <a:gd name="T11" fmla="*/ 2147483647 h 85"/>
              <a:gd name="T12" fmla="*/ 2147483647 w 85"/>
              <a:gd name="T13" fmla="*/ 2147483647 h 85"/>
              <a:gd name="T14" fmla="*/ 2147483647 w 85"/>
              <a:gd name="T15" fmla="*/ 2147483647 h 85"/>
              <a:gd name="T16" fmla="*/ 2147483647 w 85"/>
              <a:gd name="T17" fmla="*/ 2147483647 h 85"/>
              <a:gd name="T18" fmla="*/ 2147483647 w 85"/>
              <a:gd name="T19" fmla="*/ 2147483647 h 85"/>
              <a:gd name="T20" fmla="*/ 2147483647 w 85"/>
              <a:gd name="T21" fmla="*/ 2147483647 h 85"/>
              <a:gd name="T22" fmla="*/ 2147483647 w 85"/>
              <a:gd name="T23" fmla="*/ 2147483647 h 85"/>
              <a:gd name="T24" fmla="*/ 2147483647 w 85"/>
              <a:gd name="T25" fmla="*/ 2147483647 h 85"/>
              <a:gd name="T26" fmla="*/ 2147483647 w 85"/>
              <a:gd name="T27" fmla="*/ 2147483647 h 85"/>
              <a:gd name="T28" fmla="*/ 2147483647 w 85"/>
              <a:gd name="T29" fmla="*/ 2147483647 h 85"/>
              <a:gd name="T30" fmla="*/ 2147483647 w 85"/>
              <a:gd name="T31" fmla="*/ 2147483647 h 85"/>
              <a:gd name="T32" fmla="*/ 2147483647 w 85"/>
              <a:gd name="T33" fmla="*/ 2147483647 h 85"/>
              <a:gd name="T34" fmla="*/ 2147483647 w 85"/>
              <a:gd name="T35" fmla="*/ 2147483647 h 85"/>
              <a:gd name="T36" fmla="*/ 2147483647 w 85"/>
              <a:gd name="T37" fmla="*/ 2147483647 h 85"/>
              <a:gd name="T38" fmla="*/ 2147483647 w 85"/>
              <a:gd name="T39" fmla="*/ 2147483647 h 85"/>
              <a:gd name="T40" fmla="*/ 2147483647 w 85"/>
              <a:gd name="T41" fmla="*/ 2147483647 h 85"/>
              <a:gd name="T42" fmla="*/ 2147483647 w 85"/>
              <a:gd name="T43" fmla="*/ 2147483647 h 85"/>
              <a:gd name="T44" fmla="*/ 2147483647 w 85"/>
              <a:gd name="T45" fmla="*/ 2147483647 h 85"/>
              <a:gd name="T46" fmla="*/ 2147483647 w 85"/>
              <a:gd name="T47" fmla="*/ 0 h 85"/>
              <a:gd name="T48" fmla="*/ 2147483647 w 85"/>
              <a:gd name="T49" fmla="*/ 0 h 85"/>
              <a:gd name="T50" fmla="*/ 2147483647 w 85"/>
              <a:gd name="T51" fmla="*/ 2147483647 h 85"/>
              <a:gd name="T52" fmla="*/ 2147483647 w 85"/>
              <a:gd name="T53" fmla="*/ 2147483647 h 85"/>
              <a:gd name="T54" fmla="*/ 2147483647 w 85"/>
              <a:gd name="T55" fmla="*/ 2147483647 h 85"/>
              <a:gd name="T56" fmla="*/ 2147483647 w 85"/>
              <a:gd name="T57" fmla="*/ 2147483647 h 85"/>
              <a:gd name="T58" fmla="*/ 2147483647 w 85"/>
              <a:gd name="T59" fmla="*/ 2147483647 h 85"/>
              <a:gd name="T60" fmla="*/ 2147483647 w 85"/>
              <a:gd name="T61" fmla="*/ 2147483647 h 85"/>
              <a:gd name="T62" fmla="*/ 2147483647 w 85"/>
              <a:gd name="T63" fmla="*/ 2147483647 h 85"/>
              <a:gd name="T64" fmla="*/ 2147483647 w 85"/>
              <a:gd name="T65" fmla="*/ 2147483647 h 85"/>
              <a:gd name="T66" fmla="*/ 2147483647 w 85"/>
              <a:gd name="T67" fmla="*/ 0 h 85"/>
              <a:gd name="T68" fmla="*/ 0 w 85"/>
              <a:gd name="T69" fmla="*/ 2147483647 h 85"/>
              <a:gd name="T70" fmla="*/ 0 w 85"/>
              <a:gd name="T71" fmla="*/ 2147483647 h 85"/>
              <a:gd name="T72" fmla="*/ 2147483647 w 85"/>
              <a:gd name="T73" fmla="*/ 2147483647 h 85"/>
              <a:gd name="T74" fmla="*/ 2147483647 w 85"/>
              <a:gd name="T75" fmla="*/ 2147483647 h 85"/>
              <a:gd name="T76" fmla="*/ 0 w 85"/>
              <a:gd name="T77" fmla="*/ 2147483647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5"/>
              <a:gd name="T118" fmla="*/ 0 h 85"/>
              <a:gd name="T119" fmla="*/ 85 w 85"/>
              <a:gd name="T120" fmla="*/ 85 h 8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rgbClr val="8AC028"/>
          </a:solidFill>
          <a:ln>
            <a:noFill/>
          </a:ln>
          <a:extLst/>
        </p:spPr>
        <p:txBody>
          <a:bodyPr anchor="ctr"/>
          <a:lstStyle/>
          <a:p>
            <a:endParaRPr lang="zh-CN" altLang="en-US"/>
          </a:p>
        </p:txBody>
      </p:sp>
      <p:sp>
        <p:nvSpPr>
          <p:cNvPr id="21" name="圆角矩形 13"/>
          <p:cNvSpPr>
            <a:spLocks noChangeArrowheads="1"/>
          </p:cNvSpPr>
          <p:nvPr/>
        </p:nvSpPr>
        <p:spPr bwMode="auto">
          <a:xfrm>
            <a:off x="3537204" y="2835275"/>
            <a:ext cx="2755900" cy="644525"/>
          </a:xfrm>
          <a:prstGeom prst="roundRect">
            <a:avLst>
              <a:gd name="adj" fmla="val 50000"/>
            </a:avLst>
          </a:prstGeom>
          <a:solidFill>
            <a:srgbClr val="296700"/>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22" name="Freeform 5"/>
          <p:cNvSpPr>
            <a:spLocks noEditPoints="1" noChangeArrowheads="1"/>
          </p:cNvSpPr>
          <p:nvPr/>
        </p:nvSpPr>
        <p:spPr bwMode="auto">
          <a:xfrm>
            <a:off x="2687892" y="2825750"/>
            <a:ext cx="592137" cy="595313"/>
          </a:xfrm>
          <a:custGeom>
            <a:avLst/>
            <a:gdLst>
              <a:gd name="T0" fmla="*/ 2147483647 w 104"/>
              <a:gd name="T1" fmla="*/ 2147483647 h 104"/>
              <a:gd name="T2" fmla="*/ 2147483647 w 104"/>
              <a:gd name="T3" fmla="*/ 2147483647 h 104"/>
              <a:gd name="T4" fmla="*/ 2147483647 w 104"/>
              <a:gd name="T5" fmla="*/ 2147483647 h 104"/>
              <a:gd name="T6" fmla="*/ 2147483647 w 104"/>
              <a:gd name="T7" fmla="*/ 0 h 104"/>
              <a:gd name="T8" fmla="*/ 0 w 104"/>
              <a:gd name="T9" fmla="*/ 2147483647 h 104"/>
              <a:gd name="T10" fmla="*/ 2147483647 w 104"/>
              <a:gd name="T11" fmla="*/ 2147483647 h 104"/>
              <a:gd name="T12" fmla="*/ 2147483647 w 104"/>
              <a:gd name="T13" fmla="*/ 2147483647 h 104"/>
              <a:gd name="T14" fmla="*/ 2147483647 w 104"/>
              <a:gd name="T15" fmla="*/ 0 h 104"/>
              <a:gd name="T16" fmla="*/ 2147483647 w 104"/>
              <a:gd name="T17" fmla="*/ 2147483647 h 104"/>
              <a:gd name="T18" fmla="*/ 2147483647 w 104"/>
              <a:gd name="T19" fmla="*/ 2147483647 h 104"/>
              <a:gd name="T20" fmla="*/ 2147483647 w 104"/>
              <a:gd name="T21" fmla="*/ 2147483647 h 104"/>
              <a:gd name="T22" fmla="*/ 2147483647 w 104"/>
              <a:gd name="T23" fmla="*/ 2147483647 h 104"/>
              <a:gd name="T24" fmla="*/ 2147483647 w 104"/>
              <a:gd name="T25" fmla="*/ 2147483647 h 104"/>
              <a:gd name="T26" fmla="*/ 2147483647 w 104"/>
              <a:gd name="T27" fmla="*/ 2147483647 h 104"/>
              <a:gd name="T28" fmla="*/ 2147483647 w 104"/>
              <a:gd name="T29" fmla="*/ 2147483647 h 104"/>
              <a:gd name="T30" fmla="*/ 2147483647 w 104"/>
              <a:gd name="T31" fmla="*/ 2147483647 h 104"/>
              <a:gd name="T32" fmla="*/ 2147483647 w 104"/>
              <a:gd name="T33" fmla="*/ 2147483647 h 104"/>
              <a:gd name="T34" fmla="*/ 2147483647 w 104"/>
              <a:gd name="T35" fmla="*/ 2147483647 h 104"/>
              <a:gd name="T36" fmla="*/ 2147483647 w 104"/>
              <a:gd name="T37" fmla="*/ 2147483647 h 104"/>
              <a:gd name="T38" fmla="*/ 2147483647 w 104"/>
              <a:gd name="T39" fmla="*/ 2147483647 h 104"/>
              <a:gd name="T40" fmla="*/ 2147483647 w 104"/>
              <a:gd name="T41" fmla="*/ 2147483647 h 104"/>
              <a:gd name="T42" fmla="*/ 2147483647 w 104"/>
              <a:gd name="T43" fmla="*/ 2147483647 h 104"/>
              <a:gd name="T44" fmla="*/ 2147483647 w 104"/>
              <a:gd name="T45" fmla="*/ 2147483647 h 104"/>
              <a:gd name="T46" fmla="*/ 2147483647 w 104"/>
              <a:gd name="T47" fmla="*/ 2147483647 h 104"/>
              <a:gd name="T48" fmla="*/ 2147483647 w 104"/>
              <a:gd name="T49" fmla="*/ 2147483647 h 104"/>
              <a:gd name="T50" fmla="*/ 2147483647 w 104"/>
              <a:gd name="T51" fmla="*/ 2147483647 h 104"/>
              <a:gd name="T52" fmla="*/ 2147483647 w 104"/>
              <a:gd name="T53" fmla="*/ 2147483647 h 104"/>
              <a:gd name="T54" fmla="*/ 2147483647 w 104"/>
              <a:gd name="T55" fmla="*/ 2147483647 h 104"/>
              <a:gd name="T56" fmla="*/ 2147483647 w 104"/>
              <a:gd name="T57" fmla="*/ 2147483647 h 104"/>
              <a:gd name="T58" fmla="*/ 2147483647 w 104"/>
              <a:gd name="T59" fmla="*/ 2147483647 h 104"/>
              <a:gd name="T60" fmla="*/ 2147483647 w 104"/>
              <a:gd name="T61" fmla="*/ 2147483647 h 104"/>
              <a:gd name="T62" fmla="*/ 2147483647 w 104"/>
              <a:gd name="T63" fmla="*/ 2147483647 h 104"/>
              <a:gd name="T64" fmla="*/ 2147483647 w 104"/>
              <a:gd name="T65" fmla="*/ 2147483647 h 104"/>
              <a:gd name="T66" fmla="*/ 2147483647 w 104"/>
              <a:gd name="T67" fmla="*/ 2147483647 h 104"/>
              <a:gd name="T68" fmla="*/ 2147483647 w 104"/>
              <a:gd name="T69" fmla="*/ 2147483647 h 104"/>
              <a:gd name="T70" fmla="*/ 2147483647 w 104"/>
              <a:gd name="T71" fmla="*/ 2147483647 h 104"/>
              <a:gd name="T72" fmla="*/ 2147483647 w 104"/>
              <a:gd name="T73" fmla="*/ 2147483647 h 104"/>
              <a:gd name="T74" fmla="*/ 2147483647 w 104"/>
              <a:gd name="T75" fmla="*/ 2147483647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4"/>
              <a:gd name="T115" fmla="*/ 0 h 104"/>
              <a:gd name="T116" fmla="*/ 104 w 104"/>
              <a:gd name="T117" fmla="*/ 104 h 10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rgbClr val="296700"/>
          </a:solidFill>
          <a:ln>
            <a:noFill/>
          </a:ln>
          <a:extLst/>
        </p:spPr>
        <p:txBody>
          <a:bodyPr anchor="ctr"/>
          <a:lstStyle/>
          <a:p>
            <a:endParaRPr lang="zh-CN" altLang="en-US"/>
          </a:p>
        </p:txBody>
      </p:sp>
      <p:sp>
        <p:nvSpPr>
          <p:cNvPr id="23" name="圆角矩形 18"/>
          <p:cNvSpPr>
            <a:spLocks noChangeArrowheads="1"/>
          </p:cNvSpPr>
          <p:nvPr/>
        </p:nvSpPr>
        <p:spPr bwMode="auto">
          <a:xfrm>
            <a:off x="3548317" y="3959225"/>
            <a:ext cx="2754312" cy="644525"/>
          </a:xfrm>
          <a:prstGeom prst="roundRect">
            <a:avLst>
              <a:gd name="adj" fmla="val 50000"/>
            </a:avLst>
          </a:prstGeom>
          <a:solidFill>
            <a:srgbClr val="8AC028"/>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24" name="Freeform 22"/>
          <p:cNvSpPr>
            <a:spLocks noEditPoints="1" noChangeArrowheads="1"/>
          </p:cNvSpPr>
          <p:nvPr/>
        </p:nvSpPr>
        <p:spPr bwMode="auto">
          <a:xfrm>
            <a:off x="2676779" y="4013200"/>
            <a:ext cx="644525" cy="520700"/>
          </a:xfrm>
          <a:custGeom>
            <a:avLst/>
            <a:gdLst>
              <a:gd name="T0" fmla="*/ 2147483647 w 109"/>
              <a:gd name="T1" fmla="*/ 2147483647 h 88"/>
              <a:gd name="T2" fmla="*/ 2147483647 w 109"/>
              <a:gd name="T3" fmla="*/ 2147483647 h 88"/>
              <a:gd name="T4" fmla="*/ 2147483647 w 109"/>
              <a:gd name="T5" fmla="*/ 2147483647 h 88"/>
              <a:gd name="T6" fmla="*/ 2147483647 w 109"/>
              <a:gd name="T7" fmla="*/ 0 h 88"/>
              <a:gd name="T8" fmla="*/ 2147483647 w 109"/>
              <a:gd name="T9" fmla="*/ 2147483647 h 88"/>
              <a:gd name="T10" fmla="*/ 2147483647 w 109"/>
              <a:gd name="T11" fmla="*/ 2147483647 h 88"/>
              <a:gd name="T12" fmla="*/ 2147483647 w 109"/>
              <a:gd name="T13" fmla="*/ 2147483647 h 88"/>
              <a:gd name="T14" fmla="*/ 2147483647 w 109"/>
              <a:gd name="T15" fmla="*/ 2147483647 h 88"/>
              <a:gd name="T16" fmla="*/ 2147483647 w 109"/>
              <a:gd name="T17" fmla="*/ 2147483647 h 88"/>
              <a:gd name="T18" fmla="*/ 0 w 109"/>
              <a:gd name="T19" fmla="*/ 2147483647 h 88"/>
              <a:gd name="T20" fmla="*/ 2147483647 w 109"/>
              <a:gd name="T21" fmla="*/ 2147483647 h 88"/>
              <a:gd name="T22" fmla="*/ 2147483647 w 109"/>
              <a:gd name="T23" fmla="*/ 2147483647 h 88"/>
              <a:gd name="T24" fmla="*/ 2147483647 w 109"/>
              <a:gd name="T25" fmla="*/ 2147483647 h 88"/>
              <a:gd name="T26" fmla="*/ 2147483647 w 109"/>
              <a:gd name="T27" fmla="*/ 2147483647 h 88"/>
              <a:gd name="T28" fmla="*/ 2147483647 w 109"/>
              <a:gd name="T29" fmla="*/ 2147483647 h 88"/>
              <a:gd name="T30" fmla="*/ 2147483647 w 109"/>
              <a:gd name="T31" fmla="*/ 2147483647 h 88"/>
              <a:gd name="T32" fmla="*/ 2147483647 w 109"/>
              <a:gd name="T33" fmla="*/ 2147483647 h 88"/>
              <a:gd name="T34" fmla="*/ 2147483647 w 109"/>
              <a:gd name="T35" fmla="*/ 2147483647 h 88"/>
              <a:gd name="T36" fmla="*/ 2147483647 w 109"/>
              <a:gd name="T37" fmla="*/ 2147483647 h 88"/>
              <a:gd name="T38" fmla="*/ 2147483647 w 109"/>
              <a:gd name="T39" fmla="*/ 2147483647 h 88"/>
              <a:gd name="T40" fmla="*/ 2147483647 w 109"/>
              <a:gd name="T41" fmla="*/ 2147483647 h 88"/>
              <a:gd name="T42" fmla="*/ 2147483647 w 109"/>
              <a:gd name="T43" fmla="*/ 2147483647 h 88"/>
              <a:gd name="T44" fmla="*/ 2147483647 w 109"/>
              <a:gd name="T45" fmla="*/ 2147483647 h 88"/>
              <a:gd name="T46" fmla="*/ 2147483647 w 109"/>
              <a:gd name="T47" fmla="*/ 2147483647 h 88"/>
              <a:gd name="T48" fmla="*/ 2147483647 w 109"/>
              <a:gd name="T49" fmla="*/ 2147483647 h 88"/>
              <a:gd name="T50" fmla="*/ 2147483647 w 109"/>
              <a:gd name="T51" fmla="*/ 2147483647 h 88"/>
              <a:gd name="T52" fmla="*/ 2147483647 w 109"/>
              <a:gd name="T53" fmla="*/ 2147483647 h 88"/>
              <a:gd name="T54" fmla="*/ 2147483647 w 109"/>
              <a:gd name="T55" fmla="*/ 2147483647 h 88"/>
              <a:gd name="T56" fmla="*/ 2147483647 w 109"/>
              <a:gd name="T57" fmla="*/ 2147483647 h 88"/>
              <a:gd name="T58" fmla="*/ 2147483647 w 109"/>
              <a:gd name="T59" fmla="*/ 2147483647 h 88"/>
              <a:gd name="T60" fmla="*/ 2147483647 w 109"/>
              <a:gd name="T61" fmla="*/ 2147483647 h 88"/>
              <a:gd name="T62" fmla="*/ 2147483647 w 109"/>
              <a:gd name="T63" fmla="*/ 2147483647 h 88"/>
              <a:gd name="T64" fmla="*/ 2147483647 w 109"/>
              <a:gd name="T65" fmla="*/ 2147483647 h 88"/>
              <a:gd name="T66" fmla="*/ 2147483647 w 109"/>
              <a:gd name="T67" fmla="*/ 2147483647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9"/>
              <a:gd name="T103" fmla="*/ 0 h 88"/>
              <a:gd name="T104" fmla="*/ 109 w 109"/>
              <a:gd name="T105" fmla="*/ 88 h 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8AC028"/>
          </a:solidFill>
          <a:ln>
            <a:noFill/>
          </a:ln>
          <a:extLst/>
        </p:spPr>
        <p:txBody>
          <a:bodyPr anchor="ctr"/>
          <a:lstStyle/>
          <a:p>
            <a:endParaRPr lang="zh-CN" altLang="en-US"/>
          </a:p>
        </p:txBody>
      </p:sp>
      <p:sp>
        <p:nvSpPr>
          <p:cNvPr id="25" name="圆角矩形 23"/>
          <p:cNvSpPr>
            <a:spLocks noChangeArrowheads="1"/>
          </p:cNvSpPr>
          <p:nvPr/>
        </p:nvSpPr>
        <p:spPr bwMode="auto">
          <a:xfrm>
            <a:off x="3513392" y="5081588"/>
            <a:ext cx="2755900" cy="646112"/>
          </a:xfrm>
          <a:prstGeom prst="roundRect">
            <a:avLst>
              <a:gd name="adj" fmla="val 50000"/>
            </a:avLst>
          </a:prstGeom>
          <a:solidFill>
            <a:srgbClr val="296700"/>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26" name="Freeform 24"/>
          <p:cNvSpPr>
            <a:spLocks noEditPoints="1" noChangeArrowheads="1"/>
          </p:cNvSpPr>
          <p:nvPr/>
        </p:nvSpPr>
        <p:spPr bwMode="auto">
          <a:xfrm>
            <a:off x="2670429" y="5083175"/>
            <a:ext cx="628650" cy="650875"/>
          </a:xfrm>
          <a:custGeom>
            <a:avLst/>
            <a:gdLst>
              <a:gd name="T0" fmla="*/ 2147483647 w 89"/>
              <a:gd name="T1" fmla="*/ 2147483647 h 92"/>
              <a:gd name="T2" fmla="*/ 2147483647 w 89"/>
              <a:gd name="T3" fmla="*/ 2147483647 h 92"/>
              <a:gd name="T4" fmla="*/ 2147483647 w 89"/>
              <a:gd name="T5" fmla="*/ 2147483647 h 92"/>
              <a:gd name="T6" fmla="*/ 2147483647 w 89"/>
              <a:gd name="T7" fmla="*/ 2147483647 h 92"/>
              <a:gd name="T8" fmla="*/ 2147483647 w 89"/>
              <a:gd name="T9" fmla="*/ 2147483647 h 92"/>
              <a:gd name="T10" fmla="*/ 2147483647 w 89"/>
              <a:gd name="T11" fmla="*/ 2147483647 h 92"/>
              <a:gd name="T12" fmla="*/ 2147483647 w 89"/>
              <a:gd name="T13" fmla="*/ 2147483647 h 92"/>
              <a:gd name="T14" fmla="*/ 2147483647 w 89"/>
              <a:gd name="T15" fmla="*/ 2147483647 h 92"/>
              <a:gd name="T16" fmla="*/ 2147483647 w 89"/>
              <a:gd name="T17" fmla="*/ 2147483647 h 92"/>
              <a:gd name="T18" fmla="*/ 2147483647 w 89"/>
              <a:gd name="T19" fmla="*/ 2147483647 h 92"/>
              <a:gd name="T20" fmla="*/ 2147483647 w 89"/>
              <a:gd name="T21" fmla="*/ 2147483647 h 92"/>
              <a:gd name="T22" fmla="*/ 2147483647 w 89"/>
              <a:gd name="T23" fmla="*/ 2147483647 h 92"/>
              <a:gd name="T24" fmla="*/ 2147483647 w 89"/>
              <a:gd name="T25" fmla="*/ 2147483647 h 92"/>
              <a:gd name="T26" fmla="*/ 2147483647 w 89"/>
              <a:gd name="T27" fmla="*/ 2147483647 h 92"/>
              <a:gd name="T28" fmla="*/ 2147483647 w 89"/>
              <a:gd name="T29" fmla="*/ 2147483647 h 92"/>
              <a:gd name="T30" fmla="*/ 2147483647 w 89"/>
              <a:gd name="T31" fmla="*/ 2147483647 h 92"/>
              <a:gd name="T32" fmla="*/ 2147483647 w 89"/>
              <a:gd name="T33" fmla="*/ 2147483647 h 92"/>
              <a:gd name="T34" fmla="*/ 2147483647 w 89"/>
              <a:gd name="T35" fmla="*/ 2147483647 h 92"/>
              <a:gd name="T36" fmla="*/ 2147483647 w 89"/>
              <a:gd name="T37" fmla="*/ 2147483647 h 92"/>
              <a:gd name="T38" fmla="*/ 2147483647 w 89"/>
              <a:gd name="T39" fmla="*/ 2147483647 h 92"/>
              <a:gd name="T40" fmla="*/ 2147483647 w 89"/>
              <a:gd name="T41" fmla="*/ 2147483647 h 92"/>
              <a:gd name="T42" fmla="*/ 2147483647 w 89"/>
              <a:gd name="T43" fmla="*/ 2147483647 h 92"/>
              <a:gd name="T44" fmla="*/ 2147483647 w 89"/>
              <a:gd name="T45" fmla="*/ 2147483647 h 92"/>
              <a:gd name="T46" fmla="*/ 2147483647 w 89"/>
              <a:gd name="T47" fmla="*/ 2147483647 h 92"/>
              <a:gd name="T48" fmla="*/ 2147483647 w 89"/>
              <a:gd name="T49" fmla="*/ 2147483647 h 92"/>
              <a:gd name="T50" fmla="*/ 2147483647 w 89"/>
              <a:gd name="T51" fmla="*/ 2147483647 h 92"/>
              <a:gd name="T52" fmla="*/ 2147483647 w 89"/>
              <a:gd name="T53" fmla="*/ 2147483647 h 92"/>
              <a:gd name="T54" fmla="*/ 2147483647 w 89"/>
              <a:gd name="T55" fmla="*/ 2147483647 h 92"/>
              <a:gd name="T56" fmla="*/ 2147483647 w 89"/>
              <a:gd name="T57" fmla="*/ 2147483647 h 92"/>
              <a:gd name="T58" fmla="*/ 2147483647 w 89"/>
              <a:gd name="T59" fmla="*/ 2147483647 h 92"/>
              <a:gd name="T60" fmla="*/ 2147483647 w 89"/>
              <a:gd name="T61" fmla="*/ 2147483647 h 92"/>
              <a:gd name="T62" fmla="*/ 2147483647 w 89"/>
              <a:gd name="T63" fmla="*/ 2147483647 h 92"/>
              <a:gd name="T64" fmla="*/ 2147483647 w 89"/>
              <a:gd name="T65" fmla="*/ 2147483647 h 92"/>
              <a:gd name="T66" fmla="*/ 2147483647 w 89"/>
              <a:gd name="T67" fmla="*/ 2147483647 h 92"/>
              <a:gd name="T68" fmla="*/ 2147483647 w 89"/>
              <a:gd name="T69" fmla="*/ 2147483647 h 92"/>
              <a:gd name="T70" fmla="*/ 2147483647 w 89"/>
              <a:gd name="T71" fmla="*/ 2147483647 h 92"/>
              <a:gd name="T72" fmla="*/ 2147483647 w 89"/>
              <a:gd name="T73" fmla="*/ 2147483647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89"/>
              <a:gd name="T112" fmla="*/ 0 h 92"/>
              <a:gd name="T113" fmla="*/ 89 w 89"/>
              <a:gd name="T114" fmla="*/ 92 h 9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296700"/>
          </a:solidFill>
          <a:ln>
            <a:noFill/>
          </a:ln>
          <a:extLst/>
        </p:spPr>
        <p:txBody>
          <a:bodyPr anchor="ctr"/>
          <a:lstStyle/>
          <a:p>
            <a:endParaRPr lang="zh-CN" altLang="en-US"/>
          </a:p>
        </p:txBody>
      </p:sp>
      <p:sp>
        <p:nvSpPr>
          <p:cNvPr id="27" name="TextBox 47"/>
          <p:cNvSpPr>
            <a:spLocks noChangeArrowheads="1"/>
          </p:cNvSpPr>
          <p:nvPr/>
        </p:nvSpPr>
        <p:spPr bwMode="auto">
          <a:xfrm>
            <a:off x="6313742" y="2924175"/>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28" name="TextBox 48"/>
          <p:cNvSpPr>
            <a:spLocks noChangeArrowheads="1"/>
          </p:cNvSpPr>
          <p:nvPr/>
        </p:nvSpPr>
        <p:spPr bwMode="auto">
          <a:xfrm>
            <a:off x="6313742" y="4048125"/>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TextBox 50"/>
          <p:cNvSpPr>
            <a:spLocks noChangeArrowheads="1"/>
          </p:cNvSpPr>
          <p:nvPr/>
        </p:nvSpPr>
        <p:spPr bwMode="auto">
          <a:xfrm>
            <a:off x="6313742" y="5170487"/>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zh-CN" altLang="en-US" sz="14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0" name="TextBox 51"/>
          <p:cNvSpPr>
            <a:spLocks noChangeArrowheads="1"/>
          </p:cNvSpPr>
          <p:nvPr/>
        </p:nvSpPr>
        <p:spPr bwMode="auto">
          <a:xfrm>
            <a:off x="6313742" y="1790700"/>
            <a:ext cx="32417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Calibri" panose="020F0502020204030204" pitchFamily="34" charset="0"/>
            </a:endParaRPr>
          </a:p>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rPr>
              <a:t>点击输入工作内容或复制你的文本内容</a:t>
            </a:r>
          </a:p>
        </p:txBody>
      </p:sp>
      <p:sp>
        <p:nvSpPr>
          <p:cNvPr id="31" name="文本框 12"/>
          <p:cNvSpPr>
            <a:spLocks noChangeArrowheads="1"/>
          </p:cNvSpPr>
          <p:nvPr/>
        </p:nvSpPr>
        <p:spPr bwMode="auto">
          <a:xfrm>
            <a:off x="4002342" y="2949575"/>
            <a:ext cx="18002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文本框 12"/>
          <p:cNvSpPr>
            <a:spLocks noChangeArrowheads="1"/>
          </p:cNvSpPr>
          <p:nvPr/>
        </p:nvSpPr>
        <p:spPr bwMode="auto">
          <a:xfrm>
            <a:off x="3965829" y="4067175"/>
            <a:ext cx="18002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文本框 12"/>
          <p:cNvSpPr>
            <a:spLocks noChangeArrowheads="1"/>
          </p:cNvSpPr>
          <p:nvPr/>
        </p:nvSpPr>
        <p:spPr bwMode="auto">
          <a:xfrm>
            <a:off x="4002342" y="5197475"/>
            <a:ext cx="18002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点击输入标题</a:t>
            </a:r>
            <a:endParaRPr lang="en-US" altLang="zh-CN"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77891457"/>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ppt_x</p:attrName>
                                        </p:attrNameLst>
                                      </p:cBhvr>
                                      <p:tavLst>
                                        <p:tav tm="0">
                                          <p:val>
                                            <p:strVal val="0-#ppt_w/2"/>
                                          </p:val>
                                        </p:tav>
                                        <p:tav tm="100000">
                                          <p:val>
                                            <p:strVal val="#ppt_x"/>
                                          </p:val>
                                        </p:tav>
                                      </p:tavLst>
                                    </p:anim>
                                    <p:anim calcmode="lin" valueType="num">
                                      <p:cBhvr>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ppt_x</p:attrName>
                                        </p:attrNameLst>
                                      </p:cBhvr>
                                      <p:tavLst>
                                        <p:tav tm="0">
                                          <p:val>
                                            <p:strVal val="0-#ppt_w/2"/>
                                          </p:val>
                                        </p:tav>
                                        <p:tav tm="100000">
                                          <p:val>
                                            <p:strVal val="#ppt_x"/>
                                          </p:val>
                                        </p:tav>
                                      </p:tavLst>
                                    </p:anim>
                                    <p:anim calcmode="lin" valueType="num">
                                      <p:cBhvr>
                                        <p:cTn id="40" dur="5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500" fill="hold"/>
                                        <p:tgtEl>
                                          <p:spTgt spid="24"/>
                                        </p:tgtEl>
                                        <p:attrNameLst>
                                          <p:attrName>ppt_x</p:attrName>
                                        </p:attrNameLst>
                                      </p:cBhvr>
                                      <p:tavLst>
                                        <p:tav tm="0">
                                          <p:val>
                                            <p:strVal val="0-#ppt_w/2"/>
                                          </p:val>
                                        </p:tav>
                                        <p:tav tm="100000">
                                          <p:val>
                                            <p:strVal val="#ppt_x"/>
                                          </p:val>
                                        </p:tav>
                                      </p:tavLst>
                                    </p:anim>
                                    <p:anim calcmode="lin" valueType="num">
                                      <p:cBhvr>
                                        <p:cTn id="44" dur="500" fill="hold"/>
                                        <p:tgtEl>
                                          <p:spTgt spid="2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ppt_x</p:attrName>
                                        </p:attrNameLst>
                                      </p:cBhvr>
                                      <p:tavLst>
                                        <p:tav tm="0">
                                          <p:val>
                                            <p:strVal val="0-#ppt_w/2"/>
                                          </p:val>
                                        </p:tav>
                                        <p:tav tm="100000">
                                          <p:val>
                                            <p:strVal val="#ppt_x"/>
                                          </p:val>
                                        </p:tav>
                                      </p:tavLst>
                                    </p:anim>
                                    <p:anim calcmode="lin" valueType="num">
                                      <p:cBhvr>
                                        <p:cTn id="48" dur="50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p:cTn id="51" dur="500" fill="hold"/>
                                        <p:tgtEl>
                                          <p:spTgt spid="18"/>
                                        </p:tgtEl>
                                        <p:attrNameLst>
                                          <p:attrName>ppt_x</p:attrName>
                                        </p:attrNameLst>
                                      </p:cBhvr>
                                      <p:tavLst>
                                        <p:tav tm="0">
                                          <p:val>
                                            <p:strVal val="1+#ppt_w/2"/>
                                          </p:val>
                                        </p:tav>
                                        <p:tav tm="100000">
                                          <p:val>
                                            <p:strVal val="#ppt_x"/>
                                          </p:val>
                                        </p:tav>
                                      </p:tavLst>
                                    </p:anim>
                                    <p:anim calcmode="lin" valueType="num">
                                      <p:cBhvr>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ppt_x</p:attrName>
                                        </p:attrNameLst>
                                      </p:cBhvr>
                                      <p:tavLst>
                                        <p:tav tm="0">
                                          <p:val>
                                            <p:strVal val="1+#ppt_w/2"/>
                                          </p:val>
                                        </p:tav>
                                        <p:tav tm="100000">
                                          <p:val>
                                            <p:strVal val="#ppt_x"/>
                                          </p:val>
                                        </p:tav>
                                      </p:tavLst>
                                    </p:anim>
                                    <p:anim calcmode="lin" valueType="num">
                                      <p:cBhvr>
                                        <p:cTn id="56" dur="500" fill="hold"/>
                                        <p:tgtEl>
                                          <p:spTgt spid="2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500" fill="hold"/>
                                        <p:tgtEl>
                                          <p:spTgt spid="23"/>
                                        </p:tgtEl>
                                        <p:attrNameLst>
                                          <p:attrName>ppt_x</p:attrName>
                                        </p:attrNameLst>
                                      </p:cBhvr>
                                      <p:tavLst>
                                        <p:tav tm="0">
                                          <p:val>
                                            <p:strVal val="1+#ppt_w/2"/>
                                          </p:val>
                                        </p:tav>
                                        <p:tav tm="100000">
                                          <p:val>
                                            <p:strVal val="#ppt_x"/>
                                          </p:val>
                                        </p:tav>
                                      </p:tavLst>
                                    </p:anim>
                                    <p:anim calcmode="lin" valueType="num">
                                      <p:cBhvr>
                                        <p:cTn id="60" dur="500" fill="hold"/>
                                        <p:tgtEl>
                                          <p:spTgt spid="2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 calcmode="lin" valueType="num">
                                      <p:cBhvr>
                                        <p:cTn id="63" dur="500" fill="hold"/>
                                        <p:tgtEl>
                                          <p:spTgt spid="25"/>
                                        </p:tgtEl>
                                        <p:attrNameLst>
                                          <p:attrName>ppt_x</p:attrName>
                                        </p:attrNameLst>
                                      </p:cBhvr>
                                      <p:tavLst>
                                        <p:tav tm="0">
                                          <p:val>
                                            <p:strVal val="1+#ppt_w/2"/>
                                          </p:val>
                                        </p:tav>
                                        <p:tav tm="100000">
                                          <p:val>
                                            <p:strVal val="#ppt_x"/>
                                          </p:val>
                                        </p:tav>
                                      </p:tavLst>
                                    </p:anim>
                                    <p:anim calcmode="lin" valueType="num">
                                      <p:cBhvr>
                                        <p:cTn id="64" dur="500" fill="hold"/>
                                        <p:tgtEl>
                                          <p:spTgt spid="25"/>
                                        </p:tgtEl>
                                        <p:attrNameLst>
                                          <p:attrName>ppt_y</p:attrName>
                                        </p:attrNameLst>
                                      </p:cBhvr>
                                      <p:tavLst>
                                        <p:tav tm="0">
                                          <p:val>
                                            <p:strVal val="#ppt_y"/>
                                          </p:val>
                                        </p:tav>
                                        <p:tav tm="100000">
                                          <p:val>
                                            <p:strVal val="#ppt_y"/>
                                          </p:val>
                                        </p:tav>
                                      </p:tavLst>
                                    </p:anim>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19"/>
                                        </p:tgtEl>
                                        <p:attrNameLst>
                                          <p:attrName>style.visibility</p:attrName>
                                        </p:attrNameLst>
                                      </p:cBhvr>
                                      <p:to>
                                        <p:strVal val="visible"/>
                                      </p:to>
                                    </p:set>
                                    <p:anim calcmode="lin" valueType="num">
                                      <p:cBhvr>
                                        <p:cTn id="6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8" dur="500" fill="hold"/>
                                        <p:tgtEl>
                                          <p:spTgt spid="19"/>
                                        </p:tgtEl>
                                        <p:attrNameLst>
                                          <p:attrName>ppt_y</p:attrName>
                                        </p:attrNameLst>
                                      </p:cBhvr>
                                      <p:tavLst>
                                        <p:tav tm="0">
                                          <p:val>
                                            <p:strVal val="#ppt_y"/>
                                          </p:val>
                                        </p:tav>
                                        <p:tav tm="100000">
                                          <p:val>
                                            <p:strVal val="#ppt_y"/>
                                          </p:val>
                                        </p:tav>
                                      </p:tavLst>
                                    </p:anim>
                                    <p:anim calcmode="lin" valueType="num">
                                      <p:cBhvr>
                                        <p:cTn id="6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70"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71" dur="500" tmFilter="0,0; .5, 1; 1, 1"/>
                                        <p:tgtEl>
                                          <p:spTgt spid="19"/>
                                        </p:tgtEl>
                                      </p:cBhvr>
                                    </p:animEffect>
                                  </p:childTnLst>
                                </p:cTn>
                              </p:par>
                            </p:childTnLst>
                          </p:cTn>
                        </p:par>
                        <p:par>
                          <p:cTn id="72" fill="hold">
                            <p:stCondLst>
                              <p:cond delay="750"/>
                            </p:stCondLst>
                            <p:childTnLst>
                              <p:par>
                                <p:cTn id="73" presetID="42"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p:cBhvr>
                                        <p:cTn id="75" dur="1000"/>
                                        <p:tgtEl>
                                          <p:spTgt spid="30"/>
                                        </p:tgtEl>
                                      </p:cBhvr>
                                    </p:animEffect>
                                    <p:anim calcmode="lin" valueType="num">
                                      <p:cBhvr>
                                        <p:cTn id="76" dur="1000" fill="hold"/>
                                        <p:tgtEl>
                                          <p:spTgt spid="30"/>
                                        </p:tgtEl>
                                        <p:attrNameLst>
                                          <p:attrName>ppt_x</p:attrName>
                                        </p:attrNameLst>
                                      </p:cBhvr>
                                      <p:tavLst>
                                        <p:tav tm="0">
                                          <p:val>
                                            <p:strVal val="#ppt_x"/>
                                          </p:val>
                                        </p:tav>
                                        <p:tav tm="100000">
                                          <p:val>
                                            <p:strVal val="#ppt_x"/>
                                          </p:val>
                                        </p:tav>
                                      </p:tavLst>
                                    </p:anim>
                                    <p:anim calcmode="lin" valueType="num">
                                      <p:cBhvr>
                                        <p:cTn id="77" dur="1000" fill="hold"/>
                                        <p:tgtEl>
                                          <p:spTgt spid="30"/>
                                        </p:tgtEl>
                                        <p:attrNameLst>
                                          <p:attrName>ppt_y</p:attrName>
                                        </p:attrNameLst>
                                      </p:cBhvr>
                                      <p:tavLst>
                                        <p:tav tm="0">
                                          <p:val>
                                            <p:strVal val="#ppt_y+.1"/>
                                          </p:val>
                                        </p:tav>
                                        <p:tav tm="100000">
                                          <p:val>
                                            <p:strVal val="#ppt_y"/>
                                          </p:val>
                                        </p:tav>
                                      </p:tavLst>
                                    </p:anim>
                                  </p:childTnLst>
                                </p:cTn>
                              </p:par>
                            </p:childTnLst>
                          </p:cTn>
                        </p:par>
                        <p:par>
                          <p:cTn id="78" fill="hold">
                            <p:stCondLst>
                              <p:cond delay="175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31"/>
                                        </p:tgtEl>
                                        <p:attrNameLst>
                                          <p:attrName>ppt_y</p:attrName>
                                        </p:attrNameLst>
                                      </p:cBhvr>
                                      <p:tavLst>
                                        <p:tav tm="0">
                                          <p:val>
                                            <p:strVal val="#ppt_y"/>
                                          </p:val>
                                        </p:tav>
                                        <p:tav tm="100000">
                                          <p:val>
                                            <p:strVal val="#ppt_y"/>
                                          </p:val>
                                        </p:tav>
                                      </p:tavLst>
                                    </p:anim>
                                    <p:anim calcmode="lin" valueType="num">
                                      <p:cBhvr>
                                        <p:cTn id="8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85" dur="500" tmFilter="0,0; .5, 1; 1, 1"/>
                                        <p:tgtEl>
                                          <p:spTgt spid="31"/>
                                        </p:tgtEl>
                                      </p:cBhvr>
                                    </p:animEffect>
                                  </p:childTnLst>
                                </p:cTn>
                              </p:par>
                            </p:childTnLst>
                          </p:cTn>
                        </p:par>
                        <p:par>
                          <p:cTn id="86" fill="hold">
                            <p:stCondLst>
                              <p:cond delay="2500"/>
                            </p:stCondLst>
                            <p:childTnLst>
                              <p:par>
                                <p:cTn id="87" presetID="42" presetClass="entr" presetSubtype="0" fill="hold" grpId="0" nodeType="afterEffect">
                                  <p:stCondLst>
                                    <p:cond delay="0"/>
                                  </p:stCondLst>
                                  <p:childTnLst>
                                    <p:set>
                                      <p:cBhvr>
                                        <p:cTn id="88" dur="1" fill="hold">
                                          <p:stCondLst>
                                            <p:cond delay="0"/>
                                          </p:stCondLst>
                                        </p:cTn>
                                        <p:tgtEl>
                                          <p:spTgt spid="27"/>
                                        </p:tgtEl>
                                        <p:attrNameLst>
                                          <p:attrName>style.visibility</p:attrName>
                                        </p:attrNameLst>
                                      </p:cBhvr>
                                      <p:to>
                                        <p:strVal val="visible"/>
                                      </p:to>
                                    </p:set>
                                    <p:animEffect>
                                      <p:cBhvr>
                                        <p:cTn id="89" dur="1000"/>
                                        <p:tgtEl>
                                          <p:spTgt spid="27"/>
                                        </p:tgtEl>
                                      </p:cBhvr>
                                    </p:animEffect>
                                    <p:anim calcmode="lin" valueType="num">
                                      <p:cBhvr>
                                        <p:cTn id="90" dur="1000" fill="hold"/>
                                        <p:tgtEl>
                                          <p:spTgt spid="27"/>
                                        </p:tgtEl>
                                        <p:attrNameLst>
                                          <p:attrName>ppt_x</p:attrName>
                                        </p:attrNameLst>
                                      </p:cBhvr>
                                      <p:tavLst>
                                        <p:tav tm="0">
                                          <p:val>
                                            <p:strVal val="#ppt_x"/>
                                          </p:val>
                                        </p:tav>
                                        <p:tav tm="100000">
                                          <p:val>
                                            <p:strVal val="#ppt_x"/>
                                          </p:val>
                                        </p:tav>
                                      </p:tavLst>
                                    </p:anim>
                                    <p:anim calcmode="lin" valueType="num">
                                      <p:cBhvr>
                                        <p:cTn id="91" dur="1000" fill="hold"/>
                                        <p:tgtEl>
                                          <p:spTgt spid="27"/>
                                        </p:tgtEl>
                                        <p:attrNameLst>
                                          <p:attrName>ppt_y</p:attrName>
                                        </p:attrNameLst>
                                      </p:cBhvr>
                                      <p:tavLst>
                                        <p:tav tm="0">
                                          <p:val>
                                            <p:strVal val="#ppt_y+.1"/>
                                          </p:val>
                                        </p:tav>
                                        <p:tav tm="100000">
                                          <p:val>
                                            <p:strVal val="#ppt_y"/>
                                          </p:val>
                                        </p:tav>
                                      </p:tavLst>
                                    </p:anim>
                                  </p:childTnLst>
                                </p:cTn>
                              </p:par>
                            </p:childTnLst>
                          </p:cTn>
                        </p:par>
                        <p:par>
                          <p:cTn id="92" fill="hold">
                            <p:stCondLst>
                              <p:cond delay="3500"/>
                            </p:stCondLst>
                            <p:childTnLst>
                              <p:par>
                                <p:cTn id="93" presetID="41" presetClass="entr" presetSubtype="0" fill="hold" grpId="0" nodeType="afterEffect">
                                  <p:stCondLst>
                                    <p:cond delay="0"/>
                                  </p:stCondLst>
                                  <p:iterate type="lt">
                                    <p:tmPct val="10000"/>
                                  </p:iterate>
                                  <p:childTnLst>
                                    <p:set>
                                      <p:cBhvr>
                                        <p:cTn id="94" dur="1" fill="hold">
                                          <p:stCondLst>
                                            <p:cond delay="0"/>
                                          </p:stCondLst>
                                        </p:cTn>
                                        <p:tgtEl>
                                          <p:spTgt spid="32"/>
                                        </p:tgtEl>
                                        <p:attrNameLst>
                                          <p:attrName>style.visibility</p:attrName>
                                        </p:attrNameLst>
                                      </p:cBhvr>
                                      <p:to>
                                        <p:strVal val="visible"/>
                                      </p:to>
                                    </p:set>
                                    <p:anim calcmode="lin" valueType="num">
                                      <p:cBhvr>
                                        <p:cTn id="95"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96" dur="500" fill="hold"/>
                                        <p:tgtEl>
                                          <p:spTgt spid="32"/>
                                        </p:tgtEl>
                                        <p:attrNameLst>
                                          <p:attrName>ppt_y</p:attrName>
                                        </p:attrNameLst>
                                      </p:cBhvr>
                                      <p:tavLst>
                                        <p:tav tm="0">
                                          <p:val>
                                            <p:strVal val="#ppt_y"/>
                                          </p:val>
                                        </p:tav>
                                        <p:tav tm="100000">
                                          <p:val>
                                            <p:strVal val="#ppt_y"/>
                                          </p:val>
                                        </p:tav>
                                      </p:tavLst>
                                    </p:anim>
                                    <p:anim calcmode="lin" valueType="num">
                                      <p:cBhvr>
                                        <p:cTn id="97"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98" dur="500" fill="hold"/>
                                        <p:tgtEl>
                                          <p:spTgt spid="32"/>
                                        </p:tgtEl>
                                        <p:attrNameLst>
                                          <p:attrName>ppt_w</p:attrName>
                                        </p:attrNameLst>
                                      </p:cBhvr>
                                      <p:tavLst>
                                        <p:tav tm="0">
                                          <p:val>
                                            <p:strVal val="#ppt_w/10"/>
                                          </p:val>
                                        </p:tav>
                                        <p:tav tm="50000">
                                          <p:val>
                                            <p:strVal val="#ppt_w+.01"/>
                                          </p:val>
                                        </p:tav>
                                        <p:tav tm="100000">
                                          <p:val>
                                            <p:strVal val="#ppt_w"/>
                                          </p:val>
                                        </p:tav>
                                      </p:tavLst>
                                    </p:anim>
                                    <p:animEffect>
                                      <p:cBhvr>
                                        <p:cTn id="99" dur="500" tmFilter="0,0; .5, 1; 1, 1"/>
                                        <p:tgtEl>
                                          <p:spTgt spid="32"/>
                                        </p:tgtEl>
                                      </p:cBhvr>
                                    </p:animEffect>
                                  </p:childTnLst>
                                </p:cTn>
                              </p:par>
                            </p:childTnLst>
                          </p:cTn>
                        </p:par>
                        <p:par>
                          <p:cTn id="100" fill="hold">
                            <p:stCondLst>
                              <p:cond delay="4250"/>
                            </p:stCondLst>
                            <p:childTnLst>
                              <p:par>
                                <p:cTn id="101" presetID="42" presetClass="entr" presetSubtype="0" fill="hold" grpId="0" nodeType="afterEffect">
                                  <p:stCondLst>
                                    <p:cond delay="0"/>
                                  </p:stCondLst>
                                  <p:childTnLst>
                                    <p:set>
                                      <p:cBhvr>
                                        <p:cTn id="102" dur="1" fill="hold">
                                          <p:stCondLst>
                                            <p:cond delay="0"/>
                                          </p:stCondLst>
                                        </p:cTn>
                                        <p:tgtEl>
                                          <p:spTgt spid="28"/>
                                        </p:tgtEl>
                                        <p:attrNameLst>
                                          <p:attrName>style.visibility</p:attrName>
                                        </p:attrNameLst>
                                      </p:cBhvr>
                                      <p:to>
                                        <p:strVal val="visible"/>
                                      </p:to>
                                    </p:set>
                                    <p:animEffect>
                                      <p:cBhvr>
                                        <p:cTn id="103" dur="1000"/>
                                        <p:tgtEl>
                                          <p:spTgt spid="28"/>
                                        </p:tgtEl>
                                      </p:cBhvr>
                                    </p:animEffect>
                                    <p:anim calcmode="lin" valueType="num">
                                      <p:cBhvr>
                                        <p:cTn id="104" dur="1000" fill="hold"/>
                                        <p:tgtEl>
                                          <p:spTgt spid="28"/>
                                        </p:tgtEl>
                                        <p:attrNameLst>
                                          <p:attrName>ppt_x</p:attrName>
                                        </p:attrNameLst>
                                      </p:cBhvr>
                                      <p:tavLst>
                                        <p:tav tm="0">
                                          <p:val>
                                            <p:strVal val="#ppt_x"/>
                                          </p:val>
                                        </p:tav>
                                        <p:tav tm="100000">
                                          <p:val>
                                            <p:strVal val="#ppt_x"/>
                                          </p:val>
                                        </p:tav>
                                      </p:tavLst>
                                    </p:anim>
                                    <p:anim calcmode="lin" valueType="num">
                                      <p:cBhvr>
                                        <p:cTn id="105" dur="1000" fill="hold"/>
                                        <p:tgtEl>
                                          <p:spTgt spid="28"/>
                                        </p:tgtEl>
                                        <p:attrNameLst>
                                          <p:attrName>ppt_y</p:attrName>
                                        </p:attrNameLst>
                                      </p:cBhvr>
                                      <p:tavLst>
                                        <p:tav tm="0">
                                          <p:val>
                                            <p:strVal val="#ppt_y+.1"/>
                                          </p:val>
                                        </p:tav>
                                        <p:tav tm="100000">
                                          <p:val>
                                            <p:strVal val="#ppt_y"/>
                                          </p:val>
                                        </p:tav>
                                      </p:tavLst>
                                    </p:anim>
                                  </p:childTnLst>
                                </p:cTn>
                              </p:par>
                            </p:childTnLst>
                          </p:cTn>
                        </p:par>
                        <p:par>
                          <p:cTn id="106" fill="hold">
                            <p:stCondLst>
                              <p:cond delay="5250"/>
                            </p:stCondLst>
                            <p:childTnLst>
                              <p:par>
                                <p:cTn id="107" presetID="41" presetClass="entr" presetSubtype="0" fill="hold" grpId="0" nodeType="afterEffect">
                                  <p:stCondLst>
                                    <p:cond delay="0"/>
                                  </p:stCondLst>
                                  <p:iterate type="lt">
                                    <p:tmPct val="10000"/>
                                  </p:iterate>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33"/>
                                        </p:tgtEl>
                                        <p:attrNameLst>
                                          <p:attrName>ppt_y</p:attrName>
                                        </p:attrNameLst>
                                      </p:cBhvr>
                                      <p:tavLst>
                                        <p:tav tm="0">
                                          <p:val>
                                            <p:strVal val="#ppt_y"/>
                                          </p:val>
                                        </p:tav>
                                        <p:tav tm="100000">
                                          <p:val>
                                            <p:strVal val="#ppt_y"/>
                                          </p:val>
                                        </p:tav>
                                      </p:tavLst>
                                    </p:anim>
                                    <p:anim calcmode="lin" valueType="num">
                                      <p:cBhvr>
                                        <p:cTn id="111"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33"/>
                                        </p:tgtEl>
                                        <p:attrNameLst>
                                          <p:attrName>ppt_w</p:attrName>
                                        </p:attrNameLst>
                                      </p:cBhvr>
                                      <p:tavLst>
                                        <p:tav tm="0">
                                          <p:val>
                                            <p:strVal val="#ppt_w/10"/>
                                          </p:val>
                                        </p:tav>
                                        <p:tav tm="50000">
                                          <p:val>
                                            <p:strVal val="#ppt_w+.01"/>
                                          </p:val>
                                        </p:tav>
                                        <p:tav tm="100000">
                                          <p:val>
                                            <p:strVal val="#ppt_w"/>
                                          </p:val>
                                        </p:tav>
                                      </p:tavLst>
                                    </p:anim>
                                    <p:animEffect>
                                      <p:cBhvr>
                                        <p:cTn id="113" dur="500" tmFilter="0,0; .5, 1; 1, 1"/>
                                        <p:tgtEl>
                                          <p:spTgt spid="33"/>
                                        </p:tgtEl>
                                      </p:cBhvr>
                                    </p:animEffect>
                                  </p:childTnLst>
                                </p:cTn>
                              </p:par>
                            </p:childTnLst>
                          </p:cTn>
                        </p:par>
                        <p:par>
                          <p:cTn id="114" fill="hold">
                            <p:stCondLst>
                              <p:cond delay="6000"/>
                            </p:stCondLst>
                            <p:childTnLst>
                              <p:par>
                                <p:cTn id="115" presetID="42" presetClass="entr" presetSubtype="0"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p:cBhvr>
                                        <p:cTn id="117" dur="1000"/>
                                        <p:tgtEl>
                                          <p:spTgt spid="29"/>
                                        </p:tgtEl>
                                      </p:cBhvr>
                                    </p:animEffect>
                                    <p:anim calcmode="lin" valueType="num">
                                      <p:cBhvr>
                                        <p:cTn id="118" dur="1000" fill="hold"/>
                                        <p:tgtEl>
                                          <p:spTgt spid="29"/>
                                        </p:tgtEl>
                                        <p:attrNameLst>
                                          <p:attrName>ppt_x</p:attrName>
                                        </p:attrNameLst>
                                      </p:cBhvr>
                                      <p:tavLst>
                                        <p:tav tm="0">
                                          <p:val>
                                            <p:strVal val="#ppt_x"/>
                                          </p:val>
                                        </p:tav>
                                        <p:tav tm="100000">
                                          <p:val>
                                            <p:strVal val="#ppt_x"/>
                                          </p:val>
                                        </p:tav>
                                      </p:tavLst>
                                    </p:anim>
                                    <p:anim calcmode="lin" valueType="num">
                                      <p:cBhvr>
                                        <p:cTn id="11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bldLvl="0" animBg="1" autoUpdateAnimBg="0"/>
      <p:bldP spid="19" grpId="0" bldLvl="0" autoUpdateAnimBg="0"/>
      <p:bldP spid="20" grpId="0" animBg="1"/>
      <p:bldP spid="21" grpId="0" bldLvl="0" animBg="1" autoUpdateAnimBg="0"/>
      <p:bldP spid="22" grpId="0" animBg="1"/>
      <p:bldP spid="23" grpId="0" bldLvl="0" animBg="1" autoUpdateAnimBg="0"/>
      <p:bldP spid="24" grpId="0" animBg="1"/>
      <p:bldP spid="25" grpId="0" bldLvl="0" animBg="1" autoUpdateAnimBg="0"/>
      <p:bldP spid="26" grpId="0" animBg="1"/>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0" name="矩形 19"/>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sp>
        <p:nvSpPr>
          <p:cNvPr id="6" name="圆角矩形 5"/>
          <p:cNvSpPr/>
          <p:nvPr/>
        </p:nvSpPr>
        <p:spPr>
          <a:xfrm>
            <a:off x="1840975" y="1824512"/>
            <a:ext cx="1119116" cy="1119116"/>
          </a:xfrm>
          <a:prstGeom prst="roundRect">
            <a:avLst>
              <a:gd name="adj" fmla="val 8096"/>
            </a:avLst>
          </a:prstGeom>
          <a:solidFill>
            <a:srgbClr val="8AC0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a:spLocks noChangeAspect="1"/>
          </p:cNvSpPr>
          <p:nvPr/>
        </p:nvSpPr>
        <p:spPr>
          <a:xfrm>
            <a:off x="2031256" y="2024070"/>
            <a:ext cx="738554" cy="720000"/>
          </a:xfrm>
          <a:custGeom>
            <a:avLst/>
            <a:gdLst>
              <a:gd name="connsiteX0" fmla="*/ 371036 w 3082990"/>
              <a:gd name="connsiteY0" fmla="*/ 371036 h 3005540"/>
              <a:gd name="connsiteX1" fmla="*/ 371036 w 3082990"/>
              <a:gd name="connsiteY1" fmla="*/ 1921998 h 3005540"/>
              <a:gd name="connsiteX2" fmla="*/ 2711954 w 3082990"/>
              <a:gd name="connsiteY2" fmla="*/ 1921998 h 3005540"/>
              <a:gd name="connsiteX3" fmla="*/ 2711954 w 3082990"/>
              <a:gd name="connsiteY3" fmla="*/ 371036 h 3005540"/>
              <a:gd name="connsiteX4" fmla="*/ 0 w 3082990"/>
              <a:gd name="connsiteY4" fmla="*/ 0 h 3005540"/>
              <a:gd name="connsiteX5" fmla="*/ 3082990 w 3082990"/>
              <a:gd name="connsiteY5" fmla="*/ 0 h 3005540"/>
              <a:gd name="connsiteX6" fmla="*/ 3082990 w 3082990"/>
              <a:gd name="connsiteY6" fmla="*/ 2293034 h 3005540"/>
              <a:gd name="connsiteX7" fmla="*/ 1825302 w 3082990"/>
              <a:gd name="connsiteY7" fmla="*/ 2293034 h 3005540"/>
              <a:gd name="connsiteX8" fmla="*/ 1825302 w 3082990"/>
              <a:gd name="connsiteY8" fmla="*/ 2639780 h 3005540"/>
              <a:gd name="connsiteX9" fmla="*/ 2423592 w 3082990"/>
              <a:gd name="connsiteY9" fmla="*/ 2639780 h 3005540"/>
              <a:gd name="connsiteX10" fmla="*/ 2423592 w 3082990"/>
              <a:gd name="connsiteY10" fmla="*/ 3005540 h 3005540"/>
              <a:gd name="connsiteX11" fmla="*/ 659398 w 3082990"/>
              <a:gd name="connsiteY11" fmla="*/ 3005540 h 3005540"/>
              <a:gd name="connsiteX12" fmla="*/ 659398 w 3082990"/>
              <a:gd name="connsiteY12" fmla="*/ 2639780 h 3005540"/>
              <a:gd name="connsiteX13" fmla="*/ 1257688 w 3082990"/>
              <a:gd name="connsiteY13" fmla="*/ 2639780 h 3005540"/>
              <a:gd name="connsiteX14" fmla="*/ 1257688 w 3082990"/>
              <a:gd name="connsiteY14" fmla="*/ 2293034 h 3005540"/>
              <a:gd name="connsiteX15" fmla="*/ 0 w 3082990"/>
              <a:gd name="connsiteY15" fmla="*/ 2293034 h 300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082990" h="3005540">
                <a:moveTo>
                  <a:pt x="371036" y="371036"/>
                </a:moveTo>
                <a:lnTo>
                  <a:pt x="371036" y="1921998"/>
                </a:lnTo>
                <a:lnTo>
                  <a:pt x="2711954" y="1921998"/>
                </a:lnTo>
                <a:lnTo>
                  <a:pt x="2711954" y="371036"/>
                </a:lnTo>
                <a:close/>
                <a:moveTo>
                  <a:pt x="0" y="0"/>
                </a:moveTo>
                <a:lnTo>
                  <a:pt x="3082990" y="0"/>
                </a:lnTo>
                <a:lnTo>
                  <a:pt x="3082990" y="2293034"/>
                </a:lnTo>
                <a:lnTo>
                  <a:pt x="1825302" y="2293034"/>
                </a:lnTo>
                <a:lnTo>
                  <a:pt x="1825302" y="2639780"/>
                </a:lnTo>
                <a:lnTo>
                  <a:pt x="2423592" y="2639780"/>
                </a:lnTo>
                <a:lnTo>
                  <a:pt x="2423592" y="3005540"/>
                </a:lnTo>
                <a:lnTo>
                  <a:pt x="659398" y="3005540"/>
                </a:lnTo>
                <a:lnTo>
                  <a:pt x="659398" y="2639780"/>
                </a:lnTo>
                <a:lnTo>
                  <a:pt x="1257688" y="2639780"/>
                </a:lnTo>
                <a:lnTo>
                  <a:pt x="1257688" y="2293034"/>
                </a:lnTo>
                <a:lnTo>
                  <a:pt x="0" y="229303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3006898" y="1824015"/>
            <a:ext cx="2306472" cy="40011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006898" y="2192946"/>
            <a:ext cx="2306472" cy="923330"/>
          </a:xfrm>
          <a:prstGeom prst="rect">
            <a:avLst/>
          </a:prstGeom>
          <a:noFill/>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39%</a:t>
            </a:r>
            <a:endParaRPr lang="zh-CN" altLang="en-US" sz="5400" b="1"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1840974" y="3257526"/>
            <a:ext cx="36281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2031256" y="3696368"/>
            <a:ext cx="2747402" cy="1184940"/>
          </a:xfrm>
          <a:prstGeom prst="rect">
            <a:avLst/>
          </a:prstGeom>
          <a:noFill/>
        </p:spPr>
        <p:txBody>
          <a:bodyPr wrap="square" rtlCol="0">
            <a:spAutoFit/>
          </a:bodyPr>
          <a:lstStyle/>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060052" y="1824015"/>
            <a:ext cx="0" cy="435413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7072551" y="1824512"/>
            <a:ext cx="1119116" cy="1119116"/>
          </a:xfrm>
          <a:prstGeom prst="roundRect">
            <a:avLst>
              <a:gd name="adj" fmla="val 8096"/>
            </a:avLst>
          </a:prstGeom>
          <a:solidFill>
            <a:srgbClr val="296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238474" y="1824015"/>
            <a:ext cx="2306472" cy="400110"/>
          </a:xfrm>
          <a:prstGeom prst="rect">
            <a:avLst/>
          </a:prstGeom>
          <a:noFill/>
        </p:spPr>
        <p:txBody>
          <a:bodyPr wrap="square" rtlCol="0">
            <a:spAutoFit/>
          </a:bodyPr>
          <a:lstStyle/>
          <a:p>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38474" y="2192946"/>
            <a:ext cx="2306472" cy="923330"/>
          </a:xfrm>
          <a:prstGeom prst="rect">
            <a:avLst/>
          </a:prstGeom>
          <a:noFill/>
        </p:spPr>
        <p:txBody>
          <a:bodyPr wrap="square" rtlCol="0">
            <a:spAutoFit/>
          </a:bodyPr>
          <a:lstStyle/>
          <a:p>
            <a:r>
              <a:rPr lang="en-US" altLang="zh-CN" sz="5400" b="1" dirty="0" smtClean="0">
                <a:latin typeface="微软雅黑" panose="020B0503020204020204" pitchFamily="34" charset="-122"/>
                <a:ea typeface="微软雅黑" panose="020B0503020204020204" pitchFamily="34" charset="-122"/>
              </a:rPr>
              <a:t>67%</a:t>
            </a:r>
            <a:endParaRPr lang="zh-CN" altLang="en-US" sz="5400" b="1" dirty="0">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7072550" y="3257526"/>
            <a:ext cx="3628186"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7283339" y="3696368"/>
            <a:ext cx="2692766" cy="1184940"/>
          </a:xfrm>
          <a:prstGeom prst="rect">
            <a:avLst/>
          </a:prstGeom>
          <a:noFill/>
        </p:spPr>
        <p:txBody>
          <a:bodyPr wrap="square" rtlCol="0">
            <a:spAutoFit/>
          </a:bodyPr>
          <a:lstStyle/>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a:p>
            <a:pPr marL="285750" indent="-285750">
              <a:spcBef>
                <a:spcPts val="600"/>
              </a:spcBef>
              <a:buFont typeface="Wingdings" panose="05000000000000000000" pitchFamily="2" charset="2"/>
              <a:buChar char="l"/>
            </a:pPr>
            <a:r>
              <a:rPr lang="zh-CN" altLang="en-US" sz="1400" dirty="0" smtClean="0">
                <a:latin typeface="微软雅黑" panose="020B0503020204020204" pitchFamily="34" charset="-122"/>
                <a:ea typeface="微软雅黑" panose="020B0503020204020204" pitchFamily="34" charset="-122"/>
              </a:rPr>
              <a:t>单击此处添加文本以及描述</a:t>
            </a:r>
            <a:endParaRPr lang="en-US" altLang="zh-CN" sz="1400" dirty="0" smtClean="0">
              <a:latin typeface="微软雅黑" panose="020B0503020204020204" pitchFamily="34" charset="-122"/>
              <a:ea typeface="微软雅黑" panose="020B0503020204020204" pitchFamily="34" charset="-122"/>
            </a:endParaRPr>
          </a:p>
        </p:txBody>
      </p:sp>
      <p:sp>
        <p:nvSpPr>
          <p:cNvPr id="18" name="任意多边形 17"/>
          <p:cNvSpPr>
            <a:spLocks noChangeAspect="1"/>
          </p:cNvSpPr>
          <p:nvPr/>
        </p:nvSpPr>
        <p:spPr>
          <a:xfrm>
            <a:off x="7283338" y="2024070"/>
            <a:ext cx="697542" cy="720000"/>
          </a:xfrm>
          <a:custGeom>
            <a:avLst/>
            <a:gdLst>
              <a:gd name="connsiteX0" fmla="*/ 4122295 w 5404520"/>
              <a:gd name="connsiteY0" fmla="*/ 771209 h 5578522"/>
              <a:gd name="connsiteX1" fmla="*/ 1625087 w 5404520"/>
              <a:gd name="connsiteY1" fmla="*/ 3268417 h 5578522"/>
              <a:gd name="connsiteX2" fmla="*/ 2136098 w 5404520"/>
              <a:gd name="connsiteY2" fmla="*/ 3779441 h 5578522"/>
              <a:gd name="connsiteX3" fmla="*/ 4633306 w 5404520"/>
              <a:gd name="connsiteY3" fmla="*/ 1282234 h 5578522"/>
              <a:gd name="connsiteX4" fmla="*/ 572320 w 5404520"/>
              <a:gd name="connsiteY4" fmla="*/ 713095 h 5578522"/>
              <a:gd name="connsiteX5" fmla="*/ 2852382 w 5404520"/>
              <a:gd name="connsiteY5" fmla="*/ 713095 h 5578522"/>
              <a:gd name="connsiteX6" fmla="*/ 2852382 w 5404520"/>
              <a:gd name="connsiteY6" fmla="*/ 1038678 h 5578522"/>
              <a:gd name="connsiteX7" fmla="*/ 820286 w 5404520"/>
              <a:gd name="connsiteY7" fmla="*/ 1038678 h 5578522"/>
              <a:gd name="connsiteX8" fmla="*/ 324248 w 5404520"/>
              <a:gd name="connsiteY8" fmla="*/ 1534716 h 5578522"/>
              <a:gd name="connsiteX9" fmla="*/ 324248 w 5404520"/>
              <a:gd name="connsiteY9" fmla="*/ 4759572 h 5578522"/>
              <a:gd name="connsiteX10" fmla="*/ 820286 w 5404520"/>
              <a:gd name="connsiteY10" fmla="*/ 5255611 h 5578522"/>
              <a:gd name="connsiteX11" fmla="*/ 4045143 w 5404520"/>
              <a:gd name="connsiteY11" fmla="*/ 5255611 h 5578522"/>
              <a:gd name="connsiteX12" fmla="*/ 4541180 w 5404520"/>
              <a:gd name="connsiteY12" fmla="*/ 4759572 h 5578522"/>
              <a:gd name="connsiteX13" fmla="*/ 4541180 w 5404520"/>
              <a:gd name="connsiteY13" fmla="*/ 2466832 h 5578522"/>
              <a:gd name="connsiteX14" fmla="*/ 4865427 w 5404520"/>
              <a:gd name="connsiteY14" fmla="*/ 2466832 h 5578522"/>
              <a:gd name="connsiteX15" fmla="*/ 4865427 w 5404520"/>
              <a:gd name="connsiteY15" fmla="*/ 5006202 h 5578522"/>
              <a:gd name="connsiteX16" fmla="*/ 4293107 w 5404520"/>
              <a:gd name="connsiteY16" fmla="*/ 5578522 h 5578522"/>
              <a:gd name="connsiteX17" fmla="*/ 572320 w 5404520"/>
              <a:gd name="connsiteY17" fmla="*/ 5578522 h 5578522"/>
              <a:gd name="connsiteX18" fmla="*/ 0 w 5404520"/>
              <a:gd name="connsiteY18" fmla="*/ 5006202 h 5578522"/>
              <a:gd name="connsiteX19" fmla="*/ 0 w 5404520"/>
              <a:gd name="connsiteY19" fmla="*/ 1285415 h 5578522"/>
              <a:gd name="connsiteX20" fmla="*/ 572320 w 5404520"/>
              <a:gd name="connsiteY20" fmla="*/ 713095 h 5578522"/>
              <a:gd name="connsiteX21" fmla="*/ 4202052 w 5404520"/>
              <a:gd name="connsiteY21" fmla="*/ 423450 h 5578522"/>
              <a:gd name="connsiteX22" fmla="*/ 4981079 w 5404520"/>
              <a:gd name="connsiteY22" fmla="*/ 1202477 h 5578522"/>
              <a:gd name="connsiteX23" fmla="*/ 2043885 w 5404520"/>
              <a:gd name="connsiteY23" fmla="*/ 4139670 h 5578522"/>
              <a:gd name="connsiteX24" fmla="*/ 939051 w 5404520"/>
              <a:gd name="connsiteY24" fmla="*/ 4465464 h 5578522"/>
              <a:gd name="connsiteX25" fmla="*/ 1264859 w 5404520"/>
              <a:gd name="connsiteY25" fmla="*/ 3360643 h 5578522"/>
              <a:gd name="connsiteX26" fmla="*/ 4732763 w 5404520"/>
              <a:gd name="connsiteY26" fmla="*/ 860 h 5578522"/>
              <a:gd name="connsiteX27" fmla="*/ 4926479 w 5404520"/>
              <a:gd name="connsiteY27" fmla="*/ 68188 h 5578522"/>
              <a:gd name="connsiteX28" fmla="*/ 5336328 w 5404520"/>
              <a:gd name="connsiteY28" fmla="*/ 478036 h 5578522"/>
              <a:gd name="connsiteX29" fmla="*/ 5305154 w 5404520"/>
              <a:gd name="connsiteY29" fmla="*/ 878402 h 5578522"/>
              <a:gd name="connsiteX30" fmla="*/ 5089376 w 5404520"/>
              <a:gd name="connsiteY30" fmla="*/ 1094166 h 5578522"/>
              <a:gd name="connsiteX31" fmla="*/ 4310350 w 5404520"/>
              <a:gd name="connsiteY31" fmla="*/ 315139 h 5578522"/>
              <a:gd name="connsiteX32" fmla="*/ 4526127 w 5404520"/>
              <a:gd name="connsiteY32" fmla="*/ 99375 h 5578522"/>
              <a:gd name="connsiteX33" fmla="*/ 4732763 w 5404520"/>
              <a:gd name="connsiteY33" fmla="*/ 860 h 557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404520" h="5578522">
                <a:moveTo>
                  <a:pt x="4122295" y="771209"/>
                </a:moveTo>
                <a:lnTo>
                  <a:pt x="1625087" y="3268417"/>
                </a:lnTo>
                <a:lnTo>
                  <a:pt x="2136098" y="3779441"/>
                </a:lnTo>
                <a:lnTo>
                  <a:pt x="4633306" y="1282234"/>
                </a:lnTo>
                <a:close/>
                <a:moveTo>
                  <a:pt x="572320" y="713095"/>
                </a:moveTo>
                <a:lnTo>
                  <a:pt x="2852382" y="713095"/>
                </a:lnTo>
                <a:lnTo>
                  <a:pt x="2852382" y="1038678"/>
                </a:lnTo>
                <a:lnTo>
                  <a:pt x="820286" y="1038678"/>
                </a:lnTo>
                <a:cubicBezTo>
                  <a:pt x="546332" y="1038678"/>
                  <a:pt x="324248" y="1260762"/>
                  <a:pt x="324248" y="1534716"/>
                </a:cubicBezTo>
                <a:lnTo>
                  <a:pt x="324248" y="4759572"/>
                </a:lnTo>
                <a:cubicBezTo>
                  <a:pt x="324248" y="5033527"/>
                  <a:pt x="546332" y="5255611"/>
                  <a:pt x="820286" y="5255611"/>
                </a:cubicBezTo>
                <a:lnTo>
                  <a:pt x="4045143" y="5255611"/>
                </a:lnTo>
                <a:cubicBezTo>
                  <a:pt x="4319097" y="5255611"/>
                  <a:pt x="4541180" y="5033527"/>
                  <a:pt x="4541180" y="4759572"/>
                </a:cubicBezTo>
                <a:lnTo>
                  <a:pt x="4541180" y="2466832"/>
                </a:lnTo>
                <a:lnTo>
                  <a:pt x="4865427" y="2466832"/>
                </a:lnTo>
                <a:lnTo>
                  <a:pt x="4865427" y="5006202"/>
                </a:lnTo>
                <a:cubicBezTo>
                  <a:pt x="4865427" y="5322286"/>
                  <a:pt x="4609191" y="5578522"/>
                  <a:pt x="4293107" y="5578522"/>
                </a:cubicBezTo>
                <a:lnTo>
                  <a:pt x="572320" y="5578522"/>
                </a:lnTo>
                <a:cubicBezTo>
                  <a:pt x="256236" y="5578522"/>
                  <a:pt x="0" y="5322286"/>
                  <a:pt x="0" y="5006202"/>
                </a:cubicBezTo>
                <a:lnTo>
                  <a:pt x="0" y="1285415"/>
                </a:lnTo>
                <a:cubicBezTo>
                  <a:pt x="0" y="969331"/>
                  <a:pt x="256236" y="713095"/>
                  <a:pt x="572320" y="713095"/>
                </a:cubicBezTo>
                <a:close/>
                <a:moveTo>
                  <a:pt x="4202052" y="423450"/>
                </a:moveTo>
                <a:lnTo>
                  <a:pt x="4981079" y="1202477"/>
                </a:lnTo>
                <a:lnTo>
                  <a:pt x="2043885" y="4139670"/>
                </a:lnTo>
                <a:lnTo>
                  <a:pt x="939051" y="4465464"/>
                </a:lnTo>
                <a:lnTo>
                  <a:pt x="1264859" y="3360643"/>
                </a:lnTo>
                <a:close/>
                <a:moveTo>
                  <a:pt x="4732763" y="860"/>
                </a:moveTo>
                <a:cubicBezTo>
                  <a:pt x="4805207" y="-4775"/>
                  <a:pt x="4875509" y="17218"/>
                  <a:pt x="4926479" y="68188"/>
                </a:cubicBezTo>
                <a:lnTo>
                  <a:pt x="5336328" y="478036"/>
                </a:lnTo>
                <a:cubicBezTo>
                  <a:pt x="5438282" y="579990"/>
                  <a:pt x="5424311" y="759231"/>
                  <a:pt x="5305154" y="878402"/>
                </a:cubicBezTo>
                <a:cubicBezTo>
                  <a:pt x="5233228" y="950328"/>
                  <a:pt x="5161302" y="1022240"/>
                  <a:pt x="5089376" y="1094166"/>
                </a:cubicBezTo>
                <a:lnTo>
                  <a:pt x="4310350" y="315139"/>
                </a:lnTo>
                <a:lnTo>
                  <a:pt x="4526127" y="99375"/>
                </a:lnTo>
                <a:cubicBezTo>
                  <a:pt x="4585706" y="39797"/>
                  <a:pt x="4660305" y="6508"/>
                  <a:pt x="4732763" y="86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84812376"/>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childTnLst>
                          </p:cTn>
                        </p:par>
                        <p:par>
                          <p:cTn id="41" fill="hold">
                            <p:stCondLst>
                              <p:cond delay="4300"/>
                            </p:stCondLst>
                            <p:childTnLst>
                              <p:par>
                                <p:cTn id="42" presetID="12" presetClass="entr" presetSubtype="8" fill="hold" grpId="0" nodeType="after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additive="base">
                                        <p:cTn id="44" dur="500"/>
                                        <p:tgtEl>
                                          <p:spTgt spid="8"/>
                                        </p:tgtEl>
                                        <p:attrNameLst>
                                          <p:attrName>ppt_x</p:attrName>
                                        </p:attrNameLst>
                                      </p:cBhvr>
                                      <p:tavLst>
                                        <p:tav tm="0">
                                          <p:val>
                                            <p:strVal val="#ppt_x-#ppt_w*1.125000"/>
                                          </p:val>
                                        </p:tav>
                                        <p:tav tm="100000">
                                          <p:val>
                                            <p:strVal val="#ppt_x"/>
                                          </p:val>
                                        </p:tav>
                                      </p:tavLst>
                                    </p:anim>
                                    <p:animEffect transition="in" filter="wipe(right)">
                                      <p:cBhvr>
                                        <p:cTn id="45" dur="500"/>
                                        <p:tgtEl>
                                          <p:spTgt spid="8"/>
                                        </p:tgtEl>
                                      </p:cBhvr>
                                    </p:animEffect>
                                  </p:childTnLst>
                                </p:cTn>
                              </p:par>
                            </p:childTnLst>
                          </p:cTn>
                        </p:par>
                        <p:par>
                          <p:cTn id="46" fill="hold">
                            <p:stCondLst>
                              <p:cond delay="4800"/>
                            </p:stCondLst>
                            <p:childTnLst>
                              <p:par>
                                <p:cTn id="47" presetID="53" presetClass="entr" presetSubtype="16" fill="hold" grpId="0" nodeType="after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750" fill="hold"/>
                                        <p:tgtEl>
                                          <p:spTgt spid="9"/>
                                        </p:tgtEl>
                                        <p:attrNameLst>
                                          <p:attrName>ppt_w</p:attrName>
                                        </p:attrNameLst>
                                      </p:cBhvr>
                                      <p:tavLst>
                                        <p:tav tm="0">
                                          <p:val>
                                            <p:fltVal val="0"/>
                                          </p:val>
                                        </p:tav>
                                        <p:tav tm="100000">
                                          <p:val>
                                            <p:strVal val="#ppt_w"/>
                                          </p:val>
                                        </p:tav>
                                      </p:tavLst>
                                    </p:anim>
                                    <p:anim calcmode="lin" valueType="num">
                                      <p:cBhvr>
                                        <p:cTn id="50" dur="750" fill="hold"/>
                                        <p:tgtEl>
                                          <p:spTgt spid="9"/>
                                        </p:tgtEl>
                                        <p:attrNameLst>
                                          <p:attrName>ppt_h</p:attrName>
                                        </p:attrNameLst>
                                      </p:cBhvr>
                                      <p:tavLst>
                                        <p:tav tm="0">
                                          <p:val>
                                            <p:fltVal val="0"/>
                                          </p:val>
                                        </p:tav>
                                        <p:tav tm="100000">
                                          <p:val>
                                            <p:strVal val="#ppt_h"/>
                                          </p:val>
                                        </p:tav>
                                      </p:tavLst>
                                    </p:anim>
                                    <p:animEffect transition="in" filter="fade">
                                      <p:cBhvr>
                                        <p:cTn id="51" dur="750"/>
                                        <p:tgtEl>
                                          <p:spTgt spid="9"/>
                                        </p:tgtEl>
                                      </p:cBhvr>
                                    </p:animEffect>
                                  </p:childTnLst>
                                </p:cTn>
                              </p:par>
                            </p:childTnLst>
                          </p:cTn>
                        </p:par>
                        <p:par>
                          <p:cTn id="52" fill="hold">
                            <p:stCondLst>
                              <p:cond delay="5550"/>
                            </p:stCondLst>
                            <p:childTnLst>
                              <p:par>
                                <p:cTn id="53" presetID="22" presetClass="entr" presetSubtype="8" fill="hold"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1000"/>
                                        <p:tgtEl>
                                          <p:spTgt spid="10"/>
                                        </p:tgtEl>
                                      </p:cBhvr>
                                    </p:animEffect>
                                  </p:childTnLst>
                                </p:cTn>
                              </p:par>
                            </p:childTnLst>
                          </p:cTn>
                        </p:par>
                        <p:par>
                          <p:cTn id="56" fill="hold">
                            <p:stCondLst>
                              <p:cond delay="6550"/>
                            </p:stCondLst>
                            <p:childTnLst>
                              <p:par>
                                <p:cTn id="57" presetID="10" presetClass="entr" presetSubtype="0" fill="hold" grpId="0" nodeType="afterEffect">
                                  <p:stCondLst>
                                    <p:cond delay="0"/>
                                  </p:stCondLst>
                                  <p:iterate type="lt">
                                    <p:tmPct val="10000"/>
                                  </p:iterate>
                                  <p:childTnLst>
                                    <p:set>
                                      <p:cBhvr>
                                        <p:cTn id="58" dur="1" fill="hold">
                                          <p:stCondLst>
                                            <p:cond delay="0"/>
                                          </p:stCondLst>
                                        </p:cTn>
                                        <p:tgtEl>
                                          <p:spTgt spid="11"/>
                                        </p:tgtEl>
                                        <p:attrNameLst>
                                          <p:attrName>style.visibility</p:attrName>
                                        </p:attrNameLst>
                                      </p:cBhvr>
                                      <p:to>
                                        <p:strVal val="visible"/>
                                      </p:to>
                                    </p:set>
                                    <p:animEffect transition="in" filter="fade">
                                      <p:cBhvr>
                                        <p:cTn id="59" dur="750"/>
                                        <p:tgtEl>
                                          <p:spTgt spid="11"/>
                                        </p:tgtEl>
                                      </p:cBhvr>
                                    </p:animEffect>
                                  </p:childTnLst>
                                </p:cTn>
                              </p:par>
                            </p:childTnLst>
                          </p:cTn>
                        </p:par>
                        <p:par>
                          <p:cTn id="60" fill="hold">
                            <p:stCondLst>
                              <p:cond delay="10825"/>
                            </p:stCondLst>
                            <p:childTnLst>
                              <p:par>
                                <p:cTn id="61" presetID="22" presetClass="entr" presetSubtype="1"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up)">
                                      <p:cBhvr>
                                        <p:cTn id="63" dur="1000"/>
                                        <p:tgtEl>
                                          <p:spTgt spid="12"/>
                                        </p:tgtEl>
                                      </p:cBhvr>
                                    </p:animEffect>
                                  </p:childTnLst>
                                </p:cTn>
                              </p:par>
                            </p:childTnLst>
                          </p:cTn>
                        </p:par>
                        <p:par>
                          <p:cTn id="64" fill="hold">
                            <p:stCondLst>
                              <p:cond delay="11825"/>
                            </p:stCondLst>
                            <p:childTnLst>
                              <p:par>
                                <p:cTn id="65" presetID="42"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1000"/>
                                        <p:tgtEl>
                                          <p:spTgt spid="18"/>
                                        </p:tgtEl>
                                      </p:cBhvr>
                                    </p:animEffect>
                                    <p:anim calcmode="lin" valueType="num">
                                      <p:cBhvr>
                                        <p:cTn id="73" dur="1000" fill="hold"/>
                                        <p:tgtEl>
                                          <p:spTgt spid="18"/>
                                        </p:tgtEl>
                                        <p:attrNameLst>
                                          <p:attrName>ppt_x</p:attrName>
                                        </p:attrNameLst>
                                      </p:cBhvr>
                                      <p:tavLst>
                                        <p:tav tm="0">
                                          <p:val>
                                            <p:strVal val="#ppt_x"/>
                                          </p:val>
                                        </p:tav>
                                        <p:tav tm="100000">
                                          <p:val>
                                            <p:strVal val="#ppt_x"/>
                                          </p:val>
                                        </p:tav>
                                      </p:tavLst>
                                    </p:anim>
                                    <p:anim calcmode="lin" valueType="num">
                                      <p:cBhvr>
                                        <p:cTn id="74" dur="1000" fill="hold"/>
                                        <p:tgtEl>
                                          <p:spTgt spid="18"/>
                                        </p:tgtEl>
                                        <p:attrNameLst>
                                          <p:attrName>ppt_y</p:attrName>
                                        </p:attrNameLst>
                                      </p:cBhvr>
                                      <p:tavLst>
                                        <p:tav tm="0">
                                          <p:val>
                                            <p:strVal val="#ppt_y+.1"/>
                                          </p:val>
                                        </p:tav>
                                        <p:tav tm="100000">
                                          <p:val>
                                            <p:strVal val="#ppt_y"/>
                                          </p:val>
                                        </p:tav>
                                      </p:tavLst>
                                    </p:anim>
                                  </p:childTnLst>
                                </p:cTn>
                              </p:par>
                            </p:childTnLst>
                          </p:cTn>
                        </p:par>
                        <p:par>
                          <p:cTn id="75" fill="hold">
                            <p:stCondLst>
                              <p:cond delay="12825"/>
                            </p:stCondLst>
                            <p:childTnLst>
                              <p:par>
                                <p:cTn id="76" presetID="12" presetClass="entr" presetSubtype="8"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 calcmode="lin" valueType="num">
                                      <p:cBhvr additive="base">
                                        <p:cTn id="78" dur="500"/>
                                        <p:tgtEl>
                                          <p:spTgt spid="14"/>
                                        </p:tgtEl>
                                        <p:attrNameLst>
                                          <p:attrName>ppt_x</p:attrName>
                                        </p:attrNameLst>
                                      </p:cBhvr>
                                      <p:tavLst>
                                        <p:tav tm="0">
                                          <p:val>
                                            <p:strVal val="#ppt_x-#ppt_w*1.125000"/>
                                          </p:val>
                                        </p:tav>
                                        <p:tav tm="100000">
                                          <p:val>
                                            <p:strVal val="#ppt_x"/>
                                          </p:val>
                                        </p:tav>
                                      </p:tavLst>
                                    </p:anim>
                                    <p:animEffect transition="in" filter="wipe(right)">
                                      <p:cBhvr>
                                        <p:cTn id="79" dur="500"/>
                                        <p:tgtEl>
                                          <p:spTgt spid="14"/>
                                        </p:tgtEl>
                                      </p:cBhvr>
                                    </p:animEffect>
                                  </p:childTnLst>
                                </p:cTn>
                              </p:par>
                            </p:childTnLst>
                          </p:cTn>
                        </p:par>
                        <p:par>
                          <p:cTn id="80" fill="hold">
                            <p:stCondLst>
                              <p:cond delay="13325"/>
                            </p:stCondLst>
                            <p:childTnLst>
                              <p:par>
                                <p:cTn id="81" presetID="53" presetClass="entr" presetSubtype="16"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 calcmode="lin" valueType="num">
                                      <p:cBhvr>
                                        <p:cTn id="83" dur="750" fill="hold"/>
                                        <p:tgtEl>
                                          <p:spTgt spid="15"/>
                                        </p:tgtEl>
                                        <p:attrNameLst>
                                          <p:attrName>ppt_w</p:attrName>
                                        </p:attrNameLst>
                                      </p:cBhvr>
                                      <p:tavLst>
                                        <p:tav tm="0">
                                          <p:val>
                                            <p:fltVal val="0"/>
                                          </p:val>
                                        </p:tav>
                                        <p:tav tm="100000">
                                          <p:val>
                                            <p:strVal val="#ppt_w"/>
                                          </p:val>
                                        </p:tav>
                                      </p:tavLst>
                                    </p:anim>
                                    <p:anim calcmode="lin" valueType="num">
                                      <p:cBhvr>
                                        <p:cTn id="84" dur="750" fill="hold"/>
                                        <p:tgtEl>
                                          <p:spTgt spid="15"/>
                                        </p:tgtEl>
                                        <p:attrNameLst>
                                          <p:attrName>ppt_h</p:attrName>
                                        </p:attrNameLst>
                                      </p:cBhvr>
                                      <p:tavLst>
                                        <p:tav tm="0">
                                          <p:val>
                                            <p:fltVal val="0"/>
                                          </p:val>
                                        </p:tav>
                                        <p:tav tm="100000">
                                          <p:val>
                                            <p:strVal val="#ppt_h"/>
                                          </p:val>
                                        </p:tav>
                                      </p:tavLst>
                                    </p:anim>
                                    <p:animEffect transition="in" filter="fade">
                                      <p:cBhvr>
                                        <p:cTn id="85" dur="750"/>
                                        <p:tgtEl>
                                          <p:spTgt spid="15"/>
                                        </p:tgtEl>
                                      </p:cBhvr>
                                    </p:animEffect>
                                  </p:childTnLst>
                                </p:cTn>
                              </p:par>
                            </p:childTnLst>
                          </p:cTn>
                        </p:par>
                        <p:par>
                          <p:cTn id="86" fill="hold">
                            <p:stCondLst>
                              <p:cond delay="14075"/>
                            </p:stCondLst>
                            <p:childTnLst>
                              <p:par>
                                <p:cTn id="87" presetID="22" presetClass="entr" presetSubtype="8"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1000"/>
                                        <p:tgtEl>
                                          <p:spTgt spid="16"/>
                                        </p:tgtEl>
                                      </p:cBhvr>
                                    </p:animEffect>
                                  </p:childTnLst>
                                </p:cTn>
                              </p:par>
                            </p:childTnLst>
                          </p:cTn>
                        </p:par>
                        <p:par>
                          <p:cTn id="90" fill="hold">
                            <p:stCondLst>
                              <p:cond delay="15075"/>
                            </p:stCondLst>
                            <p:childTnLst>
                              <p:par>
                                <p:cTn id="91" presetID="10" presetClass="entr" presetSubtype="0" fill="hold" grpId="0" nodeType="afterEffect">
                                  <p:stCondLst>
                                    <p:cond delay="0"/>
                                  </p:stCondLst>
                                  <p:iterate type="lt">
                                    <p:tmPct val="10000"/>
                                  </p:iterate>
                                  <p:childTnLst>
                                    <p:set>
                                      <p:cBhvr>
                                        <p:cTn id="92" dur="1" fill="hold">
                                          <p:stCondLst>
                                            <p:cond delay="0"/>
                                          </p:stCondLst>
                                        </p:cTn>
                                        <p:tgtEl>
                                          <p:spTgt spid="17"/>
                                        </p:tgtEl>
                                        <p:attrNameLst>
                                          <p:attrName>style.visibility</p:attrName>
                                        </p:attrNameLst>
                                      </p:cBhvr>
                                      <p:to>
                                        <p:strVal val="visible"/>
                                      </p:to>
                                    </p:set>
                                    <p:animEffect transition="in" filter="fade">
                                      <p:cBhvr>
                                        <p:cTn id="93"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1" grpId="0"/>
      <p:bldP spid="13" grpId="0" animBg="1"/>
      <p:bldP spid="14" grpId="0"/>
      <p:bldP spid="15" grpId="0"/>
      <p:bldP spid="17"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rotWithShape="1">
          <a:blip r:embed="rId3" cstate="print">
            <a:extLst>
              <a:ext uri="{28A0092B-C50C-407E-A947-70E740481C1C}">
                <a14:useLocalDpi xmlns:a14="http://schemas.microsoft.com/office/drawing/2010/main" val="0"/>
              </a:ext>
            </a:extLst>
          </a:blip>
          <a:srcRect b="13652"/>
          <a:stretch/>
        </p:blipFill>
        <p:spPr>
          <a:xfrm>
            <a:off x="0" y="0"/>
            <a:ext cx="12192000" cy="6842927"/>
          </a:xfrm>
          <a:prstGeom prst="rect">
            <a:avLst/>
          </a:prstGeom>
        </p:spPr>
      </p:pic>
      <p:sp>
        <p:nvSpPr>
          <p:cNvPr id="27" name="矩形 26"/>
          <p:cNvSpPr/>
          <p:nvPr/>
        </p:nvSpPr>
        <p:spPr>
          <a:xfrm>
            <a:off x="0" y="0"/>
            <a:ext cx="12192000" cy="6858000"/>
          </a:xfrm>
          <a:prstGeom prst="rect">
            <a:avLst/>
          </a:prstGeom>
          <a:solidFill>
            <a:schemeClr val="bg1">
              <a:lumMod val="95000"/>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3757">
            <a:off x="120702" y="299142"/>
            <a:ext cx="887770" cy="79671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247946">
            <a:off x="424423" y="176572"/>
            <a:ext cx="887770" cy="796717"/>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800000">
            <a:off x="-156730" y="76901"/>
            <a:ext cx="887770" cy="796717"/>
          </a:xfrm>
          <a:prstGeom prst="rect">
            <a:avLst/>
          </a:prstGeom>
        </p:spPr>
      </p:pic>
      <p:sp>
        <p:nvSpPr>
          <p:cNvPr id="5" name="矩形 4"/>
          <p:cNvSpPr/>
          <p:nvPr/>
        </p:nvSpPr>
        <p:spPr>
          <a:xfrm>
            <a:off x="1204228" y="356505"/>
            <a:ext cx="1348053" cy="584775"/>
          </a:xfrm>
          <a:prstGeom prst="rect">
            <a:avLst/>
          </a:prstGeom>
          <a:solidFill>
            <a:srgbClr val="8AC028"/>
          </a:solidFill>
        </p:spPr>
        <p:txBody>
          <a:bodyPr wrap="square">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 工作总结</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sz="1400" dirty="0">
                <a:solidFill>
                  <a:schemeClr val="bg1"/>
                </a:solidFill>
              </a:rPr>
              <a:t>Work </a:t>
            </a:r>
            <a:r>
              <a:rPr lang="zh-CN" altLang="en-US" sz="1400" dirty="0" smtClean="0">
                <a:solidFill>
                  <a:schemeClr val="bg1"/>
                </a:solidFill>
              </a:rPr>
              <a:t>summary</a:t>
            </a:r>
            <a:endParaRPr lang="zh-CN" altLang="en-US" sz="1400" dirty="0">
              <a:solidFill>
                <a:schemeClr val="bg1"/>
              </a:solidFill>
            </a:endParaRPr>
          </a:p>
        </p:txBody>
      </p:sp>
      <p:cxnSp>
        <p:nvCxnSpPr>
          <p:cNvPr id="6" name="直接连接符 5"/>
          <p:cNvCxnSpPr/>
          <p:nvPr/>
        </p:nvCxnSpPr>
        <p:spPr>
          <a:xfrm>
            <a:off x="695325" y="1704862"/>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1167956" y="1289289"/>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一些相关的文字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 name="Freeform 5"/>
          <p:cNvSpPr>
            <a:spLocks noEditPoints="1"/>
          </p:cNvSpPr>
          <p:nvPr/>
        </p:nvSpPr>
        <p:spPr bwMode="auto">
          <a:xfrm>
            <a:off x="719006" y="1150507"/>
            <a:ext cx="374686" cy="521624"/>
          </a:xfrm>
          <a:custGeom>
            <a:avLst/>
            <a:gdLst>
              <a:gd name="T0" fmla="*/ 31 w 83"/>
              <a:gd name="T1" fmla="*/ 75 h 117"/>
              <a:gd name="T2" fmla="*/ 28 w 83"/>
              <a:gd name="T3" fmla="*/ 38 h 117"/>
              <a:gd name="T4" fmla="*/ 34 w 83"/>
              <a:gd name="T5" fmla="*/ 35 h 117"/>
              <a:gd name="T6" fmla="*/ 42 w 83"/>
              <a:gd name="T7" fmla="*/ 37 h 117"/>
              <a:gd name="T8" fmla="*/ 49 w 83"/>
              <a:gd name="T9" fmla="*/ 35 h 117"/>
              <a:gd name="T10" fmla="*/ 56 w 83"/>
              <a:gd name="T11" fmla="*/ 37 h 117"/>
              <a:gd name="T12" fmla="*/ 51 w 83"/>
              <a:gd name="T13" fmla="*/ 64 h 117"/>
              <a:gd name="T14" fmla="*/ 62 w 83"/>
              <a:gd name="T15" fmla="*/ 56 h 117"/>
              <a:gd name="T16" fmla="*/ 24 w 83"/>
              <a:gd name="T17" fmla="*/ 13 h 117"/>
              <a:gd name="T18" fmla="*/ 62 w 83"/>
              <a:gd name="T19" fmla="*/ 42 h 117"/>
              <a:gd name="T20" fmla="*/ 60 w 83"/>
              <a:gd name="T21" fmla="*/ 47 h 117"/>
              <a:gd name="T22" fmla="*/ 56 w 83"/>
              <a:gd name="T23" fmla="*/ 97 h 117"/>
              <a:gd name="T24" fmla="*/ 32 w 83"/>
              <a:gd name="T25" fmla="*/ 93 h 117"/>
              <a:gd name="T26" fmla="*/ 56 w 83"/>
              <a:gd name="T27" fmla="*/ 90 h 117"/>
              <a:gd name="T28" fmla="*/ 25 w 83"/>
              <a:gd name="T29" fmla="*/ 86 h 117"/>
              <a:gd name="T30" fmla="*/ 24 w 83"/>
              <a:gd name="T31" fmla="*/ 93 h 117"/>
              <a:gd name="T32" fmla="*/ 25 w 83"/>
              <a:gd name="T33" fmla="*/ 102 h 117"/>
              <a:gd name="T34" fmla="*/ 57 w 83"/>
              <a:gd name="T35" fmla="*/ 102 h 117"/>
              <a:gd name="T36" fmla="*/ 32 w 83"/>
              <a:gd name="T37" fmla="*/ 98 h 117"/>
              <a:gd name="T38" fmla="*/ 25 w 83"/>
              <a:gd name="T39" fmla="*/ 108 h 117"/>
              <a:gd name="T40" fmla="*/ 20 w 83"/>
              <a:gd name="T41" fmla="*/ 102 h 117"/>
              <a:gd name="T42" fmla="*/ 19 w 83"/>
              <a:gd name="T43" fmla="*/ 92 h 117"/>
              <a:gd name="T44" fmla="*/ 20 w 83"/>
              <a:gd name="T45" fmla="*/ 85 h 117"/>
              <a:gd name="T46" fmla="*/ 14 w 83"/>
              <a:gd name="T47" fmla="*/ 61 h 117"/>
              <a:gd name="T48" fmla="*/ 63 w 83"/>
              <a:gd name="T49" fmla="*/ 5 h 117"/>
              <a:gd name="T50" fmla="*/ 60 w 83"/>
              <a:gd name="T51" fmla="*/ 83 h 117"/>
              <a:gd name="T52" fmla="*/ 60 w 83"/>
              <a:gd name="T53" fmla="*/ 91 h 117"/>
              <a:gd name="T54" fmla="*/ 60 w 83"/>
              <a:gd name="T55" fmla="*/ 99 h 117"/>
              <a:gd name="T56" fmla="*/ 59 w 83"/>
              <a:gd name="T57" fmla="*/ 108 h 117"/>
              <a:gd name="T58" fmla="*/ 34 w 83"/>
              <a:gd name="T59" fmla="*/ 75 h 117"/>
              <a:gd name="T60" fmla="*/ 37 w 83"/>
              <a:gd name="T61" fmla="*/ 75 h 117"/>
              <a:gd name="T62" fmla="*/ 39 w 83"/>
              <a:gd name="T63" fmla="*/ 65 h 117"/>
              <a:gd name="T64" fmla="*/ 40 w 83"/>
              <a:gd name="T65" fmla="*/ 50 h 117"/>
              <a:gd name="T66" fmla="*/ 46 w 83"/>
              <a:gd name="T67" fmla="*/ 49 h 117"/>
              <a:gd name="T68" fmla="*/ 44 w 83"/>
              <a:gd name="T69" fmla="*/ 52 h 117"/>
              <a:gd name="T70" fmla="*/ 46 w 83"/>
              <a:gd name="T71" fmla="*/ 65 h 117"/>
              <a:gd name="T72" fmla="*/ 42 w 83"/>
              <a:gd name="T73" fmla="*/ 75 h 117"/>
              <a:gd name="T74" fmla="*/ 41 w 83"/>
              <a:gd name="T75" fmla="*/ 75 h 117"/>
              <a:gd name="T76" fmla="*/ 41 w 83"/>
              <a:gd name="T77" fmla="*/ 75 h 117"/>
              <a:gd name="T78" fmla="*/ 47 w 83"/>
              <a:gd name="T79" fmla="*/ 66 h 117"/>
              <a:gd name="T80" fmla="*/ 49 w 83"/>
              <a:gd name="T81" fmla="*/ 75 h 117"/>
              <a:gd name="T82" fmla="*/ 32 w 83"/>
              <a:gd name="T83" fmla="*/ 38 h 117"/>
              <a:gd name="T84" fmla="*/ 42 w 83"/>
              <a:gd name="T85" fmla="*/ 38 h 117"/>
              <a:gd name="T86" fmla="*/ 43 w 83"/>
              <a:gd name="T87" fmla="*/ 38 h 117"/>
              <a:gd name="T88" fmla="*/ 52 w 83"/>
              <a:gd name="T89" fmla="*/ 38 h 117"/>
              <a:gd name="T90" fmla="*/ 48 w 83"/>
              <a:gd name="T91" fmla="*/ 53 h 117"/>
              <a:gd name="T92" fmla="*/ 49 w 83"/>
              <a:gd name="T93" fmla="*/ 46 h 117"/>
              <a:gd name="T94" fmla="*/ 35 w 83"/>
              <a:gd name="T95" fmla="*/ 48 h 117"/>
              <a:gd name="T96" fmla="*/ 37 w 83"/>
              <a:gd name="T97" fmla="*/ 53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 h="117">
                <a:moveTo>
                  <a:pt x="13" y="25"/>
                </a:moveTo>
                <a:cubicBezTo>
                  <a:pt x="10" y="38"/>
                  <a:pt x="15" y="47"/>
                  <a:pt x="21" y="56"/>
                </a:cubicBezTo>
                <a:cubicBezTo>
                  <a:pt x="25" y="62"/>
                  <a:pt x="29" y="68"/>
                  <a:pt x="31" y="75"/>
                </a:cubicBezTo>
                <a:cubicBezTo>
                  <a:pt x="31" y="75"/>
                  <a:pt x="31" y="75"/>
                  <a:pt x="31" y="75"/>
                </a:cubicBezTo>
                <a:cubicBezTo>
                  <a:pt x="31" y="69"/>
                  <a:pt x="31" y="69"/>
                  <a:pt x="31" y="69"/>
                </a:cubicBezTo>
                <a:cubicBezTo>
                  <a:pt x="31" y="67"/>
                  <a:pt x="32" y="66"/>
                  <a:pt x="33" y="64"/>
                </a:cubicBezTo>
                <a:cubicBezTo>
                  <a:pt x="34" y="64"/>
                  <a:pt x="35" y="63"/>
                  <a:pt x="36" y="63"/>
                </a:cubicBezTo>
                <a:cubicBezTo>
                  <a:pt x="28" y="38"/>
                  <a:pt x="28" y="38"/>
                  <a:pt x="28" y="38"/>
                </a:cubicBezTo>
                <a:cubicBezTo>
                  <a:pt x="27" y="37"/>
                  <a:pt x="27" y="37"/>
                  <a:pt x="27" y="37"/>
                </a:cubicBezTo>
                <a:cubicBezTo>
                  <a:pt x="28" y="37"/>
                  <a:pt x="28" y="37"/>
                  <a:pt x="28" y="37"/>
                </a:cubicBezTo>
                <a:cubicBezTo>
                  <a:pt x="30" y="37"/>
                  <a:pt x="31" y="37"/>
                  <a:pt x="32" y="37"/>
                </a:cubicBezTo>
                <a:cubicBezTo>
                  <a:pt x="33" y="37"/>
                  <a:pt x="34" y="36"/>
                  <a:pt x="34" y="35"/>
                </a:cubicBezTo>
                <a:cubicBezTo>
                  <a:pt x="35" y="35"/>
                  <a:pt x="35" y="35"/>
                  <a:pt x="35" y="35"/>
                </a:cubicBezTo>
                <a:cubicBezTo>
                  <a:pt x="35" y="35"/>
                  <a:pt x="35" y="35"/>
                  <a:pt x="35" y="35"/>
                </a:cubicBezTo>
                <a:cubicBezTo>
                  <a:pt x="36" y="36"/>
                  <a:pt x="37" y="36"/>
                  <a:pt x="38" y="36"/>
                </a:cubicBezTo>
                <a:cubicBezTo>
                  <a:pt x="39" y="37"/>
                  <a:pt x="41" y="37"/>
                  <a:pt x="42" y="37"/>
                </a:cubicBezTo>
                <a:cubicBezTo>
                  <a:pt x="42" y="37"/>
                  <a:pt x="42" y="37"/>
                  <a:pt x="42" y="37"/>
                </a:cubicBezTo>
                <a:cubicBezTo>
                  <a:pt x="42" y="37"/>
                  <a:pt x="42" y="37"/>
                  <a:pt x="42" y="37"/>
                </a:cubicBezTo>
                <a:cubicBezTo>
                  <a:pt x="44" y="37"/>
                  <a:pt x="45" y="37"/>
                  <a:pt x="46" y="36"/>
                </a:cubicBezTo>
                <a:cubicBezTo>
                  <a:pt x="47" y="36"/>
                  <a:pt x="48" y="36"/>
                  <a:pt x="49" y="35"/>
                </a:cubicBezTo>
                <a:cubicBezTo>
                  <a:pt x="49" y="35"/>
                  <a:pt x="49" y="35"/>
                  <a:pt x="49" y="35"/>
                </a:cubicBezTo>
                <a:cubicBezTo>
                  <a:pt x="50" y="35"/>
                  <a:pt x="50" y="35"/>
                  <a:pt x="50" y="35"/>
                </a:cubicBezTo>
                <a:cubicBezTo>
                  <a:pt x="51" y="36"/>
                  <a:pt x="51" y="37"/>
                  <a:pt x="52" y="37"/>
                </a:cubicBezTo>
                <a:cubicBezTo>
                  <a:pt x="54" y="37"/>
                  <a:pt x="55" y="37"/>
                  <a:pt x="56" y="37"/>
                </a:cubicBezTo>
                <a:cubicBezTo>
                  <a:pt x="57" y="37"/>
                  <a:pt x="57" y="37"/>
                  <a:pt x="57" y="37"/>
                </a:cubicBezTo>
                <a:cubicBezTo>
                  <a:pt x="57" y="38"/>
                  <a:pt x="57" y="38"/>
                  <a:pt x="57" y="38"/>
                </a:cubicBezTo>
                <a:cubicBezTo>
                  <a:pt x="48" y="63"/>
                  <a:pt x="48" y="63"/>
                  <a:pt x="48" y="63"/>
                </a:cubicBezTo>
                <a:cubicBezTo>
                  <a:pt x="49" y="63"/>
                  <a:pt x="50" y="64"/>
                  <a:pt x="51" y="64"/>
                </a:cubicBezTo>
                <a:cubicBezTo>
                  <a:pt x="51" y="64"/>
                  <a:pt x="51" y="64"/>
                  <a:pt x="51" y="64"/>
                </a:cubicBezTo>
                <a:cubicBezTo>
                  <a:pt x="52" y="66"/>
                  <a:pt x="53" y="67"/>
                  <a:pt x="53" y="69"/>
                </a:cubicBezTo>
                <a:cubicBezTo>
                  <a:pt x="53" y="74"/>
                  <a:pt x="53" y="74"/>
                  <a:pt x="53" y="74"/>
                </a:cubicBezTo>
                <a:cubicBezTo>
                  <a:pt x="54" y="68"/>
                  <a:pt x="58" y="62"/>
                  <a:pt x="62" y="56"/>
                </a:cubicBezTo>
                <a:cubicBezTo>
                  <a:pt x="67" y="47"/>
                  <a:pt x="73" y="38"/>
                  <a:pt x="70" y="25"/>
                </a:cubicBezTo>
                <a:cubicBezTo>
                  <a:pt x="68" y="20"/>
                  <a:pt x="64" y="16"/>
                  <a:pt x="59" y="13"/>
                </a:cubicBezTo>
                <a:cubicBezTo>
                  <a:pt x="54" y="11"/>
                  <a:pt x="48" y="9"/>
                  <a:pt x="41" y="9"/>
                </a:cubicBezTo>
                <a:cubicBezTo>
                  <a:pt x="35" y="9"/>
                  <a:pt x="29" y="11"/>
                  <a:pt x="24" y="13"/>
                </a:cubicBezTo>
                <a:cubicBezTo>
                  <a:pt x="18" y="16"/>
                  <a:pt x="15" y="20"/>
                  <a:pt x="13" y="25"/>
                </a:cubicBezTo>
                <a:close/>
                <a:moveTo>
                  <a:pt x="65" y="24"/>
                </a:moveTo>
                <a:cubicBezTo>
                  <a:pt x="69" y="30"/>
                  <a:pt x="69" y="38"/>
                  <a:pt x="65" y="44"/>
                </a:cubicBezTo>
                <a:cubicBezTo>
                  <a:pt x="62" y="42"/>
                  <a:pt x="62" y="42"/>
                  <a:pt x="62" y="42"/>
                </a:cubicBezTo>
                <a:cubicBezTo>
                  <a:pt x="64" y="37"/>
                  <a:pt x="65" y="31"/>
                  <a:pt x="65" y="24"/>
                </a:cubicBezTo>
                <a:close/>
                <a:moveTo>
                  <a:pt x="62" y="48"/>
                </a:moveTo>
                <a:cubicBezTo>
                  <a:pt x="61" y="50"/>
                  <a:pt x="59" y="51"/>
                  <a:pt x="57" y="52"/>
                </a:cubicBezTo>
                <a:cubicBezTo>
                  <a:pt x="58" y="50"/>
                  <a:pt x="59" y="48"/>
                  <a:pt x="60" y="47"/>
                </a:cubicBezTo>
                <a:cubicBezTo>
                  <a:pt x="62" y="48"/>
                  <a:pt x="62" y="48"/>
                  <a:pt x="62" y="48"/>
                </a:cubicBezTo>
                <a:close/>
                <a:moveTo>
                  <a:pt x="32" y="98"/>
                </a:moveTo>
                <a:cubicBezTo>
                  <a:pt x="37" y="99"/>
                  <a:pt x="41" y="99"/>
                  <a:pt x="45" y="99"/>
                </a:cubicBezTo>
                <a:cubicBezTo>
                  <a:pt x="49" y="98"/>
                  <a:pt x="52" y="98"/>
                  <a:pt x="56" y="97"/>
                </a:cubicBezTo>
                <a:cubicBezTo>
                  <a:pt x="58" y="95"/>
                  <a:pt x="58" y="95"/>
                  <a:pt x="58" y="95"/>
                </a:cubicBezTo>
                <a:cubicBezTo>
                  <a:pt x="57" y="93"/>
                  <a:pt x="57" y="93"/>
                  <a:pt x="57" y="93"/>
                </a:cubicBezTo>
                <a:cubicBezTo>
                  <a:pt x="53" y="93"/>
                  <a:pt x="49" y="94"/>
                  <a:pt x="45" y="94"/>
                </a:cubicBezTo>
                <a:cubicBezTo>
                  <a:pt x="40" y="94"/>
                  <a:pt x="36" y="94"/>
                  <a:pt x="32" y="93"/>
                </a:cubicBezTo>
                <a:cubicBezTo>
                  <a:pt x="32" y="90"/>
                  <a:pt x="32" y="90"/>
                  <a:pt x="32" y="90"/>
                </a:cubicBezTo>
                <a:cubicBezTo>
                  <a:pt x="37" y="91"/>
                  <a:pt x="41" y="91"/>
                  <a:pt x="45" y="91"/>
                </a:cubicBezTo>
                <a:cubicBezTo>
                  <a:pt x="48" y="91"/>
                  <a:pt x="52" y="91"/>
                  <a:pt x="56" y="90"/>
                </a:cubicBezTo>
                <a:cubicBezTo>
                  <a:pt x="56" y="90"/>
                  <a:pt x="56" y="90"/>
                  <a:pt x="56" y="90"/>
                </a:cubicBezTo>
                <a:cubicBezTo>
                  <a:pt x="58" y="87"/>
                  <a:pt x="58" y="87"/>
                  <a:pt x="58" y="87"/>
                </a:cubicBezTo>
                <a:cubicBezTo>
                  <a:pt x="57" y="85"/>
                  <a:pt x="57" y="85"/>
                  <a:pt x="57" y="85"/>
                </a:cubicBezTo>
                <a:cubicBezTo>
                  <a:pt x="26" y="85"/>
                  <a:pt x="26" y="85"/>
                  <a:pt x="26" y="85"/>
                </a:cubicBezTo>
                <a:cubicBezTo>
                  <a:pt x="25" y="86"/>
                  <a:pt x="25" y="86"/>
                  <a:pt x="25" y="86"/>
                </a:cubicBezTo>
                <a:cubicBezTo>
                  <a:pt x="27" y="89"/>
                  <a:pt x="27" y="89"/>
                  <a:pt x="27" y="89"/>
                </a:cubicBezTo>
                <a:cubicBezTo>
                  <a:pt x="28" y="90"/>
                  <a:pt x="28" y="90"/>
                  <a:pt x="28" y="90"/>
                </a:cubicBezTo>
                <a:cubicBezTo>
                  <a:pt x="27" y="92"/>
                  <a:pt x="27" y="92"/>
                  <a:pt x="27" y="92"/>
                </a:cubicBezTo>
                <a:cubicBezTo>
                  <a:pt x="24" y="93"/>
                  <a:pt x="24" y="93"/>
                  <a:pt x="24" y="93"/>
                </a:cubicBezTo>
                <a:cubicBezTo>
                  <a:pt x="27" y="97"/>
                  <a:pt x="27" y="97"/>
                  <a:pt x="27" y="97"/>
                </a:cubicBezTo>
                <a:cubicBezTo>
                  <a:pt x="28" y="98"/>
                  <a:pt x="28" y="98"/>
                  <a:pt x="28" y="98"/>
                </a:cubicBezTo>
                <a:cubicBezTo>
                  <a:pt x="27" y="99"/>
                  <a:pt x="27" y="99"/>
                  <a:pt x="27" y="99"/>
                </a:cubicBezTo>
                <a:cubicBezTo>
                  <a:pt x="25" y="102"/>
                  <a:pt x="25" y="102"/>
                  <a:pt x="25" y="102"/>
                </a:cubicBezTo>
                <a:cubicBezTo>
                  <a:pt x="27" y="105"/>
                  <a:pt x="27" y="105"/>
                  <a:pt x="27" y="105"/>
                </a:cubicBezTo>
                <a:cubicBezTo>
                  <a:pt x="31" y="107"/>
                  <a:pt x="36" y="109"/>
                  <a:pt x="41" y="108"/>
                </a:cubicBezTo>
                <a:cubicBezTo>
                  <a:pt x="46" y="108"/>
                  <a:pt x="51" y="107"/>
                  <a:pt x="56" y="105"/>
                </a:cubicBezTo>
                <a:cubicBezTo>
                  <a:pt x="57" y="102"/>
                  <a:pt x="57" y="102"/>
                  <a:pt x="57" y="102"/>
                </a:cubicBezTo>
                <a:cubicBezTo>
                  <a:pt x="56" y="100"/>
                  <a:pt x="56" y="100"/>
                  <a:pt x="56" y="100"/>
                </a:cubicBezTo>
                <a:cubicBezTo>
                  <a:pt x="52" y="101"/>
                  <a:pt x="49" y="101"/>
                  <a:pt x="45" y="101"/>
                </a:cubicBezTo>
                <a:cubicBezTo>
                  <a:pt x="40" y="102"/>
                  <a:pt x="36" y="101"/>
                  <a:pt x="32" y="101"/>
                </a:cubicBezTo>
                <a:cubicBezTo>
                  <a:pt x="32" y="98"/>
                  <a:pt x="32" y="98"/>
                  <a:pt x="32" y="98"/>
                </a:cubicBezTo>
                <a:close/>
                <a:moveTo>
                  <a:pt x="50" y="111"/>
                </a:moveTo>
                <a:cubicBezTo>
                  <a:pt x="49" y="115"/>
                  <a:pt x="45" y="117"/>
                  <a:pt x="41" y="117"/>
                </a:cubicBezTo>
                <a:cubicBezTo>
                  <a:pt x="37" y="117"/>
                  <a:pt x="33" y="115"/>
                  <a:pt x="32" y="111"/>
                </a:cubicBezTo>
                <a:cubicBezTo>
                  <a:pt x="30" y="111"/>
                  <a:pt x="27" y="110"/>
                  <a:pt x="25" y="108"/>
                </a:cubicBezTo>
                <a:cubicBezTo>
                  <a:pt x="24" y="108"/>
                  <a:pt x="24" y="108"/>
                  <a:pt x="24" y="108"/>
                </a:cubicBezTo>
                <a:cubicBezTo>
                  <a:pt x="24" y="108"/>
                  <a:pt x="24" y="108"/>
                  <a:pt x="24" y="108"/>
                </a:cubicBezTo>
                <a:cubicBezTo>
                  <a:pt x="21" y="103"/>
                  <a:pt x="21" y="103"/>
                  <a:pt x="21" y="103"/>
                </a:cubicBezTo>
                <a:cubicBezTo>
                  <a:pt x="20" y="102"/>
                  <a:pt x="20" y="102"/>
                  <a:pt x="20" y="102"/>
                </a:cubicBezTo>
                <a:cubicBezTo>
                  <a:pt x="21" y="101"/>
                  <a:pt x="21" y="101"/>
                  <a:pt x="21" y="101"/>
                </a:cubicBezTo>
                <a:cubicBezTo>
                  <a:pt x="23" y="98"/>
                  <a:pt x="23" y="98"/>
                  <a:pt x="23" y="98"/>
                </a:cubicBezTo>
                <a:cubicBezTo>
                  <a:pt x="20" y="94"/>
                  <a:pt x="20" y="94"/>
                  <a:pt x="20" y="94"/>
                </a:cubicBezTo>
                <a:cubicBezTo>
                  <a:pt x="19" y="92"/>
                  <a:pt x="19" y="92"/>
                  <a:pt x="19" y="92"/>
                </a:cubicBezTo>
                <a:cubicBezTo>
                  <a:pt x="21" y="91"/>
                  <a:pt x="21" y="91"/>
                  <a:pt x="21" y="91"/>
                </a:cubicBezTo>
                <a:cubicBezTo>
                  <a:pt x="23" y="90"/>
                  <a:pt x="23" y="90"/>
                  <a:pt x="23" y="90"/>
                </a:cubicBezTo>
                <a:cubicBezTo>
                  <a:pt x="21" y="86"/>
                  <a:pt x="21" y="86"/>
                  <a:pt x="21" y="86"/>
                </a:cubicBezTo>
                <a:cubicBezTo>
                  <a:pt x="20" y="85"/>
                  <a:pt x="20" y="85"/>
                  <a:pt x="20" y="85"/>
                </a:cubicBezTo>
                <a:cubicBezTo>
                  <a:pt x="21" y="84"/>
                  <a:pt x="21" y="84"/>
                  <a:pt x="21" y="84"/>
                </a:cubicBezTo>
                <a:cubicBezTo>
                  <a:pt x="23" y="83"/>
                  <a:pt x="23" y="83"/>
                  <a:pt x="23" y="83"/>
                </a:cubicBezTo>
                <a:cubicBezTo>
                  <a:pt x="23" y="80"/>
                  <a:pt x="23" y="80"/>
                  <a:pt x="23" y="80"/>
                </a:cubicBezTo>
                <a:cubicBezTo>
                  <a:pt x="21" y="73"/>
                  <a:pt x="17" y="67"/>
                  <a:pt x="14" y="61"/>
                </a:cubicBezTo>
                <a:cubicBezTo>
                  <a:pt x="7" y="50"/>
                  <a:pt x="0" y="40"/>
                  <a:pt x="4" y="23"/>
                </a:cubicBezTo>
                <a:cubicBezTo>
                  <a:pt x="7" y="15"/>
                  <a:pt x="12" y="9"/>
                  <a:pt x="20" y="5"/>
                </a:cubicBezTo>
                <a:cubicBezTo>
                  <a:pt x="26" y="2"/>
                  <a:pt x="34" y="0"/>
                  <a:pt x="41" y="0"/>
                </a:cubicBezTo>
                <a:cubicBezTo>
                  <a:pt x="49" y="0"/>
                  <a:pt x="57" y="2"/>
                  <a:pt x="63" y="5"/>
                </a:cubicBezTo>
                <a:cubicBezTo>
                  <a:pt x="71" y="9"/>
                  <a:pt x="76" y="15"/>
                  <a:pt x="79" y="23"/>
                </a:cubicBezTo>
                <a:cubicBezTo>
                  <a:pt x="83" y="40"/>
                  <a:pt x="76" y="50"/>
                  <a:pt x="69" y="61"/>
                </a:cubicBezTo>
                <a:cubicBezTo>
                  <a:pt x="66" y="67"/>
                  <a:pt x="62" y="73"/>
                  <a:pt x="60" y="80"/>
                </a:cubicBezTo>
                <a:cubicBezTo>
                  <a:pt x="60" y="83"/>
                  <a:pt x="60" y="83"/>
                  <a:pt x="60" y="83"/>
                </a:cubicBezTo>
                <a:cubicBezTo>
                  <a:pt x="62" y="86"/>
                  <a:pt x="62" y="86"/>
                  <a:pt x="62" y="86"/>
                </a:cubicBezTo>
                <a:cubicBezTo>
                  <a:pt x="62" y="87"/>
                  <a:pt x="62" y="87"/>
                  <a:pt x="62" y="87"/>
                </a:cubicBezTo>
                <a:cubicBezTo>
                  <a:pt x="62" y="88"/>
                  <a:pt x="62" y="88"/>
                  <a:pt x="62" y="88"/>
                </a:cubicBezTo>
                <a:cubicBezTo>
                  <a:pt x="60" y="91"/>
                  <a:pt x="60" y="91"/>
                  <a:pt x="60" y="91"/>
                </a:cubicBezTo>
                <a:cubicBezTo>
                  <a:pt x="62" y="93"/>
                  <a:pt x="62" y="93"/>
                  <a:pt x="62" y="93"/>
                </a:cubicBezTo>
                <a:cubicBezTo>
                  <a:pt x="63" y="94"/>
                  <a:pt x="63" y="94"/>
                  <a:pt x="63" y="94"/>
                </a:cubicBezTo>
                <a:cubicBezTo>
                  <a:pt x="62" y="95"/>
                  <a:pt x="62" y="95"/>
                  <a:pt x="62" y="95"/>
                </a:cubicBezTo>
                <a:cubicBezTo>
                  <a:pt x="60" y="99"/>
                  <a:pt x="60" y="99"/>
                  <a:pt x="60" y="99"/>
                </a:cubicBezTo>
                <a:cubicBezTo>
                  <a:pt x="61" y="101"/>
                  <a:pt x="61" y="101"/>
                  <a:pt x="61" y="101"/>
                </a:cubicBezTo>
                <a:cubicBezTo>
                  <a:pt x="62" y="102"/>
                  <a:pt x="62" y="102"/>
                  <a:pt x="62" y="102"/>
                </a:cubicBezTo>
                <a:cubicBezTo>
                  <a:pt x="61" y="103"/>
                  <a:pt x="61" y="103"/>
                  <a:pt x="61" y="103"/>
                </a:cubicBezTo>
                <a:cubicBezTo>
                  <a:pt x="59" y="108"/>
                  <a:pt x="59" y="108"/>
                  <a:pt x="59" y="108"/>
                </a:cubicBezTo>
                <a:cubicBezTo>
                  <a:pt x="59" y="108"/>
                  <a:pt x="59" y="108"/>
                  <a:pt x="59" y="108"/>
                </a:cubicBezTo>
                <a:cubicBezTo>
                  <a:pt x="58" y="108"/>
                  <a:pt x="58" y="108"/>
                  <a:pt x="58" y="108"/>
                </a:cubicBezTo>
                <a:cubicBezTo>
                  <a:pt x="56" y="110"/>
                  <a:pt x="53" y="111"/>
                  <a:pt x="50" y="111"/>
                </a:cubicBezTo>
                <a:close/>
                <a:moveTo>
                  <a:pt x="34" y="75"/>
                </a:moveTo>
                <a:cubicBezTo>
                  <a:pt x="34" y="69"/>
                  <a:pt x="34" y="69"/>
                  <a:pt x="34" y="69"/>
                </a:cubicBezTo>
                <a:cubicBezTo>
                  <a:pt x="34" y="68"/>
                  <a:pt x="35" y="67"/>
                  <a:pt x="35" y="67"/>
                </a:cubicBezTo>
                <a:cubicBezTo>
                  <a:pt x="36" y="66"/>
                  <a:pt x="36" y="66"/>
                  <a:pt x="37" y="66"/>
                </a:cubicBezTo>
                <a:cubicBezTo>
                  <a:pt x="37" y="75"/>
                  <a:pt x="37" y="75"/>
                  <a:pt x="37" y="75"/>
                </a:cubicBezTo>
                <a:cubicBezTo>
                  <a:pt x="34" y="75"/>
                  <a:pt x="34" y="75"/>
                  <a:pt x="34" y="75"/>
                </a:cubicBezTo>
                <a:close/>
                <a:moveTo>
                  <a:pt x="38" y="75"/>
                </a:moveTo>
                <a:cubicBezTo>
                  <a:pt x="38" y="65"/>
                  <a:pt x="38" y="65"/>
                  <a:pt x="38" y="65"/>
                </a:cubicBezTo>
                <a:cubicBezTo>
                  <a:pt x="39" y="65"/>
                  <a:pt x="39" y="65"/>
                  <a:pt x="39" y="65"/>
                </a:cubicBezTo>
                <a:cubicBezTo>
                  <a:pt x="40" y="65"/>
                  <a:pt x="40" y="65"/>
                  <a:pt x="40" y="65"/>
                </a:cubicBezTo>
                <a:cubicBezTo>
                  <a:pt x="40" y="64"/>
                  <a:pt x="40" y="64"/>
                  <a:pt x="40" y="64"/>
                </a:cubicBezTo>
                <a:cubicBezTo>
                  <a:pt x="40" y="52"/>
                  <a:pt x="40" y="52"/>
                  <a:pt x="40" y="52"/>
                </a:cubicBezTo>
                <a:cubicBezTo>
                  <a:pt x="40" y="50"/>
                  <a:pt x="40" y="50"/>
                  <a:pt x="40" y="50"/>
                </a:cubicBezTo>
                <a:cubicBezTo>
                  <a:pt x="39" y="50"/>
                  <a:pt x="39" y="50"/>
                  <a:pt x="39" y="50"/>
                </a:cubicBezTo>
                <a:cubicBezTo>
                  <a:pt x="38" y="50"/>
                  <a:pt x="38" y="50"/>
                  <a:pt x="38" y="50"/>
                </a:cubicBezTo>
                <a:cubicBezTo>
                  <a:pt x="38" y="49"/>
                  <a:pt x="38" y="49"/>
                  <a:pt x="38" y="49"/>
                </a:cubicBezTo>
                <a:cubicBezTo>
                  <a:pt x="46" y="49"/>
                  <a:pt x="46" y="49"/>
                  <a:pt x="46" y="49"/>
                </a:cubicBezTo>
                <a:cubicBezTo>
                  <a:pt x="46" y="50"/>
                  <a:pt x="46" y="50"/>
                  <a:pt x="46" y="50"/>
                </a:cubicBezTo>
                <a:cubicBezTo>
                  <a:pt x="46" y="50"/>
                  <a:pt x="46" y="50"/>
                  <a:pt x="46" y="50"/>
                </a:cubicBezTo>
                <a:cubicBezTo>
                  <a:pt x="44" y="50"/>
                  <a:pt x="44" y="50"/>
                  <a:pt x="44" y="50"/>
                </a:cubicBezTo>
                <a:cubicBezTo>
                  <a:pt x="44" y="52"/>
                  <a:pt x="44" y="52"/>
                  <a:pt x="44" y="52"/>
                </a:cubicBezTo>
                <a:cubicBezTo>
                  <a:pt x="44" y="64"/>
                  <a:pt x="44" y="64"/>
                  <a:pt x="44" y="64"/>
                </a:cubicBezTo>
                <a:cubicBezTo>
                  <a:pt x="44" y="65"/>
                  <a:pt x="44" y="65"/>
                  <a:pt x="44" y="65"/>
                </a:cubicBezTo>
                <a:cubicBezTo>
                  <a:pt x="46" y="65"/>
                  <a:pt x="46" y="65"/>
                  <a:pt x="46" y="65"/>
                </a:cubicBezTo>
                <a:cubicBezTo>
                  <a:pt x="46" y="65"/>
                  <a:pt x="46" y="65"/>
                  <a:pt x="46" y="65"/>
                </a:cubicBezTo>
                <a:cubicBezTo>
                  <a:pt x="46" y="75"/>
                  <a:pt x="46" y="75"/>
                  <a:pt x="46"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2" y="75"/>
                  <a:pt x="42" y="75"/>
                  <a:pt x="42"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41" y="75"/>
                  <a:pt x="41" y="75"/>
                  <a:pt x="41" y="75"/>
                </a:cubicBezTo>
                <a:cubicBezTo>
                  <a:pt x="38" y="75"/>
                  <a:pt x="38" y="75"/>
                  <a:pt x="38" y="75"/>
                </a:cubicBezTo>
                <a:close/>
                <a:moveTo>
                  <a:pt x="47" y="75"/>
                </a:moveTo>
                <a:cubicBezTo>
                  <a:pt x="47" y="66"/>
                  <a:pt x="47" y="66"/>
                  <a:pt x="47" y="66"/>
                </a:cubicBezTo>
                <a:cubicBezTo>
                  <a:pt x="48" y="66"/>
                  <a:pt x="48" y="66"/>
                  <a:pt x="48" y="67"/>
                </a:cubicBezTo>
                <a:cubicBezTo>
                  <a:pt x="48" y="67"/>
                  <a:pt x="48" y="67"/>
                  <a:pt x="48" y="67"/>
                </a:cubicBezTo>
                <a:cubicBezTo>
                  <a:pt x="49" y="67"/>
                  <a:pt x="49" y="68"/>
                  <a:pt x="49" y="69"/>
                </a:cubicBezTo>
                <a:cubicBezTo>
                  <a:pt x="49" y="75"/>
                  <a:pt x="49" y="75"/>
                  <a:pt x="49" y="75"/>
                </a:cubicBezTo>
                <a:cubicBezTo>
                  <a:pt x="47" y="75"/>
                  <a:pt x="47" y="75"/>
                  <a:pt x="47" y="75"/>
                </a:cubicBezTo>
                <a:close/>
                <a:moveTo>
                  <a:pt x="37" y="60"/>
                </a:moveTo>
                <a:cubicBezTo>
                  <a:pt x="29" y="39"/>
                  <a:pt x="29" y="39"/>
                  <a:pt x="29" y="39"/>
                </a:cubicBezTo>
                <a:cubicBezTo>
                  <a:pt x="30" y="39"/>
                  <a:pt x="31" y="38"/>
                  <a:pt x="32" y="38"/>
                </a:cubicBezTo>
                <a:cubicBezTo>
                  <a:pt x="33" y="38"/>
                  <a:pt x="34" y="37"/>
                  <a:pt x="35" y="37"/>
                </a:cubicBezTo>
                <a:cubicBezTo>
                  <a:pt x="36" y="37"/>
                  <a:pt x="37" y="37"/>
                  <a:pt x="38" y="38"/>
                </a:cubicBezTo>
                <a:cubicBezTo>
                  <a:pt x="39" y="38"/>
                  <a:pt x="41" y="38"/>
                  <a:pt x="42" y="38"/>
                </a:cubicBezTo>
                <a:cubicBezTo>
                  <a:pt x="42" y="38"/>
                  <a:pt x="42" y="38"/>
                  <a:pt x="42" y="38"/>
                </a:cubicBezTo>
                <a:cubicBezTo>
                  <a:pt x="42" y="38"/>
                  <a:pt x="42" y="38"/>
                  <a:pt x="42" y="38"/>
                </a:cubicBezTo>
                <a:cubicBezTo>
                  <a:pt x="42" y="38"/>
                  <a:pt x="42" y="38"/>
                  <a:pt x="42" y="38"/>
                </a:cubicBezTo>
                <a:cubicBezTo>
                  <a:pt x="42" y="38"/>
                  <a:pt x="42" y="38"/>
                  <a:pt x="43" y="38"/>
                </a:cubicBezTo>
                <a:cubicBezTo>
                  <a:pt x="43" y="38"/>
                  <a:pt x="43" y="38"/>
                  <a:pt x="43" y="38"/>
                </a:cubicBezTo>
                <a:cubicBezTo>
                  <a:pt x="43" y="38"/>
                  <a:pt x="43" y="38"/>
                  <a:pt x="43" y="38"/>
                </a:cubicBezTo>
                <a:cubicBezTo>
                  <a:pt x="44" y="38"/>
                  <a:pt x="45" y="38"/>
                  <a:pt x="46" y="38"/>
                </a:cubicBezTo>
                <a:cubicBezTo>
                  <a:pt x="47" y="37"/>
                  <a:pt x="48" y="37"/>
                  <a:pt x="49" y="37"/>
                </a:cubicBezTo>
                <a:cubicBezTo>
                  <a:pt x="50" y="37"/>
                  <a:pt x="51" y="38"/>
                  <a:pt x="52" y="38"/>
                </a:cubicBezTo>
                <a:cubicBezTo>
                  <a:pt x="53" y="38"/>
                  <a:pt x="54" y="39"/>
                  <a:pt x="55" y="39"/>
                </a:cubicBezTo>
                <a:cubicBezTo>
                  <a:pt x="47" y="60"/>
                  <a:pt x="47" y="60"/>
                  <a:pt x="47" y="60"/>
                </a:cubicBezTo>
                <a:cubicBezTo>
                  <a:pt x="47" y="53"/>
                  <a:pt x="47" y="53"/>
                  <a:pt x="47" y="53"/>
                </a:cubicBezTo>
                <a:cubicBezTo>
                  <a:pt x="48" y="53"/>
                  <a:pt x="48" y="53"/>
                  <a:pt x="48" y="53"/>
                </a:cubicBezTo>
                <a:cubicBezTo>
                  <a:pt x="49" y="53"/>
                  <a:pt x="49" y="53"/>
                  <a:pt x="49" y="53"/>
                </a:cubicBezTo>
                <a:cubicBezTo>
                  <a:pt x="49" y="52"/>
                  <a:pt x="49" y="52"/>
                  <a:pt x="49" y="52"/>
                </a:cubicBezTo>
                <a:cubicBezTo>
                  <a:pt x="49" y="48"/>
                  <a:pt x="49" y="48"/>
                  <a:pt x="49" y="48"/>
                </a:cubicBezTo>
                <a:cubicBezTo>
                  <a:pt x="49" y="46"/>
                  <a:pt x="49" y="46"/>
                  <a:pt x="49" y="46"/>
                </a:cubicBezTo>
                <a:cubicBezTo>
                  <a:pt x="48" y="46"/>
                  <a:pt x="48" y="46"/>
                  <a:pt x="48" y="46"/>
                </a:cubicBezTo>
                <a:cubicBezTo>
                  <a:pt x="36" y="46"/>
                  <a:pt x="36" y="46"/>
                  <a:pt x="36" y="46"/>
                </a:cubicBezTo>
                <a:cubicBezTo>
                  <a:pt x="35" y="46"/>
                  <a:pt x="35" y="46"/>
                  <a:pt x="35" y="46"/>
                </a:cubicBezTo>
                <a:cubicBezTo>
                  <a:pt x="35" y="48"/>
                  <a:pt x="35" y="48"/>
                  <a:pt x="35" y="48"/>
                </a:cubicBezTo>
                <a:cubicBezTo>
                  <a:pt x="35" y="52"/>
                  <a:pt x="35" y="52"/>
                  <a:pt x="35" y="52"/>
                </a:cubicBezTo>
                <a:cubicBezTo>
                  <a:pt x="35" y="53"/>
                  <a:pt x="35" y="53"/>
                  <a:pt x="35" y="53"/>
                </a:cubicBezTo>
                <a:cubicBezTo>
                  <a:pt x="36" y="53"/>
                  <a:pt x="36" y="53"/>
                  <a:pt x="36" y="53"/>
                </a:cubicBezTo>
                <a:cubicBezTo>
                  <a:pt x="37" y="53"/>
                  <a:pt x="37" y="53"/>
                  <a:pt x="37" y="53"/>
                </a:cubicBezTo>
                <a:lnTo>
                  <a:pt x="37" y="60"/>
                </a:ln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文本框 8"/>
          <p:cNvSpPr txBox="1"/>
          <p:nvPr/>
        </p:nvSpPr>
        <p:spPr>
          <a:xfrm>
            <a:off x="0" y="1715665"/>
            <a:ext cx="4946963" cy="361637"/>
          </a:xfrm>
          <a:prstGeom prst="rect">
            <a:avLst/>
          </a:prstGeom>
          <a:noFill/>
        </p:spPr>
        <p:txBody>
          <a:bodyPr wrap="square" rtlCol="0">
            <a:spAutoFit/>
          </a:bodyPr>
          <a:lstStyle/>
          <a:p>
            <a:pPr indent="457200">
              <a:lnSpc>
                <a:spcPct val="125000"/>
              </a:lnSpc>
            </a:pPr>
            <a:r>
              <a:rPr lang="zh-CN" altLang="en-US" sz="1400" dirty="0">
                <a:latin typeface="微软雅黑" panose="020B0503020204020204" pitchFamily="34" charset="-122"/>
                <a:ea typeface="微软雅黑" panose="020B0503020204020204" pitchFamily="34" charset="-122"/>
              </a:rPr>
              <a:t>单击此处添加文本阐述与你想表达的内容相关</a:t>
            </a:r>
            <a:r>
              <a:rPr lang="zh-CN" altLang="en-US" sz="1400" dirty="0" smtClean="0">
                <a:latin typeface="微软雅黑" panose="020B0503020204020204" pitchFamily="34" charset="-122"/>
                <a:ea typeface="微软雅黑" panose="020B0503020204020204" pitchFamily="34" charset="-122"/>
              </a:rPr>
              <a:t>文本。</a:t>
            </a:r>
            <a:endParaRPr lang="zh-CN" altLang="en-US" sz="1400" dirty="0">
              <a:latin typeface="微软雅黑" panose="020B0503020204020204" pitchFamily="34" charset="-122"/>
              <a:ea typeface="微软雅黑" panose="020B0503020204020204" pitchFamily="34" charset="-122"/>
            </a:endParaRPr>
          </a:p>
        </p:txBody>
      </p:sp>
      <p:cxnSp>
        <p:nvCxnSpPr>
          <p:cNvPr id="10" name="直接连接符 9"/>
          <p:cNvCxnSpPr/>
          <p:nvPr/>
        </p:nvCxnSpPr>
        <p:spPr>
          <a:xfrm>
            <a:off x="7532321" y="1694059"/>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004952" y="1278486"/>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836996" y="1704862"/>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单击此处添加文本阐述与你想表达的内容相关文本。</a:t>
            </a:r>
          </a:p>
        </p:txBody>
      </p:sp>
      <p:sp>
        <p:nvSpPr>
          <p:cNvPr id="13" name="Freeform 9"/>
          <p:cNvSpPr>
            <a:spLocks noEditPoints="1"/>
          </p:cNvSpPr>
          <p:nvPr/>
        </p:nvSpPr>
        <p:spPr bwMode="auto">
          <a:xfrm>
            <a:off x="7554538" y="1239050"/>
            <a:ext cx="378200" cy="379634"/>
          </a:xfrm>
          <a:custGeom>
            <a:avLst/>
            <a:gdLst>
              <a:gd name="T0" fmla="*/ 17 w 109"/>
              <a:gd name="T1" fmla="*/ 0 h 109"/>
              <a:gd name="T2" fmla="*/ 93 w 109"/>
              <a:gd name="T3" fmla="*/ 0 h 109"/>
              <a:gd name="T4" fmla="*/ 109 w 109"/>
              <a:gd name="T5" fmla="*/ 17 h 109"/>
              <a:gd name="T6" fmla="*/ 109 w 109"/>
              <a:gd name="T7" fmla="*/ 93 h 109"/>
              <a:gd name="T8" fmla="*/ 93 w 109"/>
              <a:gd name="T9" fmla="*/ 109 h 109"/>
              <a:gd name="T10" fmla="*/ 17 w 109"/>
              <a:gd name="T11" fmla="*/ 109 h 109"/>
              <a:gd name="T12" fmla="*/ 0 w 109"/>
              <a:gd name="T13" fmla="*/ 93 h 109"/>
              <a:gd name="T14" fmla="*/ 0 w 109"/>
              <a:gd name="T15" fmla="*/ 17 h 109"/>
              <a:gd name="T16" fmla="*/ 17 w 109"/>
              <a:gd name="T17" fmla="*/ 0 h 109"/>
              <a:gd name="T18" fmla="*/ 33 w 109"/>
              <a:gd name="T19" fmla="*/ 69 h 109"/>
              <a:gd name="T20" fmla="*/ 22 w 109"/>
              <a:gd name="T21" fmla="*/ 80 h 109"/>
              <a:gd name="T22" fmla="*/ 33 w 109"/>
              <a:gd name="T23" fmla="*/ 90 h 109"/>
              <a:gd name="T24" fmla="*/ 43 w 109"/>
              <a:gd name="T25" fmla="*/ 80 h 109"/>
              <a:gd name="T26" fmla="*/ 33 w 109"/>
              <a:gd name="T27" fmla="*/ 69 h 109"/>
              <a:gd name="T28" fmla="*/ 27 w 109"/>
              <a:gd name="T29" fmla="*/ 19 h 109"/>
              <a:gd name="T30" fmla="*/ 27 w 109"/>
              <a:gd name="T31" fmla="*/ 30 h 109"/>
              <a:gd name="T32" fmla="*/ 33 w 109"/>
              <a:gd name="T33" fmla="*/ 30 h 109"/>
              <a:gd name="T34" fmla="*/ 64 w 109"/>
              <a:gd name="T35" fmla="*/ 43 h 109"/>
              <a:gd name="T36" fmla="*/ 80 w 109"/>
              <a:gd name="T37" fmla="*/ 77 h 109"/>
              <a:gd name="T38" fmla="*/ 81 w 109"/>
              <a:gd name="T39" fmla="*/ 86 h 109"/>
              <a:gd name="T40" fmla="*/ 92 w 109"/>
              <a:gd name="T41" fmla="*/ 86 h 109"/>
              <a:gd name="T42" fmla="*/ 92 w 109"/>
              <a:gd name="T43" fmla="*/ 76 h 109"/>
              <a:gd name="T44" fmla="*/ 72 w 109"/>
              <a:gd name="T45" fmla="*/ 35 h 109"/>
              <a:gd name="T46" fmla="*/ 34 w 109"/>
              <a:gd name="T47" fmla="*/ 18 h 109"/>
              <a:gd name="T48" fmla="*/ 27 w 109"/>
              <a:gd name="T49" fmla="*/ 19 h 109"/>
              <a:gd name="T50" fmla="*/ 27 w 109"/>
              <a:gd name="T51" fmla="*/ 42 h 109"/>
              <a:gd name="T52" fmla="*/ 27 w 109"/>
              <a:gd name="T53" fmla="*/ 54 h 109"/>
              <a:gd name="T54" fmla="*/ 32 w 109"/>
              <a:gd name="T55" fmla="*/ 54 h 109"/>
              <a:gd name="T56" fmla="*/ 50 w 109"/>
              <a:gd name="T57" fmla="*/ 62 h 109"/>
              <a:gd name="T58" fmla="*/ 57 w 109"/>
              <a:gd name="T59" fmla="*/ 80 h 109"/>
              <a:gd name="T60" fmla="*/ 57 w 109"/>
              <a:gd name="T61" fmla="*/ 86 h 109"/>
              <a:gd name="T62" fmla="*/ 68 w 109"/>
              <a:gd name="T63" fmla="*/ 86 h 109"/>
              <a:gd name="T64" fmla="*/ 68 w 109"/>
              <a:gd name="T65" fmla="*/ 80 h 109"/>
              <a:gd name="T66" fmla="*/ 59 w 109"/>
              <a:gd name="T67" fmla="*/ 55 h 109"/>
              <a:gd name="T68" fmla="*/ 33 w 109"/>
              <a:gd name="T69" fmla="*/ 43 h 109"/>
              <a:gd name="T70" fmla="*/ 27 w 109"/>
              <a:gd name="T71" fmla="*/ 4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9" h="109">
                <a:moveTo>
                  <a:pt x="17" y="0"/>
                </a:moveTo>
                <a:cubicBezTo>
                  <a:pt x="93" y="0"/>
                  <a:pt x="93" y="0"/>
                  <a:pt x="93" y="0"/>
                </a:cubicBezTo>
                <a:cubicBezTo>
                  <a:pt x="102" y="0"/>
                  <a:pt x="109" y="8"/>
                  <a:pt x="109" y="17"/>
                </a:cubicBezTo>
                <a:cubicBezTo>
                  <a:pt x="109" y="93"/>
                  <a:pt x="109" y="93"/>
                  <a:pt x="109" y="93"/>
                </a:cubicBezTo>
                <a:cubicBezTo>
                  <a:pt x="109" y="102"/>
                  <a:pt x="102" y="109"/>
                  <a:pt x="93" y="109"/>
                </a:cubicBezTo>
                <a:cubicBezTo>
                  <a:pt x="17" y="109"/>
                  <a:pt x="17" y="109"/>
                  <a:pt x="17" y="109"/>
                </a:cubicBezTo>
                <a:cubicBezTo>
                  <a:pt x="8" y="109"/>
                  <a:pt x="0" y="102"/>
                  <a:pt x="0" y="93"/>
                </a:cubicBezTo>
                <a:cubicBezTo>
                  <a:pt x="0" y="17"/>
                  <a:pt x="0" y="17"/>
                  <a:pt x="0" y="17"/>
                </a:cubicBezTo>
                <a:cubicBezTo>
                  <a:pt x="0" y="8"/>
                  <a:pt x="8" y="0"/>
                  <a:pt x="17" y="0"/>
                </a:cubicBezTo>
                <a:close/>
                <a:moveTo>
                  <a:pt x="33" y="69"/>
                </a:moveTo>
                <a:cubicBezTo>
                  <a:pt x="27" y="69"/>
                  <a:pt x="22" y="74"/>
                  <a:pt x="22" y="80"/>
                </a:cubicBezTo>
                <a:cubicBezTo>
                  <a:pt x="22" y="85"/>
                  <a:pt x="27" y="90"/>
                  <a:pt x="33" y="90"/>
                </a:cubicBezTo>
                <a:cubicBezTo>
                  <a:pt x="39" y="90"/>
                  <a:pt x="43" y="85"/>
                  <a:pt x="43" y="80"/>
                </a:cubicBezTo>
                <a:cubicBezTo>
                  <a:pt x="43" y="74"/>
                  <a:pt x="39" y="69"/>
                  <a:pt x="33" y="69"/>
                </a:cubicBezTo>
                <a:close/>
                <a:moveTo>
                  <a:pt x="27" y="19"/>
                </a:moveTo>
                <a:cubicBezTo>
                  <a:pt x="27" y="30"/>
                  <a:pt x="27" y="30"/>
                  <a:pt x="27" y="30"/>
                </a:cubicBezTo>
                <a:cubicBezTo>
                  <a:pt x="29" y="30"/>
                  <a:pt x="31" y="30"/>
                  <a:pt x="33" y="30"/>
                </a:cubicBezTo>
                <a:cubicBezTo>
                  <a:pt x="45" y="30"/>
                  <a:pt x="56" y="35"/>
                  <a:pt x="64" y="43"/>
                </a:cubicBezTo>
                <a:cubicBezTo>
                  <a:pt x="73" y="51"/>
                  <a:pt x="79" y="62"/>
                  <a:pt x="80" y="77"/>
                </a:cubicBezTo>
                <a:cubicBezTo>
                  <a:pt x="81" y="80"/>
                  <a:pt x="81" y="83"/>
                  <a:pt x="81" y="86"/>
                </a:cubicBezTo>
                <a:cubicBezTo>
                  <a:pt x="92" y="86"/>
                  <a:pt x="92" y="86"/>
                  <a:pt x="92" y="86"/>
                </a:cubicBezTo>
                <a:cubicBezTo>
                  <a:pt x="92" y="83"/>
                  <a:pt x="92" y="79"/>
                  <a:pt x="92" y="76"/>
                </a:cubicBezTo>
                <a:cubicBezTo>
                  <a:pt x="90" y="58"/>
                  <a:pt x="83" y="44"/>
                  <a:pt x="72" y="35"/>
                </a:cubicBezTo>
                <a:cubicBezTo>
                  <a:pt x="62" y="25"/>
                  <a:pt x="48" y="19"/>
                  <a:pt x="34" y="18"/>
                </a:cubicBezTo>
                <a:cubicBezTo>
                  <a:pt x="32" y="18"/>
                  <a:pt x="29" y="18"/>
                  <a:pt x="27" y="19"/>
                </a:cubicBezTo>
                <a:close/>
                <a:moveTo>
                  <a:pt x="27" y="42"/>
                </a:moveTo>
                <a:cubicBezTo>
                  <a:pt x="27" y="54"/>
                  <a:pt x="27" y="54"/>
                  <a:pt x="27" y="54"/>
                </a:cubicBezTo>
                <a:cubicBezTo>
                  <a:pt x="29" y="54"/>
                  <a:pt x="30" y="54"/>
                  <a:pt x="32" y="54"/>
                </a:cubicBezTo>
                <a:cubicBezTo>
                  <a:pt x="40" y="55"/>
                  <a:pt x="46" y="58"/>
                  <a:pt x="50" y="62"/>
                </a:cubicBezTo>
                <a:cubicBezTo>
                  <a:pt x="54" y="67"/>
                  <a:pt x="57" y="73"/>
                  <a:pt x="57" y="80"/>
                </a:cubicBezTo>
                <a:cubicBezTo>
                  <a:pt x="57" y="82"/>
                  <a:pt x="57" y="84"/>
                  <a:pt x="57" y="86"/>
                </a:cubicBezTo>
                <a:cubicBezTo>
                  <a:pt x="68" y="86"/>
                  <a:pt x="68" y="86"/>
                  <a:pt x="68" y="86"/>
                </a:cubicBezTo>
                <a:cubicBezTo>
                  <a:pt x="69" y="84"/>
                  <a:pt x="69" y="82"/>
                  <a:pt x="68" y="80"/>
                </a:cubicBezTo>
                <a:cubicBezTo>
                  <a:pt x="68" y="70"/>
                  <a:pt x="65" y="62"/>
                  <a:pt x="59" y="55"/>
                </a:cubicBezTo>
                <a:cubicBezTo>
                  <a:pt x="53" y="48"/>
                  <a:pt x="45" y="44"/>
                  <a:pt x="33" y="43"/>
                </a:cubicBezTo>
                <a:cubicBezTo>
                  <a:pt x="31" y="42"/>
                  <a:pt x="29" y="42"/>
                  <a:pt x="27" y="42"/>
                </a:cubicBez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4" name="直接连接符 13"/>
          <p:cNvCxnSpPr/>
          <p:nvPr/>
        </p:nvCxnSpPr>
        <p:spPr>
          <a:xfrm>
            <a:off x="695325" y="5196283"/>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167956" y="4780785"/>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0" y="5271221"/>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单击此处添加文本阐述与你想表达的内容相关文本。</a:t>
            </a:r>
          </a:p>
        </p:txBody>
      </p:sp>
      <p:sp>
        <p:nvSpPr>
          <p:cNvPr id="17" name="Freeform 13"/>
          <p:cNvSpPr>
            <a:spLocks noEditPoints="1"/>
          </p:cNvSpPr>
          <p:nvPr/>
        </p:nvSpPr>
        <p:spPr bwMode="auto">
          <a:xfrm>
            <a:off x="741962" y="4726163"/>
            <a:ext cx="331506" cy="41187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7532321" y="5196283"/>
            <a:ext cx="3767328" cy="0"/>
          </a:xfrm>
          <a:prstGeom prst="line">
            <a:avLst/>
          </a:prstGeom>
          <a:ln w="22225">
            <a:solidFill>
              <a:srgbClr val="8AC028"/>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8004952" y="4780785"/>
            <a:ext cx="2999232" cy="400110"/>
          </a:xfrm>
          <a:prstGeom prst="rect">
            <a:avLst/>
          </a:prstGeom>
          <a:noFill/>
        </p:spPr>
        <p:txBody>
          <a:bodyPr wrap="square" rtlCol="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输入一些相关的</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6836996" y="5241679"/>
            <a:ext cx="4946963" cy="361637"/>
          </a:xfrm>
          <a:prstGeom prst="rect">
            <a:avLst/>
          </a:prstGeom>
          <a:noFill/>
        </p:spPr>
        <p:txBody>
          <a:bodyPr wrap="square" rtlCol="0">
            <a:spAutoFit/>
          </a:bodyPr>
          <a:lstStyle>
            <a:defPPr>
              <a:defRPr lang="zh-CN"/>
            </a:defPPr>
            <a:lvl1pPr indent="457200">
              <a:lnSpc>
                <a:spcPct val="125000"/>
              </a:lnSpc>
              <a:defRPr>
                <a:latin typeface="微软雅黑" panose="020B0503020204020204" pitchFamily="34" charset="-122"/>
                <a:ea typeface="微软雅黑" panose="020B0503020204020204" pitchFamily="34" charset="-122"/>
              </a:defRPr>
            </a:lvl1pPr>
          </a:lstStyle>
          <a:p>
            <a:r>
              <a:rPr lang="zh-CN" altLang="en-US" sz="1400" dirty="0"/>
              <a:t>单击此处添加文本阐述与你想表达的内容相关</a:t>
            </a:r>
            <a:r>
              <a:rPr lang="zh-CN" altLang="en-US" sz="1400" dirty="0" smtClean="0"/>
              <a:t>文本。</a:t>
            </a:r>
            <a:endParaRPr lang="zh-CN" altLang="en-US" sz="1400" dirty="0"/>
          </a:p>
        </p:txBody>
      </p:sp>
      <p:sp>
        <p:nvSpPr>
          <p:cNvPr id="21" name="Freeform 28"/>
          <p:cNvSpPr>
            <a:spLocks noEditPoints="1"/>
          </p:cNvSpPr>
          <p:nvPr/>
        </p:nvSpPr>
        <p:spPr bwMode="auto">
          <a:xfrm>
            <a:off x="7569389" y="4743065"/>
            <a:ext cx="367156" cy="392434"/>
          </a:xfrm>
          <a:custGeom>
            <a:avLst/>
            <a:gdLst>
              <a:gd name="T0" fmla="*/ 34 w 170"/>
              <a:gd name="T1" fmla="*/ 0 h 233"/>
              <a:gd name="T2" fmla="*/ 54 w 170"/>
              <a:gd name="T3" fmla="*/ 20 h 233"/>
              <a:gd name="T4" fmla="*/ 34 w 170"/>
              <a:gd name="T5" fmla="*/ 40 h 233"/>
              <a:gd name="T6" fmla="*/ 14 w 170"/>
              <a:gd name="T7" fmla="*/ 20 h 233"/>
              <a:gd name="T8" fmla="*/ 34 w 170"/>
              <a:gd name="T9" fmla="*/ 0 h 233"/>
              <a:gd name="T10" fmla="*/ 135 w 170"/>
              <a:gd name="T11" fmla="*/ 0 h 233"/>
              <a:gd name="T12" fmla="*/ 155 w 170"/>
              <a:gd name="T13" fmla="*/ 20 h 233"/>
              <a:gd name="T14" fmla="*/ 135 w 170"/>
              <a:gd name="T15" fmla="*/ 40 h 233"/>
              <a:gd name="T16" fmla="*/ 115 w 170"/>
              <a:gd name="T17" fmla="*/ 20 h 233"/>
              <a:gd name="T18" fmla="*/ 135 w 170"/>
              <a:gd name="T19" fmla="*/ 0 h 233"/>
              <a:gd name="T20" fmla="*/ 127 w 170"/>
              <a:gd name="T21" fmla="*/ 47 h 233"/>
              <a:gd name="T22" fmla="*/ 144 w 170"/>
              <a:gd name="T23" fmla="*/ 47 h 233"/>
              <a:gd name="T24" fmla="*/ 170 w 170"/>
              <a:gd name="T25" fmla="*/ 72 h 233"/>
              <a:gd name="T26" fmla="*/ 170 w 170"/>
              <a:gd name="T27" fmla="*/ 124 h 233"/>
              <a:gd name="T28" fmla="*/ 160 w 170"/>
              <a:gd name="T29" fmla="*/ 133 h 233"/>
              <a:gd name="T30" fmla="*/ 156 w 170"/>
              <a:gd name="T31" fmla="*/ 133 h 233"/>
              <a:gd name="T32" fmla="*/ 146 w 170"/>
              <a:gd name="T33" fmla="*/ 233 h 233"/>
              <a:gd name="T34" fmla="*/ 124 w 170"/>
              <a:gd name="T35" fmla="*/ 233 h 233"/>
              <a:gd name="T36" fmla="*/ 115 w 170"/>
              <a:gd name="T37" fmla="*/ 141 h 233"/>
              <a:gd name="T38" fmla="*/ 128 w 170"/>
              <a:gd name="T39" fmla="*/ 124 h 233"/>
              <a:gd name="T40" fmla="*/ 128 w 170"/>
              <a:gd name="T41" fmla="*/ 72 h 233"/>
              <a:gd name="T42" fmla="*/ 118 w 170"/>
              <a:gd name="T43" fmla="*/ 48 h 233"/>
              <a:gd name="T44" fmla="*/ 127 w 170"/>
              <a:gd name="T45" fmla="*/ 47 h 233"/>
              <a:gd name="T46" fmla="*/ 85 w 170"/>
              <a:gd name="T47" fmla="*/ 0 h 233"/>
              <a:gd name="T48" fmla="*/ 105 w 170"/>
              <a:gd name="T49" fmla="*/ 20 h 233"/>
              <a:gd name="T50" fmla="*/ 85 w 170"/>
              <a:gd name="T51" fmla="*/ 40 h 233"/>
              <a:gd name="T52" fmla="*/ 65 w 170"/>
              <a:gd name="T53" fmla="*/ 20 h 233"/>
              <a:gd name="T54" fmla="*/ 85 w 170"/>
              <a:gd name="T55" fmla="*/ 0 h 233"/>
              <a:gd name="T56" fmla="*/ 76 w 170"/>
              <a:gd name="T57" fmla="*/ 47 h 233"/>
              <a:gd name="T58" fmla="*/ 50 w 170"/>
              <a:gd name="T59" fmla="*/ 72 h 233"/>
              <a:gd name="T60" fmla="*/ 50 w 170"/>
              <a:gd name="T61" fmla="*/ 124 h 233"/>
              <a:gd name="T62" fmla="*/ 60 w 170"/>
              <a:gd name="T63" fmla="*/ 133 h 233"/>
              <a:gd name="T64" fmla="*/ 64 w 170"/>
              <a:gd name="T65" fmla="*/ 133 h 233"/>
              <a:gd name="T66" fmla="*/ 73 w 170"/>
              <a:gd name="T67" fmla="*/ 233 h 233"/>
              <a:gd name="T68" fmla="*/ 96 w 170"/>
              <a:gd name="T69" fmla="*/ 233 h 233"/>
              <a:gd name="T70" fmla="*/ 106 w 170"/>
              <a:gd name="T71" fmla="*/ 133 h 233"/>
              <a:gd name="T72" fmla="*/ 110 w 170"/>
              <a:gd name="T73" fmla="*/ 133 h 233"/>
              <a:gd name="T74" fmla="*/ 119 w 170"/>
              <a:gd name="T75" fmla="*/ 124 h 233"/>
              <a:gd name="T76" fmla="*/ 119 w 170"/>
              <a:gd name="T77" fmla="*/ 72 h 233"/>
              <a:gd name="T78" fmla="*/ 94 w 170"/>
              <a:gd name="T79" fmla="*/ 47 h 233"/>
              <a:gd name="T80" fmla="*/ 76 w 170"/>
              <a:gd name="T81" fmla="*/ 47 h 233"/>
              <a:gd name="T82" fmla="*/ 25 w 170"/>
              <a:gd name="T83" fmla="*/ 47 h 233"/>
              <a:gd name="T84" fmla="*/ 43 w 170"/>
              <a:gd name="T85" fmla="*/ 47 h 233"/>
              <a:gd name="T86" fmla="*/ 52 w 170"/>
              <a:gd name="T87" fmla="*/ 48 h 233"/>
              <a:gd name="T88" fmla="*/ 42 w 170"/>
              <a:gd name="T89" fmla="*/ 72 h 233"/>
              <a:gd name="T90" fmla="*/ 42 w 170"/>
              <a:gd name="T91" fmla="*/ 124 h 233"/>
              <a:gd name="T92" fmla="*/ 54 w 170"/>
              <a:gd name="T93" fmla="*/ 141 h 233"/>
              <a:gd name="T94" fmla="*/ 45 w 170"/>
              <a:gd name="T95" fmla="*/ 233 h 233"/>
              <a:gd name="T96" fmla="*/ 23 w 170"/>
              <a:gd name="T97" fmla="*/ 233 h 233"/>
              <a:gd name="T98" fmla="*/ 13 w 170"/>
              <a:gd name="T99" fmla="*/ 133 h 233"/>
              <a:gd name="T100" fmla="*/ 9 w 170"/>
              <a:gd name="T101" fmla="*/ 133 h 233"/>
              <a:gd name="T102" fmla="*/ 0 w 170"/>
              <a:gd name="T103" fmla="*/ 124 h 233"/>
              <a:gd name="T104" fmla="*/ 0 w 170"/>
              <a:gd name="T105" fmla="*/ 72 h 233"/>
              <a:gd name="T106" fmla="*/ 25 w 170"/>
              <a:gd name="T107" fmla="*/ 4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0" h="233">
                <a:moveTo>
                  <a:pt x="34" y="0"/>
                </a:moveTo>
                <a:cubicBezTo>
                  <a:pt x="45" y="0"/>
                  <a:pt x="54" y="9"/>
                  <a:pt x="54" y="20"/>
                </a:cubicBezTo>
                <a:cubicBezTo>
                  <a:pt x="54" y="32"/>
                  <a:pt x="45" y="40"/>
                  <a:pt x="34" y="40"/>
                </a:cubicBezTo>
                <a:cubicBezTo>
                  <a:pt x="23" y="40"/>
                  <a:pt x="14" y="32"/>
                  <a:pt x="14" y="20"/>
                </a:cubicBezTo>
                <a:cubicBezTo>
                  <a:pt x="14" y="9"/>
                  <a:pt x="23" y="0"/>
                  <a:pt x="34" y="0"/>
                </a:cubicBezTo>
                <a:close/>
                <a:moveTo>
                  <a:pt x="135" y="0"/>
                </a:moveTo>
                <a:cubicBezTo>
                  <a:pt x="146" y="0"/>
                  <a:pt x="155" y="9"/>
                  <a:pt x="155" y="20"/>
                </a:cubicBezTo>
                <a:cubicBezTo>
                  <a:pt x="155" y="32"/>
                  <a:pt x="146" y="40"/>
                  <a:pt x="135" y="40"/>
                </a:cubicBezTo>
                <a:cubicBezTo>
                  <a:pt x="124" y="40"/>
                  <a:pt x="115" y="32"/>
                  <a:pt x="115" y="20"/>
                </a:cubicBezTo>
                <a:cubicBezTo>
                  <a:pt x="115" y="9"/>
                  <a:pt x="124" y="0"/>
                  <a:pt x="135" y="0"/>
                </a:cubicBezTo>
                <a:close/>
                <a:moveTo>
                  <a:pt x="127" y="47"/>
                </a:moveTo>
                <a:cubicBezTo>
                  <a:pt x="144" y="47"/>
                  <a:pt x="144" y="47"/>
                  <a:pt x="144" y="47"/>
                </a:cubicBezTo>
                <a:cubicBezTo>
                  <a:pt x="158" y="47"/>
                  <a:pt x="170" y="58"/>
                  <a:pt x="170" y="72"/>
                </a:cubicBezTo>
                <a:cubicBezTo>
                  <a:pt x="170" y="124"/>
                  <a:pt x="170" y="124"/>
                  <a:pt x="170" y="124"/>
                </a:cubicBezTo>
                <a:cubicBezTo>
                  <a:pt x="170" y="129"/>
                  <a:pt x="165" y="133"/>
                  <a:pt x="160" y="133"/>
                </a:cubicBezTo>
                <a:cubicBezTo>
                  <a:pt x="156" y="133"/>
                  <a:pt x="156" y="133"/>
                  <a:pt x="156" y="133"/>
                </a:cubicBezTo>
                <a:cubicBezTo>
                  <a:pt x="146" y="233"/>
                  <a:pt x="146" y="233"/>
                  <a:pt x="146" y="233"/>
                </a:cubicBezTo>
                <a:cubicBezTo>
                  <a:pt x="124" y="233"/>
                  <a:pt x="124" y="233"/>
                  <a:pt x="124" y="233"/>
                </a:cubicBezTo>
                <a:cubicBezTo>
                  <a:pt x="115" y="141"/>
                  <a:pt x="115" y="141"/>
                  <a:pt x="115" y="141"/>
                </a:cubicBezTo>
                <a:cubicBezTo>
                  <a:pt x="122" y="139"/>
                  <a:pt x="128" y="132"/>
                  <a:pt x="128" y="124"/>
                </a:cubicBezTo>
                <a:cubicBezTo>
                  <a:pt x="128" y="72"/>
                  <a:pt x="128" y="72"/>
                  <a:pt x="128" y="72"/>
                </a:cubicBezTo>
                <a:cubicBezTo>
                  <a:pt x="128" y="63"/>
                  <a:pt x="124" y="55"/>
                  <a:pt x="118" y="48"/>
                </a:cubicBezTo>
                <a:cubicBezTo>
                  <a:pt x="121" y="47"/>
                  <a:pt x="124" y="47"/>
                  <a:pt x="127" y="47"/>
                </a:cubicBezTo>
                <a:close/>
                <a:moveTo>
                  <a:pt x="85" y="0"/>
                </a:moveTo>
                <a:cubicBezTo>
                  <a:pt x="96" y="0"/>
                  <a:pt x="105" y="9"/>
                  <a:pt x="105" y="20"/>
                </a:cubicBezTo>
                <a:cubicBezTo>
                  <a:pt x="105" y="32"/>
                  <a:pt x="96" y="40"/>
                  <a:pt x="85" y="40"/>
                </a:cubicBezTo>
                <a:cubicBezTo>
                  <a:pt x="74" y="40"/>
                  <a:pt x="65" y="32"/>
                  <a:pt x="65" y="20"/>
                </a:cubicBezTo>
                <a:cubicBezTo>
                  <a:pt x="65" y="9"/>
                  <a:pt x="74" y="0"/>
                  <a:pt x="85" y="0"/>
                </a:cubicBezTo>
                <a:close/>
                <a:moveTo>
                  <a:pt x="76" y="47"/>
                </a:moveTo>
                <a:cubicBezTo>
                  <a:pt x="62" y="47"/>
                  <a:pt x="50" y="58"/>
                  <a:pt x="50" y="72"/>
                </a:cubicBezTo>
                <a:cubicBezTo>
                  <a:pt x="50" y="124"/>
                  <a:pt x="50" y="124"/>
                  <a:pt x="50" y="124"/>
                </a:cubicBezTo>
                <a:cubicBezTo>
                  <a:pt x="50" y="129"/>
                  <a:pt x="55" y="133"/>
                  <a:pt x="60" y="133"/>
                </a:cubicBezTo>
                <a:cubicBezTo>
                  <a:pt x="64" y="133"/>
                  <a:pt x="64" y="133"/>
                  <a:pt x="64" y="133"/>
                </a:cubicBezTo>
                <a:cubicBezTo>
                  <a:pt x="73" y="233"/>
                  <a:pt x="73" y="233"/>
                  <a:pt x="73" y="233"/>
                </a:cubicBezTo>
                <a:cubicBezTo>
                  <a:pt x="96" y="233"/>
                  <a:pt x="96" y="233"/>
                  <a:pt x="96" y="233"/>
                </a:cubicBezTo>
                <a:cubicBezTo>
                  <a:pt x="106" y="133"/>
                  <a:pt x="106" y="133"/>
                  <a:pt x="106" y="133"/>
                </a:cubicBezTo>
                <a:cubicBezTo>
                  <a:pt x="110" y="133"/>
                  <a:pt x="110" y="133"/>
                  <a:pt x="110" y="133"/>
                </a:cubicBezTo>
                <a:cubicBezTo>
                  <a:pt x="115" y="133"/>
                  <a:pt x="119" y="129"/>
                  <a:pt x="119" y="124"/>
                </a:cubicBezTo>
                <a:cubicBezTo>
                  <a:pt x="119" y="72"/>
                  <a:pt x="119" y="72"/>
                  <a:pt x="119" y="72"/>
                </a:cubicBezTo>
                <a:cubicBezTo>
                  <a:pt x="119" y="58"/>
                  <a:pt x="108" y="47"/>
                  <a:pt x="94" y="47"/>
                </a:cubicBezTo>
                <a:cubicBezTo>
                  <a:pt x="76" y="47"/>
                  <a:pt x="76" y="47"/>
                  <a:pt x="76" y="47"/>
                </a:cubicBezTo>
                <a:close/>
                <a:moveTo>
                  <a:pt x="25" y="47"/>
                </a:moveTo>
                <a:cubicBezTo>
                  <a:pt x="43" y="47"/>
                  <a:pt x="43" y="47"/>
                  <a:pt x="43" y="47"/>
                </a:cubicBezTo>
                <a:cubicBezTo>
                  <a:pt x="46" y="47"/>
                  <a:pt x="49" y="47"/>
                  <a:pt x="52" y="48"/>
                </a:cubicBezTo>
                <a:cubicBezTo>
                  <a:pt x="46" y="55"/>
                  <a:pt x="42" y="63"/>
                  <a:pt x="42" y="72"/>
                </a:cubicBezTo>
                <a:cubicBezTo>
                  <a:pt x="42" y="124"/>
                  <a:pt x="42" y="124"/>
                  <a:pt x="42" y="124"/>
                </a:cubicBezTo>
                <a:cubicBezTo>
                  <a:pt x="42" y="132"/>
                  <a:pt x="47" y="139"/>
                  <a:pt x="54" y="141"/>
                </a:cubicBezTo>
                <a:cubicBezTo>
                  <a:pt x="45" y="233"/>
                  <a:pt x="45" y="233"/>
                  <a:pt x="45" y="233"/>
                </a:cubicBezTo>
                <a:cubicBezTo>
                  <a:pt x="23" y="233"/>
                  <a:pt x="23" y="233"/>
                  <a:pt x="23" y="233"/>
                </a:cubicBezTo>
                <a:cubicBezTo>
                  <a:pt x="13" y="133"/>
                  <a:pt x="13" y="133"/>
                  <a:pt x="13" y="133"/>
                </a:cubicBezTo>
                <a:cubicBezTo>
                  <a:pt x="9" y="133"/>
                  <a:pt x="9" y="133"/>
                  <a:pt x="9" y="133"/>
                </a:cubicBezTo>
                <a:cubicBezTo>
                  <a:pt x="4" y="133"/>
                  <a:pt x="0" y="129"/>
                  <a:pt x="0" y="124"/>
                </a:cubicBezTo>
                <a:cubicBezTo>
                  <a:pt x="0" y="72"/>
                  <a:pt x="0" y="72"/>
                  <a:pt x="0" y="72"/>
                </a:cubicBezTo>
                <a:cubicBezTo>
                  <a:pt x="0" y="58"/>
                  <a:pt x="11" y="47"/>
                  <a:pt x="25" y="47"/>
                </a:cubicBezTo>
                <a:close/>
              </a:path>
            </a:pathLst>
          </a:custGeom>
          <a:solidFill>
            <a:srgbClr val="8AC028"/>
          </a:solidFill>
          <a:ln>
            <a:solidFill>
              <a:srgbClr val="8AC028"/>
            </a:solidFill>
          </a:ln>
        </p:spPr>
        <p:txBody>
          <a:bodyPr vert="horz" wrap="square" lIns="91440" tIns="45720" rIns="91440" bIns="45720" numCol="1" anchor="t" anchorCtr="0" compatLnSpc="1">
            <a:prstTxWarp prst="textNoShape">
              <a:avLst/>
            </a:prstTxWarp>
          </a:bodyPr>
          <a:lstStyle/>
          <a:p>
            <a:endParaRPr lang="zh-CN" altLang="en-US"/>
          </a:p>
        </p:txBody>
      </p:sp>
      <p:sp>
        <p:nvSpPr>
          <p:cNvPr id="22" name="椭圆 21"/>
          <p:cNvSpPr/>
          <p:nvPr/>
        </p:nvSpPr>
        <p:spPr>
          <a:xfrm>
            <a:off x="5181599" y="2446505"/>
            <a:ext cx="2334640" cy="2334640"/>
          </a:xfrm>
          <a:prstGeom prst="ellipse">
            <a:avLst/>
          </a:prstGeom>
          <a:solidFill>
            <a:srgbClr val="8AC028">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4928680" y="2076854"/>
            <a:ext cx="2334640" cy="2334640"/>
          </a:xfrm>
          <a:prstGeom prst="ellipse">
            <a:avLst/>
          </a:prstGeom>
          <a:solidFill>
            <a:srgbClr val="8AC028">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4675761" y="2446505"/>
            <a:ext cx="2334640" cy="2334640"/>
          </a:xfrm>
          <a:prstGeom prst="ellipse">
            <a:avLst/>
          </a:prstGeom>
          <a:solidFill>
            <a:srgbClr val="8AC028">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5642288" y="2951946"/>
            <a:ext cx="907424" cy="954107"/>
          </a:xfrm>
          <a:prstGeom prst="rect">
            <a:avLst/>
          </a:prstGeom>
          <a:noFill/>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标题文字</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6315123"/>
      </p:ext>
    </p:ext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500" fill="hold"/>
                                        <p:tgtEl>
                                          <p:spTgt spid="2"/>
                                        </p:tgtEl>
                                        <p:attrNameLst>
                                          <p:attrName>ppt_x</p:attrName>
                                        </p:attrNameLst>
                                      </p:cBhvr>
                                      <p:tavLst>
                                        <p:tav tm="0">
                                          <p:val>
                                            <p:strVal val="#ppt_x"/>
                                          </p:val>
                                        </p:tav>
                                        <p:tav tm="100000">
                                          <p:val>
                                            <p:strVal val="#ppt_x"/>
                                          </p:val>
                                        </p:tav>
                                      </p:tavLst>
                                    </p:anim>
                                    <p:anim calcmode="lin" valueType="num">
                                      <p:cBhvr additive="base">
                                        <p:cTn id="8" dur="1500" fill="hold"/>
                                        <p:tgtEl>
                                          <p:spTgt spid="2"/>
                                        </p:tgtEl>
                                        <p:attrNameLst>
                                          <p:attrName>ppt_y</p:attrName>
                                        </p:attrNameLst>
                                      </p:cBhvr>
                                      <p:tavLst>
                                        <p:tav tm="0">
                                          <p:val>
                                            <p:strVal val="0-#ppt_h/2"/>
                                          </p:val>
                                        </p:tav>
                                        <p:tav tm="100000">
                                          <p:val>
                                            <p:strVal val="#ppt_y"/>
                                          </p:val>
                                        </p:tav>
                                      </p:tavLst>
                                    </p:anim>
                                  </p:childTnLst>
                                </p:cTn>
                              </p:par>
                              <p:par>
                                <p:cTn id="9" presetID="8" presetClass="emph" presetSubtype="0" fill="hold" nodeType="withEffect">
                                  <p:stCondLst>
                                    <p:cond delay="0"/>
                                  </p:stCondLst>
                                  <p:childTnLst>
                                    <p:animRot by="21600000">
                                      <p:cBhvr>
                                        <p:cTn id="10" dur="1500" fill="hold"/>
                                        <p:tgtEl>
                                          <p:spTgt spid="2"/>
                                        </p:tgtEl>
                                        <p:attrNameLst>
                                          <p:attrName>r</p:attrName>
                                        </p:attrNameLst>
                                      </p:cBhvr>
                                    </p:animRot>
                                  </p:childTnLst>
                                </p:cTn>
                              </p:par>
                              <p:par>
                                <p:cTn id="11" presetID="2" presetClass="entr" presetSubtype="1" fill="hold" nodeType="withEffect">
                                  <p:stCondLst>
                                    <p:cond delay="2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500" fill="hold"/>
                                        <p:tgtEl>
                                          <p:spTgt spid="3"/>
                                        </p:tgtEl>
                                        <p:attrNameLst>
                                          <p:attrName>ppt_x</p:attrName>
                                        </p:attrNameLst>
                                      </p:cBhvr>
                                      <p:tavLst>
                                        <p:tav tm="0">
                                          <p:val>
                                            <p:strVal val="#ppt_x"/>
                                          </p:val>
                                        </p:tav>
                                        <p:tav tm="100000">
                                          <p:val>
                                            <p:strVal val="#ppt_x"/>
                                          </p:val>
                                        </p:tav>
                                      </p:tavLst>
                                    </p:anim>
                                    <p:anim calcmode="lin" valueType="num">
                                      <p:cBhvr additive="base">
                                        <p:cTn id="14" dur="1500" fill="hold"/>
                                        <p:tgtEl>
                                          <p:spTgt spid="3"/>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200"/>
                                  </p:stCondLst>
                                  <p:childTnLst>
                                    <p:animRot by="21600000">
                                      <p:cBhvr>
                                        <p:cTn id="16" dur="1500" fill="hold"/>
                                        <p:tgtEl>
                                          <p:spTgt spid="3"/>
                                        </p:tgtEl>
                                        <p:attrNameLst>
                                          <p:attrName>r</p:attrName>
                                        </p:attrNameLst>
                                      </p:cBhvr>
                                    </p:animRot>
                                  </p:childTnLst>
                                </p:cTn>
                              </p:par>
                              <p:par>
                                <p:cTn id="17" presetID="2" presetClass="entr" presetSubtype="1" fill="hold" nodeType="withEffect">
                                  <p:stCondLst>
                                    <p:cond delay="4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500" fill="hold"/>
                                        <p:tgtEl>
                                          <p:spTgt spid="4"/>
                                        </p:tgtEl>
                                        <p:attrNameLst>
                                          <p:attrName>ppt_x</p:attrName>
                                        </p:attrNameLst>
                                      </p:cBhvr>
                                      <p:tavLst>
                                        <p:tav tm="0">
                                          <p:val>
                                            <p:strVal val="#ppt_x"/>
                                          </p:val>
                                        </p:tav>
                                        <p:tav tm="100000">
                                          <p:val>
                                            <p:strVal val="#ppt_x"/>
                                          </p:val>
                                        </p:tav>
                                      </p:tavLst>
                                    </p:anim>
                                    <p:anim calcmode="lin" valueType="num">
                                      <p:cBhvr additive="base">
                                        <p:cTn id="20" dur="1500" fill="hold"/>
                                        <p:tgtEl>
                                          <p:spTgt spid="4"/>
                                        </p:tgtEl>
                                        <p:attrNameLst>
                                          <p:attrName>ppt_y</p:attrName>
                                        </p:attrNameLst>
                                      </p:cBhvr>
                                      <p:tavLst>
                                        <p:tav tm="0">
                                          <p:val>
                                            <p:strVal val="0-#ppt_h/2"/>
                                          </p:val>
                                        </p:tav>
                                        <p:tav tm="100000">
                                          <p:val>
                                            <p:strVal val="#ppt_y"/>
                                          </p:val>
                                        </p:tav>
                                      </p:tavLst>
                                    </p:anim>
                                  </p:childTnLst>
                                </p:cTn>
                              </p:par>
                              <p:par>
                                <p:cTn id="21" presetID="8" presetClass="emph" presetSubtype="0" fill="hold" nodeType="withEffect">
                                  <p:stCondLst>
                                    <p:cond delay="400"/>
                                  </p:stCondLst>
                                  <p:childTnLst>
                                    <p:animRot by="21600000">
                                      <p:cBhvr>
                                        <p:cTn id="22" dur="1500" fill="hold"/>
                                        <p:tgtEl>
                                          <p:spTgt spid="4"/>
                                        </p:tgtEl>
                                        <p:attrNameLst>
                                          <p:attrName>r</p:attrName>
                                        </p:attrNameLst>
                                      </p:cBhvr>
                                    </p:animRot>
                                  </p:childTnLst>
                                </p:cTn>
                              </p:par>
                            </p:childTnLst>
                          </p:cTn>
                        </p:par>
                        <p:par>
                          <p:cTn id="23" fill="hold">
                            <p:stCondLst>
                              <p:cond delay="19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5"/>
                                        </p:tgtEl>
                                        <p:attrNameLst>
                                          <p:attrName>style.visibility</p:attrName>
                                        </p:attrNameLst>
                                      </p:cBhvr>
                                      <p:to>
                                        <p:strVal val="visible"/>
                                      </p:to>
                                    </p:set>
                                    <p:anim calcmode="lin" valueType="num">
                                      <p:cBhvr>
                                        <p:cTn id="26"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7" dur="1000" fill="hold"/>
                                        <p:tgtEl>
                                          <p:spTgt spid="5"/>
                                        </p:tgtEl>
                                        <p:attrNameLst>
                                          <p:attrName>ppt_y</p:attrName>
                                        </p:attrNameLst>
                                      </p:cBhvr>
                                      <p:tavLst>
                                        <p:tav tm="0">
                                          <p:val>
                                            <p:strVal val="#ppt_y"/>
                                          </p:val>
                                        </p:tav>
                                        <p:tav tm="100000">
                                          <p:val>
                                            <p:strVal val="#ppt_y"/>
                                          </p:val>
                                        </p:tav>
                                      </p:tavLst>
                                    </p:anim>
                                    <p:anim calcmode="lin" valueType="num">
                                      <p:cBhvr>
                                        <p:cTn id="28"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9"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0" dur="1000" tmFilter="0,0; .5, 1; 1, 1"/>
                                        <p:tgtEl>
                                          <p:spTgt spid="5"/>
                                        </p:tgtEl>
                                      </p:cBhvr>
                                    </p:animEffect>
                                  </p:childTnLst>
                                </p:cTn>
                              </p:par>
                              <p:par>
                                <p:cTn id="31" presetID="2" presetClass="entr" presetSubtype="4"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1+#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0-#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10" presetClass="entr" presetSubtype="0" fill="hold" grpId="0" nodeType="withEffect">
                                  <p:stCondLst>
                                    <p:cond delay="50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500"/>
                                        <p:tgtEl>
                                          <p:spTgt spid="25"/>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8"/>
                                        </p:tgtEl>
                                        <p:attrNameLst>
                                          <p:attrName>style.visibility</p:attrName>
                                        </p:attrNameLst>
                                      </p:cBhvr>
                                      <p:to>
                                        <p:strVal val="visible"/>
                                      </p:to>
                                    </p:set>
                                    <p:animEffect transition="in" filter="fade">
                                      <p:cBhvr>
                                        <p:cTn id="48" dur="500"/>
                                        <p:tgtEl>
                                          <p:spTgt spid="8"/>
                                        </p:tgtEl>
                                      </p:cBhvr>
                                    </p:animEffect>
                                  </p:childTnLst>
                                </p:cTn>
                              </p:par>
                              <p:par>
                                <p:cTn id="49" presetID="22" presetClass="entr" presetSubtype="8" fill="hold" grpId="0" nodeType="withEffect">
                                  <p:stCondLst>
                                    <p:cond delay="140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par>
                                <p:cTn id="52" presetID="22" presetClass="entr" presetSubtype="8" fill="hold" nodeType="withEffect">
                                  <p:stCondLst>
                                    <p:cond delay="1400"/>
                                  </p:stCondLst>
                                  <p:childTnLst>
                                    <p:set>
                                      <p:cBhvr>
                                        <p:cTn id="53" dur="1" fill="hold">
                                          <p:stCondLst>
                                            <p:cond delay="0"/>
                                          </p:stCondLst>
                                        </p:cTn>
                                        <p:tgtEl>
                                          <p:spTgt spid="6"/>
                                        </p:tgtEl>
                                        <p:attrNameLst>
                                          <p:attrName>style.visibility</p:attrName>
                                        </p:attrNameLst>
                                      </p:cBhvr>
                                      <p:to>
                                        <p:strVal val="visible"/>
                                      </p:to>
                                    </p:set>
                                    <p:animEffect transition="in" filter="wipe(left)">
                                      <p:cBhvr>
                                        <p:cTn id="54" dur="500"/>
                                        <p:tgtEl>
                                          <p:spTgt spid="6"/>
                                        </p:tgtEl>
                                      </p:cBhvr>
                                    </p:animEffect>
                                  </p:childTnLst>
                                </p:cTn>
                              </p:par>
                              <p:par>
                                <p:cTn id="55" presetID="22" presetClass="entr" presetSubtype="1" fill="hold" grpId="0" nodeType="withEffect">
                                  <p:stCondLst>
                                    <p:cond delay="1800"/>
                                  </p:stCondLst>
                                  <p:childTnLst>
                                    <p:set>
                                      <p:cBhvr>
                                        <p:cTn id="56" dur="1" fill="hold">
                                          <p:stCondLst>
                                            <p:cond delay="0"/>
                                          </p:stCondLst>
                                        </p:cTn>
                                        <p:tgtEl>
                                          <p:spTgt spid="9"/>
                                        </p:tgtEl>
                                        <p:attrNameLst>
                                          <p:attrName>style.visibility</p:attrName>
                                        </p:attrNameLst>
                                      </p:cBhvr>
                                      <p:to>
                                        <p:strVal val="visible"/>
                                      </p:to>
                                    </p:set>
                                    <p:animEffect transition="in" filter="wipe(up)">
                                      <p:cBhvr>
                                        <p:cTn id="57" dur="500"/>
                                        <p:tgtEl>
                                          <p:spTgt spid="9"/>
                                        </p:tgtEl>
                                      </p:cBhvr>
                                    </p:animEffect>
                                  </p:childTnLst>
                                </p:cTn>
                              </p:par>
                              <p:par>
                                <p:cTn id="58" presetID="10" presetClass="entr" presetSubtype="0" fill="hold" grpId="0" nodeType="withEffect">
                                  <p:stCondLst>
                                    <p:cond delay="2200"/>
                                  </p:stCondLst>
                                  <p:childTnLst>
                                    <p:set>
                                      <p:cBhvr>
                                        <p:cTn id="59" dur="1" fill="hold">
                                          <p:stCondLst>
                                            <p:cond delay="0"/>
                                          </p:stCondLst>
                                        </p:cTn>
                                        <p:tgtEl>
                                          <p:spTgt spid="13"/>
                                        </p:tgtEl>
                                        <p:attrNameLst>
                                          <p:attrName>style.visibility</p:attrName>
                                        </p:attrNameLst>
                                      </p:cBhvr>
                                      <p:to>
                                        <p:strVal val="visible"/>
                                      </p:to>
                                    </p:set>
                                    <p:animEffect transition="in" filter="fade">
                                      <p:cBhvr>
                                        <p:cTn id="60" dur="500"/>
                                        <p:tgtEl>
                                          <p:spTgt spid="13"/>
                                        </p:tgtEl>
                                      </p:cBhvr>
                                    </p:animEffect>
                                  </p:childTnLst>
                                </p:cTn>
                              </p:par>
                              <p:par>
                                <p:cTn id="61" presetID="22" presetClass="entr" presetSubtype="8" fill="hold" grpId="0" nodeType="withEffect">
                                  <p:stCondLst>
                                    <p:cond delay="260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500"/>
                                        <p:tgtEl>
                                          <p:spTgt spid="11"/>
                                        </p:tgtEl>
                                      </p:cBhvr>
                                    </p:animEffect>
                                  </p:childTnLst>
                                </p:cTn>
                              </p:par>
                              <p:par>
                                <p:cTn id="64" presetID="22" presetClass="entr" presetSubtype="8" fill="hold" nodeType="withEffect">
                                  <p:stCondLst>
                                    <p:cond delay="260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par>
                                <p:cTn id="67" presetID="22" presetClass="entr" presetSubtype="1" fill="hold" grpId="0" nodeType="withEffect">
                                  <p:stCondLst>
                                    <p:cond delay="3000"/>
                                  </p:stCondLst>
                                  <p:childTnLst>
                                    <p:set>
                                      <p:cBhvr>
                                        <p:cTn id="68" dur="1" fill="hold">
                                          <p:stCondLst>
                                            <p:cond delay="0"/>
                                          </p:stCondLst>
                                        </p:cTn>
                                        <p:tgtEl>
                                          <p:spTgt spid="12"/>
                                        </p:tgtEl>
                                        <p:attrNameLst>
                                          <p:attrName>style.visibility</p:attrName>
                                        </p:attrNameLst>
                                      </p:cBhvr>
                                      <p:to>
                                        <p:strVal val="visible"/>
                                      </p:to>
                                    </p:set>
                                    <p:animEffect transition="in" filter="wipe(up)">
                                      <p:cBhvr>
                                        <p:cTn id="69" dur="500"/>
                                        <p:tgtEl>
                                          <p:spTgt spid="12"/>
                                        </p:tgtEl>
                                      </p:cBhvr>
                                    </p:animEffect>
                                  </p:childTnLst>
                                </p:cTn>
                              </p:par>
                              <p:par>
                                <p:cTn id="70" presetID="10" presetClass="entr" presetSubtype="0" fill="hold" grpId="0" nodeType="withEffect">
                                  <p:stCondLst>
                                    <p:cond delay="3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22" presetClass="entr" presetSubtype="8" fill="hold" grpId="0" nodeType="withEffect">
                                  <p:stCondLst>
                                    <p:cond delay="3900"/>
                                  </p:stCondLst>
                                  <p:childTnLst>
                                    <p:set>
                                      <p:cBhvr>
                                        <p:cTn id="74" dur="1" fill="hold">
                                          <p:stCondLst>
                                            <p:cond delay="0"/>
                                          </p:stCondLst>
                                        </p:cTn>
                                        <p:tgtEl>
                                          <p:spTgt spid="15"/>
                                        </p:tgtEl>
                                        <p:attrNameLst>
                                          <p:attrName>style.visibility</p:attrName>
                                        </p:attrNameLst>
                                      </p:cBhvr>
                                      <p:to>
                                        <p:strVal val="visible"/>
                                      </p:to>
                                    </p:set>
                                    <p:animEffect transition="in" filter="wipe(left)">
                                      <p:cBhvr>
                                        <p:cTn id="75" dur="500"/>
                                        <p:tgtEl>
                                          <p:spTgt spid="15"/>
                                        </p:tgtEl>
                                      </p:cBhvr>
                                    </p:animEffect>
                                  </p:childTnLst>
                                </p:cTn>
                              </p:par>
                              <p:par>
                                <p:cTn id="76" presetID="22" presetClass="entr" presetSubtype="8" fill="hold" nodeType="withEffect">
                                  <p:stCondLst>
                                    <p:cond delay="3900"/>
                                  </p:stCondLst>
                                  <p:childTnLst>
                                    <p:set>
                                      <p:cBhvr>
                                        <p:cTn id="77" dur="1" fill="hold">
                                          <p:stCondLst>
                                            <p:cond delay="0"/>
                                          </p:stCondLst>
                                        </p:cTn>
                                        <p:tgtEl>
                                          <p:spTgt spid="14"/>
                                        </p:tgtEl>
                                        <p:attrNameLst>
                                          <p:attrName>style.visibility</p:attrName>
                                        </p:attrNameLst>
                                      </p:cBhvr>
                                      <p:to>
                                        <p:strVal val="visible"/>
                                      </p:to>
                                    </p:set>
                                    <p:animEffect transition="in" filter="wipe(left)">
                                      <p:cBhvr>
                                        <p:cTn id="78" dur="500"/>
                                        <p:tgtEl>
                                          <p:spTgt spid="14"/>
                                        </p:tgtEl>
                                      </p:cBhvr>
                                    </p:animEffect>
                                  </p:childTnLst>
                                </p:cTn>
                              </p:par>
                              <p:par>
                                <p:cTn id="79" presetID="22" presetClass="entr" presetSubtype="1" fill="hold" grpId="0" nodeType="withEffect">
                                  <p:stCondLst>
                                    <p:cond delay="4300"/>
                                  </p:stCondLst>
                                  <p:childTnLst>
                                    <p:set>
                                      <p:cBhvr>
                                        <p:cTn id="80" dur="1" fill="hold">
                                          <p:stCondLst>
                                            <p:cond delay="0"/>
                                          </p:stCondLst>
                                        </p:cTn>
                                        <p:tgtEl>
                                          <p:spTgt spid="16"/>
                                        </p:tgtEl>
                                        <p:attrNameLst>
                                          <p:attrName>style.visibility</p:attrName>
                                        </p:attrNameLst>
                                      </p:cBhvr>
                                      <p:to>
                                        <p:strVal val="visible"/>
                                      </p:to>
                                    </p:set>
                                    <p:animEffect transition="in" filter="wipe(up)">
                                      <p:cBhvr>
                                        <p:cTn id="81" dur="500"/>
                                        <p:tgtEl>
                                          <p:spTgt spid="16"/>
                                        </p:tgtEl>
                                      </p:cBhvr>
                                    </p:animEffect>
                                  </p:childTnLst>
                                </p:cTn>
                              </p:par>
                              <p:par>
                                <p:cTn id="82" presetID="10" presetClass="entr" presetSubtype="0" fill="hold" grpId="0" nodeType="withEffect">
                                  <p:stCondLst>
                                    <p:cond delay="480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22" presetClass="entr" presetSubtype="8" fill="hold" nodeType="withEffect">
                                  <p:stCondLst>
                                    <p:cond delay="5200"/>
                                  </p:stCondLst>
                                  <p:childTnLst>
                                    <p:set>
                                      <p:cBhvr>
                                        <p:cTn id="86" dur="1" fill="hold">
                                          <p:stCondLst>
                                            <p:cond delay="0"/>
                                          </p:stCondLst>
                                        </p:cTn>
                                        <p:tgtEl>
                                          <p:spTgt spid="18"/>
                                        </p:tgtEl>
                                        <p:attrNameLst>
                                          <p:attrName>style.visibility</p:attrName>
                                        </p:attrNameLst>
                                      </p:cBhvr>
                                      <p:to>
                                        <p:strVal val="visible"/>
                                      </p:to>
                                    </p:set>
                                    <p:animEffect transition="in" filter="wipe(left)">
                                      <p:cBhvr>
                                        <p:cTn id="87" dur="500"/>
                                        <p:tgtEl>
                                          <p:spTgt spid="18"/>
                                        </p:tgtEl>
                                      </p:cBhvr>
                                    </p:animEffect>
                                  </p:childTnLst>
                                </p:cTn>
                              </p:par>
                              <p:par>
                                <p:cTn id="88" presetID="22" presetClass="entr" presetSubtype="8" fill="hold" grpId="0" nodeType="withEffect">
                                  <p:stCondLst>
                                    <p:cond delay="520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par>
                                <p:cTn id="91" presetID="22" presetClass="entr" presetSubtype="1" fill="hold" grpId="0" nodeType="withEffect">
                                  <p:stCondLst>
                                    <p:cond delay="5600"/>
                                  </p:stCondLst>
                                  <p:childTnLst>
                                    <p:set>
                                      <p:cBhvr>
                                        <p:cTn id="92" dur="1" fill="hold">
                                          <p:stCondLst>
                                            <p:cond delay="0"/>
                                          </p:stCondLst>
                                        </p:cTn>
                                        <p:tgtEl>
                                          <p:spTgt spid="20"/>
                                        </p:tgtEl>
                                        <p:attrNameLst>
                                          <p:attrName>style.visibility</p:attrName>
                                        </p:attrNameLst>
                                      </p:cBhvr>
                                      <p:to>
                                        <p:strVal val="visible"/>
                                      </p:to>
                                    </p:set>
                                    <p:animEffect transition="in" filter="wipe(up)">
                                      <p:cBhvr>
                                        <p:cTn id="9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P spid="11" grpId="0"/>
      <p:bldP spid="12" grpId="0"/>
      <p:bldP spid="13" grpId="0" animBg="1"/>
      <p:bldP spid="15" grpId="0"/>
      <p:bldP spid="16" grpId="0"/>
      <p:bldP spid="17" grpId="0" animBg="1"/>
      <p:bldP spid="19" grpId="0"/>
      <p:bldP spid="20" grpId="0"/>
      <p:bldP spid="21" grpId="0" animBg="1"/>
      <p:bldP spid="22" grpId="0" animBg="1"/>
      <p:bldP spid="23" grpId="0" animBg="1"/>
      <p:bldP spid="24" grpId="0" animBg="1"/>
      <p:bldP spid="2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TotalTime>
  <Words>2147</Words>
  <Application>Microsoft Office PowerPoint</Application>
  <PresentationFormat>宽屏</PresentationFormat>
  <Paragraphs>347</Paragraphs>
  <Slides>31</Slides>
  <Notes>31</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31</vt:i4>
      </vt:variant>
    </vt:vector>
  </HeadingPairs>
  <TitlesOfParts>
    <vt:vector size="48" baseType="lpstr">
      <vt:lpstr>Adobe 黑体 Std R</vt:lpstr>
      <vt:lpstr>HelveticaNeueLT Pro 67 MdCn</vt:lpstr>
      <vt:lpstr>HelveticaNeueLT Pro 67 MdCnO</vt:lpstr>
      <vt:lpstr>Hiragino Sans GB W3</vt:lpstr>
      <vt:lpstr>MS Gothic</vt:lpstr>
      <vt:lpstr>方正兰亭黑_GBK</vt:lpstr>
      <vt:lpstr>宋体</vt:lpstr>
      <vt:lpstr>微软雅黑</vt:lpstr>
      <vt:lpstr>Arial</vt:lpstr>
      <vt:lpstr>Arial Narrow</vt:lpstr>
      <vt:lpstr>Calibri</vt:lpstr>
      <vt:lpstr>Calibri Light</vt:lpstr>
      <vt:lpstr>Impact</vt:lpstr>
      <vt:lpstr>Segoe UI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杜炎</dc:creator>
  <cp:lastModifiedBy>杜炎</cp:lastModifiedBy>
  <cp:revision>25</cp:revision>
  <dcterms:created xsi:type="dcterms:W3CDTF">2015-11-21T13:42:47Z</dcterms:created>
  <dcterms:modified xsi:type="dcterms:W3CDTF">2015-11-22T13:21:19Z</dcterms:modified>
</cp:coreProperties>
</file>