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9" r:id="rId4"/>
    <p:sldId id="258" r:id="rId5"/>
    <p:sldId id="260" r:id="rId6"/>
    <p:sldId id="284" r:id="rId7"/>
    <p:sldId id="285" r:id="rId8"/>
    <p:sldId id="286" r:id="rId9"/>
    <p:sldId id="281" r:id="rId10"/>
    <p:sldId id="263" r:id="rId11"/>
    <p:sldId id="287" r:id="rId12"/>
    <p:sldId id="288" r:id="rId13"/>
    <p:sldId id="289" r:id="rId14"/>
    <p:sldId id="282" r:id="rId15"/>
    <p:sldId id="267" r:id="rId16"/>
    <p:sldId id="290" r:id="rId17"/>
    <p:sldId id="291" r:id="rId18"/>
    <p:sldId id="292" r:id="rId19"/>
    <p:sldId id="283" r:id="rId20"/>
    <p:sldId id="277" r:id="rId21"/>
    <p:sldId id="293" r:id="rId22"/>
    <p:sldId id="294" r:id="rId23"/>
    <p:sldId id="295" r:id="rId24"/>
    <p:sldId id="296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3C32"/>
    <a:srgbClr val="012D2E"/>
    <a:srgbClr val="036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53C32"/>
            </a:solidFill>
            <a:ln w="25400"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2">
                  <a:lumMod val="1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B8-49B7-B2E3-B50DD85FEB1A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1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3B8-49B7-B2E3-B50DD85FEB1A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1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B8-49B7-B2E3-B50DD85FEB1A}"/>
              </c:ext>
            </c:extLst>
          </c:dPt>
          <c:dPt>
            <c:idx val="7"/>
            <c:invertIfNegative val="0"/>
            <c:bubble3D val="0"/>
            <c:spPr>
              <a:solidFill>
                <a:schemeClr val="bg2">
                  <a:lumMod val="1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3B8-49B7-B2E3-B50DD85FEB1A}"/>
              </c:ext>
            </c:extLst>
          </c:dPt>
          <c:dPt>
            <c:idx val="9"/>
            <c:invertIfNegative val="0"/>
            <c:bubble3D val="0"/>
            <c:spPr>
              <a:solidFill>
                <a:schemeClr val="bg2">
                  <a:lumMod val="1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3B8-49B7-B2E3-B50DD85FEB1A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2">
                  <a:lumMod val="1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53B8-49B7-B2E3-B50DD85FEB1A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8</c:v>
                </c:pt>
                <c:pt idx="5">
                  <c:v>1</c:v>
                </c:pt>
                <c:pt idx="6">
                  <c:v>2.5</c:v>
                </c:pt>
                <c:pt idx="7">
                  <c:v>4</c:v>
                </c:pt>
                <c:pt idx="8">
                  <c:v>6</c:v>
                </c:pt>
                <c:pt idx="9">
                  <c:v>1</c:v>
                </c:pt>
                <c:pt idx="10">
                  <c:v>2</c:v>
                </c:pt>
                <c:pt idx="1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B8-49B7-B2E3-B50DD85FEB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847423936"/>
        <c:axId val="1847408160"/>
      </c:barChart>
      <c:catAx>
        <c:axId val="1847423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1847408160"/>
        <c:crosses val="autoZero"/>
        <c:auto val="1"/>
        <c:lblAlgn val="ctr"/>
        <c:lblOffset val="100"/>
        <c:noMultiLvlLbl val="0"/>
      </c:catAx>
      <c:valAx>
        <c:axId val="18474081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184742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6FF0D-F750-4B5B-A947-C6F15D0B95D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9AC03-B228-4453-B49F-7A316CE22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423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1pPr>
    <a:lvl2pPr marL="344729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2pPr>
    <a:lvl3pPr marL="689458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3pPr>
    <a:lvl4pPr marL="1034186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4pPr>
    <a:lvl5pPr marL="1378915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5pPr>
    <a:lvl6pPr marL="1723644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6pPr>
    <a:lvl7pPr marL="2068373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7pPr>
    <a:lvl8pPr marL="2413102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8pPr>
    <a:lvl9pPr marL="275783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44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997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391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9102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103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141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6900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965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5981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205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773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375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1508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714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000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9050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132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10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397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65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87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92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009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9AC03-B228-4453-B49F-7A316CE222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366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478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592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31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30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32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161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537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18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110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649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44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2E9CF-EA73-4C02-AD20-E8C0D79F0AB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0BE0B-E122-432A-8086-4B9C1E859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888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C53CA5-B4D4-4BC5-85B8-F7A14000C78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5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A42E0F4-1CAC-4944-8D8D-B06C465A6B3B}"/>
              </a:ext>
            </a:extLst>
          </p:cNvPr>
          <p:cNvSpPr txBox="1"/>
          <p:nvPr/>
        </p:nvSpPr>
        <p:spPr>
          <a:xfrm>
            <a:off x="409171" y="3190449"/>
            <a:ext cx="6039178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黑色欧美风工作汇报</a:t>
            </a:r>
            <a:r>
              <a:rPr kumimoji="0" lang="en-US" altLang="zh-CN" sz="28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28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F49FB9-2CF5-4C7E-BFCB-1E7CC876314E}"/>
              </a:ext>
            </a:extLst>
          </p:cNvPr>
          <p:cNvSpPr txBox="1"/>
          <p:nvPr/>
        </p:nvSpPr>
        <p:spPr>
          <a:xfrm>
            <a:off x="409170" y="4140598"/>
            <a:ext cx="8151355" cy="3231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The user can demonstrate on a projector or computer, or presentation and make it into a film to be used in a wider field</a:t>
            </a:r>
          </a:p>
        </p:txBody>
      </p:sp>
      <p:sp>
        <p:nvSpPr>
          <p:cNvPr id="8" name="TextBox 40">
            <a:extLst>
              <a:ext uri="{FF2B5EF4-FFF2-40B4-BE49-F238E27FC236}">
                <a16:creationId xmlns:a16="http://schemas.microsoft.com/office/drawing/2014/main" id="{1E5478AE-75D5-4903-8836-3CC59160B293}"/>
              </a:ext>
            </a:extLst>
          </p:cNvPr>
          <p:cNvSpPr txBox="1"/>
          <p:nvPr/>
        </p:nvSpPr>
        <p:spPr>
          <a:xfrm>
            <a:off x="409171" y="3925657"/>
            <a:ext cx="3865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  <a:r>
              <a:rPr lang="zh-CN" altLang="en-US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服装发布会</a:t>
            </a:r>
            <a:r>
              <a:rPr lang="en-US" altLang="zh-CN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产品推广</a:t>
            </a:r>
            <a:r>
              <a:rPr lang="en-US" altLang="zh-CN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公司宣传</a:t>
            </a:r>
            <a:r>
              <a:rPr lang="en-US" altLang="zh-CN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文化建设</a:t>
            </a:r>
          </a:p>
        </p:txBody>
      </p:sp>
      <p:pic>
        <p:nvPicPr>
          <p:cNvPr id="2" name="Blackmore’s night - Catherine Howard's Fate">
            <a:hlinkClick r:id="" action="ppaction://media"/>
            <a:extLst>
              <a:ext uri="{FF2B5EF4-FFF2-40B4-BE49-F238E27FC236}">
                <a16:creationId xmlns:a16="http://schemas.microsoft.com/office/drawing/2014/main" id="{9E32D3B4-D911-4418-9811-53352B0A36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79084" y="1554580"/>
            <a:ext cx="609600" cy="6096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0295B5C-AA96-4194-B62A-34DD5725BA57}"/>
              </a:ext>
            </a:extLst>
          </p:cNvPr>
          <p:cNvSpPr txBox="1"/>
          <p:nvPr/>
        </p:nvSpPr>
        <p:spPr>
          <a:xfrm>
            <a:off x="72900" y="4454314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演讲人</a:t>
            </a:r>
            <a:r>
              <a:rPr lang="zh-CN" altLang="en-US" sz="1000" spc="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：猪七爷</a:t>
            </a:r>
            <a:endParaRPr lang="zh-CN" altLang="en-US" sz="1000" spc="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3885A0-9971-4678-AAFC-5B2E423D3595}"/>
              </a:ext>
            </a:extLst>
          </p:cNvPr>
          <p:cNvSpPr txBox="1"/>
          <p:nvPr/>
        </p:nvSpPr>
        <p:spPr>
          <a:xfrm>
            <a:off x="1540038" y="4468854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部门：策划部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6658B85-7226-49DE-B993-47756BAE9A04}"/>
              </a:ext>
            </a:extLst>
          </p:cNvPr>
          <p:cNvSpPr txBox="1"/>
          <p:nvPr/>
        </p:nvSpPr>
        <p:spPr>
          <a:xfrm>
            <a:off x="3120264" y="4468854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2019.9.9</a:t>
            </a:r>
            <a:endParaRPr lang="zh-CN" altLang="en-US" sz="1000" spc="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143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100"/>
                            </p:stCondLst>
                            <p:childTnLst>
                              <p:par>
                                <p:cTn id="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BEC3A3-EC45-4B05-A544-A035E1DEE740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F44BBC5E-6E52-4E77-80B1-5FC1166E0C0E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A22CD8-28A4-4F06-8D5D-ACCDDF8C9DBD}"/>
              </a:ext>
            </a:extLst>
          </p:cNvPr>
          <p:cNvGrpSpPr/>
          <p:nvPr/>
        </p:nvGrpSpPr>
        <p:grpSpPr>
          <a:xfrm>
            <a:off x="978195" y="1703956"/>
            <a:ext cx="4576619" cy="1745622"/>
            <a:chOff x="2583" y="3465"/>
            <a:chExt cx="9635" cy="367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D811014-A7A2-464A-B06E-B9435D6653BE}"/>
                </a:ext>
              </a:extLst>
            </p:cNvPr>
            <p:cNvSpPr/>
            <p:nvPr/>
          </p:nvSpPr>
          <p:spPr>
            <a:xfrm>
              <a:off x="2583" y="5790"/>
              <a:ext cx="1350" cy="13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0318E25-6866-4E2E-9318-511A32934FC9}"/>
                </a:ext>
              </a:extLst>
            </p:cNvPr>
            <p:cNvSpPr/>
            <p:nvPr/>
          </p:nvSpPr>
          <p:spPr>
            <a:xfrm>
              <a:off x="2583" y="3465"/>
              <a:ext cx="1350" cy="13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任意多边形 20">
              <a:extLst>
                <a:ext uri="{FF2B5EF4-FFF2-40B4-BE49-F238E27FC236}">
                  <a16:creationId xmlns:a16="http://schemas.microsoft.com/office/drawing/2014/main" id="{8AC99481-135F-44CB-BDFA-880A451F6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2" y="3857"/>
              <a:ext cx="651" cy="567"/>
            </a:xfrm>
            <a:custGeom>
              <a:avLst/>
              <a:gdLst>
                <a:gd name="connsiteX0" fmla="*/ 2136838 w 4244134"/>
                <a:gd name="connsiteY0" fmla="*/ 2537631 h 3693319"/>
                <a:gd name="connsiteX1" fmla="*/ 2299844 w 4244134"/>
                <a:gd name="connsiteY1" fmla="*/ 2700637 h 3693319"/>
                <a:gd name="connsiteX2" fmla="*/ 2462850 w 4244134"/>
                <a:gd name="connsiteY2" fmla="*/ 2537631 h 3693319"/>
                <a:gd name="connsiteX3" fmla="*/ 616723 w 4244134"/>
                <a:gd name="connsiteY3" fmla="*/ 1748051 h 3693319"/>
                <a:gd name="connsiteX4" fmla="*/ 2488723 w 4244134"/>
                <a:gd name="connsiteY4" fmla="*/ 1748051 h 3693319"/>
                <a:gd name="connsiteX5" fmla="*/ 2488723 w 4244134"/>
                <a:gd name="connsiteY5" fmla="*/ 1884677 h 3693319"/>
                <a:gd name="connsiteX6" fmla="*/ 616723 w 4244134"/>
                <a:gd name="connsiteY6" fmla="*/ 1884677 h 3693319"/>
                <a:gd name="connsiteX7" fmla="*/ 616723 w 4244134"/>
                <a:gd name="connsiteY7" fmla="*/ 1421574 h 3693319"/>
                <a:gd name="connsiteX8" fmla="*/ 2488723 w 4244134"/>
                <a:gd name="connsiteY8" fmla="*/ 1421574 h 3693319"/>
                <a:gd name="connsiteX9" fmla="*/ 2488723 w 4244134"/>
                <a:gd name="connsiteY9" fmla="*/ 1558200 h 3693319"/>
                <a:gd name="connsiteX10" fmla="*/ 616723 w 4244134"/>
                <a:gd name="connsiteY10" fmla="*/ 1558200 h 3693319"/>
                <a:gd name="connsiteX11" fmla="*/ 616723 w 4244134"/>
                <a:gd name="connsiteY11" fmla="*/ 1095097 h 3693319"/>
                <a:gd name="connsiteX12" fmla="*/ 2488723 w 4244134"/>
                <a:gd name="connsiteY12" fmla="*/ 1095097 h 3693319"/>
                <a:gd name="connsiteX13" fmla="*/ 2488723 w 4244134"/>
                <a:gd name="connsiteY13" fmla="*/ 1231723 h 3693319"/>
                <a:gd name="connsiteX14" fmla="*/ 616723 w 4244134"/>
                <a:gd name="connsiteY14" fmla="*/ 1231723 h 3693319"/>
                <a:gd name="connsiteX15" fmla="*/ 204718 w 4244134"/>
                <a:gd name="connsiteY15" fmla="*/ 204718 h 3693319"/>
                <a:gd name="connsiteX16" fmla="*/ 204718 w 4244134"/>
                <a:gd name="connsiteY16" fmla="*/ 3488601 h 3693319"/>
                <a:gd name="connsiteX17" fmla="*/ 2907082 w 4244134"/>
                <a:gd name="connsiteY17" fmla="*/ 3488601 h 3693319"/>
                <a:gd name="connsiteX18" fmla="*/ 2907082 w 4244134"/>
                <a:gd name="connsiteY18" fmla="*/ 3096000 h 3693319"/>
                <a:gd name="connsiteX19" fmla="*/ 2907082 w 4244134"/>
                <a:gd name="connsiteY19" fmla="*/ 2973318 h 3693319"/>
                <a:gd name="connsiteX20" fmla="*/ 2907082 w 4244134"/>
                <a:gd name="connsiteY20" fmla="*/ 2619924 h 3693319"/>
                <a:gd name="connsiteX21" fmla="*/ 2302633 w 4244134"/>
                <a:gd name="connsiteY21" fmla="*/ 3224372 h 3693319"/>
                <a:gd name="connsiteX22" fmla="*/ 2288873 w 4244134"/>
                <a:gd name="connsiteY22" fmla="*/ 3210611 h 3693319"/>
                <a:gd name="connsiteX23" fmla="*/ 2286083 w 4244134"/>
                <a:gd name="connsiteY23" fmla="*/ 3213400 h 3693319"/>
                <a:gd name="connsiteX24" fmla="*/ 1610314 w 4244134"/>
                <a:gd name="connsiteY24" fmla="*/ 2537631 h 3693319"/>
                <a:gd name="connsiteX25" fmla="*/ 616723 w 4244134"/>
                <a:gd name="connsiteY25" fmla="*/ 2537631 h 3693319"/>
                <a:gd name="connsiteX26" fmla="*/ 616723 w 4244134"/>
                <a:gd name="connsiteY26" fmla="*/ 2401005 h 3693319"/>
                <a:gd name="connsiteX27" fmla="*/ 1473688 w 4244134"/>
                <a:gd name="connsiteY27" fmla="*/ 2401005 h 3693319"/>
                <a:gd name="connsiteX28" fmla="*/ 1340342 w 4244134"/>
                <a:gd name="connsiteY28" fmla="*/ 2267659 h 3693319"/>
                <a:gd name="connsiteX29" fmla="*/ 1396846 w 4244134"/>
                <a:gd name="connsiteY29" fmla="*/ 2211154 h 3693319"/>
                <a:gd name="connsiteX30" fmla="*/ 616723 w 4244134"/>
                <a:gd name="connsiteY30" fmla="*/ 2211154 h 3693319"/>
                <a:gd name="connsiteX31" fmla="*/ 616723 w 4244134"/>
                <a:gd name="connsiteY31" fmla="*/ 2074528 h 3693319"/>
                <a:gd name="connsiteX32" fmla="*/ 1533472 w 4244134"/>
                <a:gd name="connsiteY32" fmla="*/ 2074528 h 3693319"/>
                <a:gd name="connsiteX33" fmla="*/ 1603604 w 4244134"/>
                <a:gd name="connsiteY33" fmla="*/ 2004396 h 3693319"/>
                <a:gd name="connsiteX34" fmla="*/ 1673735 w 4244134"/>
                <a:gd name="connsiteY34" fmla="*/ 2074528 h 3693319"/>
                <a:gd name="connsiteX35" fmla="*/ 2488723 w 4244134"/>
                <a:gd name="connsiteY35" fmla="*/ 2074528 h 3693319"/>
                <a:gd name="connsiteX36" fmla="*/ 2488723 w 4244134"/>
                <a:gd name="connsiteY36" fmla="*/ 2211154 h 3693319"/>
                <a:gd name="connsiteX37" fmla="*/ 1810361 w 4244134"/>
                <a:gd name="connsiteY37" fmla="*/ 2211154 h 3693319"/>
                <a:gd name="connsiteX38" fmla="*/ 2000212 w 4244134"/>
                <a:gd name="connsiteY38" fmla="*/ 2401005 h 3693319"/>
                <a:gd name="connsiteX39" fmla="*/ 2488723 w 4244134"/>
                <a:gd name="connsiteY39" fmla="*/ 2401005 h 3693319"/>
                <a:gd name="connsiteX40" fmla="*/ 2488723 w 4244134"/>
                <a:gd name="connsiteY40" fmla="*/ 2511758 h 3693319"/>
                <a:gd name="connsiteX41" fmla="*/ 2907082 w 4244134"/>
                <a:gd name="connsiteY41" fmla="*/ 2093399 h 3693319"/>
                <a:gd name="connsiteX42" fmla="*/ 2907082 w 4244134"/>
                <a:gd name="connsiteY42" fmla="*/ 204718 h 3693319"/>
                <a:gd name="connsiteX43" fmla="*/ 0 w 4244134"/>
                <a:gd name="connsiteY43" fmla="*/ 0 h 3693319"/>
                <a:gd name="connsiteX44" fmla="*/ 204718 w 4244134"/>
                <a:gd name="connsiteY44" fmla="*/ 0 h 3693319"/>
                <a:gd name="connsiteX45" fmla="*/ 204718 w 4244134"/>
                <a:gd name="connsiteY45" fmla="*/ 1 h 3693319"/>
                <a:gd name="connsiteX46" fmla="*/ 2907082 w 4244134"/>
                <a:gd name="connsiteY46" fmla="*/ 1 h 3693319"/>
                <a:gd name="connsiteX47" fmla="*/ 2907082 w 4244134"/>
                <a:gd name="connsiteY47" fmla="*/ 0 h 3693319"/>
                <a:gd name="connsiteX48" fmla="*/ 3111799 w 4244134"/>
                <a:gd name="connsiteY48" fmla="*/ 0 h 3693319"/>
                <a:gd name="connsiteX49" fmla="*/ 3111799 w 4244134"/>
                <a:gd name="connsiteY49" fmla="*/ 1888682 h 3693319"/>
                <a:gd name="connsiteX50" fmla="*/ 3980872 w 4244134"/>
                <a:gd name="connsiteY50" fmla="*/ 1019609 h 3693319"/>
                <a:gd name="connsiteX51" fmla="*/ 4244134 w 4244134"/>
                <a:gd name="connsiteY51" fmla="*/ 1282871 h 3693319"/>
                <a:gd name="connsiteX52" fmla="*/ 3111799 w 4244134"/>
                <a:gd name="connsiteY52" fmla="*/ 2415207 h 3693319"/>
                <a:gd name="connsiteX53" fmla="*/ 3111799 w 4244134"/>
                <a:gd name="connsiteY53" fmla="*/ 2973318 h 3693319"/>
                <a:gd name="connsiteX54" fmla="*/ 3111799 w 4244134"/>
                <a:gd name="connsiteY54" fmla="*/ 3096000 h 3693319"/>
                <a:gd name="connsiteX55" fmla="*/ 3111799 w 4244134"/>
                <a:gd name="connsiteY55" fmla="*/ 3693319 h 3693319"/>
                <a:gd name="connsiteX56" fmla="*/ 2907082 w 4244134"/>
                <a:gd name="connsiteY56" fmla="*/ 3693319 h 3693319"/>
                <a:gd name="connsiteX57" fmla="*/ 2907082 w 4244134"/>
                <a:gd name="connsiteY57" fmla="*/ 3693318 h 3693319"/>
                <a:gd name="connsiteX58" fmla="*/ 1 w 4244134"/>
                <a:gd name="connsiteY58" fmla="*/ 3693318 h 3693319"/>
                <a:gd name="connsiteX59" fmla="*/ 1 w 4244134"/>
                <a:gd name="connsiteY59" fmla="*/ 3636000 h 3693319"/>
                <a:gd name="connsiteX60" fmla="*/ 0 w 4244134"/>
                <a:gd name="connsiteY60" fmla="*/ 3636000 h 3693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44134" h="3693319">
                  <a:moveTo>
                    <a:pt x="2136838" y="2537631"/>
                  </a:moveTo>
                  <a:lnTo>
                    <a:pt x="2299844" y="2700637"/>
                  </a:lnTo>
                  <a:lnTo>
                    <a:pt x="2462850" y="2537631"/>
                  </a:lnTo>
                  <a:close/>
                  <a:moveTo>
                    <a:pt x="616723" y="1748051"/>
                  </a:moveTo>
                  <a:lnTo>
                    <a:pt x="2488723" y="1748051"/>
                  </a:lnTo>
                  <a:lnTo>
                    <a:pt x="2488723" y="1884677"/>
                  </a:lnTo>
                  <a:lnTo>
                    <a:pt x="616723" y="1884677"/>
                  </a:lnTo>
                  <a:close/>
                  <a:moveTo>
                    <a:pt x="616723" y="1421574"/>
                  </a:moveTo>
                  <a:lnTo>
                    <a:pt x="2488723" y="1421574"/>
                  </a:lnTo>
                  <a:lnTo>
                    <a:pt x="2488723" y="1558200"/>
                  </a:lnTo>
                  <a:lnTo>
                    <a:pt x="616723" y="1558200"/>
                  </a:lnTo>
                  <a:close/>
                  <a:moveTo>
                    <a:pt x="616723" y="1095097"/>
                  </a:moveTo>
                  <a:lnTo>
                    <a:pt x="2488723" y="1095097"/>
                  </a:lnTo>
                  <a:lnTo>
                    <a:pt x="2488723" y="1231723"/>
                  </a:lnTo>
                  <a:lnTo>
                    <a:pt x="616723" y="1231723"/>
                  </a:lnTo>
                  <a:close/>
                  <a:moveTo>
                    <a:pt x="204718" y="204718"/>
                  </a:moveTo>
                  <a:lnTo>
                    <a:pt x="204718" y="3488601"/>
                  </a:lnTo>
                  <a:lnTo>
                    <a:pt x="2907082" y="3488601"/>
                  </a:lnTo>
                  <a:lnTo>
                    <a:pt x="2907082" y="3096000"/>
                  </a:lnTo>
                  <a:lnTo>
                    <a:pt x="2907082" y="2973318"/>
                  </a:lnTo>
                  <a:lnTo>
                    <a:pt x="2907082" y="2619924"/>
                  </a:lnTo>
                  <a:lnTo>
                    <a:pt x="2302633" y="3224372"/>
                  </a:lnTo>
                  <a:lnTo>
                    <a:pt x="2288873" y="3210611"/>
                  </a:lnTo>
                  <a:lnTo>
                    <a:pt x="2286083" y="3213400"/>
                  </a:lnTo>
                  <a:lnTo>
                    <a:pt x="1610314" y="2537631"/>
                  </a:lnTo>
                  <a:lnTo>
                    <a:pt x="616723" y="2537631"/>
                  </a:lnTo>
                  <a:lnTo>
                    <a:pt x="616723" y="2401005"/>
                  </a:lnTo>
                  <a:lnTo>
                    <a:pt x="1473688" y="2401005"/>
                  </a:lnTo>
                  <a:lnTo>
                    <a:pt x="1340342" y="2267659"/>
                  </a:lnTo>
                  <a:lnTo>
                    <a:pt x="1396846" y="2211154"/>
                  </a:lnTo>
                  <a:lnTo>
                    <a:pt x="616723" y="2211154"/>
                  </a:lnTo>
                  <a:lnTo>
                    <a:pt x="616723" y="2074528"/>
                  </a:lnTo>
                  <a:lnTo>
                    <a:pt x="1533472" y="2074528"/>
                  </a:lnTo>
                  <a:lnTo>
                    <a:pt x="1603604" y="2004396"/>
                  </a:lnTo>
                  <a:lnTo>
                    <a:pt x="1673735" y="2074528"/>
                  </a:lnTo>
                  <a:lnTo>
                    <a:pt x="2488723" y="2074528"/>
                  </a:lnTo>
                  <a:lnTo>
                    <a:pt x="2488723" y="2211154"/>
                  </a:lnTo>
                  <a:lnTo>
                    <a:pt x="1810361" y="2211154"/>
                  </a:lnTo>
                  <a:lnTo>
                    <a:pt x="2000212" y="2401005"/>
                  </a:lnTo>
                  <a:lnTo>
                    <a:pt x="2488723" y="2401005"/>
                  </a:lnTo>
                  <a:lnTo>
                    <a:pt x="2488723" y="2511758"/>
                  </a:lnTo>
                  <a:lnTo>
                    <a:pt x="2907082" y="2093399"/>
                  </a:lnTo>
                  <a:lnTo>
                    <a:pt x="2907082" y="204718"/>
                  </a:lnTo>
                  <a:close/>
                  <a:moveTo>
                    <a:pt x="0" y="0"/>
                  </a:moveTo>
                  <a:lnTo>
                    <a:pt x="204718" y="0"/>
                  </a:lnTo>
                  <a:lnTo>
                    <a:pt x="204718" y="1"/>
                  </a:lnTo>
                  <a:lnTo>
                    <a:pt x="2907082" y="1"/>
                  </a:lnTo>
                  <a:lnTo>
                    <a:pt x="2907082" y="0"/>
                  </a:lnTo>
                  <a:lnTo>
                    <a:pt x="3111799" y="0"/>
                  </a:lnTo>
                  <a:lnTo>
                    <a:pt x="3111799" y="1888682"/>
                  </a:lnTo>
                  <a:lnTo>
                    <a:pt x="3980872" y="1019609"/>
                  </a:lnTo>
                  <a:lnTo>
                    <a:pt x="4244134" y="1282871"/>
                  </a:lnTo>
                  <a:lnTo>
                    <a:pt x="3111799" y="2415207"/>
                  </a:lnTo>
                  <a:lnTo>
                    <a:pt x="3111799" y="2973318"/>
                  </a:lnTo>
                  <a:lnTo>
                    <a:pt x="3111799" y="3096000"/>
                  </a:lnTo>
                  <a:lnTo>
                    <a:pt x="3111799" y="3693319"/>
                  </a:lnTo>
                  <a:lnTo>
                    <a:pt x="2907082" y="3693319"/>
                  </a:lnTo>
                  <a:lnTo>
                    <a:pt x="2907082" y="3693318"/>
                  </a:lnTo>
                  <a:lnTo>
                    <a:pt x="1" y="3693318"/>
                  </a:lnTo>
                  <a:lnTo>
                    <a:pt x="1" y="3636000"/>
                  </a:lnTo>
                  <a:lnTo>
                    <a:pt x="0" y="36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 21">
              <a:extLst>
                <a:ext uri="{FF2B5EF4-FFF2-40B4-BE49-F238E27FC236}">
                  <a16:creationId xmlns:a16="http://schemas.microsoft.com/office/drawing/2014/main" id="{BB53B178-2457-44F2-AF82-5D46369CC2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59" y="6182"/>
              <a:ext cx="574" cy="567"/>
            </a:xfrm>
            <a:custGeom>
              <a:avLst/>
              <a:gdLst>
                <a:gd name="connsiteX0" fmla="*/ 3577275 w 5691115"/>
                <a:gd name="connsiteY0" fmla="*/ 3207225 h 5622876"/>
                <a:gd name="connsiteX1" fmla="*/ 3268639 w 5691115"/>
                <a:gd name="connsiteY1" fmla="*/ 3515861 h 5622876"/>
                <a:gd name="connsiteX2" fmla="*/ 3268639 w 5691115"/>
                <a:gd name="connsiteY2" fmla="*/ 5089053 h 5622876"/>
                <a:gd name="connsiteX3" fmla="*/ 3577275 w 5691115"/>
                <a:gd name="connsiteY3" fmla="*/ 5397689 h 5622876"/>
                <a:gd name="connsiteX4" fmla="*/ 5150467 w 5691115"/>
                <a:gd name="connsiteY4" fmla="*/ 5397689 h 5622876"/>
                <a:gd name="connsiteX5" fmla="*/ 5459103 w 5691115"/>
                <a:gd name="connsiteY5" fmla="*/ 5089053 h 5622876"/>
                <a:gd name="connsiteX6" fmla="*/ 5459103 w 5691115"/>
                <a:gd name="connsiteY6" fmla="*/ 3515861 h 5622876"/>
                <a:gd name="connsiteX7" fmla="*/ 5150467 w 5691115"/>
                <a:gd name="connsiteY7" fmla="*/ 3207225 h 5622876"/>
                <a:gd name="connsiteX8" fmla="*/ 533824 w 5691115"/>
                <a:gd name="connsiteY8" fmla="*/ 3207225 h 5622876"/>
                <a:gd name="connsiteX9" fmla="*/ 225188 w 5691115"/>
                <a:gd name="connsiteY9" fmla="*/ 3515861 h 5622876"/>
                <a:gd name="connsiteX10" fmla="*/ 225188 w 5691115"/>
                <a:gd name="connsiteY10" fmla="*/ 5089053 h 5622876"/>
                <a:gd name="connsiteX11" fmla="*/ 533824 w 5691115"/>
                <a:gd name="connsiteY11" fmla="*/ 5397689 h 5622876"/>
                <a:gd name="connsiteX12" fmla="*/ 2107016 w 5691115"/>
                <a:gd name="connsiteY12" fmla="*/ 5397689 h 5622876"/>
                <a:gd name="connsiteX13" fmla="*/ 2415652 w 5691115"/>
                <a:gd name="connsiteY13" fmla="*/ 5089053 h 5622876"/>
                <a:gd name="connsiteX14" fmla="*/ 2415652 w 5691115"/>
                <a:gd name="connsiteY14" fmla="*/ 3515861 h 5622876"/>
                <a:gd name="connsiteX15" fmla="*/ 2107016 w 5691115"/>
                <a:gd name="connsiteY15" fmla="*/ 3207225 h 5622876"/>
                <a:gd name="connsiteX16" fmla="*/ 3416507 w 5691115"/>
                <a:gd name="connsiteY16" fmla="*/ 2975212 h 5622876"/>
                <a:gd name="connsiteX17" fmla="*/ 5318059 w 5691115"/>
                <a:gd name="connsiteY17" fmla="*/ 2975212 h 5622876"/>
                <a:gd name="connsiteX18" fmla="*/ 5691115 w 5691115"/>
                <a:gd name="connsiteY18" fmla="*/ 3348268 h 5622876"/>
                <a:gd name="connsiteX19" fmla="*/ 5691115 w 5691115"/>
                <a:gd name="connsiteY19" fmla="*/ 5249820 h 5622876"/>
                <a:gd name="connsiteX20" fmla="*/ 5318059 w 5691115"/>
                <a:gd name="connsiteY20" fmla="*/ 5622876 h 5622876"/>
                <a:gd name="connsiteX21" fmla="*/ 3416507 w 5691115"/>
                <a:gd name="connsiteY21" fmla="*/ 5622876 h 5622876"/>
                <a:gd name="connsiteX22" fmla="*/ 3043451 w 5691115"/>
                <a:gd name="connsiteY22" fmla="*/ 5249820 h 5622876"/>
                <a:gd name="connsiteX23" fmla="*/ 3043451 w 5691115"/>
                <a:gd name="connsiteY23" fmla="*/ 3348268 h 5622876"/>
                <a:gd name="connsiteX24" fmla="*/ 3416507 w 5691115"/>
                <a:gd name="connsiteY24" fmla="*/ 2975212 h 5622876"/>
                <a:gd name="connsiteX25" fmla="*/ 373056 w 5691115"/>
                <a:gd name="connsiteY25" fmla="*/ 2975212 h 5622876"/>
                <a:gd name="connsiteX26" fmla="*/ 2274608 w 5691115"/>
                <a:gd name="connsiteY26" fmla="*/ 2975212 h 5622876"/>
                <a:gd name="connsiteX27" fmla="*/ 2647664 w 5691115"/>
                <a:gd name="connsiteY27" fmla="*/ 3348268 h 5622876"/>
                <a:gd name="connsiteX28" fmla="*/ 2647664 w 5691115"/>
                <a:gd name="connsiteY28" fmla="*/ 5249820 h 5622876"/>
                <a:gd name="connsiteX29" fmla="*/ 2274608 w 5691115"/>
                <a:gd name="connsiteY29" fmla="*/ 5622876 h 5622876"/>
                <a:gd name="connsiteX30" fmla="*/ 373056 w 5691115"/>
                <a:gd name="connsiteY30" fmla="*/ 5622876 h 5622876"/>
                <a:gd name="connsiteX31" fmla="*/ 0 w 5691115"/>
                <a:gd name="connsiteY31" fmla="*/ 5249820 h 5622876"/>
                <a:gd name="connsiteX32" fmla="*/ 0 w 5691115"/>
                <a:gd name="connsiteY32" fmla="*/ 3348268 h 5622876"/>
                <a:gd name="connsiteX33" fmla="*/ 373056 w 5691115"/>
                <a:gd name="connsiteY33" fmla="*/ 2975212 h 5622876"/>
                <a:gd name="connsiteX34" fmla="*/ 3577275 w 5691115"/>
                <a:gd name="connsiteY34" fmla="*/ 232013 h 5622876"/>
                <a:gd name="connsiteX35" fmla="*/ 3268639 w 5691115"/>
                <a:gd name="connsiteY35" fmla="*/ 540649 h 5622876"/>
                <a:gd name="connsiteX36" fmla="*/ 3268639 w 5691115"/>
                <a:gd name="connsiteY36" fmla="*/ 2113841 h 5622876"/>
                <a:gd name="connsiteX37" fmla="*/ 3577275 w 5691115"/>
                <a:gd name="connsiteY37" fmla="*/ 2422477 h 5622876"/>
                <a:gd name="connsiteX38" fmla="*/ 5150467 w 5691115"/>
                <a:gd name="connsiteY38" fmla="*/ 2422477 h 5622876"/>
                <a:gd name="connsiteX39" fmla="*/ 5459103 w 5691115"/>
                <a:gd name="connsiteY39" fmla="*/ 2113841 h 5622876"/>
                <a:gd name="connsiteX40" fmla="*/ 5459103 w 5691115"/>
                <a:gd name="connsiteY40" fmla="*/ 540649 h 5622876"/>
                <a:gd name="connsiteX41" fmla="*/ 5150467 w 5691115"/>
                <a:gd name="connsiteY41" fmla="*/ 232013 h 5622876"/>
                <a:gd name="connsiteX42" fmla="*/ 533824 w 5691115"/>
                <a:gd name="connsiteY42" fmla="*/ 232013 h 5622876"/>
                <a:gd name="connsiteX43" fmla="*/ 225188 w 5691115"/>
                <a:gd name="connsiteY43" fmla="*/ 540649 h 5622876"/>
                <a:gd name="connsiteX44" fmla="*/ 225188 w 5691115"/>
                <a:gd name="connsiteY44" fmla="*/ 2113841 h 5622876"/>
                <a:gd name="connsiteX45" fmla="*/ 533824 w 5691115"/>
                <a:gd name="connsiteY45" fmla="*/ 2422477 h 5622876"/>
                <a:gd name="connsiteX46" fmla="*/ 2107016 w 5691115"/>
                <a:gd name="connsiteY46" fmla="*/ 2422477 h 5622876"/>
                <a:gd name="connsiteX47" fmla="*/ 2415652 w 5691115"/>
                <a:gd name="connsiteY47" fmla="*/ 2113841 h 5622876"/>
                <a:gd name="connsiteX48" fmla="*/ 2415652 w 5691115"/>
                <a:gd name="connsiteY48" fmla="*/ 540649 h 5622876"/>
                <a:gd name="connsiteX49" fmla="*/ 2107016 w 5691115"/>
                <a:gd name="connsiteY49" fmla="*/ 232013 h 5622876"/>
                <a:gd name="connsiteX50" fmla="*/ 3416507 w 5691115"/>
                <a:gd name="connsiteY50" fmla="*/ 0 h 5622876"/>
                <a:gd name="connsiteX51" fmla="*/ 5318059 w 5691115"/>
                <a:gd name="connsiteY51" fmla="*/ 0 h 5622876"/>
                <a:gd name="connsiteX52" fmla="*/ 5691115 w 5691115"/>
                <a:gd name="connsiteY52" fmla="*/ 373056 h 5622876"/>
                <a:gd name="connsiteX53" fmla="*/ 5691115 w 5691115"/>
                <a:gd name="connsiteY53" fmla="*/ 2274608 h 5622876"/>
                <a:gd name="connsiteX54" fmla="*/ 5318059 w 5691115"/>
                <a:gd name="connsiteY54" fmla="*/ 2647664 h 5622876"/>
                <a:gd name="connsiteX55" fmla="*/ 3416507 w 5691115"/>
                <a:gd name="connsiteY55" fmla="*/ 2647664 h 5622876"/>
                <a:gd name="connsiteX56" fmla="*/ 3043451 w 5691115"/>
                <a:gd name="connsiteY56" fmla="*/ 2274608 h 5622876"/>
                <a:gd name="connsiteX57" fmla="*/ 3043451 w 5691115"/>
                <a:gd name="connsiteY57" fmla="*/ 373056 h 5622876"/>
                <a:gd name="connsiteX58" fmla="*/ 3416507 w 5691115"/>
                <a:gd name="connsiteY58" fmla="*/ 0 h 5622876"/>
                <a:gd name="connsiteX59" fmla="*/ 373056 w 5691115"/>
                <a:gd name="connsiteY59" fmla="*/ 0 h 5622876"/>
                <a:gd name="connsiteX60" fmla="*/ 2274608 w 5691115"/>
                <a:gd name="connsiteY60" fmla="*/ 0 h 5622876"/>
                <a:gd name="connsiteX61" fmla="*/ 2647664 w 5691115"/>
                <a:gd name="connsiteY61" fmla="*/ 373056 h 5622876"/>
                <a:gd name="connsiteX62" fmla="*/ 2647664 w 5691115"/>
                <a:gd name="connsiteY62" fmla="*/ 2274608 h 5622876"/>
                <a:gd name="connsiteX63" fmla="*/ 2274608 w 5691115"/>
                <a:gd name="connsiteY63" fmla="*/ 2647664 h 5622876"/>
                <a:gd name="connsiteX64" fmla="*/ 373056 w 5691115"/>
                <a:gd name="connsiteY64" fmla="*/ 2647664 h 5622876"/>
                <a:gd name="connsiteX65" fmla="*/ 0 w 5691115"/>
                <a:gd name="connsiteY65" fmla="*/ 2274608 h 5622876"/>
                <a:gd name="connsiteX66" fmla="*/ 0 w 5691115"/>
                <a:gd name="connsiteY66" fmla="*/ 373056 h 5622876"/>
                <a:gd name="connsiteX67" fmla="*/ 373056 w 5691115"/>
                <a:gd name="connsiteY67" fmla="*/ 0 h 562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691115" h="5622876">
                  <a:moveTo>
                    <a:pt x="3577275" y="3207225"/>
                  </a:moveTo>
                  <a:cubicBezTo>
                    <a:pt x="3406820" y="3207225"/>
                    <a:pt x="3268639" y="3345406"/>
                    <a:pt x="3268639" y="3515861"/>
                  </a:cubicBezTo>
                  <a:lnTo>
                    <a:pt x="3268639" y="5089053"/>
                  </a:lnTo>
                  <a:cubicBezTo>
                    <a:pt x="3268639" y="5259508"/>
                    <a:pt x="3406820" y="5397689"/>
                    <a:pt x="3577275" y="5397689"/>
                  </a:cubicBezTo>
                  <a:lnTo>
                    <a:pt x="5150467" y="5397689"/>
                  </a:lnTo>
                  <a:cubicBezTo>
                    <a:pt x="5320922" y="5397689"/>
                    <a:pt x="5459103" y="5259508"/>
                    <a:pt x="5459103" y="5089053"/>
                  </a:cubicBezTo>
                  <a:lnTo>
                    <a:pt x="5459103" y="3515861"/>
                  </a:lnTo>
                  <a:cubicBezTo>
                    <a:pt x="5459103" y="3345406"/>
                    <a:pt x="5320922" y="3207225"/>
                    <a:pt x="5150467" y="3207225"/>
                  </a:cubicBezTo>
                  <a:close/>
                  <a:moveTo>
                    <a:pt x="533824" y="3207225"/>
                  </a:moveTo>
                  <a:cubicBezTo>
                    <a:pt x="363369" y="3207225"/>
                    <a:pt x="225188" y="3345406"/>
                    <a:pt x="225188" y="3515861"/>
                  </a:cubicBezTo>
                  <a:lnTo>
                    <a:pt x="225188" y="5089053"/>
                  </a:lnTo>
                  <a:cubicBezTo>
                    <a:pt x="225188" y="5259508"/>
                    <a:pt x="363369" y="5397689"/>
                    <a:pt x="533824" y="5397689"/>
                  </a:cubicBezTo>
                  <a:lnTo>
                    <a:pt x="2107016" y="5397689"/>
                  </a:lnTo>
                  <a:cubicBezTo>
                    <a:pt x="2277471" y="5397689"/>
                    <a:pt x="2415652" y="5259508"/>
                    <a:pt x="2415652" y="5089053"/>
                  </a:cubicBezTo>
                  <a:lnTo>
                    <a:pt x="2415652" y="3515861"/>
                  </a:lnTo>
                  <a:cubicBezTo>
                    <a:pt x="2415652" y="3345406"/>
                    <a:pt x="2277471" y="3207225"/>
                    <a:pt x="2107016" y="3207225"/>
                  </a:cubicBezTo>
                  <a:close/>
                  <a:moveTo>
                    <a:pt x="3416507" y="2975212"/>
                  </a:moveTo>
                  <a:lnTo>
                    <a:pt x="5318059" y="2975212"/>
                  </a:lnTo>
                  <a:cubicBezTo>
                    <a:pt x="5524092" y="2975212"/>
                    <a:pt x="5691115" y="3142235"/>
                    <a:pt x="5691115" y="3348268"/>
                  </a:cubicBezTo>
                  <a:lnTo>
                    <a:pt x="5691115" y="5249820"/>
                  </a:lnTo>
                  <a:cubicBezTo>
                    <a:pt x="5691115" y="5455853"/>
                    <a:pt x="5524092" y="5622876"/>
                    <a:pt x="5318059" y="5622876"/>
                  </a:cubicBezTo>
                  <a:lnTo>
                    <a:pt x="3416507" y="5622876"/>
                  </a:lnTo>
                  <a:cubicBezTo>
                    <a:pt x="3210474" y="5622876"/>
                    <a:pt x="3043451" y="5455853"/>
                    <a:pt x="3043451" y="5249820"/>
                  </a:cubicBezTo>
                  <a:lnTo>
                    <a:pt x="3043451" y="3348268"/>
                  </a:lnTo>
                  <a:cubicBezTo>
                    <a:pt x="3043451" y="3142235"/>
                    <a:pt x="3210474" y="2975212"/>
                    <a:pt x="3416507" y="2975212"/>
                  </a:cubicBezTo>
                  <a:close/>
                  <a:moveTo>
                    <a:pt x="373056" y="2975212"/>
                  </a:moveTo>
                  <a:lnTo>
                    <a:pt x="2274608" y="2975212"/>
                  </a:lnTo>
                  <a:cubicBezTo>
                    <a:pt x="2480641" y="2975212"/>
                    <a:pt x="2647664" y="3142235"/>
                    <a:pt x="2647664" y="3348268"/>
                  </a:cubicBezTo>
                  <a:lnTo>
                    <a:pt x="2647664" y="5249820"/>
                  </a:lnTo>
                  <a:cubicBezTo>
                    <a:pt x="2647664" y="5455853"/>
                    <a:pt x="2480641" y="5622876"/>
                    <a:pt x="2274608" y="5622876"/>
                  </a:cubicBezTo>
                  <a:lnTo>
                    <a:pt x="373056" y="5622876"/>
                  </a:lnTo>
                  <a:cubicBezTo>
                    <a:pt x="167023" y="5622876"/>
                    <a:pt x="0" y="5455853"/>
                    <a:pt x="0" y="5249820"/>
                  </a:cubicBezTo>
                  <a:lnTo>
                    <a:pt x="0" y="3348268"/>
                  </a:lnTo>
                  <a:cubicBezTo>
                    <a:pt x="0" y="3142235"/>
                    <a:pt x="167023" y="2975212"/>
                    <a:pt x="373056" y="2975212"/>
                  </a:cubicBezTo>
                  <a:close/>
                  <a:moveTo>
                    <a:pt x="3577275" y="232013"/>
                  </a:moveTo>
                  <a:cubicBezTo>
                    <a:pt x="3406820" y="232013"/>
                    <a:pt x="3268639" y="370194"/>
                    <a:pt x="3268639" y="540649"/>
                  </a:cubicBezTo>
                  <a:lnTo>
                    <a:pt x="3268639" y="2113841"/>
                  </a:lnTo>
                  <a:cubicBezTo>
                    <a:pt x="3268639" y="2284296"/>
                    <a:pt x="3406820" y="2422477"/>
                    <a:pt x="3577275" y="2422477"/>
                  </a:cubicBezTo>
                  <a:lnTo>
                    <a:pt x="5150467" y="2422477"/>
                  </a:lnTo>
                  <a:cubicBezTo>
                    <a:pt x="5320922" y="2422477"/>
                    <a:pt x="5459103" y="2284296"/>
                    <a:pt x="5459103" y="2113841"/>
                  </a:cubicBezTo>
                  <a:lnTo>
                    <a:pt x="5459103" y="540649"/>
                  </a:lnTo>
                  <a:cubicBezTo>
                    <a:pt x="5459103" y="370194"/>
                    <a:pt x="5320922" y="232013"/>
                    <a:pt x="5150467" y="232013"/>
                  </a:cubicBezTo>
                  <a:close/>
                  <a:moveTo>
                    <a:pt x="533824" y="232013"/>
                  </a:moveTo>
                  <a:cubicBezTo>
                    <a:pt x="363369" y="232013"/>
                    <a:pt x="225188" y="370194"/>
                    <a:pt x="225188" y="540649"/>
                  </a:cubicBezTo>
                  <a:lnTo>
                    <a:pt x="225188" y="2113841"/>
                  </a:lnTo>
                  <a:cubicBezTo>
                    <a:pt x="225188" y="2284296"/>
                    <a:pt x="363369" y="2422477"/>
                    <a:pt x="533824" y="2422477"/>
                  </a:cubicBezTo>
                  <a:lnTo>
                    <a:pt x="2107016" y="2422477"/>
                  </a:lnTo>
                  <a:cubicBezTo>
                    <a:pt x="2277471" y="2422477"/>
                    <a:pt x="2415652" y="2284296"/>
                    <a:pt x="2415652" y="2113841"/>
                  </a:cubicBezTo>
                  <a:lnTo>
                    <a:pt x="2415652" y="540649"/>
                  </a:lnTo>
                  <a:cubicBezTo>
                    <a:pt x="2415652" y="370194"/>
                    <a:pt x="2277471" y="232013"/>
                    <a:pt x="2107016" y="232013"/>
                  </a:cubicBezTo>
                  <a:close/>
                  <a:moveTo>
                    <a:pt x="3416507" y="0"/>
                  </a:moveTo>
                  <a:lnTo>
                    <a:pt x="5318059" y="0"/>
                  </a:lnTo>
                  <a:cubicBezTo>
                    <a:pt x="5524092" y="0"/>
                    <a:pt x="5691115" y="167023"/>
                    <a:pt x="5691115" y="373056"/>
                  </a:cubicBezTo>
                  <a:lnTo>
                    <a:pt x="5691115" y="2274608"/>
                  </a:lnTo>
                  <a:cubicBezTo>
                    <a:pt x="5691115" y="2480641"/>
                    <a:pt x="5524092" y="2647664"/>
                    <a:pt x="5318059" y="2647664"/>
                  </a:cubicBezTo>
                  <a:lnTo>
                    <a:pt x="3416507" y="2647664"/>
                  </a:lnTo>
                  <a:cubicBezTo>
                    <a:pt x="3210474" y="2647664"/>
                    <a:pt x="3043451" y="2480641"/>
                    <a:pt x="3043451" y="2274608"/>
                  </a:cubicBezTo>
                  <a:lnTo>
                    <a:pt x="3043451" y="373056"/>
                  </a:lnTo>
                  <a:cubicBezTo>
                    <a:pt x="3043451" y="167023"/>
                    <a:pt x="3210474" y="0"/>
                    <a:pt x="3416507" y="0"/>
                  </a:cubicBezTo>
                  <a:close/>
                  <a:moveTo>
                    <a:pt x="373056" y="0"/>
                  </a:moveTo>
                  <a:lnTo>
                    <a:pt x="2274608" y="0"/>
                  </a:lnTo>
                  <a:cubicBezTo>
                    <a:pt x="2480641" y="0"/>
                    <a:pt x="2647664" y="167023"/>
                    <a:pt x="2647664" y="373056"/>
                  </a:cubicBezTo>
                  <a:lnTo>
                    <a:pt x="2647664" y="2274608"/>
                  </a:lnTo>
                  <a:cubicBezTo>
                    <a:pt x="2647664" y="2480641"/>
                    <a:pt x="2480641" y="2647664"/>
                    <a:pt x="2274608" y="2647664"/>
                  </a:cubicBezTo>
                  <a:lnTo>
                    <a:pt x="373056" y="2647664"/>
                  </a:lnTo>
                  <a:cubicBezTo>
                    <a:pt x="167023" y="2647664"/>
                    <a:pt x="0" y="2480641"/>
                    <a:pt x="0" y="2274608"/>
                  </a:cubicBezTo>
                  <a:lnTo>
                    <a:pt x="0" y="373056"/>
                  </a:lnTo>
                  <a:cubicBezTo>
                    <a:pt x="0" y="167023"/>
                    <a:pt x="167023" y="0"/>
                    <a:pt x="3730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B3ECACC-0C4B-4696-ADE5-59588C48C107}"/>
                </a:ext>
              </a:extLst>
            </p:cNvPr>
            <p:cNvSpPr/>
            <p:nvPr/>
          </p:nvSpPr>
          <p:spPr>
            <a:xfrm>
              <a:off x="10868" y="5790"/>
              <a:ext cx="1350" cy="1350"/>
            </a:xfrm>
            <a:prstGeom prst="rect">
              <a:avLst/>
            </a:prstGeom>
            <a:solidFill>
              <a:srgbClr val="553C32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88FB356-AD29-480F-8CBE-B06286413B2B}"/>
                </a:ext>
              </a:extLst>
            </p:cNvPr>
            <p:cNvSpPr/>
            <p:nvPr/>
          </p:nvSpPr>
          <p:spPr>
            <a:xfrm>
              <a:off x="10868" y="3465"/>
              <a:ext cx="1350" cy="1350"/>
            </a:xfrm>
            <a:prstGeom prst="rect">
              <a:avLst/>
            </a:prstGeom>
            <a:solidFill>
              <a:srgbClr val="553C32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任意多边形 28">
              <a:extLst>
                <a:ext uri="{FF2B5EF4-FFF2-40B4-BE49-F238E27FC236}">
                  <a16:creationId xmlns:a16="http://schemas.microsoft.com/office/drawing/2014/main" id="{563A0E62-23F1-4C10-9219-2628B72791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81" y="3848"/>
              <a:ext cx="551" cy="567"/>
            </a:xfrm>
            <a:custGeom>
              <a:avLst/>
              <a:gdLst>
                <a:gd name="connsiteX0" fmla="*/ 1913593 w 4735848"/>
                <a:gd name="connsiteY0" fmla="*/ 451664 h 4873594"/>
                <a:gd name="connsiteX1" fmla="*/ 874786 w 4735848"/>
                <a:gd name="connsiteY1" fmla="*/ 881952 h 4873594"/>
                <a:gd name="connsiteX2" fmla="*/ 444498 w 4735848"/>
                <a:gd name="connsiteY2" fmla="*/ 1920759 h 4873594"/>
                <a:gd name="connsiteX3" fmla="*/ 1913592 w 4735848"/>
                <a:gd name="connsiteY3" fmla="*/ 1920759 h 4873594"/>
                <a:gd name="connsiteX4" fmla="*/ 1913593 w 4735848"/>
                <a:gd name="connsiteY4" fmla="*/ 451664 h 4873594"/>
                <a:gd name="connsiteX5" fmla="*/ 2518011 w 4735848"/>
                <a:gd name="connsiteY5" fmla="*/ 438017 h 4873594"/>
                <a:gd name="connsiteX6" fmla="*/ 4575743 w 4735848"/>
                <a:gd name="connsiteY6" fmla="*/ 1828610 h 4873594"/>
                <a:gd name="connsiteX7" fmla="*/ 4052974 w 4735848"/>
                <a:gd name="connsiteY7" fmla="*/ 4256515 h 4873594"/>
                <a:gd name="connsiteX8" fmla="*/ 1605283 w 4735848"/>
                <a:gd name="connsiteY8" fmla="*/ 4677015 h 4873594"/>
                <a:gd name="connsiteX9" fmla="*/ 302200 w 4735848"/>
                <a:gd name="connsiteY9" fmla="*/ 2562782 h 4873594"/>
                <a:gd name="connsiteX10" fmla="*/ 648266 w 4735848"/>
                <a:gd name="connsiteY10" fmla="*/ 2577306 h 4873594"/>
                <a:gd name="connsiteX11" fmla="*/ 1747834 w 4735848"/>
                <a:gd name="connsiteY11" fmla="*/ 4361339 h 4873594"/>
                <a:gd name="connsiteX12" fmla="*/ 3813244 w 4735848"/>
                <a:gd name="connsiteY12" fmla="*/ 4006513 h 4873594"/>
                <a:gd name="connsiteX13" fmla="*/ 4254367 w 4735848"/>
                <a:gd name="connsiteY13" fmla="*/ 1957798 h 4873594"/>
                <a:gd name="connsiteX14" fmla="*/ 2518012 w 4735848"/>
                <a:gd name="connsiteY14" fmla="*/ 784388 h 4873594"/>
                <a:gd name="connsiteX15" fmla="*/ 2251880 w 4735848"/>
                <a:gd name="connsiteY15" fmla="*/ 0 h 4873594"/>
                <a:gd name="connsiteX16" fmla="*/ 2251880 w 4735848"/>
                <a:gd name="connsiteY16" fmla="*/ 2251879 h 4873594"/>
                <a:gd name="connsiteX17" fmla="*/ 0 w 4735848"/>
                <a:gd name="connsiteY17" fmla="*/ 2251880 h 4873594"/>
                <a:gd name="connsiteX18" fmla="*/ 659560 w 4735848"/>
                <a:gd name="connsiteY18" fmla="*/ 659560 h 4873594"/>
                <a:gd name="connsiteX19" fmla="*/ 2251880 w 4735848"/>
                <a:gd name="connsiteY19" fmla="*/ 0 h 48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5848" h="4873594">
                  <a:moveTo>
                    <a:pt x="1913593" y="451664"/>
                  </a:moveTo>
                  <a:cubicBezTo>
                    <a:pt x="1523965" y="451664"/>
                    <a:pt x="1150295" y="606443"/>
                    <a:pt x="874786" y="881952"/>
                  </a:cubicBezTo>
                  <a:cubicBezTo>
                    <a:pt x="599277" y="1157461"/>
                    <a:pt x="444498" y="1531131"/>
                    <a:pt x="444498" y="1920759"/>
                  </a:cubicBezTo>
                  <a:lnTo>
                    <a:pt x="1913592" y="1920759"/>
                  </a:lnTo>
                  <a:cubicBezTo>
                    <a:pt x="1913592" y="1431061"/>
                    <a:pt x="1913593" y="941362"/>
                    <a:pt x="1913593" y="451664"/>
                  </a:cubicBezTo>
                  <a:close/>
                  <a:moveTo>
                    <a:pt x="2518011" y="438017"/>
                  </a:moveTo>
                  <a:cubicBezTo>
                    <a:pt x="3423484" y="438017"/>
                    <a:pt x="4238024" y="988475"/>
                    <a:pt x="4575743" y="1828610"/>
                  </a:cubicBezTo>
                  <a:cubicBezTo>
                    <a:pt x="4913461" y="2668746"/>
                    <a:pt x="4706527" y="3629817"/>
                    <a:pt x="4052974" y="4256515"/>
                  </a:cubicBezTo>
                  <a:cubicBezTo>
                    <a:pt x="3399422" y="4883213"/>
                    <a:pt x="2430518" y="5049665"/>
                    <a:pt x="1605283" y="4677015"/>
                  </a:cubicBezTo>
                  <a:cubicBezTo>
                    <a:pt x="780048" y="4304364"/>
                    <a:pt x="264230" y="3467458"/>
                    <a:pt x="302200" y="2562782"/>
                  </a:cubicBezTo>
                  <a:lnTo>
                    <a:pt x="648266" y="2577306"/>
                  </a:lnTo>
                  <a:cubicBezTo>
                    <a:pt x="616227" y="3340690"/>
                    <a:pt x="1051484" y="4046888"/>
                    <a:pt x="1747834" y="4361339"/>
                  </a:cubicBezTo>
                  <a:cubicBezTo>
                    <a:pt x="2444184" y="4675789"/>
                    <a:pt x="3261764" y="4535333"/>
                    <a:pt x="3813244" y="4006513"/>
                  </a:cubicBezTo>
                  <a:cubicBezTo>
                    <a:pt x="4364725" y="3477693"/>
                    <a:pt x="4539341" y="2666722"/>
                    <a:pt x="4254367" y="1957798"/>
                  </a:cubicBezTo>
                  <a:cubicBezTo>
                    <a:pt x="3969393" y="1248875"/>
                    <a:pt x="3282068" y="784388"/>
                    <a:pt x="2518012" y="784388"/>
                  </a:cubicBezTo>
                  <a:close/>
                  <a:moveTo>
                    <a:pt x="2251880" y="0"/>
                  </a:moveTo>
                  <a:lnTo>
                    <a:pt x="2251880" y="2251879"/>
                  </a:lnTo>
                  <a:lnTo>
                    <a:pt x="0" y="2251880"/>
                  </a:lnTo>
                  <a:cubicBezTo>
                    <a:pt x="0" y="1654644"/>
                    <a:pt x="237251" y="1081869"/>
                    <a:pt x="659560" y="659560"/>
                  </a:cubicBezTo>
                  <a:cubicBezTo>
                    <a:pt x="1081870" y="237250"/>
                    <a:pt x="1654644" y="-1"/>
                    <a:pt x="2251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任意多边形 29">
              <a:extLst>
                <a:ext uri="{FF2B5EF4-FFF2-40B4-BE49-F238E27FC236}">
                  <a16:creationId xmlns:a16="http://schemas.microsoft.com/office/drawing/2014/main" id="{9EE95458-B7A9-4E21-AC3E-5A5EAD7C35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81" y="6178"/>
              <a:ext cx="568" cy="567"/>
            </a:xfrm>
            <a:custGeom>
              <a:avLst/>
              <a:gdLst>
                <a:gd name="connsiteX0" fmla="*/ 816378 w 5074852"/>
                <a:gd name="connsiteY0" fmla="*/ 3584162 h 5063990"/>
                <a:gd name="connsiteX1" fmla="*/ 494757 w 5074852"/>
                <a:gd name="connsiteY1" fmla="*/ 4562500 h 5063990"/>
                <a:gd name="connsiteX2" fmla="*/ 1522998 w 5074852"/>
                <a:gd name="connsiteY2" fmla="*/ 4251342 h 5063990"/>
                <a:gd name="connsiteX3" fmla="*/ 1446260 w 5074852"/>
                <a:gd name="connsiteY3" fmla="*/ 4131002 h 5063990"/>
                <a:gd name="connsiteX4" fmla="*/ 923382 w 5074852"/>
                <a:gd name="connsiteY4" fmla="*/ 3642561 h 5063990"/>
                <a:gd name="connsiteX5" fmla="*/ 3542907 w 5074852"/>
                <a:gd name="connsiteY5" fmla="*/ 705484 h 5063990"/>
                <a:gd name="connsiteX6" fmla="*/ 985516 w 5074852"/>
                <a:gd name="connsiteY6" fmla="*/ 3262875 h 5063990"/>
                <a:gd name="connsiteX7" fmla="*/ 1113448 w 5074852"/>
                <a:gd name="connsiteY7" fmla="*/ 3332695 h 5063990"/>
                <a:gd name="connsiteX8" fmla="*/ 1742481 w 5074852"/>
                <a:gd name="connsiteY8" fmla="*/ 3920299 h 5063990"/>
                <a:gd name="connsiteX9" fmla="*/ 1832850 w 5074852"/>
                <a:gd name="connsiteY9" fmla="*/ 4062016 h 5063990"/>
                <a:gd name="connsiteX10" fmla="*/ 4417890 w 5074852"/>
                <a:gd name="connsiteY10" fmla="*/ 1476978 h 5063990"/>
                <a:gd name="connsiteX11" fmla="*/ 4415770 w 5074852"/>
                <a:gd name="connsiteY11" fmla="*/ 1472766 h 5063990"/>
                <a:gd name="connsiteX12" fmla="*/ 3636524 w 5074852"/>
                <a:gd name="connsiteY12" fmla="*/ 744840 h 5063990"/>
                <a:gd name="connsiteX13" fmla="*/ 4176835 w 5074852"/>
                <a:gd name="connsiteY13" fmla="*/ 341562 h 5063990"/>
                <a:gd name="connsiteX14" fmla="*/ 3853383 w 5074852"/>
                <a:gd name="connsiteY14" fmla="*/ 434650 h 5063990"/>
                <a:gd name="connsiteX15" fmla="*/ 3842392 w 5074852"/>
                <a:gd name="connsiteY15" fmla="*/ 443598 h 5063990"/>
                <a:gd name="connsiteX16" fmla="*/ 3985575 w 5074852"/>
                <a:gd name="connsiteY16" fmla="*/ 521743 h 5063990"/>
                <a:gd name="connsiteX17" fmla="*/ 4614609 w 5074852"/>
                <a:gd name="connsiteY17" fmla="*/ 1109348 h 5063990"/>
                <a:gd name="connsiteX18" fmla="*/ 4661937 w 5074852"/>
                <a:gd name="connsiteY18" fmla="*/ 1183566 h 5063990"/>
                <a:gd name="connsiteX19" fmla="*/ 4671494 w 5074852"/>
                <a:gd name="connsiteY19" fmla="*/ 1167546 h 5063990"/>
                <a:gd name="connsiteX20" fmla="*/ 4721960 w 5074852"/>
                <a:gd name="connsiteY20" fmla="*/ 796243 h 5063990"/>
                <a:gd name="connsiteX21" fmla="*/ 4328896 w 5074852"/>
                <a:gd name="connsiteY21" fmla="*/ 365548 h 5063990"/>
                <a:gd name="connsiteX22" fmla="*/ 4176835 w 5074852"/>
                <a:gd name="connsiteY22" fmla="*/ 341562 h 5063990"/>
                <a:gd name="connsiteX23" fmla="*/ 4183824 w 5074852"/>
                <a:gd name="connsiteY23" fmla="*/ 189 h 5063990"/>
                <a:gd name="connsiteX24" fmla="*/ 4427259 w 5074852"/>
                <a:gd name="connsiteY24" fmla="*/ 38588 h 5063990"/>
                <a:gd name="connsiteX25" fmla="*/ 5056526 w 5074852"/>
                <a:gd name="connsiteY25" fmla="*/ 728098 h 5063990"/>
                <a:gd name="connsiteX26" fmla="*/ 4913426 w 5074852"/>
                <a:gd name="connsiteY26" fmla="*/ 1426963 h 5063990"/>
                <a:gd name="connsiteX27" fmla="*/ 4897039 w 5074852"/>
                <a:gd name="connsiteY27" fmla="*/ 1447543 h 5063990"/>
                <a:gd name="connsiteX28" fmla="*/ 4901285 w 5074852"/>
                <a:gd name="connsiteY28" fmla="*/ 1451788 h 5063990"/>
                <a:gd name="connsiteX29" fmla="*/ 4863862 w 5074852"/>
                <a:gd name="connsiteY29" fmla="*/ 1489211 h 5063990"/>
                <a:gd name="connsiteX30" fmla="*/ 4837026 w 5074852"/>
                <a:gd name="connsiteY30" fmla="*/ 1522915 h 5063990"/>
                <a:gd name="connsiteX31" fmla="*/ 4747085 w 5074852"/>
                <a:gd name="connsiteY31" fmla="*/ 1608804 h 5063990"/>
                <a:gd name="connsiteX32" fmla="*/ 4745805 w 5074852"/>
                <a:gd name="connsiteY32" fmla="*/ 1607267 h 5063990"/>
                <a:gd name="connsiteX33" fmla="*/ 1881323 w 5074852"/>
                <a:gd name="connsiteY33" fmla="*/ 4471749 h 5063990"/>
                <a:gd name="connsiteX34" fmla="*/ 1884004 w 5074852"/>
                <a:gd name="connsiteY34" fmla="*/ 4480607 h 5063990"/>
                <a:gd name="connsiteX35" fmla="*/ 1867459 w 5074852"/>
                <a:gd name="connsiteY35" fmla="*/ 4485614 h 5063990"/>
                <a:gd name="connsiteX36" fmla="*/ 1850684 w 5074852"/>
                <a:gd name="connsiteY36" fmla="*/ 4502388 h 5063990"/>
                <a:gd name="connsiteX37" fmla="*/ 1841703 w 5074852"/>
                <a:gd name="connsiteY37" fmla="*/ 4493407 h 5063990"/>
                <a:gd name="connsiteX38" fmla="*/ 598435 w 5074852"/>
                <a:gd name="connsiteY38" fmla="*/ 4869636 h 5063990"/>
                <a:gd name="connsiteX39" fmla="*/ 0 w 5074852"/>
                <a:gd name="connsiteY39" fmla="*/ 5063990 h 5063990"/>
                <a:gd name="connsiteX40" fmla="*/ 95240 w 5074852"/>
                <a:gd name="connsiteY40" fmla="*/ 4745484 h 5063990"/>
                <a:gd name="connsiteX41" fmla="*/ 93708 w 5074852"/>
                <a:gd name="connsiteY41" fmla="*/ 4744980 h 5063990"/>
                <a:gd name="connsiteX42" fmla="*/ 112315 w 5074852"/>
                <a:gd name="connsiteY42" fmla="*/ 4688384 h 5063990"/>
                <a:gd name="connsiteX43" fmla="*/ 166429 w 5074852"/>
                <a:gd name="connsiteY43" fmla="*/ 4507414 h 5063990"/>
                <a:gd name="connsiteX44" fmla="*/ 170700 w 5074852"/>
                <a:gd name="connsiteY44" fmla="*/ 4510779 h 5063990"/>
                <a:gd name="connsiteX45" fmla="*/ 604148 w 5074852"/>
                <a:gd name="connsiteY45" fmla="*/ 3192281 h 5063990"/>
                <a:gd name="connsiteX46" fmla="*/ 601026 w 5074852"/>
                <a:gd name="connsiteY46" fmla="*/ 3189159 h 5063990"/>
                <a:gd name="connsiteX47" fmla="*/ 607205 w 5074852"/>
                <a:gd name="connsiteY47" fmla="*/ 3182980 h 5063990"/>
                <a:gd name="connsiteX48" fmla="*/ 610885 w 5074852"/>
                <a:gd name="connsiteY48" fmla="*/ 3171785 h 5063990"/>
                <a:gd name="connsiteX49" fmla="*/ 616540 w 5074852"/>
                <a:gd name="connsiteY49" fmla="*/ 3173645 h 5063990"/>
                <a:gd name="connsiteX50" fmla="*/ 3522874 w 5074852"/>
                <a:gd name="connsiteY50" fmla="*/ 267311 h 5063990"/>
                <a:gd name="connsiteX51" fmla="*/ 3522007 w 5074852"/>
                <a:gd name="connsiteY51" fmla="*/ 266444 h 5063990"/>
                <a:gd name="connsiteX52" fmla="*/ 3539763 w 5074852"/>
                <a:gd name="connsiteY52" fmla="*/ 250422 h 5063990"/>
                <a:gd name="connsiteX53" fmla="*/ 3548848 w 5074852"/>
                <a:gd name="connsiteY53" fmla="*/ 241337 h 5063990"/>
                <a:gd name="connsiteX54" fmla="*/ 3549314 w 5074852"/>
                <a:gd name="connsiteY54" fmla="*/ 241803 h 5063990"/>
                <a:gd name="connsiteX55" fmla="*/ 3591419 w 5074852"/>
                <a:gd name="connsiteY55" fmla="*/ 203809 h 5063990"/>
                <a:gd name="connsiteX56" fmla="*/ 4183824 w 5074852"/>
                <a:gd name="connsiteY56" fmla="*/ 189 h 506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074852" h="5063990">
                  <a:moveTo>
                    <a:pt x="816378" y="3584162"/>
                  </a:moveTo>
                  <a:lnTo>
                    <a:pt x="494757" y="4562500"/>
                  </a:lnTo>
                  <a:lnTo>
                    <a:pt x="1522998" y="4251342"/>
                  </a:lnTo>
                  <a:lnTo>
                    <a:pt x="1446260" y="4131002"/>
                  </a:lnTo>
                  <a:cubicBezTo>
                    <a:pt x="1306625" y="3934700"/>
                    <a:pt x="1128728" y="3768520"/>
                    <a:pt x="923382" y="3642561"/>
                  </a:cubicBezTo>
                  <a:close/>
                  <a:moveTo>
                    <a:pt x="3542907" y="705484"/>
                  </a:moveTo>
                  <a:lnTo>
                    <a:pt x="985516" y="3262875"/>
                  </a:lnTo>
                  <a:lnTo>
                    <a:pt x="1113448" y="3332695"/>
                  </a:lnTo>
                  <a:cubicBezTo>
                    <a:pt x="1360483" y="3484226"/>
                    <a:pt x="1574498" y="3684145"/>
                    <a:pt x="1742481" y="3920299"/>
                  </a:cubicBezTo>
                  <a:lnTo>
                    <a:pt x="1832850" y="4062016"/>
                  </a:lnTo>
                  <a:lnTo>
                    <a:pt x="4417890" y="1476978"/>
                  </a:lnTo>
                  <a:lnTo>
                    <a:pt x="4415770" y="1472766"/>
                  </a:lnTo>
                  <a:cubicBezTo>
                    <a:pt x="4236029" y="1156670"/>
                    <a:pt x="3964114" y="902663"/>
                    <a:pt x="3636524" y="744840"/>
                  </a:cubicBezTo>
                  <a:close/>
                  <a:moveTo>
                    <a:pt x="4176835" y="341562"/>
                  </a:moveTo>
                  <a:cubicBezTo>
                    <a:pt x="4062433" y="339228"/>
                    <a:pt x="3949500" y="371545"/>
                    <a:pt x="3853383" y="434650"/>
                  </a:cubicBezTo>
                  <a:lnTo>
                    <a:pt x="3842392" y="443598"/>
                  </a:lnTo>
                  <a:lnTo>
                    <a:pt x="3985575" y="521743"/>
                  </a:lnTo>
                  <a:cubicBezTo>
                    <a:pt x="4232611" y="673273"/>
                    <a:pt x="4446625" y="873192"/>
                    <a:pt x="4614609" y="1109348"/>
                  </a:cubicBezTo>
                  <a:lnTo>
                    <a:pt x="4661937" y="1183566"/>
                  </a:lnTo>
                  <a:lnTo>
                    <a:pt x="4671494" y="1167546"/>
                  </a:lnTo>
                  <a:cubicBezTo>
                    <a:pt x="4728833" y="1054946"/>
                    <a:pt x="4748054" y="924352"/>
                    <a:pt x="4721960" y="796243"/>
                  </a:cubicBezTo>
                  <a:cubicBezTo>
                    <a:pt x="4680210" y="591268"/>
                    <a:pt x="4529210" y="425811"/>
                    <a:pt x="4328896" y="365548"/>
                  </a:cubicBezTo>
                  <a:cubicBezTo>
                    <a:pt x="4278817" y="350482"/>
                    <a:pt x="4227681" y="342599"/>
                    <a:pt x="4176835" y="341562"/>
                  </a:cubicBezTo>
                  <a:close/>
                  <a:moveTo>
                    <a:pt x="4183824" y="189"/>
                  </a:moveTo>
                  <a:cubicBezTo>
                    <a:pt x="4265224" y="1850"/>
                    <a:pt x="4347087" y="14469"/>
                    <a:pt x="4427259" y="38588"/>
                  </a:cubicBezTo>
                  <a:cubicBezTo>
                    <a:pt x="4747948" y="135065"/>
                    <a:pt x="4989688" y="399949"/>
                    <a:pt x="5056526" y="728098"/>
                  </a:cubicBezTo>
                  <a:cubicBezTo>
                    <a:pt x="5106655" y="974209"/>
                    <a:pt x="5052319" y="1226049"/>
                    <a:pt x="4913426" y="1426963"/>
                  </a:cubicBezTo>
                  <a:lnTo>
                    <a:pt x="4897039" y="1447543"/>
                  </a:lnTo>
                  <a:lnTo>
                    <a:pt x="4901285" y="1451788"/>
                  </a:lnTo>
                  <a:lnTo>
                    <a:pt x="4863862" y="1489211"/>
                  </a:lnTo>
                  <a:lnTo>
                    <a:pt x="4837026" y="1522915"/>
                  </a:lnTo>
                  <a:cubicBezTo>
                    <a:pt x="4809271" y="1553308"/>
                    <a:pt x="4779260" y="1582027"/>
                    <a:pt x="4747085" y="1608804"/>
                  </a:cubicBezTo>
                  <a:lnTo>
                    <a:pt x="4745805" y="1607267"/>
                  </a:lnTo>
                  <a:lnTo>
                    <a:pt x="1881323" y="4471749"/>
                  </a:lnTo>
                  <a:lnTo>
                    <a:pt x="1884004" y="4480607"/>
                  </a:lnTo>
                  <a:lnTo>
                    <a:pt x="1867459" y="4485614"/>
                  </a:lnTo>
                  <a:lnTo>
                    <a:pt x="1850684" y="4502388"/>
                  </a:lnTo>
                  <a:lnTo>
                    <a:pt x="1841703" y="4493407"/>
                  </a:lnTo>
                  <a:lnTo>
                    <a:pt x="598435" y="4869636"/>
                  </a:lnTo>
                  <a:lnTo>
                    <a:pt x="0" y="5063990"/>
                  </a:lnTo>
                  <a:lnTo>
                    <a:pt x="95240" y="4745484"/>
                  </a:lnTo>
                  <a:lnTo>
                    <a:pt x="93708" y="4744980"/>
                  </a:lnTo>
                  <a:lnTo>
                    <a:pt x="112315" y="4688384"/>
                  </a:lnTo>
                  <a:lnTo>
                    <a:pt x="166429" y="4507414"/>
                  </a:lnTo>
                  <a:lnTo>
                    <a:pt x="170700" y="4510779"/>
                  </a:lnTo>
                  <a:lnTo>
                    <a:pt x="604148" y="3192281"/>
                  </a:lnTo>
                  <a:lnTo>
                    <a:pt x="601026" y="3189159"/>
                  </a:lnTo>
                  <a:lnTo>
                    <a:pt x="607205" y="3182980"/>
                  </a:lnTo>
                  <a:lnTo>
                    <a:pt x="610885" y="3171785"/>
                  </a:lnTo>
                  <a:lnTo>
                    <a:pt x="616540" y="3173645"/>
                  </a:lnTo>
                  <a:lnTo>
                    <a:pt x="3522874" y="267311"/>
                  </a:lnTo>
                  <a:lnTo>
                    <a:pt x="3522007" y="266444"/>
                  </a:lnTo>
                  <a:lnTo>
                    <a:pt x="3539763" y="250422"/>
                  </a:lnTo>
                  <a:lnTo>
                    <a:pt x="3548848" y="241337"/>
                  </a:lnTo>
                  <a:lnTo>
                    <a:pt x="3549314" y="241803"/>
                  </a:lnTo>
                  <a:lnTo>
                    <a:pt x="3591419" y="203809"/>
                  </a:lnTo>
                  <a:cubicBezTo>
                    <a:pt x="3759677" y="66975"/>
                    <a:pt x="3970150" y="-4171"/>
                    <a:pt x="4183824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6A7AA16-6678-4121-AD9C-E00F28CEFED9}"/>
              </a:ext>
            </a:extLst>
          </p:cNvPr>
          <p:cNvGrpSpPr/>
          <p:nvPr/>
        </p:nvGrpSpPr>
        <p:grpSpPr>
          <a:xfrm>
            <a:off x="1753869" y="1575231"/>
            <a:ext cx="740049" cy="243675"/>
            <a:chOff x="3499" y="3371"/>
            <a:chExt cx="1558" cy="513"/>
          </a:xfrm>
        </p:grpSpPr>
        <p:sp>
          <p:nvSpPr>
            <p:cNvPr id="30" name="淘宝店chenying0907出品 44">
              <a:extLst>
                <a:ext uri="{FF2B5EF4-FFF2-40B4-BE49-F238E27FC236}">
                  <a16:creationId xmlns:a16="http://schemas.microsoft.com/office/drawing/2014/main" id="{13D83080-4541-4E22-8061-0AE7325551F6}"/>
                </a:ext>
              </a:extLst>
            </p:cNvPr>
            <p:cNvSpPr/>
            <p:nvPr/>
          </p:nvSpPr>
          <p:spPr>
            <a:xfrm>
              <a:off x="3499" y="3371"/>
              <a:ext cx="1558" cy="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3FC4E113-4BA4-4A1E-B70E-C99A2BB83291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67679E0-4C33-4C50-A4C4-05AB4FF2E316}"/>
              </a:ext>
            </a:extLst>
          </p:cNvPr>
          <p:cNvGrpSpPr/>
          <p:nvPr/>
        </p:nvGrpSpPr>
        <p:grpSpPr>
          <a:xfrm>
            <a:off x="1728694" y="2719029"/>
            <a:ext cx="740049" cy="243675"/>
            <a:chOff x="3499" y="3371"/>
            <a:chExt cx="1558" cy="513"/>
          </a:xfrm>
        </p:grpSpPr>
        <p:sp>
          <p:nvSpPr>
            <p:cNvPr id="33" name="淘宝店chenying0907出品 44">
              <a:extLst>
                <a:ext uri="{FF2B5EF4-FFF2-40B4-BE49-F238E27FC236}">
                  <a16:creationId xmlns:a16="http://schemas.microsoft.com/office/drawing/2014/main" id="{380FD972-517C-4AAC-B980-420EE7DEAA8D}"/>
                </a:ext>
              </a:extLst>
            </p:cNvPr>
            <p:cNvSpPr/>
            <p:nvPr/>
          </p:nvSpPr>
          <p:spPr>
            <a:xfrm>
              <a:off x="3499" y="3371"/>
              <a:ext cx="1558" cy="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56EA4F35-AB57-445C-A4BB-6CBC6B9EDB2A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F88AAD5-E547-4D40-BC9B-5945E1105CF6}"/>
              </a:ext>
            </a:extLst>
          </p:cNvPr>
          <p:cNvGrpSpPr/>
          <p:nvPr/>
        </p:nvGrpSpPr>
        <p:grpSpPr>
          <a:xfrm>
            <a:off x="5638414" y="1575231"/>
            <a:ext cx="740049" cy="243675"/>
            <a:chOff x="3499" y="3371"/>
            <a:chExt cx="1558" cy="513"/>
          </a:xfrm>
        </p:grpSpPr>
        <p:sp>
          <p:nvSpPr>
            <p:cNvPr id="36" name="淘宝店chenying0907出品 44">
              <a:extLst>
                <a:ext uri="{FF2B5EF4-FFF2-40B4-BE49-F238E27FC236}">
                  <a16:creationId xmlns:a16="http://schemas.microsoft.com/office/drawing/2014/main" id="{949098B4-93BA-4D12-BA69-71C4DD0886C8}"/>
                </a:ext>
              </a:extLst>
            </p:cNvPr>
            <p:cNvSpPr/>
            <p:nvPr/>
          </p:nvSpPr>
          <p:spPr>
            <a:xfrm>
              <a:off x="3499" y="3371"/>
              <a:ext cx="1558" cy="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DCE146F6-91B1-40CA-9360-917E1178E2F5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5D57EE1-E885-4440-8F3B-F271125822C6}"/>
              </a:ext>
            </a:extLst>
          </p:cNvPr>
          <p:cNvGrpSpPr/>
          <p:nvPr/>
        </p:nvGrpSpPr>
        <p:grpSpPr>
          <a:xfrm>
            <a:off x="5638414" y="2719029"/>
            <a:ext cx="740049" cy="243675"/>
            <a:chOff x="3499" y="3371"/>
            <a:chExt cx="1558" cy="513"/>
          </a:xfrm>
        </p:grpSpPr>
        <p:sp>
          <p:nvSpPr>
            <p:cNvPr id="39" name="淘宝店chenying0907出品 44">
              <a:extLst>
                <a:ext uri="{FF2B5EF4-FFF2-40B4-BE49-F238E27FC236}">
                  <a16:creationId xmlns:a16="http://schemas.microsoft.com/office/drawing/2014/main" id="{877E2FF5-F4A6-4C4C-985D-13C5D7780E7F}"/>
                </a:ext>
              </a:extLst>
            </p:cNvPr>
            <p:cNvSpPr/>
            <p:nvPr/>
          </p:nvSpPr>
          <p:spPr>
            <a:xfrm>
              <a:off x="3499" y="3371"/>
              <a:ext cx="1558" cy="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824A312A-4E00-49A5-B3BD-1DD25FEB8945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840D955C-30F8-42BB-84F8-27DC1C993FAE}"/>
              </a:ext>
            </a:extLst>
          </p:cNvPr>
          <p:cNvSpPr txBox="1"/>
          <p:nvPr/>
        </p:nvSpPr>
        <p:spPr>
          <a:xfrm>
            <a:off x="1761199" y="1832681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1D25F0E-4595-452C-9A4F-7A4A2C47E1E8}"/>
              </a:ext>
            </a:extLst>
          </p:cNvPr>
          <p:cNvSpPr txBox="1"/>
          <p:nvPr/>
        </p:nvSpPr>
        <p:spPr>
          <a:xfrm>
            <a:off x="1753869" y="2976479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1921E56-72F6-4A1E-B39C-9D47F51DC765}"/>
              </a:ext>
            </a:extLst>
          </p:cNvPr>
          <p:cNvSpPr txBox="1"/>
          <p:nvPr/>
        </p:nvSpPr>
        <p:spPr>
          <a:xfrm>
            <a:off x="5672741" y="1832681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CC9990E-A910-47DD-B607-930E7DB55710}"/>
              </a:ext>
            </a:extLst>
          </p:cNvPr>
          <p:cNvSpPr txBox="1"/>
          <p:nvPr/>
        </p:nvSpPr>
        <p:spPr>
          <a:xfrm>
            <a:off x="5665411" y="2976479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55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BEC3A3-EC45-4B05-A544-A035E1DEE740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F44BBC5E-6E52-4E77-80B1-5FC1166E0C0E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7797AB-09AE-4B05-B462-48F26994B7E0}"/>
              </a:ext>
            </a:extLst>
          </p:cNvPr>
          <p:cNvGrpSpPr/>
          <p:nvPr/>
        </p:nvGrpSpPr>
        <p:grpSpPr>
          <a:xfrm>
            <a:off x="1384132" y="1359864"/>
            <a:ext cx="6468332" cy="1735102"/>
            <a:chOff x="1519544" y="1921020"/>
            <a:chExt cx="8903369" cy="2388290"/>
          </a:xfrm>
        </p:grpSpPr>
        <p:cxnSp>
          <p:nvCxnSpPr>
            <p:cNvPr id="5" name="Straight Connector 9">
              <a:extLst>
                <a:ext uri="{FF2B5EF4-FFF2-40B4-BE49-F238E27FC236}">
                  <a16:creationId xmlns:a16="http://schemas.microsoft.com/office/drawing/2014/main" id="{3EF77668-A547-4EBE-A988-B4368C924E67}"/>
                </a:ext>
              </a:extLst>
            </p:cNvPr>
            <p:cNvCxnSpPr/>
            <p:nvPr/>
          </p:nvCxnSpPr>
          <p:spPr>
            <a:xfrm>
              <a:off x="2510586" y="2665156"/>
              <a:ext cx="1646102" cy="506456"/>
            </a:xfrm>
            <a:prstGeom prst="line">
              <a:avLst/>
            </a:prstGeom>
            <a:ln w="6350" cmpd="sng">
              <a:solidFill>
                <a:schemeClr val="bg1">
                  <a:lumMod val="75000"/>
                </a:schemeClr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>
              <a:extLst>
                <a:ext uri="{FF2B5EF4-FFF2-40B4-BE49-F238E27FC236}">
                  <a16:creationId xmlns:a16="http://schemas.microsoft.com/office/drawing/2014/main" id="{853B8614-8944-41AF-8DB8-83316C77A898}"/>
                </a:ext>
              </a:extLst>
            </p:cNvPr>
            <p:cNvCxnSpPr/>
            <p:nvPr/>
          </p:nvCxnSpPr>
          <p:spPr>
            <a:xfrm flipV="1">
              <a:off x="5147730" y="2570033"/>
              <a:ext cx="1622039" cy="601579"/>
            </a:xfrm>
            <a:prstGeom prst="line">
              <a:avLst/>
            </a:prstGeom>
            <a:ln w="6350" cmpd="sng">
              <a:solidFill>
                <a:schemeClr val="bg1">
                  <a:lumMod val="75000"/>
                </a:schemeClr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9">
              <a:extLst>
                <a:ext uri="{FF2B5EF4-FFF2-40B4-BE49-F238E27FC236}">
                  <a16:creationId xmlns:a16="http://schemas.microsoft.com/office/drawing/2014/main" id="{E958573F-E412-43AE-8B1D-9D1DF8FB822C}"/>
                </a:ext>
              </a:extLst>
            </p:cNvPr>
            <p:cNvCxnSpPr/>
            <p:nvPr/>
          </p:nvCxnSpPr>
          <p:spPr>
            <a:xfrm>
              <a:off x="7809832" y="2580106"/>
              <a:ext cx="1630060" cy="503274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14">
              <a:extLst>
                <a:ext uri="{FF2B5EF4-FFF2-40B4-BE49-F238E27FC236}">
                  <a16:creationId xmlns:a16="http://schemas.microsoft.com/office/drawing/2014/main" id="{5B54BB70-2722-4EA6-82B6-7AC223306B22}"/>
                </a:ext>
              </a:extLst>
            </p:cNvPr>
            <p:cNvSpPr/>
            <p:nvPr/>
          </p:nvSpPr>
          <p:spPr>
            <a:xfrm>
              <a:off x="6777790" y="1921020"/>
              <a:ext cx="1016000" cy="1016000"/>
            </a:xfrm>
            <a:prstGeom prst="ellipse">
              <a:avLst/>
            </a:prstGeom>
            <a:solidFill>
              <a:srgbClr val="553C32"/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linea-ecommerce-10" charset="0"/>
                </a:rPr>
                <a:t>3</a:t>
              </a:r>
              <a:endParaRPr lang="en-US" sz="3200" dirty="0">
                <a:latin typeface="Roboto Condensed Light" charset="0"/>
              </a:endParaRPr>
            </a:p>
          </p:txBody>
        </p:sp>
        <p:cxnSp>
          <p:nvCxnSpPr>
            <p:cNvPr id="9" name="Straight Connector 35">
              <a:extLst>
                <a:ext uri="{FF2B5EF4-FFF2-40B4-BE49-F238E27FC236}">
                  <a16:creationId xmlns:a16="http://schemas.microsoft.com/office/drawing/2014/main" id="{ECC6C226-5DCB-42B6-BC31-E99B0179D82A}"/>
                </a:ext>
              </a:extLst>
            </p:cNvPr>
            <p:cNvCxnSpPr/>
            <p:nvPr/>
          </p:nvCxnSpPr>
          <p:spPr>
            <a:xfrm>
              <a:off x="7296144" y="2937671"/>
              <a:ext cx="1" cy="424447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15">
              <a:extLst>
                <a:ext uri="{FF2B5EF4-FFF2-40B4-BE49-F238E27FC236}">
                  <a16:creationId xmlns:a16="http://schemas.microsoft.com/office/drawing/2014/main" id="{FB8566A4-C7EC-406C-B3DA-3EBC6260B317}"/>
                </a:ext>
              </a:extLst>
            </p:cNvPr>
            <p:cNvSpPr/>
            <p:nvPr/>
          </p:nvSpPr>
          <p:spPr>
            <a:xfrm>
              <a:off x="9406913" y="2868863"/>
              <a:ext cx="1016000" cy="10160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linea-ecommerce-10" charset="0"/>
                </a:rPr>
                <a:t>4</a:t>
              </a:r>
              <a:endParaRPr lang="en-US" sz="3200" dirty="0">
                <a:latin typeface="Roboto Condensed Light" charset="0"/>
              </a:endParaRPr>
            </a:p>
          </p:txBody>
        </p:sp>
        <p:cxnSp>
          <p:nvCxnSpPr>
            <p:cNvPr id="11" name="Straight Connector 36">
              <a:extLst>
                <a:ext uri="{FF2B5EF4-FFF2-40B4-BE49-F238E27FC236}">
                  <a16:creationId xmlns:a16="http://schemas.microsoft.com/office/drawing/2014/main" id="{C60D238B-58E7-4694-ABE3-EF71F05BE97B}"/>
                </a:ext>
              </a:extLst>
            </p:cNvPr>
            <p:cNvCxnSpPr/>
            <p:nvPr/>
          </p:nvCxnSpPr>
          <p:spPr>
            <a:xfrm>
              <a:off x="9915253" y="3884862"/>
              <a:ext cx="1" cy="424447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33769F3E-D541-44DD-AE6E-F4073A15788A}"/>
                </a:ext>
              </a:extLst>
            </p:cNvPr>
            <p:cNvSpPr/>
            <p:nvPr/>
          </p:nvSpPr>
          <p:spPr>
            <a:xfrm>
              <a:off x="4148667" y="2868863"/>
              <a:ext cx="1016000" cy="10160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linea-ecommerce-10" charset="0"/>
                </a:rPr>
                <a:t>2</a:t>
              </a:r>
              <a:endParaRPr lang="en-US" sz="3200" dirty="0">
                <a:latin typeface="Roboto Condensed Light" charset="0"/>
              </a:endParaRPr>
            </a:p>
          </p:txBody>
        </p:sp>
        <p:cxnSp>
          <p:nvCxnSpPr>
            <p:cNvPr id="13" name="Straight Connector 34">
              <a:extLst>
                <a:ext uri="{FF2B5EF4-FFF2-40B4-BE49-F238E27FC236}">
                  <a16:creationId xmlns:a16="http://schemas.microsoft.com/office/drawing/2014/main" id="{73195E4D-47FC-4642-B2B9-73F27DCC8AD2}"/>
                </a:ext>
              </a:extLst>
            </p:cNvPr>
            <p:cNvCxnSpPr/>
            <p:nvPr/>
          </p:nvCxnSpPr>
          <p:spPr>
            <a:xfrm>
              <a:off x="4650533" y="3884863"/>
              <a:ext cx="1" cy="424447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3">
              <a:extLst>
                <a:ext uri="{FF2B5EF4-FFF2-40B4-BE49-F238E27FC236}">
                  <a16:creationId xmlns:a16="http://schemas.microsoft.com/office/drawing/2014/main" id="{E0300981-260D-4C81-BD6E-F5EFD4081A15}"/>
                </a:ext>
              </a:extLst>
            </p:cNvPr>
            <p:cNvSpPr/>
            <p:nvPr/>
          </p:nvSpPr>
          <p:spPr>
            <a:xfrm>
              <a:off x="1519544" y="1921020"/>
              <a:ext cx="1016000" cy="1016000"/>
            </a:xfrm>
            <a:prstGeom prst="ellipse">
              <a:avLst/>
            </a:prstGeom>
            <a:solidFill>
              <a:srgbClr val="553C32"/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linea-ecommerce-10" charset="0"/>
                </a:rPr>
                <a:t>1</a:t>
              </a:r>
              <a:endParaRPr lang="en-US" sz="3200" dirty="0">
                <a:latin typeface="Roboto Condensed Light" charset="0"/>
              </a:endParaRPr>
            </a:p>
          </p:txBody>
        </p:sp>
        <p:cxnSp>
          <p:nvCxnSpPr>
            <p:cNvPr id="15" name="Straight Connector 31">
              <a:extLst>
                <a:ext uri="{FF2B5EF4-FFF2-40B4-BE49-F238E27FC236}">
                  <a16:creationId xmlns:a16="http://schemas.microsoft.com/office/drawing/2014/main" id="{8EFE1FFB-81E4-4501-B27A-815B19C466C5}"/>
                </a:ext>
              </a:extLst>
            </p:cNvPr>
            <p:cNvCxnSpPr>
              <a:stCxn id="14" idx="4"/>
            </p:cNvCxnSpPr>
            <p:nvPr/>
          </p:nvCxnSpPr>
          <p:spPr>
            <a:xfrm>
              <a:off x="2027544" y="2937020"/>
              <a:ext cx="1" cy="424447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F7AD7912-3851-4F45-B358-0F79B478F7B1}"/>
              </a:ext>
            </a:extLst>
          </p:cNvPr>
          <p:cNvSpPr txBox="1"/>
          <p:nvPr/>
        </p:nvSpPr>
        <p:spPr>
          <a:xfrm>
            <a:off x="756413" y="39407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4ED3D7FD-7286-46D7-8CF6-924952F55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207" y="373440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8FB7BD6-FE24-4F2A-8E48-B504B1F07F3D}"/>
              </a:ext>
            </a:extLst>
          </p:cNvPr>
          <p:cNvSpPr txBox="1"/>
          <p:nvPr/>
        </p:nvSpPr>
        <p:spPr>
          <a:xfrm>
            <a:off x="2689369" y="39407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7D5E3239-C02F-42F3-ACA9-F5E2655D2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4163" y="373440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C387846-0C2C-4DFE-B1CD-374A23FA7F42}"/>
              </a:ext>
            </a:extLst>
          </p:cNvPr>
          <p:cNvSpPr txBox="1"/>
          <p:nvPr/>
        </p:nvSpPr>
        <p:spPr>
          <a:xfrm>
            <a:off x="4598932" y="397323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FCBCE22B-09C1-4307-9C8D-146064F20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726" y="376689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1B50970-14DB-48F0-9611-080B157E049F}"/>
              </a:ext>
            </a:extLst>
          </p:cNvPr>
          <p:cNvSpPr txBox="1"/>
          <p:nvPr/>
        </p:nvSpPr>
        <p:spPr>
          <a:xfrm>
            <a:off x="6477607" y="397621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FAD42117-7BDD-4419-95EF-0AA953A5F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2401" y="3769876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87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BEC3A3-EC45-4B05-A544-A035E1DEE740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F44BBC5E-6E52-4E77-80B1-5FC1166E0C0E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28F174-4B55-4C6E-B216-F82B77A21A07}"/>
              </a:ext>
            </a:extLst>
          </p:cNvPr>
          <p:cNvGrpSpPr/>
          <p:nvPr/>
        </p:nvGrpSpPr>
        <p:grpSpPr>
          <a:xfrm>
            <a:off x="3121290" y="1484897"/>
            <a:ext cx="2999173" cy="2591503"/>
            <a:chOff x="4018989" y="2166425"/>
            <a:chExt cx="4059014" cy="3507282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92D5D53-9F1C-4BD6-A282-4E83FF27B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989" y="2212212"/>
              <a:ext cx="2548046" cy="1570493"/>
            </a:xfrm>
            <a:custGeom>
              <a:avLst/>
              <a:gdLst>
                <a:gd name="T0" fmla="*/ 328 w 591"/>
                <a:gd name="T1" fmla="*/ 111 h 364"/>
                <a:gd name="T2" fmla="*/ 277 w 591"/>
                <a:gd name="T3" fmla="*/ 187 h 364"/>
                <a:gd name="T4" fmla="*/ 423 w 591"/>
                <a:gd name="T5" fmla="*/ 295 h 364"/>
                <a:gd name="T6" fmla="*/ 591 w 591"/>
                <a:gd name="T7" fmla="*/ 351 h 364"/>
                <a:gd name="T8" fmla="*/ 589 w 591"/>
                <a:gd name="T9" fmla="*/ 364 h 364"/>
                <a:gd name="T10" fmla="*/ 381 w 591"/>
                <a:gd name="T11" fmla="*/ 325 h 364"/>
                <a:gd name="T12" fmla="*/ 69 w 591"/>
                <a:gd name="T13" fmla="*/ 131 h 364"/>
                <a:gd name="T14" fmla="*/ 0 w 591"/>
                <a:gd name="T15" fmla="*/ 96 h 364"/>
                <a:gd name="T16" fmla="*/ 140 w 591"/>
                <a:gd name="T17" fmla="*/ 5 h 364"/>
                <a:gd name="T18" fmla="*/ 177 w 591"/>
                <a:gd name="T19" fmla="*/ 9 h 364"/>
                <a:gd name="T20" fmla="*/ 328 w 591"/>
                <a:gd name="T21" fmla="*/ 11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364">
                  <a:moveTo>
                    <a:pt x="328" y="111"/>
                  </a:moveTo>
                  <a:cubicBezTo>
                    <a:pt x="259" y="119"/>
                    <a:pt x="242" y="150"/>
                    <a:pt x="277" y="187"/>
                  </a:cubicBezTo>
                  <a:cubicBezTo>
                    <a:pt x="319" y="230"/>
                    <a:pt x="370" y="267"/>
                    <a:pt x="423" y="295"/>
                  </a:cubicBezTo>
                  <a:cubicBezTo>
                    <a:pt x="475" y="322"/>
                    <a:pt x="535" y="333"/>
                    <a:pt x="591" y="351"/>
                  </a:cubicBezTo>
                  <a:cubicBezTo>
                    <a:pt x="591" y="355"/>
                    <a:pt x="590" y="360"/>
                    <a:pt x="589" y="364"/>
                  </a:cubicBezTo>
                  <a:cubicBezTo>
                    <a:pt x="520" y="351"/>
                    <a:pt x="449" y="345"/>
                    <a:pt x="381" y="325"/>
                  </a:cubicBezTo>
                  <a:cubicBezTo>
                    <a:pt x="260" y="291"/>
                    <a:pt x="149" y="236"/>
                    <a:pt x="69" y="131"/>
                  </a:cubicBezTo>
                  <a:cubicBezTo>
                    <a:pt x="56" y="115"/>
                    <a:pt x="28" y="110"/>
                    <a:pt x="0" y="96"/>
                  </a:cubicBezTo>
                  <a:cubicBezTo>
                    <a:pt x="47" y="65"/>
                    <a:pt x="93" y="33"/>
                    <a:pt x="140" y="5"/>
                  </a:cubicBezTo>
                  <a:cubicBezTo>
                    <a:pt x="149" y="0"/>
                    <a:pt x="168" y="3"/>
                    <a:pt x="177" y="9"/>
                  </a:cubicBezTo>
                  <a:cubicBezTo>
                    <a:pt x="224" y="39"/>
                    <a:pt x="270" y="71"/>
                    <a:pt x="328" y="111"/>
                  </a:cubicBezTo>
                  <a:close/>
                </a:path>
              </a:pathLst>
            </a:custGeom>
            <a:solidFill>
              <a:srgbClr val="553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97A1CE8-FB6D-47A1-AFEA-C1297C9BF345}"/>
                </a:ext>
              </a:extLst>
            </p:cNvPr>
            <p:cNvSpPr txBox="1"/>
            <p:nvPr/>
          </p:nvSpPr>
          <p:spPr>
            <a:xfrm>
              <a:off x="4673569" y="2491348"/>
              <a:ext cx="61287" cy="175106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1AD5B415-166B-4B8C-B624-E6BD19688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4680" y="2166425"/>
              <a:ext cx="1240827" cy="1103466"/>
            </a:xfrm>
            <a:custGeom>
              <a:avLst/>
              <a:gdLst>
                <a:gd name="T0" fmla="*/ 288 w 288"/>
                <a:gd name="T1" fmla="*/ 122 h 256"/>
                <a:gd name="T2" fmla="*/ 179 w 288"/>
                <a:gd name="T3" fmla="*/ 120 h 256"/>
                <a:gd name="T4" fmla="*/ 84 w 288"/>
                <a:gd name="T5" fmla="*/ 100 h 256"/>
                <a:gd name="T6" fmla="*/ 33 w 288"/>
                <a:gd name="T7" fmla="*/ 177 h 256"/>
                <a:gd name="T8" fmla="*/ 22 w 288"/>
                <a:gd name="T9" fmla="*/ 256 h 256"/>
                <a:gd name="T10" fmla="*/ 1 w 288"/>
                <a:gd name="T11" fmla="*/ 117 h 256"/>
                <a:gd name="T12" fmla="*/ 146 w 288"/>
                <a:gd name="T13" fmla="*/ 31 h 256"/>
                <a:gd name="T14" fmla="*/ 288 w 288"/>
                <a:gd name="T15" fmla="*/ 1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56">
                  <a:moveTo>
                    <a:pt x="288" y="122"/>
                  </a:moveTo>
                  <a:cubicBezTo>
                    <a:pt x="241" y="135"/>
                    <a:pt x="215" y="160"/>
                    <a:pt x="179" y="120"/>
                  </a:cubicBezTo>
                  <a:cubicBezTo>
                    <a:pt x="160" y="99"/>
                    <a:pt x="111" y="91"/>
                    <a:pt x="84" y="100"/>
                  </a:cubicBezTo>
                  <a:cubicBezTo>
                    <a:pt x="61" y="108"/>
                    <a:pt x="44" y="148"/>
                    <a:pt x="33" y="177"/>
                  </a:cubicBezTo>
                  <a:cubicBezTo>
                    <a:pt x="25" y="200"/>
                    <a:pt x="32" y="228"/>
                    <a:pt x="22" y="256"/>
                  </a:cubicBezTo>
                  <a:cubicBezTo>
                    <a:pt x="14" y="209"/>
                    <a:pt x="0" y="163"/>
                    <a:pt x="1" y="117"/>
                  </a:cubicBezTo>
                  <a:cubicBezTo>
                    <a:pt x="3" y="42"/>
                    <a:pt x="73" y="0"/>
                    <a:pt x="146" y="31"/>
                  </a:cubicBezTo>
                  <a:cubicBezTo>
                    <a:pt x="193" y="50"/>
                    <a:pt x="234" y="86"/>
                    <a:pt x="288" y="122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A1577D9-3C2E-496D-AB73-DDC6C78967C0}"/>
                </a:ext>
              </a:extLst>
            </p:cNvPr>
            <p:cNvSpPr txBox="1"/>
            <p:nvPr/>
          </p:nvSpPr>
          <p:spPr>
            <a:xfrm>
              <a:off x="6710286" y="2578765"/>
              <a:ext cx="85332" cy="127998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AED5EFA0-4322-48BC-B8C0-DBCA05C5E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3758" y="2919621"/>
              <a:ext cx="1774245" cy="1934500"/>
            </a:xfrm>
            <a:custGeom>
              <a:avLst/>
              <a:gdLst>
                <a:gd name="T0" fmla="*/ 358 w 411"/>
                <a:gd name="T1" fmla="*/ 449 h 449"/>
                <a:gd name="T2" fmla="*/ 229 w 411"/>
                <a:gd name="T3" fmla="*/ 251 h 449"/>
                <a:gd name="T4" fmla="*/ 250 w 411"/>
                <a:gd name="T5" fmla="*/ 191 h 449"/>
                <a:gd name="T6" fmla="*/ 63 w 411"/>
                <a:gd name="T7" fmla="*/ 28 h 449"/>
                <a:gd name="T8" fmla="*/ 0 w 411"/>
                <a:gd name="T9" fmla="*/ 0 h 449"/>
                <a:gd name="T10" fmla="*/ 274 w 411"/>
                <a:gd name="T11" fmla="*/ 139 h 449"/>
                <a:gd name="T12" fmla="*/ 396 w 411"/>
                <a:gd name="T13" fmla="*/ 312 h 449"/>
                <a:gd name="T14" fmla="*/ 376 w 411"/>
                <a:gd name="T15" fmla="*/ 449 h 449"/>
                <a:gd name="T16" fmla="*/ 358 w 411"/>
                <a:gd name="T1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449">
                  <a:moveTo>
                    <a:pt x="358" y="449"/>
                  </a:moveTo>
                  <a:cubicBezTo>
                    <a:pt x="316" y="385"/>
                    <a:pt x="274" y="320"/>
                    <a:pt x="229" y="251"/>
                  </a:cubicBezTo>
                  <a:cubicBezTo>
                    <a:pt x="272" y="244"/>
                    <a:pt x="262" y="217"/>
                    <a:pt x="250" y="191"/>
                  </a:cubicBezTo>
                  <a:cubicBezTo>
                    <a:pt x="212" y="109"/>
                    <a:pt x="142" y="63"/>
                    <a:pt x="63" y="28"/>
                  </a:cubicBezTo>
                  <a:cubicBezTo>
                    <a:pt x="42" y="19"/>
                    <a:pt x="20" y="12"/>
                    <a:pt x="0" y="0"/>
                  </a:cubicBezTo>
                  <a:cubicBezTo>
                    <a:pt x="108" y="12"/>
                    <a:pt x="201" y="60"/>
                    <a:pt x="274" y="139"/>
                  </a:cubicBezTo>
                  <a:cubicBezTo>
                    <a:pt x="321" y="191"/>
                    <a:pt x="369" y="248"/>
                    <a:pt x="396" y="312"/>
                  </a:cubicBezTo>
                  <a:cubicBezTo>
                    <a:pt x="411" y="348"/>
                    <a:pt x="384" y="403"/>
                    <a:pt x="376" y="449"/>
                  </a:cubicBezTo>
                  <a:cubicBezTo>
                    <a:pt x="370" y="449"/>
                    <a:pt x="364" y="449"/>
                    <a:pt x="358" y="449"/>
                  </a:cubicBezTo>
                  <a:close/>
                </a:path>
              </a:pathLst>
            </a:custGeom>
            <a:solidFill>
              <a:srgbClr val="553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92E7BC6-FA13-4EBC-AA7F-4BB36FF27D76}"/>
                </a:ext>
              </a:extLst>
            </p:cNvPr>
            <p:cNvSpPr txBox="1"/>
            <p:nvPr/>
          </p:nvSpPr>
          <p:spPr>
            <a:xfrm>
              <a:off x="7673934" y="4118313"/>
              <a:ext cx="118683" cy="177197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F9E5ABE7-A0B6-4035-A7FC-D6EADFA1D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6176" y="3489668"/>
              <a:ext cx="2126805" cy="2184039"/>
            </a:xfrm>
            <a:custGeom>
              <a:avLst/>
              <a:gdLst>
                <a:gd name="T0" fmla="*/ 242 w 493"/>
                <a:gd name="T1" fmla="*/ 505 h 507"/>
                <a:gd name="T2" fmla="*/ 0 w 493"/>
                <a:gd name="T3" fmla="*/ 303 h 507"/>
                <a:gd name="T4" fmla="*/ 230 w 493"/>
                <a:gd name="T5" fmla="*/ 129 h 507"/>
                <a:gd name="T6" fmla="*/ 314 w 493"/>
                <a:gd name="T7" fmla="*/ 211 h 507"/>
                <a:gd name="T8" fmla="*/ 421 w 493"/>
                <a:gd name="T9" fmla="*/ 129 h 507"/>
                <a:gd name="T10" fmla="*/ 443 w 493"/>
                <a:gd name="T11" fmla="*/ 0 h 507"/>
                <a:gd name="T12" fmla="*/ 418 w 493"/>
                <a:gd name="T13" fmla="*/ 311 h 507"/>
                <a:gd name="T14" fmla="*/ 329 w 493"/>
                <a:gd name="T15" fmla="*/ 397 h 507"/>
                <a:gd name="T16" fmla="*/ 258 w 493"/>
                <a:gd name="T17" fmla="*/ 507 h 507"/>
                <a:gd name="T18" fmla="*/ 242 w 493"/>
                <a:gd name="T19" fmla="*/ 50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3" h="507">
                  <a:moveTo>
                    <a:pt x="242" y="505"/>
                  </a:moveTo>
                  <a:cubicBezTo>
                    <a:pt x="164" y="440"/>
                    <a:pt x="85" y="375"/>
                    <a:pt x="0" y="303"/>
                  </a:cubicBezTo>
                  <a:cubicBezTo>
                    <a:pt x="79" y="244"/>
                    <a:pt x="150" y="189"/>
                    <a:pt x="230" y="129"/>
                  </a:cubicBezTo>
                  <a:cubicBezTo>
                    <a:pt x="234" y="190"/>
                    <a:pt x="263" y="214"/>
                    <a:pt x="314" y="211"/>
                  </a:cubicBezTo>
                  <a:cubicBezTo>
                    <a:pt x="369" y="209"/>
                    <a:pt x="405" y="177"/>
                    <a:pt x="421" y="129"/>
                  </a:cubicBezTo>
                  <a:cubicBezTo>
                    <a:pt x="434" y="87"/>
                    <a:pt x="436" y="42"/>
                    <a:pt x="443" y="0"/>
                  </a:cubicBezTo>
                  <a:cubicBezTo>
                    <a:pt x="493" y="74"/>
                    <a:pt x="484" y="220"/>
                    <a:pt x="418" y="311"/>
                  </a:cubicBezTo>
                  <a:cubicBezTo>
                    <a:pt x="394" y="344"/>
                    <a:pt x="363" y="374"/>
                    <a:pt x="329" y="397"/>
                  </a:cubicBezTo>
                  <a:cubicBezTo>
                    <a:pt x="289" y="423"/>
                    <a:pt x="241" y="438"/>
                    <a:pt x="258" y="507"/>
                  </a:cubicBezTo>
                  <a:cubicBezTo>
                    <a:pt x="252" y="506"/>
                    <a:pt x="247" y="506"/>
                    <a:pt x="242" y="505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CC0078D-3E70-44D4-A3F5-73B912AEA03A}"/>
                </a:ext>
              </a:extLst>
            </p:cNvPr>
            <p:cNvSpPr txBox="1"/>
            <p:nvPr/>
          </p:nvSpPr>
          <p:spPr>
            <a:xfrm>
              <a:off x="5740290" y="4741572"/>
              <a:ext cx="120629" cy="174133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8FA8646C-830F-423D-92C2-F48CE08A611D}"/>
              </a:ext>
            </a:extLst>
          </p:cNvPr>
          <p:cNvSpPr txBox="1"/>
          <p:nvPr/>
        </p:nvSpPr>
        <p:spPr>
          <a:xfrm>
            <a:off x="1286316" y="135867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id="{C1D6DCCC-F449-42B2-88CD-05A6856234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1110" y="1152716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741BA13-F5B6-410C-B320-E34F02155427}"/>
              </a:ext>
            </a:extLst>
          </p:cNvPr>
          <p:cNvSpPr txBox="1"/>
          <p:nvPr/>
        </p:nvSpPr>
        <p:spPr>
          <a:xfrm>
            <a:off x="5331231" y="169640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629A121D-2186-4531-B6C2-2C940F9F8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025" y="149044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ADBDB72-CB91-4BFD-95E4-7AD2D220C493}"/>
              </a:ext>
            </a:extLst>
          </p:cNvPr>
          <p:cNvSpPr txBox="1"/>
          <p:nvPr/>
        </p:nvSpPr>
        <p:spPr>
          <a:xfrm>
            <a:off x="1842537" y="347081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F2DF2DE8-51DF-42A2-86E2-5EFD7A80AC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7331" y="3264861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E31052-02DF-4640-A619-7B815A9B2E67}"/>
              </a:ext>
            </a:extLst>
          </p:cNvPr>
          <p:cNvSpPr txBox="1"/>
          <p:nvPr/>
        </p:nvSpPr>
        <p:spPr>
          <a:xfrm>
            <a:off x="5933256" y="319357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3DC6A647-1821-4203-81C9-40DD01881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8050" y="298762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67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BEC3A3-EC45-4B05-A544-A035E1DEE740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F44BBC5E-6E52-4E77-80B1-5FC1166E0C0E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259CE5-85E4-4F45-9318-106756BC0632}"/>
              </a:ext>
            </a:extLst>
          </p:cNvPr>
          <p:cNvGrpSpPr/>
          <p:nvPr/>
        </p:nvGrpSpPr>
        <p:grpSpPr>
          <a:xfrm>
            <a:off x="1064571" y="1159859"/>
            <a:ext cx="1462937" cy="2179923"/>
            <a:chOff x="4835766" y="2132857"/>
            <a:chExt cx="1162595" cy="1732383"/>
          </a:xfrm>
          <a:solidFill>
            <a:srgbClr val="D19876"/>
          </a:solidFill>
        </p:grpSpPr>
        <p:sp>
          <p:nvSpPr>
            <p:cNvPr id="5" name="Rounded Rectangle 35">
              <a:extLst>
                <a:ext uri="{FF2B5EF4-FFF2-40B4-BE49-F238E27FC236}">
                  <a16:creationId xmlns:a16="http://schemas.microsoft.com/office/drawing/2014/main" id="{E46C2B0B-8EAE-4A45-A07D-DE1079597D30}"/>
                </a:ext>
              </a:extLst>
            </p:cNvPr>
            <p:cNvSpPr/>
            <p:nvPr/>
          </p:nvSpPr>
          <p:spPr>
            <a:xfrm>
              <a:off x="4835766" y="2132857"/>
              <a:ext cx="1162594" cy="1732383"/>
            </a:xfrm>
            <a:prstGeom prst="roundRect">
              <a:avLst>
                <a:gd name="adj" fmla="val 14445"/>
              </a:avLst>
            </a:prstGeom>
            <a:solidFill>
              <a:srgbClr val="553C32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Oval 36">
              <a:extLst>
                <a:ext uri="{FF2B5EF4-FFF2-40B4-BE49-F238E27FC236}">
                  <a16:creationId xmlns:a16="http://schemas.microsoft.com/office/drawing/2014/main" id="{D68EBCA0-F2F2-43FC-BEBE-D96BD5E74495}"/>
                </a:ext>
              </a:extLst>
            </p:cNvPr>
            <p:cNvSpPr/>
            <p:nvPr/>
          </p:nvSpPr>
          <p:spPr>
            <a:xfrm>
              <a:off x="4941187" y="2275956"/>
              <a:ext cx="953123" cy="953195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 Placeholder 7">
              <a:extLst>
                <a:ext uri="{FF2B5EF4-FFF2-40B4-BE49-F238E27FC236}">
                  <a16:creationId xmlns:a16="http://schemas.microsoft.com/office/drawing/2014/main" id="{9443C366-5554-4FA4-999D-BAD9BFF1799E}"/>
                </a:ext>
              </a:extLst>
            </p:cNvPr>
            <p:cNvSpPr txBox="1">
              <a:spLocks/>
            </p:cNvSpPr>
            <p:nvPr/>
          </p:nvSpPr>
          <p:spPr>
            <a:xfrm>
              <a:off x="4856001" y="3350516"/>
              <a:ext cx="1142360" cy="304535"/>
            </a:xfrm>
            <a:prstGeom prst="rect">
              <a:avLst/>
            </a:prstGeom>
            <a:noFill/>
          </p:spPr>
          <p:txBody>
            <a:bodyPr vert="horz" lIns="0" tIns="77903" rIns="0" bIns="77903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483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endParaRPr lang="es-ES_tradnl" sz="1000" b="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CBF133F-513E-4189-AB95-69C3404E5807}"/>
              </a:ext>
            </a:extLst>
          </p:cNvPr>
          <p:cNvGrpSpPr/>
          <p:nvPr/>
        </p:nvGrpSpPr>
        <p:grpSpPr>
          <a:xfrm>
            <a:off x="2840625" y="1159859"/>
            <a:ext cx="1462937" cy="2179923"/>
            <a:chOff x="6170733" y="2132857"/>
            <a:chExt cx="1162595" cy="1732383"/>
          </a:xfrm>
        </p:grpSpPr>
        <p:sp>
          <p:nvSpPr>
            <p:cNvPr id="9" name="Rounded Rectangle 39">
              <a:extLst>
                <a:ext uri="{FF2B5EF4-FFF2-40B4-BE49-F238E27FC236}">
                  <a16:creationId xmlns:a16="http://schemas.microsoft.com/office/drawing/2014/main" id="{EE28941E-4926-480F-91DC-01F359BD1C93}"/>
                </a:ext>
              </a:extLst>
            </p:cNvPr>
            <p:cNvSpPr/>
            <p:nvPr/>
          </p:nvSpPr>
          <p:spPr>
            <a:xfrm>
              <a:off x="6170733" y="2132857"/>
              <a:ext cx="1162594" cy="1732383"/>
            </a:xfrm>
            <a:prstGeom prst="roundRect">
              <a:avLst>
                <a:gd name="adj" fmla="val 14445"/>
              </a:avLst>
            </a:prstGeom>
            <a:solidFill>
              <a:schemeClr val="bg2">
                <a:lumMod val="10000"/>
              </a:schemeClr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40">
              <a:extLst>
                <a:ext uri="{FF2B5EF4-FFF2-40B4-BE49-F238E27FC236}">
                  <a16:creationId xmlns:a16="http://schemas.microsoft.com/office/drawing/2014/main" id="{CAD82AA9-A255-4134-930F-BD23A51CDD46}"/>
                </a:ext>
              </a:extLst>
            </p:cNvPr>
            <p:cNvSpPr/>
            <p:nvPr/>
          </p:nvSpPr>
          <p:spPr>
            <a:xfrm>
              <a:off x="6276154" y="2275956"/>
              <a:ext cx="953123" cy="95319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 Placeholder 7">
              <a:extLst>
                <a:ext uri="{FF2B5EF4-FFF2-40B4-BE49-F238E27FC236}">
                  <a16:creationId xmlns:a16="http://schemas.microsoft.com/office/drawing/2014/main" id="{A5221253-BB4C-4D98-A445-EED85A72DFDE}"/>
                </a:ext>
              </a:extLst>
            </p:cNvPr>
            <p:cNvSpPr txBox="1">
              <a:spLocks/>
            </p:cNvSpPr>
            <p:nvPr/>
          </p:nvSpPr>
          <p:spPr>
            <a:xfrm>
              <a:off x="6190968" y="3350516"/>
              <a:ext cx="1142360" cy="304535"/>
            </a:xfrm>
            <a:prstGeom prst="rect">
              <a:avLst/>
            </a:prstGeom>
          </p:spPr>
          <p:txBody>
            <a:bodyPr vert="horz" lIns="0" tIns="77903" rIns="0" bIns="77903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483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endParaRPr lang="es-ES_tradnl" sz="1000" b="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 Placeholder 7">
              <a:extLst>
                <a:ext uri="{FF2B5EF4-FFF2-40B4-BE49-F238E27FC236}">
                  <a16:creationId xmlns:a16="http://schemas.microsoft.com/office/drawing/2014/main" id="{3B485B39-97D4-4691-9421-BCA67BAF05B6}"/>
                </a:ext>
              </a:extLst>
            </p:cNvPr>
            <p:cNvSpPr txBox="1">
              <a:spLocks/>
            </p:cNvSpPr>
            <p:nvPr/>
          </p:nvSpPr>
          <p:spPr>
            <a:xfrm>
              <a:off x="6397419" y="2459713"/>
              <a:ext cx="737464" cy="586209"/>
            </a:xfrm>
            <a:prstGeom prst="rect">
              <a:avLst/>
            </a:prstGeom>
          </p:spPr>
          <p:txBody>
            <a:bodyPr vert="horz" lIns="0" tIns="77903" rIns="0" bIns="77903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372" b="1" kern="1200">
                  <a:solidFill>
                    <a:schemeClr val="accent1"/>
                  </a:solidFill>
                  <a:latin typeface="FontAwesome"/>
                  <a:ea typeface="+mn-ea"/>
                  <a:cs typeface="FontAwesome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_tradnl" sz="1000" b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C0370E3-E197-4C9A-BB43-44CD7FB03B2A}"/>
              </a:ext>
            </a:extLst>
          </p:cNvPr>
          <p:cNvGrpSpPr/>
          <p:nvPr/>
        </p:nvGrpSpPr>
        <p:grpSpPr>
          <a:xfrm>
            <a:off x="4613851" y="1159859"/>
            <a:ext cx="1462938" cy="2179922"/>
            <a:chOff x="7559636" y="2132857"/>
            <a:chExt cx="1162596" cy="1732383"/>
          </a:xfrm>
          <a:solidFill>
            <a:srgbClr val="D19876"/>
          </a:solidFill>
        </p:grpSpPr>
        <p:sp>
          <p:nvSpPr>
            <p:cNvPr id="14" name="Rounded Rectangle 43">
              <a:extLst>
                <a:ext uri="{FF2B5EF4-FFF2-40B4-BE49-F238E27FC236}">
                  <a16:creationId xmlns:a16="http://schemas.microsoft.com/office/drawing/2014/main" id="{64EA441E-518D-4AF1-A7E9-372BB875FC23}"/>
                </a:ext>
              </a:extLst>
            </p:cNvPr>
            <p:cNvSpPr/>
            <p:nvPr/>
          </p:nvSpPr>
          <p:spPr>
            <a:xfrm>
              <a:off x="7559636" y="2132857"/>
              <a:ext cx="1162594" cy="1732383"/>
            </a:xfrm>
            <a:prstGeom prst="roundRect">
              <a:avLst>
                <a:gd name="adj" fmla="val 14445"/>
              </a:avLst>
            </a:prstGeom>
            <a:solidFill>
              <a:srgbClr val="553C32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44">
              <a:extLst>
                <a:ext uri="{FF2B5EF4-FFF2-40B4-BE49-F238E27FC236}">
                  <a16:creationId xmlns:a16="http://schemas.microsoft.com/office/drawing/2014/main" id="{9FEBCE06-1A9A-487F-AFD3-38B0574EE515}"/>
                </a:ext>
              </a:extLst>
            </p:cNvPr>
            <p:cNvSpPr/>
            <p:nvPr/>
          </p:nvSpPr>
          <p:spPr>
            <a:xfrm>
              <a:off x="7665058" y="2275956"/>
              <a:ext cx="953123" cy="953195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 Placeholder 7">
              <a:extLst>
                <a:ext uri="{FF2B5EF4-FFF2-40B4-BE49-F238E27FC236}">
                  <a16:creationId xmlns:a16="http://schemas.microsoft.com/office/drawing/2014/main" id="{AD4DB7A1-5247-474D-87A0-B6F96E521592}"/>
                </a:ext>
              </a:extLst>
            </p:cNvPr>
            <p:cNvSpPr txBox="1">
              <a:spLocks/>
            </p:cNvSpPr>
            <p:nvPr/>
          </p:nvSpPr>
          <p:spPr>
            <a:xfrm>
              <a:off x="7579872" y="3350516"/>
              <a:ext cx="1142360" cy="304535"/>
            </a:xfrm>
            <a:prstGeom prst="rect">
              <a:avLst/>
            </a:prstGeom>
            <a:noFill/>
          </p:spPr>
          <p:txBody>
            <a:bodyPr vert="horz" lIns="0" tIns="77903" rIns="0" bIns="77903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483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endParaRPr lang="es-ES_tradnl" sz="1000" b="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7">
              <a:extLst>
                <a:ext uri="{FF2B5EF4-FFF2-40B4-BE49-F238E27FC236}">
                  <a16:creationId xmlns:a16="http://schemas.microsoft.com/office/drawing/2014/main" id="{BDAD6B4B-4E4D-496A-A589-B7E05BAF4AAD}"/>
                </a:ext>
              </a:extLst>
            </p:cNvPr>
            <p:cNvSpPr txBox="1">
              <a:spLocks/>
            </p:cNvSpPr>
            <p:nvPr/>
          </p:nvSpPr>
          <p:spPr>
            <a:xfrm>
              <a:off x="7786324" y="2459713"/>
              <a:ext cx="737464" cy="586209"/>
            </a:xfrm>
            <a:prstGeom prst="rect">
              <a:avLst/>
            </a:prstGeom>
            <a:noFill/>
          </p:spPr>
          <p:txBody>
            <a:bodyPr vert="horz" lIns="0" tIns="77903" rIns="0" bIns="77903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372" b="1" kern="1200">
                  <a:solidFill>
                    <a:schemeClr val="accent1"/>
                  </a:solidFill>
                  <a:latin typeface="FontAwesome"/>
                  <a:ea typeface="+mn-ea"/>
                  <a:cs typeface="FontAwesome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_tradnl" sz="1000" b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5CEA8C7-0941-40E8-93E0-55EE427D1FD4}"/>
              </a:ext>
            </a:extLst>
          </p:cNvPr>
          <p:cNvGrpSpPr/>
          <p:nvPr/>
        </p:nvGrpSpPr>
        <p:grpSpPr>
          <a:xfrm>
            <a:off x="6387081" y="1159859"/>
            <a:ext cx="1462938" cy="2179922"/>
            <a:chOff x="8965852" y="2132857"/>
            <a:chExt cx="1162596" cy="1732383"/>
          </a:xfrm>
        </p:grpSpPr>
        <p:sp>
          <p:nvSpPr>
            <p:cNvPr id="19" name="Rounded Rectangle 47">
              <a:extLst>
                <a:ext uri="{FF2B5EF4-FFF2-40B4-BE49-F238E27FC236}">
                  <a16:creationId xmlns:a16="http://schemas.microsoft.com/office/drawing/2014/main" id="{2C53D9C2-F0AE-409A-98D5-786F280FF915}"/>
                </a:ext>
              </a:extLst>
            </p:cNvPr>
            <p:cNvSpPr/>
            <p:nvPr/>
          </p:nvSpPr>
          <p:spPr>
            <a:xfrm>
              <a:off x="8965852" y="2132857"/>
              <a:ext cx="1162594" cy="1732383"/>
            </a:xfrm>
            <a:prstGeom prst="roundRect">
              <a:avLst>
                <a:gd name="adj" fmla="val 14445"/>
              </a:avLst>
            </a:prstGeom>
            <a:solidFill>
              <a:srgbClr val="553C32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48">
              <a:extLst>
                <a:ext uri="{FF2B5EF4-FFF2-40B4-BE49-F238E27FC236}">
                  <a16:creationId xmlns:a16="http://schemas.microsoft.com/office/drawing/2014/main" id="{BA833C60-64A8-4C7A-9E41-73268FBAFA0A}"/>
                </a:ext>
              </a:extLst>
            </p:cNvPr>
            <p:cNvSpPr/>
            <p:nvPr/>
          </p:nvSpPr>
          <p:spPr>
            <a:xfrm>
              <a:off x="9071273" y="2275956"/>
              <a:ext cx="953123" cy="95319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7">
              <a:extLst>
                <a:ext uri="{FF2B5EF4-FFF2-40B4-BE49-F238E27FC236}">
                  <a16:creationId xmlns:a16="http://schemas.microsoft.com/office/drawing/2014/main" id="{1B5BC86D-2E08-4E04-8965-93276D4D1497}"/>
                </a:ext>
              </a:extLst>
            </p:cNvPr>
            <p:cNvSpPr txBox="1">
              <a:spLocks/>
            </p:cNvSpPr>
            <p:nvPr/>
          </p:nvSpPr>
          <p:spPr>
            <a:xfrm>
              <a:off x="8986088" y="3350516"/>
              <a:ext cx="1142360" cy="304535"/>
            </a:xfrm>
            <a:prstGeom prst="rect">
              <a:avLst/>
            </a:prstGeom>
          </p:spPr>
          <p:txBody>
            <a:bodyPr vert="horz" lIns="0" tIns="77903" rIns="0" bIns="77903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483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endParaRPr lang="es-ES_tradnl" sz="1000" b="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 Placeholder 7">
              <a:extLst>
                <a:ext uri="{FF2B5EF4-FFF2-40B4-BE49-F238E27FC236}">
                  <a16:creationId xmlns:a16="http://schemas.microsoft.com/office/drawing/2014/main" id="{9379FF44-1E38-43F3-849D-CF49E42B3AB0}"/>
                </a:ext>
              </a:extLst>
            </p:cNvPr>
            <p:cNvSpPr txBox="1">
              <a:spLocks/>
            </p:cNvSpPr>
            <p:nvPr/>
          </p:nvSpPr>
          <p:spPr>
            <a:xfrm>
              <a:off x="9192539" y="2459713"/>
              <a:ext cx="737464" cy="586209"/>
            </a:xfrm>
            <a:prstGeom prst="rect">
              <a:avLst/>
            </a:prstGeom>
          </p:spPr>
          <p:txBody>
            <a:bodyPr vert="horz" lIns="0" tIns="77903" rIns="0" bIns="77903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372" b="1" kern="1200">
                  <a:solidFill>
                    <a:schemeClr val="accent1"/>
                  </a:solidFill>
                  <a:latin typeface="FontAwesome"/>
                  <a:ea typeface="+mn-ea"/>
                  <a:cs typeface="FontAwesome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_tradnl" sz="1000" b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4">
            <a:extLst>
              <a:ext uri="{FF2B5EF4-FFF2-40B4-BE49-F238E27FC236}">
                <a16:creationId xmlns:a16="http://schemas.microsoft.com/office/drawing/2014/main" id="{EDB10907-41F2-4406-BC3E-18D634D90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418" y="278051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43FFFE40-C40F-4433-8723-320B6E33C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352" y="2796691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CFB8CF9-B5CB-45F1-ADDD-8481351B7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4955" y="278216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D01AB1E7-EA5F-48FD-80E0-BFEC4076C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435" y="278197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0B7A03A-AD3F-461C-A2DC-91BC99935F18}"/>
              </a:ext>
            </a:extLst>
          </p:cNvPr>
          <p:cNvSpPr txBox="1"/>
          <p:nvPr/>
        </p:nvSpPr>
        <p:spPr>
          <a:xfrm>
            <a:off x="814117" y="369469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BF09CF0-5DF9-46CE-BFD0-1B73F3041FA3}"/>
              </a:ext>
            </a:extLst>
          </p:cNvPr>
          <p:cNvSpPr txBox="1"/>
          <p:nvPr/>
        </p:nvSpPr>
        <p:spPr>
          <a:xfrm>
            <a:off x="2566558" y="372065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70536BF-C734-4058-A3FE-0EF8AF79BA8A}"/>
              </a:ext>
            </a:extLst>
          </p:cNvPr>
          <p:cNvSpPr txBox="1"/>
          <p:nvPr/>
        </p:nvSpPr>
        <p:spPr>
          <a:xfrm>
            <a:off x="4363396" y="369246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8D3F513-04BE-4C21-90A7-75A5F34D9FF2}"/>
              </a:ext>
            </a:extLst>
          </p:cNvPr>
          <p:cNvSpPr txBox="1"/>
          <p:nvPr/>
        </p:nvSpPr>
        <p:spPr>
          <a:xfrm>
            <a:off x="6136626" y="369201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Freeform 11">
            <a:extLst>
              <a:ext uri="{FF2B5EF4-FFF2-40B4-BE49-F238E27FC236}">
                <a16:creationId xmlns:a16="http://schemas.microsoft.com/office/drawing/2014/main" id="{D86DEC7E-9E9B-416A-9B2E-1341175281E5}"/>
              </a:ext>
            </a:extLst>
          </p:cNvPr>
          <p:cNvSpPr>
            <a:spLocks noEditPoints="1"/>
          </p:cNvSpPr>
          <p:nvPr/>
        </p:nvSpPr>
        <p:spPr bwMode="auto">
          <a:xfrm>
            <a:off x="3436896" y="1829479"/>
            <a:ext cx="264741" cy="243477"/>
          </a:xfrm>
          <a:custGeom>
            <a:avLst/>
            <a:gdLst/>
            <a:ahLst/>
            <a:cxnLst>
              <a:cxn ang="0">
                <a:pos x="102" y="42"/>
              </a:cxn>
              <a:cxn ang="0">
                <a:pos x="102" y="41"/>
              </a:cxn>
              <a:cxn ang="0">
                <a:pos x="102" y="41"/>
              </a:cxn>
              <a:cxn ang="0">
                <a:pos x="102" y="41"/>
              </a:cxn>
              <a:cxn ang="0">
                <a:pos x="86" y="35"/>
              </a:cxn>
              <a:cxn ang="0">
                <a:pos x="100" y="13"/>
              </a:cxn>
              <a:cxn ang="0">
                <a:pos x="99" y="4"/>
              </a:cxn>
              <a:cxn ang="0">
                <a:pos x="97" y="2"/>
              </a:cxn>
              <a:cxn ang="0">
                <a:pos x="88" y="3"/>
              </a:cxn>
              <a:cxn ang="0">
                <a:pos x="57" y="32"/>
              </a:cxn>
              <a:cxn ang="0">
                <a:pos x="51" y="32"/>
              </a:cxn>
              <a:cxn ang="0">
                <a:pos x="0" y="41"/>
              </a:cxn>
              <a:cxn ang="0">
                <a:pos x="0" y="41"/>
              </a:cxn>
              <a:cxn ang="0">
                <a:pos x="0" y="41"/>
              </a:cxn>
              <a:cxn ang="0">
                <a:pos x="0" y="42"/>
              </a:cxn>
              <a:cxn ang="0">
                <a:pos x="0" y="42"/>
              </a:cxn>
              <a:cxn ang="0">
                <a:pos x="0" y="42"/>
              </a:cxn>
              <a:cxn ang="0">
                <a:pos x="51" y="94"/>
              </a:cxn>
              <a:cxn ang="0">
                <a:pos x="102" y="42"/>
              </a:cxn>
              <a:cxn ang="0">
                <a:pos x="102" y="42"/>
              </a:cxn>
              <a:cxn ang="0">
                <a:pos x="102" y="42"/>
              </a:cxn>
              <a:cxn ang="0">
                <a:pos x="85" y="10"/>
              </a:cxn>
              <a:cxn ang="0">
                <a:pos x="88" y="13"/>
              </a:cxn>
              <a:cxn ang="0">
                <a:pos x="85" y="15"/>
              </a:cxn>
              <a:cxn ang="0">
                <a:pos x="83" y="13"/>
              </a:cxn>
              <a:cxn ang="0">
                <a:pos x="85" y="10"/>
              </a:cxn>
              <a:cxn ang="0">
                <a:pos x="79" y="16"/>
              </a:cxn>
              <a:cxn ang="0">
                <a:pos x="81" y="16"/>
              </a:cxn>
              <a:cxn ang="0">
                <a:pos x="81" y="18"/>
              </a:cxn>
              <a:cxn ang="0">
                <a:pos x="60" y="40"/>
              </a:cxn>
              <a:cxn ang="0">
                <a:pos x="58" y="41"/>
              </a:cxn>
              <a:cxn ang="0">
                <a:pos x="57" y="40"/>
              </a:cxn>
              <a:cxn ang="0">
                <a:pos x="57" y="38"/>
              </a:cxn>
              <a:cxn ang="0">
                <a:pos x="79" y="16"/>
              </a:cxn>
              <a:cxn ang="0">
                <a:pos x="51" y="51"/>
              </a:cxn>
              <a:cxn ang="0">
                <a:pos x="9" y="44"/>
              </a:cxn>
              <a:cxn ang="0">
                <a:pos x="51" y="37"/>
              </a:cxn>
              <a:cxn ang="0">
                <a:pos x="52" y="37"/>
              </a:cxn>
              <a:cxn ang="0">
                <a:pos x="42" y="47"/>
              </a:cxn>
              <a:cxn ang="0">
                <a:pos x="79" y="46"/>
              </a:cxn>
              <a:cxn ang="0">
                <a:pos x="83" y="39"/>
              </a:cxn>
              <a:cxn ang="0">
                <a:pos x="93" y="44"/>
              </a:cxn>
              <a:cxn ang="0">
                <a:pos x="51" y="51"/>
              </a:cxn>
              <a:cxn ang="0">
                <a:pos x="51" y="51"/>
              </a:cxn>
              <a:cxn ang="0">
                <a:pos x="51" y="51"/>
              </a:cxn>
            </a:cxnLst>
            <a:rect l="0" t="0" r="r" b="b"/>
            <a:pathLst>
              <a:path w="102" h="94">
                <a:moveTo>
                  <a:pt x="102" y="42"/>
                </a:moveTo>
                <a:cubicBezTo>
                  <a:pt x="102" y="42"/>
                  <a:pt x="102" y="42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5" y="37"/>
                  <a:pt x="86" y="35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2" y="10"/>
                  <a:pt x="101" y="6"/>
                  <a:pt x="99" y="4"/>
                </a:cubicBezTo>
                <a:cubicBezTo>
                  <a:pt x="97" y="2"/>
                  <a:pt x="97" y="2"/>
                  <a:pt x="97" y="2"/>
                </a:cubicBezTo>
                <a:cubicBezTo>
                  <a:pt x="94" y="0"/>
                  <a:pt x="90" y="1"/>
                  <a:pt x="88" y="3"/>
                </a:cubicBezTo>
                <a:cubicBezTo>
                  <a:pt x="57" y="32"/>
                  <a:pt x="57" y="32"/>
                  <a:pt x="57" y="32"/>
                </a:cubicBezTo>
                <a:cubicBezTo>
                  <a:pt x="55" y="32"/>
                  <a:pt x="53" y="32"/>
                  <a:pt x="51" y="32"/>
                </a:cubicBezTo>
                <a:cubicBezTo>
                  <a:pt x="24" y="32"/>
                  <a:pt x="2" y="3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71"/>
                  <a:pt x="23" y="94"/>
                  <a:pt x="51" y="94"/>
                </a:cubicBezTo>
                <a:cubicBezTo>
                  <a:pt x="79" y="94"/>
                  <a:pt x="102" y="70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lose/>
                <a:moveTo>
                  <a:pt x="85" y="10"/>
                </a:moveTo>
                <a:cubicBezTo>
                  <a:pt x="87" y="10"/>
                  <a:pt x="88" y="11"/>
                  <a:pt x="88" y="13"/>
                </a:cubicBezTo>
                <a:cubicBezTo>
                  <a:pt x="88" y="14"/>
                  <a:pt x="87" y="15"/>
                  <a:pt x="85" y="15"/>
                </a:cubicBezTo>
                <a:cubicBezTo>
                  <a:pt x="84" y="15"/>
                  <a:pt x="83" y="14"/>
                  <a:pt x="83" y="13"/>
                </a:cubicBezTo>
                <a:cubicBezTo>
                  <a:pt x="83" y="11"/>
                  <a:pt x="84" y="10"/>
                  <a:pt x="85" y="10"/>
                </a:cubicBezTo>
                <a:close/>
                <a:moveTo>
                  <a:pt x="79" y="16"/>
                </a:moveTo>
                <a:cubicBezTo>
                  <a:pt x="79" y="15"/>
                  <a:pt x="81" y="15"/>
                  <a:pt x="81" y="16"/>
                </a:cubicBezTo>
                <a:cubicBezTo>
                  <a:pt x="82" y="17"/>
                  <a:pt x="82" y="18"/>
                  <a:pt x="81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1"/>
                  <a:pt x="59" y="41"/>
                  <a:pt x="58" y="41"/>
                </a:cubicBezTo>
                <a:cubicBezTo>
                  <a:pt x="58" y="41"/>
                  <a:pt x="57" y="41"/>
                  <a:pt x="57" y="40"/>
                </a:cubicBezTo>
                <a:cubicBezTo>
                  <a:pt x="56" y="40"/>
                  <a:pt x="56" y="38"/>
                  <a:pt x="57" y="38"/>
                </a:cubicBezTo>
                <a:lnTo>
                  <a:pt x="79" y="16"/>
                </a:lnTo>
                <a:close/>
                <a:moveTo>
                  <a:pt x="51" y="51"/>
                </a:moveTo>
                <a:cubicBezTo>
                  <a:pt x="28" y="51"/>
                  <a:pt x="9" y="48"/>
                  <a:pt x="9" y="44"/>
                </a:cubicBezTo>
                <a:cubicBezTo>
                  <a:pt x="9" y="40"/>
                  <a:pt x="28" y="37"/>
                  <a:pt x="51" y="37"/>
                </a:cubicBezTo>
                <a:cubicBezTo>
                  <a:pt x="51" y="37"/>
                  <a:pt x="52" y="37"/>
                  <a:pt x="52" y="3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61" y="49"/>
                  <a:pt x="79" y="46"/>
                </a:cubicBezTo>
                <a:cubicBezTo>
                  <a:pt x="83" y="39"/>
                  <a:pt x="83" y="39"/>
                  <a:pt x="83" y="39"/>
                </a:cubicBezTo>
                <a:cubicBezTo>
                  <a:pt x="89" y="41"/>
                  <a:pt x="93" y="42"/>
                  <a:pt x="93" y="44"/>
                </a:cubicBezTo>
                <a:cubicBezTo>
                  <a:pt x="93" y="48"/>
                  <a:pt x="74" y="51"/>
                  <a:pt x="51" y="51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</a:path>
            </a:pathLst>
          </a:custGeom>
          <a:solidFill>
            <a:srgbClr val="483B4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>
              <a:defRPr/>
            </a:pPr>
            <a:endParaRPr lang="en-US" sz="1600" kern="0">
              <a:solidFill>
                <a:schemeClr val="bg2">
                  <a:lumMod val="25000"/>
                </a:schemeClr>
              </a:solidFill>
              <a:latin typeface="Arial"/>
            </a:endParaRPr>
          </a:p>
        </p:txBody>
      </p:sp>
      <p:grpSp>
        <p:nvGrpSpPr>
          <p:cNvPr id="32" name="Group 14">
            <a:extLst>
              <a:ext uri="{FF2B5EF4-FFF2-40B4-BE49-F238E27FC236}">
                <a16:creationId xmlns:a16="http://schemas.microsoft.com/office/drawing/2014/main" id="{603ADCD2-415B-4B0C-948E-10CD1581999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8207" y="1854278"/>
            <a:ext cx="241440" cy="241440"/>
            <a:chOff x="2761" y="1501"/>
            <a:chExt cx="487" cy="487"/>
          </a:xfrm>
          <a:solidFill>
            <a:srgbClr val="483B44"/>
          </a:solidFill>
        </p:grpSpPr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id="{665A7FBA-DCD3-40C9-87FD-5FBA994B87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1" y="1549"/>
              <a:ext cx="487" cy="439"/>
            </a:xfrm>
            <a:custGeom>
              <a:avLst/>
              <a:gdLst/>
              <a:ahLst/>
              <a:cxnLst>
                <a:cxn ang="0">
                  <a:pos x="64" y="30"/>
                </a:cxn>
                <a:cxn ang="0">
                  <a:pos x="76" y="36"/>
                </a:cxn>
                <a:cxn ang="0">
                  <a:pos x="93" y="41"/>
                </a:cxn>
                <a:cxn ang="0">
                  <a:pos x="102" y="40"/>
                </a:cxn>
                <a:cxn ang="0">
                  <a:pos x="102" y="4"/>
                </a:cxn>
                <a:cxn ang="0">
                  <a:pos x="97" y="0"/>
                </a:cxn>
                <a:cxn ang="0">
                  <a:pos x="85" y="0"/>
                </a:cxn>
                <a:cxn ang="0">
                  <a:pos x="80" y="4"/>
                </a:cxn>
                <a:cxn ang="0">
                  <a:pos x="80" y="10"/>
                </a:cxn>
                <a:cxn ang="0">
                  <a:pos x="76" y="14"/>
                </a:cxn>
                <a:cxn ang="0">
                  <a:pos x="26" y="14"/>
                </a:cxn>
                <a:cxn ang="0">
                  <a:pos x="22" y="10"/>
                </a:cxn>
                <a:cxn ang="0">
                  <a:pos x="22" y="4"/>
                </a:cxn>
                <a:cxn ang="0">
                  <a:pos x="1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5"/>
                </a:cxn>
                <a:cxn ang="0">
                  <a:pos x="6" y="70"/>
                </a:cxn>
                <a:cxn ang="0">
                  <a:pos x="8" y="67"/>
                </a:cxn>
                <a:cxn ang="0">
                  <a:pos x="17" y="52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41"/>
                </a:cxn>
                <a:cxn ang="0">
                  <a:pos x="35" y="41"/>
                </a:cxn>
                <a:cxn ang="0">
                  <a:pos x="38" y="46"/>
                </a:cxn>
                <a:cxn ang="0">
                  <a:pos x="45" y="53"/>
                </a:cxn>
                <a:cxn ang="0">
                  <a:pos x="49" y="56"/>
                </a:cxn>
                <a:cxn ang="0">
                  <a:pos x="49" y="72"/>
                </a:cxn>
                <a:cxn ang="0">
                  <a:pos x="36" y="74"/>
                </a:cxn>
                <a:cxn ang="0">
                  <a:pos x="19" y="80"/>
                </a:cxn>
                <a:cxn ang="0">
                  <a:pos x="6" y="92"/>
                </a:cxn>
                <a:cxn ang="0">
                  <a:pos x="97" y="92"/>
                </a:cxn>
                <a:cxn ang="0">
                  <a:pos x="102" y="87"/>
                </a:cxn>
                <a:cxn ang="0">
                  <a:pos x="102" y="57"/>
                </a:cxn>
                <a:cxn ang="0">
                  <a:pos x="98" y="57"/>
                </a:cxn>
                <a:cxn ang="0">
                  <a:pos x="94" y="58"/>
                </a:cxn>
                <a:cxn ang="0">
                  <a:pos x="78" y="65"/>
                </a:cxn>
                <a:cxn ang="0">
                  <a:pos x="78" y="67"/>
                </a:cxn>
                <a:cxn ang="0">
                  <a:pos x="77" y="67"/>
                </a:cxn>
                <a:cxn ang="0">
                  <a:pos x="77" y="67"/>
                </a:cxn>
                <a:cxn ang="0">
                  <a:pos x="69" y="72"/>
                </a:cxn>
                <a:cxn ang="0">
                  <a:pos x="57" y="63"/>
                </a:cxn>
                <a:cxn ang="0">
                  <a:pos x="58" y="57"/>
                </a:cxn>
                <a:cxn ang="0">
                  <a:pos x="56" y="47"/>
                </a:cxn>
                <a:cxn ang="0">
                  <a:pos x="55" y="42"/>
                </a:cxn>
                <a:cxn ang="0">
                  <a:pos x="64" y="30"/>
                </a:cxn>
                <a:cxn ang="0">
                  <a:pos x="48" y="46"/>
                </a:cxn>
                <a:cxn ang="0">
                  <a:pos x="39" y="39"/>
                </a:cxn>
                <a:cxn ang="0">
                  <a:pos x="49" y="31"/>
                </a:cxn>
                <a:cxn ang="0">
                  <a:pos x="48" y="46"/>
                </a:cxn>
                <a:cxn ang="0">
                  <a:pos x="48" y="46"/>
                </a:cxn>
                <a:cxn ang="0">
                  <a:pos x="48" y="46"/>
                </a:cxn>
              </a:cxnLst>
              <a:rect l="0" t="0" r="r" b="b"/>
              <a:pathLst>
                <a:path w="102" h="92">
                  <a:moveTo>
                    <a:pt x="64" y="30"/>
                  </a:moveTo>
                  <a:cubicBezTo>
                    <a:pt x="69" y="30"/>
                    <a:pt x="74" y="32"/>
                    <a:pt x="76" y="36"/>
                  </a:cubicBezTo>
                  <a:cubicBezTo>
                    <a:pt x="76" y="38"/>
                    <a:pt x="80" y="42"/>
                    <a:pt x="93" y="41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2" y="0"/>
                    <a:pt x="80" y="2"/>
                    <a:pt x="80" y="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2"/>
                    <a:pt x="78" y="14"/>
                    <a:pt x="7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4" y="14"/>
                    <a:pt x="22" y="12"/>
                    <a:pt x="22" y="1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69"/>
                    <a:pt x="8" y="67"/>
                  </a:cubicBezTo>
                  <a:cubicBezTo>
                    <a:pt x="16" y="59"/>
                    <a:pt x="17" y="54"/>
                    <a:pt x="17" y="52"/>
                  </a:cubicBezTo>
                  <a:cubicBezTo>
                    <a:pt x="17" y="51"/>
                    <a:pt x="16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7"/>
                    <a:pt x="17" y="43"/>
                    <a:pt x="20" y="41"/>
                  </a:cubicBezTo>
                  <a:cubicBezTo>
                    <a:pt x="24" y="36"/>
                    <a:pt x="31" y="37"/>
                    <a:pt x="35" y="41"/>
                  </a:cubicBezTo>
                  <a:cubicBezTo>
                    <a:pt x="37" y="43"/>
                    <a:pt x="38" y="44"/>
                    <a:pt x="38" y="46"/>
                  </a:cubicBezTo>
                  <a:cubicBezTo>
                    <a:pt x="39" y="48"/>
                    <a:pt x="40" y="51"/>
                    <a:pt x="45" y="53"/>
                  </a:cubicBezTo>
                  <a:cubicBezTo>
                    <a:pt x="46" y="54"/>
                    <a:pt x="48" y="55"/>
                    <a:pt x="49" y="56"/>
                  </a:cubicBezTo>
                  <a:cubicBezTo>
                    <a:pt x="54" y="61"/>
                    <a:pt x="53" y="68"/>
                    <a:pt x="49" y="72"/>
                  </a:cubicBezTo>
                  <a:cubicBezTo>
                    <a:pt x="45" y="75"/>
                    <a:pt x="40" y="76"/>
                    <a:pt x="36" y="74"/>
                  </a:cubicBezTo>
                  <a:cubicBezTo>
                    <a:pt x="35" y="73"/>
                    <a:pt x="29" y="72"/>
                    <a:pt x="19" y="80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0" y="92"/>
                    <a:pt x="102" y="90"/>
                    <a:pt x="102" y="8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7" y="58"/>
                    <a:pt x="94" y="58"/>
                  </a:cubicBezTo>
                  <a:cubicBezTo>
                    <a:pt x="83" y="60"/>
                    <a:pt x="79" y="63"/>
                    <a:pt x="78" y="65"/>
                  </a:cubicBezTo>
                  <a:cubicBezTo>
                    <a:pt x="78" y="66"/>
                    <a:pt x="78" y="66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6" y="70"/>
                    <a:pt x="73" y="72"/>
                    <a:pt x="69" y="72"/>
                  </a:cubicBezTo>
                  <a:cubicBezTo>
                    <a:pt x="63" y="73"/>
                    <a:pt x="57" y="69"/>
                    <a:pt x="57" y="63"/>
                  </a:cubicBezTo>
                  <a:cubicBezTo>
                    <a:pt x="56" y="61"/>
                    <a:pt x="57" y="59"/>
                    <a:pt x="58" y="57"/>
                  </a:cubicBezTo>
                  <a:cubicBezTo>
                    <a:pt x="58" y="55"/>
                    <a:pt x="59" y="52"/>
                    <a:pt x="56" y="47"/>
                  </a:cubicBezTo>
                  <a:cubicBezTo>
                    <a:pt x="55" y="46"/>
                    <a:pt x="55" y="44"/>
                    <a:pt x="55" y="42"/>
                  </a:cubicBezTo>
                  <a:cubicBezTo>
                    <a:pt x="54" y="36"/>
                    <a:pt x="58" y="31"/>
                    <a:pt x="64" y="30"/>
                  </a:cubicBezTo>
                  <a:close/>
                  <a:moveTo>
                    <a:pt x="48" y="46"/>
                  </a:moveTo>
                  <a:cubicBezTo>
                    <a:pt x="45" y="47"/>
                    <a:pt x="39" y="39"/>
                    <a:pt x="39" y="39"/>
                  </a:cubicBezTo>
                  <a:cubicBezTo>
                    <a:pt x="35" y="34"/>
                    <a:pt x="47" y="30"/>
                    <a:pt x="49" y="31"/>
                  </a:cubicBezTo>
                  <a:cubicBezTo>
                    <a:pt x="51" y="33"/>
                    <a:pt x="51" y="46"/>
                    <a:pt x="48" y="46"/>
                  </a:cubicBez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id="{5507E7C8-23B8-4B62-B9B4-813BD9269E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0" y="1501"/>
              <a:ext cx="229" cy="91"/>
            </a:xfrm>
            <a:custGeom>
              <a:avLst/>
              <a:gdLst/>
              <a:ahLst/>
              <a:cxnLst>
                <a:cxn ang="0">
                  <a:pos x="48" y="4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5"/>
                </a:cxn>
                <a:cxn ang="0">
                  <a:pos x="4" y="19"/>
                </a:cxn>
                <a:cxn ang="0">
                  <a:pos x="44" y="19"/>
                </a:cxn>
                <a:cxn ang="0">
                  <a:pos x="48" y="15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8" y="4"/>
                </a:cxn>
              </a:cxnLst>
              <a:rect l="0" t="0" r="r" b="b"/>
              <a:pathLst>
                <a:path w="48" h="19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17"/>
                    <a:pt x="48" y="15"/>
                  </a:cubicBezTo>
                  <a:lnTo>
                    <a:pt x="48" y="4"/>
                  </a:lnTo>
                  <a:close/>
                  <a:moveTo>
                    <a:pt x="48" y="4"/>
                  </a:move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</p:grpSp>
      <p:grpSp>
        <p:nvGrpSpPr>
          <p:cNvPr id="35" name="Group 19">
            <a:extLst>
              <a:ext uri="{FF2B5EF4-FFF2-40B4-BE49-F238E27FC236}">
                <a16:creationId xmlns:a16="http://schemas.microsoft.com/office/drawing/2014/main" id="{713AAA1F-D477-4DC9-A63E-E00698B76AD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29319" y="1878075"/>
            <a:ext cx="232003" cy="230714"/>
            <a:chOff x="3008" y="1466"/>
            <a:chExt cx="540" cy="537"/>
          </a:xfrm>
          <a:solidFill>
            <a:srgbClr val="483B44"/>
          </a:solidFill>
        </p:grpSpPr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84651469-7C31-49FE-9E70-20A9DAD17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8" y="1594"/>
              <a:ext cx="340" cy="310"/>
            </a:xfrm>
            <a:custGeom>
              <a:avLst/>
              <a:gdLst/>
              <a:ahLst/>
              <a:cxnLst>
                <a:cxn ang="0">
                  <a:pos x="274" y="68"/>
                </a:cxn>
                <a:cxn ang="0">
                  <a:pos x="73" y="40"/>
                </a:cxn>
                <a:cxn ang="0">
                  <a:pos x="0" y="0"/>
                </a:cxn>
                <a:cxn ang="0">
                  <a:pos x="0" y="240"/>
                </a:cxn>
                <a:cxn ang="0">
                  <a:pos x="14" y="223"/>
                </a:cxn>
                <a:cxn ang="0">
                  <a:pos x="66" y="208"/>
                </a:cxn>
                <a:cxn ang="0">
                  <a:pos x="81" y="209"/>
                </a:cxn>
                <a:cxn ang="0">
                  <a:pos x="96" y="209"/>
                </a:cxn>
                <a:cxn ang="0">
                  <a:pos x="112" y="208"/>
                </a:cxn>
                <a:cxn ang="0">
                  <a:pos x="116" y="208"/>
                </a:cxn>
                <a:cxn ang="0">
                  <a:pos x="145" y="227"/>
                </a:cxn>
                <a:cxn ang="0">
                  <a:pos x="161" y="255"/>
                </a:cxn>
                <a:cxn ang="0">
                  <a:pos x="181" y="302"/>
                </a:cxn>
                <a:cxn ang="0">
                  <a:pos x="155" y="362"/>
                </a:cxn>
                <a:cxn ang="0">
                  <a:pos x="154" y="363"/>
                </a:cxn>
                <a:cxn ang="0">
                  <a:pos x="153" y="364"/>
                </a:cxn>
                <a:cxn ang="0">
                  <a:pos x="154" y="363"/>
                </a:cxn>
                <a:cxn ang="0">
                  <a:pos x="167" y="362"/>
                </a:cxn>
                <a:cxn ang="0">
                  <a:pos x="219" y="388"/>
                </a:cxn>
                <a:cxn ang="0">
                  <a:pos x="237" y="430"/>
                </a:cxn>
                <a:cxn ang="0">
                  <a:pos x="248" y="459"/>
                </a:cxn>
                <a:cxn ang="0">
                  <a:pos x="240" y="497"/>
                </a:cxn>
                <a:cxn ang="0">
                  <a:pos x="239" y="498"/>
                </a:cxn>
                <a:cxn ang="0">
                  <a:pos x="274" y="499"/>
                </a:cxn>
                <a:cxn ang="0">
                  <a:pos x="547" y="407"/>
                </a:cxn>
                <a:cxn ang="0">
                  <a:pos x="547" y="343"/>
                </a:cxn>
                <a:cxn ang="0">
                  <a:pos x="311" y="416"/>
                </a:cxn>
                <a:cxn ang="0">
                  <a:pos x="283" y="389"/>
                </a:cxn>
                <a:cxn ang="0">
                  <a:pos x="283" y="174"/>
                </a:cxn>
                <a:cxn ang="0">
                  <a:pos x="309" y="147"/>
                </a:cxn>
                <a:cxn ang="0">
                  <a:pos x="547" y="83"/>
                </a:cxn>
                <a:cxn ang="0">
                  <a:pos x="547" y="0"/>
                </a:cxn>
                <a:cxn ang="0">
                  <a:pos x="474" y="40"/>
                </a:cxn>
                <a:cxn ang="0">
                  <a:pos x="274" y="68"/>
                </a:cxn>
                <a:cxn ang="0">
                  <a:pos x="274" y="68"/>
                </a:cxn>
                <a:cxn ang="0">
                  <a:pos x="274" y="68"/>
                </a:cxn>
              </a:cxnLst>
              <a:rect l="0" t="0" r="r" b="b"/>
              <a:pathLst>
                <a:path w="547" h="499">
                  <a:moveTo>
                    <a:pt x="274" y="68"/>
                  </a:moveTo>
                  <a:cubicBezTo>
                    <a:pt x="198" y="68"/>
                    <a:pt x="127" y="58"/>
                    <a:pt x="73" y="40"/>
                  </a:cubicBezTo>
                  <a:cubicBezTo>
                    <a:pt x="37" y="28"/>
                    <a:pt x="14" y="14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4" y="234"/>
                    <a:pt x="8" y="228"/>
                    <a:pt x="14" y="223"/>
                  </a:cubicBezTo>
                  <a:cubicBezTo>
                    <a:pt x="30" y="210"/>
                    <a:pt x="49" y="208"/>
                    <a:pt x="66" y="208"/>
                  </a:cubicBezTo>
                  <a:cubicBezTo>
                    <a:pt x="71" y="208"/>
                    <a:pt x="76" y="209"/>
                    <a:pt x="81" y="209"/>
                  </a:cubicBezTo>
                  <a:cubicBezTo>
                    <a:pt x="86" y="209"/>
                    <a:pt x="91" y="209"/>
                    <a:pt x="96" y="209"/>
                  </a:cubicBezTo>
                  <a:cubicBezTo>
                    <a:pt x="102" y="209"/>
                    <a:pt x="107" y="209"/>
                    <a:pt x="112" y="208"/>
                  </a:cubicBezTo>
                  <a:cubicBezTo>
                    <a:pt x="114" y="208"/>
                    <a:pt x="115" y="208"/>
                    <a:pt x="116" y="208"/>
                  </a:cubicBezTo>
                  <a:cubicBezTo>
                    <a:pt x="129" y="208"/>
                    <a:pt x="141" y="216"/>
                    <a:pt x="145" y="227"/>
                  </a:cubicBezTo>
                  <a:cubicBezTo>
                    <a:pt x="149" y="237"/>
                    <a:pt x="155" y="246"/>
                    <a:pt x="161" y="255"/>
                  </a:cubicBezTo>
                  <a:cubicBezTo>
                    <a:pt x="170" y="269"/>
                    <a:pt x="179" y="284"/>
                    <a:pt x="181" y="302"/>
                  </a:cubicBezTo>
                  <a:cubicBezTo>
                    <a:pt x="184" y="324"/>
                    <a:pt x="175" y="344"/>
                    <a:pt x="155" y="362"/>
                  </a:cubicBezTo>
                  <a:cubicBezTo>
                    <a:pt x="155" y="362"/>
                    <a:pt x="154" y="362"/>
                    <a:pt x="154" y="363"/>
                  </a:cubicBezTo>
                  <a:cubicBezTo>
                    <a:pt x="153" y="363"/>
                    <a:pt x="153" y="363"/>
                    <a:pt x="153" y="364"/>
                  </a:cubicBezTo>
                  <a:cubicBezTo>
                    <a:pt x="153" y="364"/>
                    <a:pt x="153" y="363"/>
                    <a:pt x="154" y="363"/>
                  </a:cubicBezTo>
                  <a:cubicBezTo>
                    <a:pt x="158" y="363"/>
                    <a:pt x="163" y="362"/>
                    <a:pt x="167" y="362"/>
                  </a:cubicBezTo>
                  <a:cubicBezTo>
                    <a:pt x="190" y="362"/>
                    <a:pt x="207" y="371"/>
                    <a:pt x="219" y="388"/>
                  </a:cubicBezTo>
                  <a:cubicBezTo>
                    <a:pt x="228" y="400"/>
                    <a:pt x="233" y="415"/>
                    <a:pt x="237" y="430"/>
                  </a:cubicBezTo>
                  <a:cubicBezTo>
                    <a:pt x="241" y="441"/>
                    <a:pt x="244" y="451"/>
                    <a:pt x="248" y="459"/>
                  </a:cubicBezTo>
                  <a:cubicBezTo>
                    <a:pt x="254" y="472"/>
                    <a:pt x="251" y="488"/>
                    <a:pt x="240" y="497"/>
                  </a:cubicBezTo>
                  <a:cubicBezTo>
                    <a:pt x="240" y="498"/>
                    <a:pt x="240" y="498"/>
                    <a:pt x="239" y="498"/>
                  </a:cubicBezTo>
                  <a:cubicBezTo>
                    <a:pt x="251" y="499"/>
                    <a:pt x="262" y="499"/>
                    <a:pt x="274" y="499"/>
                  </a:cubicBezTo>
                  <a:cubicBezTo>
                    <a:pt x="425" y="499"/>
                    <a:pt x="547" y="458"/>
                    <a:pt x="547" y="407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496" y="406"/>
                    <a:pt x="367" y="415"/>
                    <a:pt x="311" y="416"/>
                  </a:cubicBezTo>
                  <a:cubicBezTo>
                    <a:pt x="296" y="416"/>
                    <a:pt x="283" y="404"/>
                    <a:pt x="283" y="389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3" y="160"/>
                    <a:pt x="295" y="148"/>
                    <a:pt x="309" y="147"/>
                  </a:cubicBezTo>
                  <a:cubicBezTo>
                    <a:pt x="367" y="144"/>
                    <a:pt x="505" y="131"/>
                    <a:pt x="547" y="83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3" y="14"/>
                    <a:pt x="510" y="28"/>
                    <a:pt x="474" y="40"/>
                  </a:cubicBezTo>
                  <a:cubicBezTo>
                    <a:pt x="420" y="58"/>
                    <a:pt x="349" y="68"/>
                    <a:pt x="274" y="68"/>
                  </a:cubicBezTo>
                  <a:close/>
                  <a:moveTo>
                    <a:pt x="274" y="68"/>
                  </a:moveTo>
                  <a:cubicBezTo>
                    <a:pt x="274" y="68"/>
                    <a:pt x="274" y="68"/>
                    <a:pt x="27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id="{E272BAC6-97CF-4E81-B335-87000125C4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466"/>
              <a:ext cx="335" cy="103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0" y="77"/>
                </a:cxn>
                <a:cxn ang="0">
                  <a:pos x="74" y="137"/>
                </a:cxn>
                <a:cxn ang="0">
                  <a:pos x="206" y="165"/>
                </a:cxn>
                <a:cxn ang="0">
                  <a:pos x="269" y="167"/>
                </a:cxn>
                <a:cxn ang="0">
                  <a:pos x="333" y="165"/>
                </a:cxn>
                <a:cxn ang="0">
                  <a:pos x="465" y="137"/>
                </a:cxn>
                <a:cxn ang="0">
                  <a:pos x="539" y="77"/>
                </a:cxn>
                <a:cxn ang="0">
                  <a:pos x="270" y="0"/>
                </a:cxn>
                <a:cxn ang="0">
                  <a:pos x="270" y="0"/>
                </a:cxn>
                <a:cxn ang="0">
                  <a:pos x="270" y="0"/>
                </a:cxn>
              </a:cxnLst>
              <a:rect l="0" t="0" r="r" b="b"/>
              <a:pathLst>
                <a:path w="539" h="167">
                  <a:moveTo>
                    <a:pt x="270" y="0"/>
                  </a:moveTo>
                  <a:cubicBezTo>
                    <a:pt x="133" y="0"/>
                    <a:pt x="20" y="34"/>
                    <a:pt x="0" y="77"/>
                  </a:cubicBezTo>
                  <a:cubicBezTo>
                    <a:pt x="2" y="98"/>
                    <a:pt x="30" y="120"/>
                    <a:pt x="74" y="137"/>
                  </a:cubicBezTo>
                  <a:cubicBezTo>
                    <a:pt x="111" y="151"/>
                    <a:pt x="157" y="160"/>
                    <a:pt x="206" y="165"/>
                  </a:cubicBezTo>
                  <a:cubicBezTo>
                    <a:pt x="227" y="166"/>
                    <a:pt x="248" y="167"/>
                    <a:pt x="269" y="167"/>
                  </a:cubicBezTo>
                  <a:cubicBezTo>
                    <a:pt x="291" y="167"/>
                    <a:pt x="312" y="166"/>
                    <a:pt x="333" y="165"/>
                  </a:cubicBezTo>
                  <a:cubicBezTo>
                    <a:pt x="382" y="160"/>
                    <a:pt x="428" y="151"/>
                    <a:pt x="465" y="137"/>
                  </a:cubicBezTo>
                  <a:cubicBezTo>
                    <a:pt x="509" y="120"/>
                    <a:pt x="537" y="98"/>
                    <a:pt x="539" y="77"/>
                  </a:cubicBezTo>
                  <a:cubicBezTo>
                    <a:pt x="519" y="34"/>
                    <a:pt x="406" y="0"/>
                    <a:pt x="270" y="0"/>
                  </a:cubicBezTo>
                  <a:close/>
                  <a:moveTo>
                    <a:pt x="270" y="0"/>
                  </a:move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92EFFA02-54FA-458D-88AC-0C41639EA1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8" y="1538"/>
              <a:ext cx="340" cy="84"/>
            </a:xfrm>
            <a:custGeom>
              <a:avLst/>
              <a:gdLst/>
              <a:ahLst/>
              <a:cxnLst>
                <a:cxn ang="0">
                  <a:pos x="476" y="42"/>
                </a:cxn>
                <a:cxn ang="0">
                  <a:pos x="456" y="49"/>
                </a:cxn>
                <a:cxn ang="0">
                  <a:pos x="274" y="74"/>
                </a:cxn>
                <a:cxn ang="0">
                  <a:pos x="91" y="49"/>
                </a:cxn>
                <a:cxn ang="0">
                  <a:pos x="71" y="42"/>
                </a:cxn>
                <a:cxn ang="0">
                  <a:pos x="0" y="0"/>
                </a:cxn>
                <a:cxn ang="0">
                  <a:pos x="0" y="45"/>
                </a:cxn>
                <a:cxn ang="0">
                  <a:pos x="0" y="49"/>
                </a:cxn>
                <a:cxn ang="0">
                  <a:pos x="274" y="136"/>
                </a:cxn>
                <a:cxn ang="0">
                  <a:pos x="547" y="49"/>
                </a:cxn>
                <a:cxn ang="0">
                  <a:pos x="547" y="45"/>
                </a:cxn>
                <a:cxn ang="0">
                  <a:pos x="547" y="0"/>
                </a:cxn>
                <a:cxn ang="0">
                  <a:pos x="476" y="42"/>
                </a:cxn>
                <a:cxn ang="0">
                  <a:pos x="476" y="42"/>
                </a:cxn>
                <a:cxn ang="0">
                  <a:pos x="476" y="42"/>
                </a:cxn>
              </a:cxnLst>
              <a:rect l="0" t="0" r="r" b="b"/>
              <a:pathLst>
                <a:path w="547" h="136">
                  <a:moveTo>
                    <a:pt x="476" y="42"/>
                  </a:moveTo>
                  <a:cubicBezTo>
                    <a:pt x="470" y="44"/>
                    <a:pt x="463" y="47"/>
                    <a:pt x="456" y="49"/>
                  </a:cubicBezTo>
                  <a:cubicBezTo>
                    <a:pt x="405" y="65"/>
                    <a:pt x="341" y="74"/>
                    <a:pt x="274" y="74"/>
                  </a:cubicBezTo>
                  <a:cubicBezTo>
                    <a:pt x="207" y="74"/>
                    <a:pt x="142" y="65"/>
                    <a:pt x="91" y="49"/>
                  </a:cubicBezTo>
                  <a:cubicBezTo>
                    <a:pt x="84" y="47"/>
                    <a:pt x="77" y="44"/>
                    <a:pt x="71" y="42"/>
                  </a:cubicBezTo>
                  <a:cubicBezTo>
                    <a:pt x="39" y="30"/>
                    <a:pt x="15" y="16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6" y="98"/>
                    <a:pt x="126" y="136"/>
                    <a:pt x="274" y="136"/>
                  </a:cubicBezTo>
                  <a:cubicBezTo>
                    <a:pt x="421" y="136"/>
                    <a:pt x="541" y="97"/>
                    <a:pt x="547" y="49"/>
                  </a:cubicBezTo>
                  <a:cubicBezTo>
                    <a:pt x="547" y="47"/>
                    <a:pt x="547" y="46"/>
                    <a:pt x="547" y="45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2" y="16"/>
                    <a:pt x="508" y="30"/>
                    <a:pt x="476" y="42"/>
                  </a:cubicBezTo>
                  <a:close/>
                  <a:moveTo>
                    <a:pt x="476" y="42"/>
                  </a:moveTo>
                  <a:cubicBezTo>
                    <a:pt x="476" y="42"/>
                    <a:pt x="476" y="42"/>
                    <a:pt x="476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E40C5817-3DDA-42D9-903F-68C9EAE47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5" y="1705"/>
              <a:ext cx="31" cy="31"/>
            </a:xfrm>
            <a:custGeom>
              <a:avLst/>
              <a:gdLst/>
              <a:ahLst/>
              <a:cxnLst>
                <a:cxn ang="0">
                  <a:pos x="15" y="44"/>
                </a:cxn>
                <a:cxn ang="0">
                  <a:pos x="45" y="35"/>
                </a:cxn>
                <a:cxn ang="0">
                  <a:pos x="35" y="5"/>
                </a:cxn>
                <a:cxn ang="0">
                  <a:pos x="6" y="15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15" y="44"/>
                </a:cxn>
              </a:cxnLst>
              <a:rect l="0" t="0" r="r" b="b"/>
              <a:pathLst>
                <a:path w="50" h="50">
                  <a:moveTo>
                    <a:pt x="15" y="44"/>
                  </a:moveTo>
                  <a:cubicBezTo>
                    <a:pt x="26" y="50"/>
                    <a:pt x="39" y="45"/>
                    <a:pt x="45" y="35"/>
                  </a:cubicBezTo>
                  <a:cubicBezTo>
                    <a:pt x="50" y="24"/>
                    <a:pt x="46" y="11"/>
                    <a:pt x="35" y="5"/>
                  </a:cubicBezTo>
                  <a:cubicBezTo>
                    <a:pt x="24" y="0"/>
                    <a:pt x="11" y="4"/>
                    <a:pt x="6" y="15"/>
                  </a:cubicBezTo>
                  <a:cubicBezTo>
                    <a:pt x="0" y="25"/>
                    <a:pt x="5" y="39"/>
                    <a:pt x="15" y="44"/>
                  </a:cubicBezTo>
                  <a:close/>
                  <a:moveTo>
                    <a:pt x="15" y="44"/>
                  </a:moveTo>
                  <a:cubicBezTo>
                    <a:pt x="15" y="44"/>
                    <a:pt x="15" y="44"/>
                    <a:pt x="15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EEFCF618-D3CA-4B90-9A40-1B588393B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8" y="1662"/>
              <a:ext cx="75" cy="72"/>
            </a:xfrm>
            <a:custGeom>
              <a:avLst/>
              <a:gdLst/>
              <a:ahLst/>
              <a:cxnLst>
                <a:cxn ang="0">
                  <a:pos x="45" y="115"/>
                </a:cxn>
                <a:cxn ang="0">
                  <a:pos x="110" y="100"/>
                </a:cxn>
                <a:cxn ang="0">
                  <a:pos x="113" y="96"/>
                </a:cxn>
                <a:cxn ang="0">
                  <a:pos x="109" y="86"/>
                </a:cxn>
                <a:cxn ang="0">
                  <a:pos x="59" y="67"/>
                </a:cxn>
                <a:cxn ang="0">
                  <a:pos x="59" y="66"/>
                </a:cxn>
                <a:cxn ang="0">
                  <a:pos x="59" y="66"/>
                </a:cxn>
                <a:cxn ang="0">
                  <a:pos x="111" y="78"/>
                </a:cxn>
                <a:cxn ang="0">
                  <a:pos x="120" y="72"/>
                </a:cxn>
                <a:cxn ang="0">
                  <a:pos x="120" y="67"/>
                </a:cxn>
                <a:cxn ang="0">
                  <a:pos x="74" y="18"/>
                </a:cxn>
                <a:cxn ang="0">
                  <a:pos x="21" y="29"/>
                </a:cxn>
                <a:cxn ang="0">
                  <a:pos x="3" y="46"/>
                </a:cxn>
                <a:cxn ang="0">
                  <a:pos x="1" y="49"/>
                </a:cxn>
                <a:cxn ang="0">
                  <a:pos x="1" y="53"/>
                </a:cxn>
                <a:cxn ang="0">
                  <a:pos x="7" y="76"/>
                </a:cxn>
                <a:cxn ang="0">
                  <a:pos x="45" y="115"/>
                </a:cxn>
                <a:cxn ang="0">
                  <a:pos x="45" y="115"/>
                </a:cxn>
                <a:cxn ang="0">
                  <a:pos x="45" y="115"/>
                </a:cxn>
              </a:cxnLst>
              <a:rect l="0" t="0" r="r" b="b"/>
              <a:pathLst>
                <a:path w="121" h="116">
                  <a:moveTo>
                    <a:pt x="45" y="115"/>
                  </a:moveTo>
                  <a:cubicBezTo>
                    <a:pt x="54" y="115"/>
                    <a:pt x="93" y="110"/>
                    <a:pt x="110" y="100"/>
                  </a:cubicBezTo>
                  <a:cubicBezTo>
                    <a:pt x="112" y="99"/>
                    <a:pt x="113" y="98"/>
                    <a:pt x="113" y="96"/>
                  </a:cubicBezTo>
                  <a:cubicBezTo>
                    <a:pt x="115" y="92"/>
                    <a:pt x="113" y="88"/>
                    <a:pt x="109" y="8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5" y="78"/>
                    <a:pt x="119" y="76"/>
                    <a:pt x="120" y="72"/>
                  </a:cubicBezTo>
                  <a:cubicBezTo>
                    <a:pt x="121" y="71"/>
                    <a:pt x="121" y="69"/>
                    <a:pt x="120" y="67"/>
                  </a:cubicBezTo>
                  <a:cubicBezTo>
                    <a:pt x="112" y="49"/>
                    <a:pt x="82" y="23"/>
                    <a:pt x="74" y="18"/>
                  </a:cubicBezTo>
                  <a:cubicBezTo>
                    <a:pt x="50" y="0"/>
                    <a:pt x="36" y="14"/>
                    <a:pt x="21" y="29"/>
                  </a:cubicBezTo>
                  <a:cubicBezTo>
                    <a:pt x="16" y="35"/>
                    <a:pt x="10" y="41"/>
                    <a:pt x="3" y="46"/>
                  </a:cubicBezTo>
                  <a:cubicBezTo>
                    <a:pt x="2" y="46"/>
                    <a:pt x="1" y="47"/>
                    <a:pt x="1" y="49"/>
                  </a:cubicBezTo>
                  <a:cubicBezTo>
                    <a:pt x="0" y="50"/>
                    <a:pt x="0" y="52"/>
                    <a:pt x="1" y="53"/>
                  </a:cubicBezTo>
                  <a:cubicBezTo>
                    <a:pt x="4" y="61"/>
                    <a:pt x="6" y="69"/>
                    <a:pt x="7" y="76"/>
                  </a:cubicBezTo>
                  <a:cubicBezTo>
                    <a:pt x="11" y="97"/>
                    <a:pt x="15" y="116"/>
                    <a:pt x="45" y="115"/>
                  </a:cubicBezTo>
                  <a:close/>
                  <a:moveTo>
                    <a:pt x="45" y="115"/>
                  </a:moveTo>
                  <a:cubicBezTo>
                    <a:pt x="45" y="115"/>
                    <a:pt x="45" y="115"/>
                    <a:pt x="45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id="{48957211-AE9D-4786-B731-379AD409B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9" y="1733"/>
              <a:ext cx="68" cy="72"/>
            </a:xfrm>
            <a:custGeom>
              <a:avLst/>
              <a:gdLst/>
              <a:ahLst/>
              <a:cxnLst>
                <a:cxn ang="0">
                  <a:pos x="98" y="88"/>
                </a:cxn>
                <a:cxn ang="0">
                  <a:pos x="99" y="87"/>
                </a:cxn>
                <a:cxn ang="0">
                  <a:pos x="106" y="58"/>
                </a:cxn>
                <a:cxn ang="0">
                  <a:pos x="109" y="22"/>
                </a:cxn>
                <a:cxn ang="0">
                  <a:pos x="103" y="16"/>
                </a:cxn>
                <a:cxn ang="0">
                  <a:pos x="95" y="18"/>
                </a:cxn>
                <a:cxn ang="0">
                  <a:pos x="59" y="57"/>
                </a:cxn>
                <a:cxn ang="0">
                  <a:pos x="58" y="57"/>
                </a:cxn>
                <a:cxn ang="0">
                  <a:pos x="58" y="56"/>
                </a:cxn>
                <a:cxn ang="0">
                  <a:pos x="58" y="56"/>
                </a:cxn>
                <a:cxn ang="0">
                  <a:pos x="89" y="12"/>
                </a:cxn>
                <a:cxn ang="0">
                  <a:pos x="90" y="10"/>
                </a:cxn>
                <a:cxn ang="0">
                  <a:pos x="88" y="3"/>
                </a:cxn>
                <a:cxn ang="0">
                  <a:pos x="82" y="0"/>
                </a:cxn>
                <a:cxn ang="0">
                  <a:pos x="19" y="24"/>
                </a:cxn>
                <a:cxn ang="0">
                  <a:pos x="3" y="42"/>
                </a:cxn>
                <a:cxn ang="0">
                  <a:pos x="10" y="77"/>
                </a:cxn>
                <a:cxn ang="0">
                  <a:pos x="18" y="100"/>
                </a:cxn>
                <a:cxn ang="0">
                  <a:pos x="24" y="105"/>
                </a:cxn>
                <a:cxn ang="0">
                  <a:pos x="48" y="108"/>
                </a:cxn>
                <a:cxn ang="0">
                  <a:pos x="98" y="88"/>
                </a:cxn>
                <a:cxn ang="0">
                  <a:pos x="98" y="88"/>
                </a:cxn>
                <a:cxn ang="0">
                  <a:pos x="98" y="88"/>
                </a:cxn>
              </a:cxnLst>
              <a:rect l="0" t="0" r="r" b="b"/>
              <a:pathLst>
                <a:path w="110" h="116">
                  <a:moveTo>
                    <a:pt x="98" y="88"/>
                  </a:moveTo>
                  <a:cubicBezTo>
                    <a:pt x="98" y="88"/>
                    <a:pt x="99" y="88"/>
                    <a:pt x="99" y="87"/>
                  </a:cubicBezTo>
                  <a:cubicBezTo>
                    <a:pt x="100" y="83"/>
                    <a:pt x="103" y="72"/>
                    <a:pt x="106" y="58"/>
                  </a:cubicBezTo>
                  <a:cubicBezTo>
                    <a:pt x="108" y="47"/>
                    <a:pt x="110" y="32"/>
                    <a:pt x="109" y="22"/>
                  </a:cubicBezTo>
                  <a:cubicBezTo>
                    <a:pt x="108" y="19"/>
                    <a:pt x="106" y="16"/>
                    <a:pt x="103" y="16"/>
                  </a:cubicBezTo>
                  <a:cubicBezTo>
                    <a:pt x="100" y="15"/>
                    <a:pt x="97" y="16"/>
                    <a:pt x="95" y="1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1"/>
                    <a:pt x="90" y="10"/>
                  </a:cubicBezTo>
                  <a:cubicBezTo>
                    <a:pt x="90" y="8"/>
                    <a:pt x="90" y="5"/>
                    <a:pt x="88" y="3"/>
                  </a:cubicBezTo>
                  <a:cubicBezTo>
                    <a:pt x="87" y="1"/>
                    <a:pt x="85" y="0"/>
                    <a:pt x="82" y="0"/>
                  </a:cubicBezTo>
                  <a:cubicBezTo>
                    <a:pt x="62" y="1"/>
                    <a:pt x="27" y="19"/>
                    <a:pt x="19" y="24"/>
                  </a:cubicBezTo>
                  <a:cubicBezTo>
                    <a:pt x="11" y="29"/>
                    <a:pt x="6" y="35"/>
                    <a:pt x="3" y="42"/>
                  </a:cubicBezTo>
                  <a:cubicBezTo>
                    <a:pt x="0" y="53"/>
                    <a:pt x="5" y="65"/>
                    <a:pt x="10" y="77"/>
                  </a:cubicBezTo>
                  <a:cubicBezTo>
                    <a:pt x="13" y="85"/>
                    <a:pt x="16" y="92"/>
                    <a:pt x="18" y="100"/>
                  </a:cubicBezTo>
                  <a:cubicBezTo>
                    <a:pt x="19" y="103"/>
                    <a:pt x="21" y="105"/>
                    <a:pt x="24" y="105"/>
                  </a:cubicBezTo>
                  <a:cubicBezTo>
                    <a:pt x="32" y="105"/>
                    <a:pt x="40" y="107"/>
                    <a:pt x="48" y="108"/>
                  </a:cubicBezTo>
                  <a:cubicBezTo>
                    <a:pt x="69" y="112"/>
                    <a:pt x="88" y="116"/>
                    <a:pt x="98" y="88"/>
                  </a:cubicBezTo>
                  <a:close/>
                  <a:moveTo>
                    <a:pt x="98" y="88"/>
                  </a:moveTo>
                  <a:cubicBezTo>
                    <a:pt x="98" y="88"/>
                    <a:pt x="98" y="88"/>
                    <a:pt x="98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6ACEF428-2297-4132-AD31-90DD29E8F9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1" y="1660"/>
              <a:ext cx="74" cy="70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13" y="89"/>
                </a:cxn>
                <a:cxn ang="0">
                  <a:pos x="9" y="94"/>
                </a:cxn>
                <a:cxn ang="0">
                  <a:pos x="13" y="103"/>
                </a:cxn>
                <a:cxn ang="0">
                  <a:pos x="79" y="114"/>
                </a:cxn>
                <a:cxn ang="0">
                  <a:pos x="110" y="94"/>
                </a:cxn>
                <a:cxn ang="0">
                  <a:pos x="114" y="73"/>
                </a:cxn>
                <a:cxn ang="0">
                  <a:pos x="119" y="50"/>
                </a:cxn>
                <a:cxn ang="0">
                  <a:pos x="116" y="42"/>
                </a:cxn>
                <a:cxn ang="0">
                  <a:pos x="97" y="27"/>
                </a:cxn>
                <a:cxn ang="0">
                  <a:pos x="44" y="19"/>
                </a:cxn>
                <a:cxn ang="0">
                  <a:pos x="1" y="71"/>
                </a:cxn>
                <a:cxn ang="0">
                  <a:pos x="3" y="79"/>
                </a:cxn>
                <a:cxn ang="0">
                  <a:pos x="10" y="81"/>
                </a:cxn>
                <a:cxn ang="0">
                  <a:pos x="62" y="66"/>
                </a:cxn>
                <a:cxn ang="0">
                  <a:pos x="62" y="66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</a:cxnLst>
              <a:rect l="0" t="0" r="r" b="b"/>
              <a:pathLst>
                <a:path w="120" h="114">
                  <a:moveTo>
                    <a:pt x="62" y="67"/>
                  </a:moveTo>
                  <a:cubicBezTo>
                    <a:pt x="13" y="89"/>
                    <a:pt x="13" y="89"/>
                    <a:pt x="13" y="89"/>
                  </a:cubicBezTo>
                  <a:cubicBezTo>
                    <a:pt x="11" y="90"/>
                    <a:pt x="10" y="92"/>
                    <a:pt x="9" y="94"/>
                  </a:cubicBezTo>
                  <a:cubicBezTo>
                    <a:pt x="8" y="97"/>
                    <a:pt x="10" y="101"/>
                    <a:pt x="13" y="103"/>
                  </a:cubicBezTo>
                  <a:cubicBezTo>
                    <a:pt x="30" y="112"/>
                    <a:pt x="70" y="114"/>
                    <a:pt x="79" y="114"/>
                  </a:cubicBezTo>
                  <a:cubicBezTo>
                    <a:pt x="96" y="114"/>
                    <a:pt x="105" y="108"/>
                    <a:pt x="110" y="94"/>
                  </a:cubicBezTo>
                  <a:cubicBezTo>
                    <a:pt x="112" y="88"/>
                    <a:pt x="113" y="81"/>
                    <a:pt x="114" y="73"/>
                  </a:cubicBezTo>
                  <a:cubicBezTo>
                    <a:pt x="115" y="65"/>
                    <a:pt x="116" y="57"/>
                    <a:pt x="119" y="50"/>
                  </a:cubicBezTo>
                  <a:cubicBezTo>
                    <a:pt x="120" y="47"/>
                    <a:pt x="119" y="44"/>
                    <a:pt x="116" y="42"/>
                  </a:cubicBezTo>
                  <a:cubicBezTo>
                    <a:pt x="109" y="38"/>
                    <a:pt x="103" y="33"/>
                    <a:pt x="97" y="27"/>
                  </a:cubicBezTo>
                  <a:cubicBezTo>
                    <a:pt x="81" y="13"/>
                    <a:pt x="67" y="0"/>
                    <a:pt x="44" y="19"/>
                  </a:cubicBezTo>
                  <a:cubicBezTo>
                    <a:pt x="37" y="25"/>
                    <a:pt x="8" y="52"/>
                    <a:pt x="1" y="71"/>
                  </a:cubicBezTo>
                  <a:cubicBezTo>
                    <a:pt x="0" y="73"/>
                    <a:pt x="1" y="76"/>
                    <a:pt x="3" y="79"/>
                  </a:cubicBezTo>
                  <a:cubicBezTo>
                    <a:pt x="5" y="81"/>
                    <a:pt x="8" y="82"/>
                    <a:pt x="10" y="81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lose/>
                  <a:moveTo>
                    <a:pt x="62" y="67"/>
                  </a:moveTo>
                  <a:cubicBezTo>
                    <a:pt x="62" y="67"/>
                    <a:pt x="62" y="67"/>
                    <a:pt x="62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15389160-4B17-4DFA-B836-DC90B22C7A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7" y="1623"/>
              <a:ext cx="72" cy="7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57" y="1"/>
                </a:cxn>
                <a:cxn ang="0">
                  <a:pos x="49" y="2"/>
                </a:cxn>
                <a:cxn ang="0">
                  <a:pos x="29" y="15"/>
                </a:cxn>
                <a:cxn ang="0">
                  <a:pos x="2" y="39"/>
                </a:cxn>
                <a:cxn ang="0">
                  <a:pos x="4" y="63"/>
                </a:cxn>
                <a:cxn ang="0">
                  <a:pos x="39" y="120"/>
                </a:cxn>
                <a:cxn ang="0">
                  <a:pos x="46" y="121"/>
                </a:cxn>
                <a:cxn ang="0">
                  <a:pos x="51" y="116"/>
                </a:cxn>
                <a:cxn ang="0">
                  <a:pos x="52" y="114"/>
                </a:cxn>
                <a:cxn ang="0">
                  <a:pos x="55" y="61"/>
                </a:cxn>
                <a:cxn ang="0">
                  <a:pos x="55" y="61"/>
                </a:cxn>
                <a:cxn ang="0">
                  <a:pos x="55" y="60"/>
                </a:cxn>
                <a:cxn ang="0">
                  <a:pos x="55" y="61"/>
                </a:cxn>
                <a:cxn ang="0">
                  <a:pos x="61" y="114"/>
                </a:cxn>
                <a:cxn ang="0">
                  <a:pos x="66" y="121"/>
                </a:cxn>
                <a:cxn ang="0">
                  <a:pos x="74" y="119"/>
                </a:cxn>
                <a:cxn ang="0">
                  <a:pos x="94" y="89"/>
                </a:cxn>
                <a:cxn ang="0">
                  <a:pos x="106" y="61"/>
                </a:cxn>
                <a:cxn ang="0">
                  <a:pos x="106" y="60"/>
                </a:cxn>
                <a:cxn ang="0">
                  <a:pos x="78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r" b="b"/>
              <a:pathLst>
                <a:path w="115" h="122">
                  <a:moveTo>
                    <a:pt x="78" y="13"/>
                  </a:moveTo>
                  <a:cubicBezTo>
                    <a:pt x="71" y="10"/>
                    <a:pt x="64" y="6"/>
                    <a:pt x="57" y="1"/>
                  </a:cubicBezTo>
                  <a:cubicBezTo>
                    <a:pt x="55" y="0"/>
                    <a:pt x="52" y="0"/>
                    <a:pt x="49" y="2"/>
                  </a:cubicBezTo>
                  <a:cubicBezTo>
                    <a:pt x="43" y="7"/>
                    <a:pt x="36" y="11"/>
                    <a:pt x="29" y="15"/>
                  </a:cubicBezTo>
                  <a:cubicBezTo>
                    <a:pt x="17" y="22"/>
                    <a:pt x="6" y="28"/>
                    <a:pt x="2" y="39"/>
                  </a:cubicBezTo>
                  <a:cubicBezTo>
                    <a:pt x="0" y="46"/>
                    <a:pt x="1" y="53"/>
                    <a:pt x="4" y="63"/>
                  </a:cubicBezTo>
                  <a:cubicBezTo>
                    <a:pt x="7" y="71"/>
                    <a:pt x="24" y="107"/>
                    <a:pt x="39" y="120"/>
                  </a:cubicBezTo>
                  <a:cubicBezTo>
                    <a:pt x="41" y="122"/>
                    <a:pt x="44" y="122"/>
                    <a:pt x="46" y="121"/>
                  </a:cubicBezTo>
                  <a:cubicBezTo>
                    <a:pt x="49" y="121"/>
                    <a:pt x="51" y="119"/>
                    <a:pt x="51" y="116"/>
                  </a:cubicBezTo>
                  <a:cubicBezTo>
                    <a:pt x="52" y="116"/>
                    <a:pt x="52" y="115"/>
                    <a:pt x="52" y="114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117"/>
                    <a:pt x="63" y="119"/>
                    <a:pt x="66" y="121"/>
                  </a:cubicBezTo>
                  <a:cubicBezTo>
                    <a:pt x="68" y="122"/>
                    <a:pt x="72" y="121"/>
                    <a:pt x="74" y="119"/>
                  </a:cubicBezTo>
                  <a:cubicBezTo>
                    <a:pt x="81" y="112"/>
                    <a:pt x="89" y="99"/>
                    <a:pt x="94" y="89"/>
                  </a:cubicBezTo>
                  <a:cubicBezTo>
                    <a:pt x="100" y="76"/>
                    <a:pt x="104" y="65"/>
                    <a:pt x="106" y="61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15" y="32"/>
                    <a:pt x="97" y="23"/>
                    <a:pt x="78" y="13"/>
                  </a:cubicBezTo>
                  <a:close/>
                  <a:moveTo>
                    <a:pt x="78" y="13"/>
                  </a:moveTo>
                  <a:cubicBezTo>
                    <a:pt x="78" y="13"/>
                    <a:pt x="78" y="13"/>
                    <a:pt x="7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08B47970-B87D-42F8-96B1-EDB274CEF3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96" y="1745"/>
              <a:ext cx="107" cy="100"/>
            </a:xfrm>
            <a:custGeom>
              <a:avLst/>
              <a:gdLst/>
              <a:ahLst/>
              <a:cxnLst>
                <a:cxn ang="0">
                  <a:pos x="92" y="80"/>
                </a:cxn>
                <a:cxn ang="0">
                  <a:pos x="92" y="79"/>
                </a:cxn>
                <a:cxn ang="0">
                  <a:pos x="93" y="80"/>
                </a:cxn>
                <a:cxn ang="0">
                  <a:pos x="148" y="134"/>
                </a:cxn>
                <a:cxn ang="0">
                  <a:pos x="156" y="137"/>
                </a:cxn>
                <a:cxn ang="0">
                  <a:pos x="163" y="134"/>
                </a:cxn>
                <a:cxn ang="0">
                  <a:pos x="167" y="127"/>
                </a:cxn>
                <a:cxn ang="0">
                  <a:pos x="148" y="32"/>
                </a:cxn>
                <a:cxn ang="0">
                  <a:pos x="107" y="0"/>
                </a:cxn>
                <a:cxn ang="0">
                  <a:pos x="74" y="6"/>
                </a:cxn>
                <a:cxn ang="0">
                  <a:pos x="39" y="12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21" y="53"/>
                </a:cxn>
                <a:cxn ang="0">
                  <a:pos x="37" y="130"/>
                </a:cxn>
                <a:cxn ang="0">
                  <a:pos x="130" y="160"/>
                </a:cxn>
                <a:cxn ang="0">
                  <a:pos x="130" y="160"/>
                </a:cxn>
                <a:cxn ang="0">
                  <a:pos x="137" y="158"/>
                </a:cxn>
                <a:cxn ang="0">
                  <a:pos x="139" y="142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</a:cxnLst>
              <a:rect l="0" t="0" r="r" b="b"/>
              <a:pathLst>
                <a:path w="171" h="160">
                  <a:moveTo>
                    <a:pt x="92" y="80"/>
                  </a:moveTo>
                  <a:cubicBezTo>
                    <a:pt x="92" y="79"/>
                    <a:pt x="92" y="79"/>
                    <a:pt x="92" y="79"/>
                  </a:cubicBezTo>
                  <a:cubicBezTo>
                    <a:pt x="92" y="79"/>
                    <a:pt x="93" y="79"/>
                    <a:pt x="93" y="80"/>
                  </a:cubicBezTo>
                  <a:cubicBezTo>
                    <a:pt x="148" y="134"/>
                    <a:pt x="148" y="134"/>
                    <a:pt x="148" y="134"/>
                  </a:cubicBezTo>
                  <a:cubicBezTo>
                    <a:pt x="150" y="136"/>
                    <a:pt x="153" y="137"/>
                    <a:pt x="156" y="137"/>
                  </a:cubicBezTo>
                  <a:cubicBezTo>
                    <a:pt x="159" y="137"/>
                    <a:pt x="161" y="136"/>
                    <a:pt x="163" y="134"/>
                  </a:cubicBezTo>
                  <a:cubicBezTo>
                    <a:pt x="166" y="133"/>
                    <a:pt x="167" y="130"/>
                    <a:pt x="167" y="127"/>
                  </a:cubicBezTo>
                  <a:cubicBezTo>
                    <a:pt x="171" y="99"/>
                    <a:pt x="153" y="44"/>
                    <a:pt x="148" y="32"/>
                  </a:cubicBezTo>
                  <a:cubicBezTo>
                    <a:pt x="138" y="7"/>
                    <a:pt x="123" y="0"/>
                    <a:pt x="107" y="0"/>
                  </a:cubicBezTo>
                  <a:cubicBezTo>
                    <a:pt x="97" y="0"/>
                    <a:pt x="85" y="3"/>
                    <a:pt x="74" y="6"/>
                  </a:cubicBezTo>
                  <a:cubicBezTo>
                    <a:pt x="63" y="9"/>
                    <a:pt x="51" y="11"/>
                    <a:pt x="39" y="12"/>
                  </a:cubicBezTo>
                  <a:cubicBezTo>
                    <a:pt x="37" y="12"/>
                    <a:pt x="36" y="13"/>
                    <a:pt x="34" y="14"/>
                  </a:cubicBezTo>
                  <a:cubicBezTo>
                    <a:pt x="33" y="16"/>
                    <a:pt x="31" y="18"/>
                    <a:pt x="31" y="20"/>
                  </a:cubicBezTo>
                  <a:cubicBezTo>
                    <a:pt x="29" y="31"/>
                    <a:pt x="25" y="42"/>
                    <a:pt x="21" y="53"/>
                  </a:cubicBezTo>
                  <a:cubicBezTo>
                    <a:pt x="10" y="82"/>
                    <a:pt x="0" y="109"/>
                    <a:pt x="37" y="130"/>
                  </a:cubicBezTo>
                  <a:cubicBezTo>
                    <a:pt x="50" y="136"/>
                    <a:pt x="101" y="160"/>
                    <a:pt x="130" y="160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3" y="160"/>
                    <a:pt x="135" y="159"/>
                    <a:pt x="137" y="158"/>
                  </a:cubicBezTo>
                  <a:cubicBezTo>
                    <a:pt x="142" y="154"/>
                    <a:pt x="143" y="147"/>
                    <a:pt x="139" y="142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92" y="80"/>
                  </a:moveTo>
                  <a:cubicBezTo>
                    <a:pt x="92" y="80"/>
                    <a:pt x="92" y="80"/>
                    <a:pt x="92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5CC5CBCF-5CAC-405B-8042-BB0BB9B38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0" y="1893"/>
              <a:ext cx="105" cy="110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04" y="0"/>
                </a:cxn>
                <a:cxn ang="0">
                  <a:pos x="97" y="2"/>
                </a:cxn>
                <a:cxn ang="0">
                  <a:pos x="93" y="10"/>
                </a:cxn>
                <a:cxn ang="0">
                  <a:pos x="88" y="88"/>
                </a:cxn>
                <a:cxn ang="0">
                  <a:pos x="88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0" y="10"/>
                </a:cxn>
                <a:cxn ang="0">
                  <a:pos x="73" y="1"/>
                </a:cxn>
                <a:cxn ang="0">
                  <a:pos x="69" y="0"/>
                </a:cxn>
                <a:cxn ang="0">
                  <a:pos x="61" y="3"/>
                </a:cxn>
                <a:cxn ang="0">
                  <a:pos x="13" y="88"/>
                </a:cxn>
                <a:cxn ang="0">
                  <a:pos x="52" y="156"/>
                </a:cxn>
                <a:cxn ang="0">
                  <a:pos x="83" y="174"/>
                </a:cxn>
                <a:cxn ang="0">
                  <a:pos x="88" y="176"/>
                </a:cxn>
                <a:cxn ang="0">
                  <a:pos x="94" y="174"/>
                </a:cxn>
                <a:cxn ang="0">
                  <a:pos x="124" y="155"/>
                </a:cxn>
                <a:cxn ang="0">
                  <a:pos x="150" y="139"/>
                </a:cxn>
                <a:cxn ang="0">
                  <a:pos x="161" y="86"/>
                </a:cxn>
                <a:cxn ang="0">
                  <a:pos x="111" y="2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69" h="176">
                  <a:moveTo>
                    <a:pt x="111" y="2"/>
                  </a:moveTo>
                  <a:cubicBezTo>
                    <a:pt x="109" y="1"/>
                    <a:pt x="106" y="0"/>
                    <a:pt x="104" y="0"/>
                  </a:cubicBezTo>
                  <a:cubicBezTo>
                    <a:pt x="101" y="0"/>
                    <a:pt x="99" y="1"/>
                    <a:pt x="97" y="2"/>
                  </a:cubicBezTo>
                  <a:cubicBezTo>
                    <a:pt x="94" y="4"/>
                    <a:pt x="93" y="7"/>
                    <a:pt x="93" y="1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9" y="6"/>
                    <a:pt x="77" y="3"/>
                    <a:pt x="73" y="1"/>
                  </a:cubicBezTo>
                  <a:cubicBezTo>
                    <a:pt x="72" y="0"/>
                    <a:pt x="70" y="0"/>
                    <a:pt x="69" y="0"/>
                  </a:cubicBezTo>
                  <a:cubicBezTo>
                    <a:pt x="66" y="0"/>
                    <a:pt x="63" y="1"/>
                    <a:pt x="61" y="3"/>
                  </a:cubicBezTo>
                  <a:cubicBezTo>
                    <a:pt x="40" y="22"/>
                    <a:pt x="18" y="75"/>
                    <a:pt x="13" y="88"/>
                  </a:cubicBezTo>
                  <a:cubicBezTo>
                    <a:pt x="0" y="128"/>
                    <a:pt x="25" y="142"/>
                    <a:pt x="52" y="156"/>
                  </a:cubicBezTo>
                  <a:cubicBezTo>
                    <a:pt x="63" y="161"/>
                    <a:pt x="73" y="167"/>
                    <a:pt x="83" y="174"/>
                  </a:cubicBezTo>
                  <a:cubicBezTo>
                    <a:pt x="84" y="175"/>
                    <a:pt x="86" y="176"/>
                    <a:pt x="88" y="176"/>
                  </a:cubicBezTo>
                  <a:cubicBezTo>
                    <a:pt x="90" y="176"/>
                    <a:pt x="92" y="175"/>
                    <a:pt x="94" y="174"/>
                  </a:cubicBezTo>
                  <a:cubicBezTo>
                    <a:pt x="103" y="166"/>
                    <a:pt x="113" y="161"/>
                    <a:pt x="124" y="155"/>
                  </a:cubicBezTo>
                  <a:cubicBezTo>
                    <a:pt x="133" y="150"/>
                    <a:pt x="142" y="145"/>
                    <a:pt x="150" y="139"/>
                  </a:cubicBezTo>
                  <a:cubicBezTo>
                    <a:pt x="166" y="125"/>
                    <a:pt x="169" y="109"/>
                    <a:pt x="161" y="86"/>
                  </a:cubicBezTo>
                  <a:cubicBezTo>
                    <a:pt x="156" y="73"/>
                    <a:pt x="133" y="21"/>
                    <a:pt x="111" y="2"/>
                  </a:cubicBezTo>
                  <a:close/>
                  <a:moveTo>
                    <a:pt x="111" y="2"/>
                  </a:moveTo>
                  <a:cubicBezTo>
                    <a:pt x="111" y="2"/>
                    <a:pt x="111" y="2"/>
                    <a:pt x="11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4244B556-1563-4B33-B1C1-3E8F12A300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7" y="1847"/>
              <a:ext cx="108" cy="95"/>
            </a:xfrm>
            <a:custGeom>
              <a:avLst/>
              <a:gdLst/>
              <a:ahLst/>
              <a:cxnLst>
                <a:cxn ang="0">
                  <a:pos x="171" y="54"/>
                </a:cxn>
                <a:cxn ang="0">
                  <a:pos x="162" y="50"/>
                </a:cxn>
                <a:cxn ang="0">
                  <a:pos x="159" y="50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0"/>
                </a:cxn>
                <a:cxn ang="0">
                  <a:pos x="84" y="70"/>
                </a:cxn>
                <a:cxn ang="0">
                  <a:pos x="155" y="39"/>
                </a:cxn>
                <a:cxn ang="0">
                  <a:pos x="158" y="37"/>
                </a:cxn>
                <a:cxn ang="0">
                  <a:pos x="162" y="27"/>
                </a:cxn>
                <a:cxn ang="0">
                  <a:pos x="156" y="18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27" y="10"/>
                </a:cxn>
                <a:cxn ang="0">
                  <a:pos x="8" y="59"/>
                </a:cxn>
                <a:cxn ang="0">
                  <a:pos x="1" y="94"/>
                </a:cxn>
                <a:cxn ang="0">
                  <a:pos x="5" y="104"/>
                </a:cxn>
                <a:cxn ang="0">
                  <a:pos x="32" y="126"/>
                </a:cxn>
                <a:cxn ang="0">
                  <a:pos x="78" y="153"/>
                </a:cxn>
                <a:cxn ang="0">
                  <a:pos x="109" y="140"/>
                </a:cxn>
                <a:cxn ang="0">
                  <a:pos x="110" y="139"/>
                </a:cxn>
                <a:cxn ang="0">
                  <a:pos x="142" y="108"/>
                </a:cxn>
                <a:cxn ang="0">
                  <a:pos x="172" y="66"/>
                </a:cxn>
                <a:cxn ang="0">
                  <a:pos x="171" y="54"/>
                </a:cxn>
                <a:cxn ang="0">
                  <a:pos x="171" y="54"/>
                </a:cxn>
                <a:cxn ang="0">
                  <a:pos x="171" y="54"/>
                </a:cxn>
              </a:cxnLst>
              <a:rect l="0" t="0" r="r" b="b"/>
              <a:pathLst>
                <a:path w="174" h="153">
                  <a:moveTo>
                    <a:pt x="171" y="54"/>
                  </a:moveTo>
                  <a:cubicBezTo>
                    <a:pt x="169" y="51"/>
                    <a:pt x="165" y="50"/>
                    <a:pt x="162" y="50"/>
                  </a:cubicBezTo>
                  <a:cubicBezTo>
                    <a:pt x="161" y="50"/>
                    <a:pt x="160" y="50"/>
                    <a:pt x="159" y="50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3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6" y="38"/>
                    <a:pt x="157" y="38"/>
                    <a:pt x="158" y="37"/>
                  </a:cubicBezTo>
                  <a:cubicBezTo>
                    <a:pt x="161" y="35"/>
                    <a:pt x="162" y="31"/>
                    <a:pt x="162" y="27"/>
                  </a:cubicBezTo>
                  <a:cubicBezTo>
                    <a:pt x="161" y="23"/>
                    <a:pt x="159" y="20"/>
                    <a:pt x="156" y="18"/>
                  </a:cubicBezTo>
                  <a:cubicBezTo>
                    <a:pt x="131" y="5"/>
                    <a:pt x="74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5" y="4"/>
                    <a:pt x="27" y="10"/>
                  </a:cubicBezTo>
                  <a:cubicBezTo>
                    <a:pt x="14" y="21"/>
                    <a:pt x="11" y="40"/>
                    <a:pt x="8" y="59"/>
                  </a:cubicBezTo>
                  <a:cubicBezTo>
                    <a:pt x="7" y="71"/>
                    <a:pt x="5" y="82"/>
                    <a:pt x="1" y="94"/>
                  </a:cubicBezTo>
                  <a:cubicBezTo>
                    <a:pt x="0" y="98"/>
                    <a:pt x="1" y="102"/>
                    <a:pt x="5" y="104"/>
                  </a:cubicBezTo>
                  <a:cubicBezTo>
                    <a:pt x="15" y="111"/>
                    <a:pt x="24" y="119"/>
                    <a:pt x="32" y="126"/>
                  </a:cubicBezTo>
                  <a:cubicBezTo>
                    <a:pt x="47" y="140"/>
                    <a:pt x="61" y="153"/>
                    <a:pt x="78" y="153"/>
                  </a:cubicBezTo>
                  <a:cubicBezTo>
                    <a:pt x="87" y="153"/>
                    <a:pt x="97" y="149"/>
                    <a:pt x="109" y="140"/>
                  </a:cubicBezTo>
                  <a:cubicBezTo>
                    <a:pt x="109" y="140"/>
                    <a:pt x="110" y="139"/>
                    <a:pt x="110" y="139"/>
                  </a:cubicBezTo>
                  <a:cubicBezTo>
                    <a:pt x="115" y="135"/>
                    <a:pt x="128" y="123"/>
                    <a:pt x="142" y="108"/>
                  </a:cubicBezTo>
                  <a:cubicBezTo>
                    <a:pt x="153" y="97"/>
                    <a:pt x="167" y="80"/>
                    <a:pt x="172" y="66"/>
                  </a:cubicBezTo>
                  <a:cubicBezTo>
                    <a:pt x="174" y="62"/>
                    <a:pt x="174" y="57"/>
                    <a:pt x="171" y="54"/>
                  </a:cubicBezTo>
                  <a:close/>
                  <a:moveTo>
                    <a:pt x="171" y="54"/>
                  </a:moveTo>
                  <a:cubicBezTo>
                    <a:pt x="171" y="54"/>
                    <a:pt x="171" y="54"/>
                    <a:pt x="171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F755462C-E2F9-4F84-8235-E2BBA9ECC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737"/>
              <a:ext cx="105" cy="102"/>
            </a:xfrm>
            <a:custGeom>
              <a:avLst/>
              <a:gdLst/>
              <a:ahLst/>
              <a:cxnLst>
                <a:cxn ang="0">
                  <a:pos x="40" y="148"/>
                </a:cxn>
                <a:cxn ang="0">
                  <a:pos x="41" y="159"/>
                </a:cxn>
                <a:cxn ang="0">
                  <a:pos x="49" y="164"/>
                </a:cxn>
                <a:cxn ang="0">
                  <a:pos x="52" y="163"/>
                </a:cxn>
                <a:cxn ang="0">
                  <a:pos x="99" y="141"/>
                </a:cxn>
                <a:cxn ang="0">
                  <a:pos x="135" y="116"/>
                </a:cxn>
                <a:cxn ang="0">
                  <a:pos x="136" y="115"/>
                </a:cxn>
                <a:cxn ang="0">
                  <a:pos x="138" y="37"/>
                </a:cxn>
                <a:cxn ang="0">
                  <a:pos x="121" y="6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92" y="1"/>
                </a:cxn>
                <a:cxn ang="0">
                  <a:pos x="76" y="1"/>
                </a:cxn>
                <a:cxn ang="0">
                  <a:pos x="62" y="1"/>
                </a:cxn>
                <a:cxn ang="0">
                  <a:pos x="24" y="10"/>
                </a:cxn>
                <a:cxn ang="0">
                  <a:pos x="9" y="41"/>
                </a:cxn>
                <a:cxn ang="0">
                  <a:pos x="9" y="138"/>
                </a:cxn>
                <a:cxn ang="0">
                  <a:pos x="16" y="145"/>
                </a:cxn>
                <a:cxn ang="0">
                  <a:pos x="19" y="146"/>
                </a:cxn>
                <a:cxn ang="0">
                  <a:pos x="27" y="143"/>
                </a:cxn>
                <a:cxn ang="0">
                  <a:pos x="29" y="141"/>
                </a:cxn>
                <a:cxn ang="0">
                  <a:pos x="72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8"/>
                </a:cxn>
                <a:cxn ang="0">
                  <a:pos x="40" y="148"/>
                </a:cxn>
                <a:cxn ang="0">
                  <a:pos x="40" y="148"/>
                </a:cxn>
                <a:cxn ang="0">
                  <a:pos x="40" y="148"/>
                </a:cxn>
              </a:cxnLst>
              <a:rect l="0" t="0" r="r" b="b"/>
              <a:pathLst>
                <a:path w="169" h="164">
                  <a:moveTo>
                    <a:pt x="40" y="148"/>
                  </a:moveTo>
                  <a:cubicBezTo>
                    <a:pt x="38" y="152"/>
                    <a:pt x="38" y="156"/>
                    <a:pt x="41" y="159"/>
                  </a:cubicBezTo>
                  <a:cubicBezTo>
                    <a:pt x="43" y="162"/>
                    <a:pt x="46" y="164"/>
                    <a:pt x="49" y="164"/>
                  </a:cubicBezTo>
                  <a:cubicBezTo>
                    <a:pt x="50" y="164"/>
                    <a:pt x="51" y="164"/>
                    <a:pt x="52" y="163"/>
                  </a:cubicBezTo>
                  <a:cubicBezTo>
                    <a:pt x="67" y="160"/>
                    <a:pt x="86" y="150"/>
                    <a:pt x="99" y="141"/>
                  </a:cubicBezTo>
                  <a:cubicBezTo>
                    <a:pt x="116" y="130"/>
                    <a:pt x="130" y="120"/>
                    <a:pt x="135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69" y="87"/>
                    <a:pt x="154" y="62"/>
                    <a:pt x="138" y="37"/>
                  </a:cubicBezTo>
                  <a:cubicBezTo>
                    <a:pt x="132" y="27"/>
                    <a:pt x="125" y="17"/>
                    <a:pt x="121" y="6"/>
                  </a:cubicBezTo>
                  <a:cubicBezTo>
                    <a:pt x="119" y="2"/>
                    <a:pt x="116" y="0"/>
                    <a:pt x="112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05" y="1"/>
                    <a:pt x="98" y="1"/>
                    <a:pt x="92" y="1"/>
                  </a:cubicBezTo>
                  <a:cubicBezTo>
                    <a:pt x="86" y="1"/>
                    <a:pt x="81" y="1"/>
                    <a:pt x="76" y="1"/>
                  </a:cubicBezTo>
                  <a:cubicBezTo>
                    <a:pt x="71" y="1"/>
                    <a:pt x="66" y="1"/>
                    <a:pt x="62" y="1"/>
                  </a:cubicBezTo>
                  <a:cubicBezTo>
                    <a:pt x="47" y="1"/>
                    <a:pt x="34" y="2"/>
                    <a:pt x="24" y="10"/>
                  </a:cubicBezTo>
                  <a:cubicBezTo>
                    <a:pt x="17" y="17"/>
                    <a:pt x="11" y="27"/>
                    <a:pt x="9" y="41"/>
                  </a:cubicBezTo>
                  <a:cubicBezTo>
                    <a:pt x="6" y="54"/>
                    <a:pt x="0" y="111"/>
                    <a:pt x="9" y="138"/>
                  </a:cubicBezTo>
                  <a:cubicBezTo>
                    <a:pt x="10" y="142"/>
                    <a:pt x="13" y="145"/>
                    <a:pt x="16" y="145"/>
                  </a:cubicBezTo>
                  <a:cubicBezTo>
                    <a:pt x="17" y="146"/>
                    <a:pt x="18" y="146"/>
                    <a:pt x="19" y="146"/>
                  </a:cubicBezTo>
                  <a:cubicBezTo>
                    <a:pt x="22" y="146"/>
                    <a:pt x="24" y="145"/>
                    <a:pt x="27" y="143"/>
                  </a:cubicBezTo>
                  <a:cubicBezTo>
                    <a:pt x="27" y="143"/>
                    <a:pt x="28" y="142"/>
                    <a:pt x="29" y="141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7"/>
                    <a:pt x="74" y="77"/>
                    <a:pt x="73" y="78"/>
                  </a:cubicBezTo>
                  <a:lnTo>
                    <a:pt x="40" y="148"/>
                  </a:lnTo>
                  <a:close/>
                  <a:moveTo>
                    <a:pt x="40" y="148"/>
                  </a:moveTo>
                  <a:cubicBezTo>
                    <a:pt x="40" y="148"/>
                    <a:pt x="40" y="148"/>
                    <a:pt x="40" y="1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C084AF74-9F76-4738-8689-4390AB94AD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" y="1834"/>
              <a:ext cx="110" cy="95"/>
            </a:xfrm>
            <a:custGeom>
              <a:avLst/>
              <a:gdLst/>
              <a:ahLst/>
              <a:cxnLst>
                <a:cxn ang="0">
                  <a:pos x="163" y="52"/>
                </a:cxn>
                <a:cxn ang="0">
                  <a:pos x="114" y="0"/>
                </a:cxn>
                <a:cxn ang="0">
                  <a:pos x="104" y="1"/>
                </a:cxn>
                <a:cxn ang="0">
                  <a:pos x="11" y="32"/>
                </a:cxn>
                <a:cxn ang="0">
                  <a:pos x="7" y="43"/>
                </a:cxn>
                <a:cxn ang="0">
                  <a:pos x="15" y="52"/>
                </a:cxn>
                <a:cxn ang="0">
                  <a:pos x="90" y="73"/>
                </a:cxn>
                <a:cxn ang="0">
                  <a:pos x="90" y="73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13" y="64"/>
                </a:cxn>
                <a:cxn ang="0">
                  <a:pos x="11" y="64"/>
                </a:cxn>
                <a:cxn ang="0">
                  <a:pos x="4" y="67"/>
                </a:cxn>
                <a:cxn ang="0">
                  <a:pos x="0" y="77"/>
                </a:cxn>
                <a:cxn ang="0">
                  <a:pos x="1" y="81"/>
                </a:cxn>
                <a:cxn ang="0">
                  <a:pos x="75" y="145"/>
                </a:cxn>
                <a:cxn ang="0">
                  <a:pos x="102" y="154"/>
                </a:cxn>
                <a:cxn ang="0">
                  <a:pos x="128" y="144"/>
                </a:cxn>
                <a:cxn ang="0">
                  <a:pos x="149" y="121"/>
                </a:cxn>
                <a:cxn ang="0">
                  <a:pos x="157" y="112"/>
                </a:cxn>
                <a:cxn ang="0">
                  <a:pos x="173" y="96"/>
                </a:cxn>
                <a:cxn ang="0">
                  <a:pos x="175" y="85"/>
                </a:cxn>
                <a:cxn ang="0">
                  <a:pos x="163" y="52"/>
                </a:cxn>
                <a:cxn ang="0">
                  <a:pos x="163" y="52"/>
                </a:cxn>
                <a:cxn ang="0">
                  <a:pos x="163" y="52"/>
                </a:cxn>
              </a:cxnLst>
              <a:rect l="0" t="0" r="r" b="b"/>
              <a:pathLst>
                <a:path w="177" h="154">
                  <a:moveTo>
                    <a:pt x="163" y="52"/>
                  </a:moveTo>
                  <a:cubicBezTo>
                    <a:pt x="155" y="25"/>
                    <a:pt x="147" y="0"/>
                    <a:pt x="114" y="0"/>
                  </a:cubicBezTo>
                  <a:cubicBezTo>
                    <a:pt x="111" y="0"/>
                    <a:pt x="107" y="0"/>
                    <a:pt x="104" y="1"/>
                  </a:cubicBezTo>
                  <a:cubicBezTo>
                    <a:pt x="90" y="3"/>
                    <a:pt x="34" y="15"/>
                    <a:pt x="11" y="32"/>
                  </a:cubicBezTo>
                  <a:cubicBezTo>
                    <a:pt x="8" y="35"/>
                    <a:pt x="6" y="39"/>
                    <a:pt x="7" y="43"/>
                  </a:cubicBezTo>
                  <a:cubicBezTo>
                    <a:pt x="8" y="47"/>
                    <a:pt x="11" y="51"/>
                    <a:pt x="15" y="52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4"/>
                    <a:pt x="12" y="64"/>
                    <a:pt x="11" y="64"/>
                  </a:cubicBezTo>
                  <a:cubicBezTo>
                    <a:pt x="9" y="64"/>
                    <a:pt x="6" y="65"/>
                    <a:pt x="4" y="67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8"/>
                    <a:pt x="1" y="80"/>
                    <a:pt x="1" y="81"/>
                  </a:cubicBezTo>
                  <a:cubicBezTo>
                    <a:pt x="16" y="106"/>
                    <a:pt x="63" y="138"/>
                    <a:pt x="75" y="145"/>
                  </a:cubicBezTo>
                  <a:cubicBezTo>
                    <a:pt x="85" y="151"/>
                    <a:pt x="94" y="154"/>
                    <a:pt x="102" y="154"/>
                  </a:cubicBezTo>
                  <a:cubicBezTo>
                    <a:pt x="111" y="154"/>
                    <a:pt x="120" y="151"/>
                    <a:pt x="128" y="144"/>
                  </a:cubicBezTo>
                  <a:cubicBezTo>
                    <a:pt x="135" y="138"/>
                    <a:pt x="142" y="130"/>
                    <a:pt x="149" y="121"/>
                  </a:cubicBezTo>
                  <a:cubicBezTo>
                    <a:pt x="152" y="118"/>
                    <a:pt x="154" y="115"/>
                    <a:pt x="157" y="112"/>
                  </a:cubicBezTo>
                  <a:cubicBezTo>
                    <a:pt x="162" y="106"/>
                    <a:pt x="167" y="101"/>
                    <a:pt x="173" y="96"/>
                  </a:cubicBezTo>
                  <a:cubicBezTo>
                    <a:pt x="176" y="93"/>
                    <a:pt x="177" y="88"/>
                    <a:pt x="175" y="85"/>
                  </a:cubicBezTo>
                  <a:cubicBezTo>
                    <a:pt x="170" y="74"/>
                    <a:pt x="166" y="63"/>
                    <a:pt x="163" y="52"/>
                  </a:cubicBezTo>
                  <a:close/>
                  <a:moveTo>
                    <a:pt x="163" y="52"/>
                  </a:moveTo>
                  <a:cubicBezTo>
                    <a:pt x="163" y="52"/>
                    <a:pt x="163" y="52"/>
                    <a:pt x="163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E00FFF85-1AFF-4F44-BF96-E18934C659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8" y="1839"/>
              <a:ext cx="43" cy="3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0" y="4"/>
                </a:cxn>
                <a:cxn ang="0">
                  <a:pos x="9" y="48"/>
                </a:cxn>
                <a:cxn ang="0">
                  <a:pos x="36" y="63"/>
                </a:cxn>
                <a:cxn ang="0">
                  <a:pos x="52" y="59"/>
                </a:cxn>
                <a:cxn ang="0">
                  <a:pos x="59" y="53"/>
                </a:cxn>
                <a:cxn ang="0">
                  <a:pos x="63" y="15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63">
                  <a:moveTo>
                    <a:pt x="33" y="0"/>
                  </a:moveTo>
                  <a:cubicBezTo>
                    <a:pt x="28" y="0"/>
                    <a:pt x="24" y="2"/>
                    <a:pt x="20" y="4"/>
                  </a:cubicBezTo>
                  <a:cubicBezTo>
                    <a:pt x="5" y="13"/>
                    <a:pt x="0" y="33"/>
                    <a:pt x="9" y="48"/>
                  </a:cubicBezTo>
                  <a:cubicBezTo>
                    <a:pt x="15" y="58"/>
                    <a:pt x="25" y="63"/>
                    <a:pt x="36" y="63"/>
                  </a:cubicBezTo>
                  <a:cubicBezTo>
                    <a:pt x="41" y="63"/>
                    <a:pt x="47" y="62"/>
                    <a:pt x="52" y="59"/>
                  </a:cubicBezTo>
                  <a:cubicBezTo>
                    <a:pt x="55" y="57"/>
                    <a:pt x="57" y="55"/>
                    <a:pt x="59" y="53"/>
                  </a:cubicBezTo>
                  <a:cubicBezTo>
                    <a:pt x="68" y="43"/>
                    <a:pt x="70" y="27"/>
                    <a:pt x="63" y="15"/>
                  </a:cubicBezTo>
                  <a:cubicBezTo>
                    <a:pt x="57" y="5"/>
                    <a:pt x="46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</p:grpSp>
      <p:grpSp>
        <p:nvGrpSpPr>
          <p:cNvPr id="50" name="Group 36">
            <a:extLst>
              <a:ext uri="{FF2B5EF4-FFF2-40B4-BE49-F238E27FC236}">
                <a16:creationId xmlns:a16="http://schemas.microsoft.com/office/drawing/2014/main" id="{31D2E2C3-726B-47EE-BA46-BE83B87BCF8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13289" y="1899571"/>
            <a:ext cx="235986" cy="217368"/>
            <a:chOff x="419" y="2309"/>
            <a:chExt cx="507" cy="467"/>
          </a:xfrm>
          <a:solidFill>
            <a:srgbClr val="483B44"/>
          </a:solidFill>
        </p:grpSpPr>
        <p:sp>
          <p:nvSpPr>
            <p:cNvPr id="51" name="Freeform 37">
              <a:extLst>
                <a:ext uri="{FF2B5EF4-FFF2-40B4-BE49-F238E27FC236}">
                  <a16:creationId xmlns:a16="http://schemas.microsoft.com/office/drawing/2014/main" id="{BA558805-2D57-49FB-AADE-E078D67EE8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close/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close/>
                  <a:moveTo>
                    <a:pt x="290" y="318"/>
                  </a:moveTo>
                  <a:lnTo>
                    <a:pt x="290" y="3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52" name="Freeform 38">
              <a:extLst>
                <a:ext uri="{FF2B5EF4-FFF2-40B4-BE49-F238E27FC236}">
                  <a16:creationId xmlns:a16="http://schemas.microsoft.com/office/drawing/2014/main" id="{705E090F-B0B7-437F-8959-B9BBF0D99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moveTo>
                    <a:pt x="290" y="318"/>
                  </a:moveTo>
                  <a:lnTo>
                    <a:pt x="290" y="31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  <p:sp>
          <p:nvSpPr>
            <p:cNvPr id="53" name="Freeform 39">
              <a:extLst>
                <a:ext uri="{FF2B5EF4-FFF2-40B4-BE49-F238E27FC236}">
                  <a16:creationId xmlns:a16="http://schemas.microsoft.com/office/drawing/2014/main" id="{B6857CBD-DFFE-4ECE-93EE-8F5B1C7178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" y="2321"/>
              <a:ext cx="49" cy="101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4" y="58"/>
                </a:cxn>
                <a:cxn ang="0">
                  <a:pos x="28" y="35"/>
                </a:cxn>
                <a:cxn ang="0">
                  <a:pos x="1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5"/>
                </a:cxn>
              </a:cxnLst>
              <a:rect l="0" t="0" r="r" b="b"/>
              <a:pathLst>
                <a:path w="28" h="58">
                  <a:moveTo>
                    <a:pt x="0" y="35"/>
                  </a:moveTo>
                  <a:cubicBezTo>
                    <a:pt x="0" y="51"/>
                    <a:pt x="6" y="58"/>
                    <a:pt x="14" y="58"/>
                  </a:cubicBezTo>
                  <a:cubicBezTo>
                    <a:pt x="22" y="58"/>
                    <a:pt x="28" y="51"/>
                    <a:pt x="28" y="35"/>
                  </a:cubicBezTo>
                  <a:cubicBezTo>
                    <a:pt x="28" y="18"/>
                    <a:pt x="14" y="0"/>
                    <a:pt x="14" y="0"/>
                  </a:cubicBezTo>
                  <a:cubicBezTo>
                    <a:pt x="14" y="0"/>
                    <a:pt x="0" y="18"/>
                    <a:pt x="0" y="35"/>
                  </a:cubicBezTo>
                  <a:close/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98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CB5D03F-FC4B-45A5-B135-0C6B468654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5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84B4DDE-679B-49D2-A020-F129004C780D}"/>
              </a:ext>
            </a:extLst>
          </p:cNvPr>
          <p:cNvSpPr/>
          <p:nvPr/>
        </p:nvSpPr>
        <p:spPr>
          <a:xfrm>
            <a:off x="2816124" y="2271541"/>
            <a:ext cx="6327876" cy="138189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4C4A0A6-B662-47F6-ACD5-A3BCBB1BE81B}"/>
              </a:ext>
            </a:extLst>
          </p:cNvPr>
          <p:cNvSpPr/>
          <p:nvPr/>
        </p:nvSpPr>
        <p:spPr>
          <a:xfrm>
            <a:off x="3475881" y="3054044"/>
            <a:ext cx="3667992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8D6A25AC-57E4-47E6-9548-7372ADF23D0F}"/>
              </a:ext>
            </a:extLst>
          </p:cNvPr>
          <p:cNvSpPr txBox="1"/>
          <p:nvPr/>
        </p:nvSpPr>
        <p:spPr>
          <a:xfrm>
            <a:off x="3475881" y="2439267"/>
            <a:ext cx="32491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 作 完 成 情 况</a:t>
            </a:r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E449B035-3D76-4313-9B9E-FC97B70A52D4}"/>
              </a:ext>
            </a:extLst>
          </p:cNvPr>
          <p:cNvSpPr txBox="1"/>
          <p:nvPr/>
        </p:nvSpPr>
        <p:spPr>
          <a:xfrm>
            <a:off x="8499500" y="4688785"/>
            <a:ext cx="491962" cy="530915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E393BA-9E1D-45C4-8E38-C9ADE4FC3546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BCD47969-84F6-4EFF-BC5A-337C74746547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457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8D58598-14C4-4076-9F00-B7C6C59F6CF7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7FA02531-A5D7-4092-A6BA-4452417C1D9C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1BC6110-DF7D-4656-9CBD-D22AB7FD5425}"/>
              </a:ext>
            </a:extLst>
          </p:cNvPr>
          <p:cNvGrpSpPr/>
          <p:nvPr/>
        </p:nvGrpSpPr>
        <p:grpSpPr>
          <a:xfrm>
            <a:off x="2915605" y="1486062"/>
            <a:ext cx="3062494" cy="2378740"/>
            <a:chOff x="3670434" y="1771340"/>
            <a:chExt cx="4867257" cy="378055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3AD9D71-ABC7-41D1-967F-1DC0A112F116}"/>
                </a:ext>
              </a:extLst>
            </p:cNvPr>
            <p:cNvGrpSpPr/>
            <p:nvPr/>
          </p:nvGrpSpPr>
          <p:grpSpPr>
            <a:xfrm>
              <a:off x="4781246" y="2688705"/>
              <a:ext cx="2618793" cy="2367129"/>
              <a:chOff x="3471863" y="2343150"/>
              <a:chExt cx="2197101" cy="1985963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FB256E0D-6103-459E-9CCD-154DF6C19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626" y="2381250"/>
                <a:ext cx="2192338" cy="1495425"/>
              </a:xfrm>
              <a:custGeom>
                <a:avLst/>
                <a:gdLst/>
                <a:ahLst/>
                <a:cxnLst>
                  <a:cxn ang="0">
                    <a:pos x="1202" y="800"/>
                  </a:cxn>
                  <a:cxn ang="0">
                    <a:pos x="1182" y="820"/>
                  </a:cxn>
                  <a:cxn ang="0">
                    <a:pos x="20" y="820"/>
                  </a:cxn>
                  <a:cxn ang="0">
                    <a:pos x="0" y="800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182" y="0"/>
                  </a:cxn>
                  <a:cxn ang="0">
                    <a:pos x="1202" y="20"/>
                  </a:cxn>
                  <a:cxn ang="0">
                    <a:pos x="1202" y="800"/>
                  </a:cxn>
                </a:cxnLst>
                <a:rect l="0" t="0" r="r" b="b"/>
                <a:pathLst>
                  <a:path w="1202" h="820">
                    <a:moveTo>
                      <a:pt x="1202" y="800"/>
                    </a:moveTo>
                    <a:cubicBezTo>
                      <a:pt x="1202" y="811"/>
                      <a:pt x="1193" y="820"/>
                      <a:pt x="1182" y="820"/>
                    </a:cubicBezTo>
                    <a:cubicBezTo>
                      <a:pt x="20" y="820"/>
                      <a:pt x="20" y="820"/>
                      <a:pt x="20" y="820"/>
                    </a:cubicBezTo>
                    <a:cubicBezTo>
                      <a:pt x="9" y="820"/>
                      <a:pt x="0" y="811"/>
                      <a:pt x="0" y="80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82" y="0"/>
                      <a:pt x="1182" y="0"/>
                      <a:pt x="1182" y="0"/>
                    </a:cubicBezTo>
                    <a:cubicBezTo>
                      <a:pt x="1193" y="0"/>
                      <a:pt x="1202" y="9"/>
                      <a:pt x="1202" y="20"/>
                    </a:cubicBezTo>
                    <a:lnTo>
                      <a:pt x="1202" y="8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Rectangle 6">
                <a:extLst>
                  <a:ext uri="{FF2B5EF4-FFF2-40B4-BE49-F238E27FC236}">
                    <a16:creationId xmlns:a16="http://schemas.microsoft.com/office/drawing/2014/main" id="{4A1B0F23-2908-4C6B-9953-1E3612B840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3938" y="3713163"/>
                <a:ext cx="2019300" cy="904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7">
                <a:extLst>
                  <a:ext uri="{FF2B5EF4-FFF2-40B4-BE49-F238E27FC236}">
                    <a16:creationId xmlns:a16="http://schemas.microsoft.com/office/drawing/2014/main" id="{4FA421DC-74B4-48AD-AC44-BD1E292A2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3587" y="2343150"/>
                <a:ext cx="1009650" cy="1460500"/>
              </a:xfrm>
              <a:custGeom>
                <a:avLst/>
                <a:gdLst/>
                <a:ahLst/>
                <a:cxnLst>
                  <a:cxn ang="0">
                    <a:pos x="0" y="801"/>
                  </a:cxn>
                  <a:cxn ang="0">
                    <a:pos x="0" y="73"/>
                  </a:cxn>
                  <a:cxn ang="0">
                    <a:pos x="1" y="71"/>
                  </a:cxn>
                  <a:cxn ang="0">
                    <a:pos x="1" y="65"/>
                  </a:cxn>
                  <a:cxn ang="0">
                    <a:pos x="70" y="0"/>
                  </a:cxn>
                  <a:cxn ang="0">
                    <a:pos x="554" y="0"/>
                  </a:cxn>
                  <a:cxn ang="0">
                    <a:pos x="554" y="758"/>
                  </a:cxn>
                  <a:cxn ang="0">
                    <a:pos x="70" y="758"/>
                  </a:cxn>
                  <a:cxn ang="0">
                    <a:pos x="0" y="801"/>
                  </a:cxn>
                </a:cxnLst>
                <a:rect l="0" t="0" r="r" b="b"/>
                <a:pathLst>
                  <a:path w="554" h="801">
                    <a:moveTo>
                      <a:pt x="0" y="801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1" y="72"/>
                      <a:pt x="1" y="71"/>
                      <a:pt x="1" y="71"/>
                    </a:cubicBezTo>
                    <a:cubicBezTo>
                      <a:pt x="1" y="69"/>
                      <a:pt x="1" y="67"/>
                      <a:pt x="1" y="65"/>
                    </a:cubicBezTo>
                    <a:cubicBezTo>
                      <a:pt x="4" y="29"/>
                      <a:pt x="34" y="0"/>
                      <a:pt x="70" y="0"/>
                    </a:cubicBezTo>
                    <a:cubicBezTo>
                      <a:pt x="554" y="0"/>
                      <a:pt x="554" y="0"/>
                      <a:pt x="554" y="0"/>
                    </a:cubicBezTo>
                    <a:cubicBezTo>
                      <a:pt x="554" y="758"/>
                      <a:pt x="554" y="758"/>
                      <a:pt x="554" y="758"/>
                    </a:cubicBezTo>
                    <a:cubicBezTo>
                      <a:pt x="70" y="758"/>
                      <a:pt x="70" y="758"/>
                      <a:pt x="70" y="758"/>
                    </a:cubicBezTo>
                    <a:cubicBezTo>
                      <a:pt x="40" y="758"/>
                      <a:pt x="13" y="775"/>
                      <a:pt x="0" y="80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8">
                <a:extLst>
                  <a:ext uri="{FF2B5EF4-FFF2-40B4-BE49-F238E27FC236}">
                    <a16:creationId xmlns:a16="http://schemas.microsoft.com/office/drawing/2014/main" id="{E0A7FA18-1033-41B6-82AB-11A4446972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938" y="2343150"/>
                <a:ext cx="1011238" cy="1460500"/>
              </a:xfrm>
              <a:custGeom>
                <a:avLst/>
                <a:gdLst/>
                <a:ahLst/>
                <a:cxnLst>
                  <a:cxn ang="0">
                    <a:pos x="554" y="801"/>
                  </a:cxn>
                  <a:cxn ang="0">
                    <a:pos x="554" y="73"/>
                  </a:cxn>
                  <a:cxn ang="0">
                    <a:pos x="553" y="71"/>
                  </a:cxn>
                  <a:cxn ang="0">
                    <a:pos x="553" y="65"/>
                  </a:cxn>
                  <a:cxn ang="0">
                    <a:pos x="483" y="0"/>
                  </a:cxn>
                  <a:cxn ang="0">
                    <a:pos x="0" y="0"/>
                  </a:cxn>
                  <a:cxn ang="0">
                    <a:pos x="0" y="758"/>
                  </a:cxn>
                  <a:cxn ang="0">
                    <a:pos x="483" y="758"/>
                  </a:cxn>
                  <a:cxn ang="0">
                    <a:pos x="554" y="801"/>
                  </a:cxn>
                </a:cxnLst>
                <a:rect l="0" t="0" r="r" b="b"/>
                <a:pathLst>
                  <a:path w="554" h="801">
                    <a:moveTo>
                      <a:pt x="554" y="801"/>
                    </a:moveTo>
                    <a:cubicBezTo>
                      <a:pt x="554" y="73"/>
                      <a:pt x="554" y="73"/>
                      <a:pt x="554" y="73"/>
                    </a:cubicBezTo>
                    <a:cubicBezTo>
                      <a:pt x="553" y="72"/>
                      <a:pt x="553" y="71"/>
                      <a:pt x="553" y="71"/>
                    </a:cubicBezTo>
                    <a:cubicBezTo>
                      <a:pt x="553" y="69"/>
                      <a:pt x="553" y="67"/>
                      <a:pt x="553" y="65"/>
                    </a:cubicBezTo>
                    <a:cubicBezTo>
                      <a:pt x="550" y="29"/>
                      <a:pt x="520" y="0"/>
                      <a:pt x="48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8"/>
                      <a:pt x="0" y="758"/>
                      <a:pt x="0" y="758"/>
                    </a:cubicBezTo>
                    <a:cubicBezTo>
                      <a:pt x="483" y="758"/>
                      <a:pt x="483" y="758"/>
                      <a:pt x="483" y="758"/>
                    </a:cubicBezTo>
                    <a:cubicBezTo>
                      <a:pt x="514" y="758"/>
                      <a:pt x="540" y="775"/>
                      <a:pt x="554" y="80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9">
                <a:extLst>
                  <a:ext uri="{FF2B5EF4-FFF2-40B4-BE49-F238E27FC236}">
                    <a16:creationId xmlns:a16="http://schemas.microsoft.com/office/drawing/2014/main" id="{A23E9B91-7D54-4108-B8E1-DFD698AC3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2151" y="2357438"/>
                <a:ext cx="73025" cy="1446213"/>
              </a:xfrm>
              <a:custGeom>
                <a:avLst/>
                <a:gdLst/>
                <a:ahLst/>
                <a:cxnLst>
                  <a:cxn ang="0">
                    <a:pos x="39" y="57"/>
                  </a:cxn>
                  <a:cxn ang="0">
                    <a:pos x="0" y="0"/>
                  </a:cxn>
                  <a:cxn ang="0">
                    <a:pos x="0" y="756"/>
                  </a:cxn>
                  <a:cxn ang="0">
                    <a:pos x="40" y="793"/>
                  </a:cxn>
                  <a:cxn ang="0">
                    <a:pos x="40" y="65"/>
                  </a:cxn>
                  <a:cxn ang="0">
                    <a:pos x="39" y="63"/>
                  </a:cxn>
                  <a:cxn ang="0">
                    <a:pos x="39" y="57"/>
                  </a:cxn>
                </a:cxnLst>
                <a:rect l="0" t="0" r="r" b="b"/>
                <a:pathLst>
                  <a:path w="40" h="793">
                    <a:moveTo>
                      <a:pt x="39" y="57"/>
                    </a:moveTo>
                    <a:cubicBezTo>
                      <a:pt x="37" y="32"/>
                      <a:pt x="22" y="10"/>
                      <a:pt x="0" y="0"/>
                    </a:cubicBezTo>
                    <a:cubicBezTo>
                      <a:pt x="0" y="756"/>
                      <a:pt x="0" y="756"/>
                      <a:pt x="0" y="756"/>
                    </a:cubicBezTo>
                    <a:cubicBezTo>
                      <a:pt x="17" y="764"/>
                      <a:pt x="31" y="776"/>
                      <a:pt x="40" y="793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9" y="64"/>
                      <a:pt x="39" y="63"/>
                      <a:pt x="39" y="63"/>
                    </a:cubicBezTo>
                    <a:cubicBezTo>
                      <a:pt x="39" y="61"/>
                      <a:pt x="39" y="59"/>
                      <a:pt x="39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ectangle 10">
                <a:extLst>
                  <a:ext uri="{FF2B5EF4-FFF2-40B4-BE49-F238E27FC236}">
                    <a16:creationId xmlns:a16="http://schemas.microsoft.com/office/drawing/2014/main" id="{36202266-F7FC-4255-8BA3-5A0C35A91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2586038"/>
                <a:ext cx="746125" cy="47625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Rectangle 11">
                <a:extLst>
                  <a:ext uri="{FF2B5EF4-FFF2-40B4-BE49-F238E27FC236}">
                    <a16:creationId xmlns:a16="http://schemas.microsoft.com/office/drawing/2014/main" id="{79C23FAF-11A1-4ECD-B37A-D8883FC44A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2759075"/>
                <a:ext cx="746125" cy="47625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Rectangle 12">
                <a:extLst>
                  <a:ext uri="{FF2B5EF4-FFF2-40B4-BE49-F238E27FC236}">
                    <a16:creationId xmlns:a16="http://schemas.microsoft.com/office/drawing/2014/main" id="{6AAE2135-F024-489C-858A-9B2050B7E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2932113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Rectangle 13">
                <a:extLst>
                  <a:ext uri="{FF2B5EF4-FFF2-40B4-BE49-F238E27FC236}">
                    <a16:creationId xmlns:a16="http://schemas.microsoft.com/office/drawing/2014/main" id="{843A7AA5-EB9A-44C6-8FF4-19672697FC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3105150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Rectangle 14">
                <a:extLst>
                  <a:ext uri="{FF2B5EF4-FFF2-40B4-BE49-F238E27FC236}">
                    <a16:creationId xmlns:a16="http://schemas.microsoft.com/office/drawing/2014/main" id="{2FF4E52F-F9C7-4C1F-A81E-C68D95E25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3279775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Rectangle 15">
                <a:extLst>
                  <a:ext uri="{FF2B5EF4-FFF2-40B4-BE49-F238E27FC236}">
                    <a16:creationId xmlns:a16="http://schemas.microsoft.com/office/drawing/2014/main" id="{73DAE200-A031-440B-8232-5BBC8D4637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3452813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Rectangle 16">
                <a:extLst>
                  <a:ext uri="{FF2B5EF4-FFF2-40B4-BE49-F238E27FC236}">
                    <a16:creationId xmlns:a16="http://schemas.microsoft.com/office/drawing/2014/main" id="{496CB300-B211-4268-A133-2C37F7A08E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2586038"/>
                <a:ext cx="746125" cy="47625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ectangle 17">
                <a:extLst>
                  <a:ext uri="{FF2B5EF4-FFF2-40B4-BE49-F238E27FC236}">
                    <a16:creationId xmlns:a16="http://schemas.microsoft.com/office/drawing/2014/main" id="{A66800E7-FF1D-4F40-B47E-91EAA0A74A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2759075"/>
                <a:ext cx="746125" cy="47625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Rectangle 18">
                <a:extLst>
                  <a:ext uri="{FF2B5EF4-FFF2-40B4-BE49-F238E27FC236}">
                    <a16:creationId xmlns:a16="http://schemas.microsoft.com/office/drawing/2014/main" id="{D4E19376-61F5-489F-AC92-D3D3CFD87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2932113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Rectangle 19">
                <a:extLst>
                  <a:ext uri="{FF2B5EF4-FFF2-40B4-BE49-F238E27FC236}">
                    <a16:creationId xmlns:a16="http://schemas.microsoft.com/office/drawing/2014/main" id="{DFEEFFD6-A8D5-4CD9-A3EC-AE560D9E90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3105150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Rectangle 20">
                <a:extLst>
                  <a:ext uri="{FF2B5EF4-FFF2-40B4-BE49-F238E27FC236}">
                    <a16:creationId xmlns:a16="http://schemas.microsoft.com/office/drawing/2014/main" id="{8C3E6F7A-17E6-4083-9C26-27CE451D6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3279775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Rectangle 21">
                <a:extLst>
                  <a:ext uri="{FF2B5EF4-FFF2-40B4-BE49-F238E27FC236}">
                    <a16:creationId xmlns:a16="http://schemas.microsoft.com/office/drawing/2014/main" id="{B9740A38-ECD6-4815-B2B4-053CD1A20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3452813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54B584AE-153B-473E-AB6D-74A6F3CC5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8063" y="3338513"/>
                <a:ext cx="928688" cy="917575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CB6D33E4-C2A7-49C7-88CD-15F586F86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863" y="3467100"/>
                <a:ext cx="874713" cy="862013"/>
              </a:xfrm>
              <a:custGeom>
                <a:avLst/>
                <a:gdLst/>
                <a:ahLst/>
                <a:cxnLst>
                  <a:cxn ang="0">
                    <a:pos x="65" y="466"/>
                  </a:cxn>
                  <a:cxn ang="0">
                    <a:pos x="29" y="446"/>
                  </a:cxn>
                  <a:cxn ang="0">
                    <a:pos x="30" y="339"/>
                  </a:cxn>
                  <a:cxn ang="0">
                    <a:pos x="343" y="29"/>
                  </a:cxn>
                  <a:cxn ang="0">
                    <a:pos x="451" y="30"/>
                  </a:cxn>
                  <a:cxn ang="0">
                    <a:pos x="450" y="137"/>
                  </a:cxn>
                  <a:cxn ang="0">
                    <a:pos x="137" y="447"/>
                  </a:cxn>
                  <a:cxn ang="0">
                    <a:pos x="65" y="466"/>
                  </a:cxn>
                </a:cxnLst>
                <a:rect l="0" t="0" r="r" b="b"/>
                <a:pathLst>
                  <a:path w="480" h="473">
                    <a:moveTo>
                      <a:pt x="65" y="466"/>
                    </a:moveTo>
                    <a:cubicBezTo>
                      <a:pt x="52" y="463"/>
                      <a:pt x="39" y="456"/>
                      <a:pt x="29" y="446"/>
                    </a:cubicBezTo>
                    <a:cubicBezTo>
                      <a:pt x="0" y="416"/>
                      <a:pt x="0" y="368"/>
                      <a:pt x="30" y="339"/>
                    </a:cubicBezTo>
                    <a:cubicBezTo>
                      <a:pt x="343" y="29"/>
                      <a:pt x="343" y="29"/>
                      <a:pt x="343" y="29"/>
                    </a:cubicBezTo>
                    <a:cubicBezTo>
                      <a:pt x="373" y="0"/>
                      <a:pt x="421" y="0"/>
                      <a:pt x="451" y="30"/>
                    </a:cubicBezTo>
                    <a:cubicBezTo>
                      <a:pt x="480" y="60"/>
                      <a:pt x="480" y="108"/>
                      <a:pt x="450" y="137"/>
                    </a:cubicBezTo>
                    <a:cubicBezTo>
                      <a:pt x="137" y="447"/>
                      <a:pt x="137" y="447"/>
                      <a:pt x="137" y="447"/>
                    </a:cubicBezTo>
                    <a:cubicBezTo>
                      <a:pt x="117" y="466"/>
                      <a:pt x="90" y="473"/>
                      <a:pt x="65" y="466"/>
                    </a:cubicBezTo>
                    <a:close/>
                  </a:path>
                </a:pathLst>
              </a:custGeom>
              <a:solidFill>
                <a:srgbClr val="553C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F0F04E67-4E14-4BB6-A367-1BB1F1B399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95763" y="2540000"/>
                <a:ext cx="1084263" cy="1084263"/>
              </a:xfrm>
              <a:custGeom>
                <a:avLst/>
                <a:gdLst/>
                <a:ahLst/>
                <a:cxnLst>
                  <a:cxn ang="0">
                    <a:pos x="595" y="299"/>
                  </a:cxn>
                  <a:cxn ang="0">
                    <a:pos x="370" y="9"/>
                  </a:cxn>
                  <a:cxn ang="0">
                    <a:pos x="300" y="0"/>
                  </a:cxn>
                  <a:cxn ang="0">
                    <a:pos x="89" y="86"/>
                  </a:cxn>
                  <a:cxn ang="0">
                    <a:pos x="1" y="295"/>
                  </a:cxn>
                  <a:cxn ang="0">
                    <a:pos x="225" y="585"/>
                  </a:cxn>
                  <a:cxn ang="0">
                    <a:pos x="296" y="594"/>
                  </a:cxn>
                  <a:cxn ang="0">
                    <a:pos x="506" y="508"/>
                  </a:cxn>
                  <a:cxn ang="0">
                    <a:pos x="595" y="299"/>
                  </a:cxn>
                  <a:cxn ang="0">
                    <a:pos x="453" y="454"/>
                  </a:cxn>
                  <a:cxn ang="0">
                    <a:pos x="296" y="518"/>
                  </a:cxn>
                  <a:cxn ang="0">
                    <a:pos x="244" y="511"/>
                  </a:cxn>
                  <a:cxn ang="0">
                    <a:pos x="77" y="296"/>
                  </a:cxn>
                  <a:cxn ang="0">
                    <a:pos x="143" y="140"/>
                  </a:cxn>
                  <a:cxn ang="0">
                    <a:pos x="299" y="76"/>
                  </a:cxn>
                  <a:cxn ang="0">
                    <a:pos x="352" y="83"/>
                  </a:cxn>
                  <a:cxn ang="0">
                    <a:pos x="519" y="298"/>
                  </a:cxn>
                  <a:cxn ang="0">
                    <a:pos x="453" y="454"/>
                  </a:cxn>
                </a:cxnLst>
                <a:rect l="0" t="0" r="r" b="b"/>
                <a:pathLst>
                  <a:path w="595" h="594">
                    <a:moveTo>
                      <a:pt x="595" y="299"/>
                    </a:moveTo>
                    <a:cubicBezTo>
                      <a:pt x="595" y="162"/>
                      <a:pt x="503" y="43"/>
                      <a:pt x="370" y="9"/>
                    </a:cubicBezTo>
                    <a:cubicBezTo>
                      <a:pt x="347" y="3"/>
                      <a:pt x="323" y="0"/>
                      <a:pt x="300" y="0"/>
                    </a:cubicBezTo>
                    <a:cubicBezTo>
                      <a:pt x="220" y="0"/>
                      <a:pt x="146" y="30"/>
                      <a:pt x="89" y="86"/>
                    </a:cubicBezTo>
                    <a:cubicBezTo>
                      <a:pt x="33" y="142"/>
                      <a:pt x="1" y="216"/>
                      <a:pt x="1" y="295"/>
                    </a:cubicBezTo>
                    <a:cubicBezTo>
                      <a:pt x="0" y="432"/>
                      <a:pt x="92" y="552"/>
                      <a:pt x="225" y="585"/>
                    </a:cubicBezTo>
                    <a:cubicBezTo>
                      <a:pt x="248" y="591"/>
                      <a:pt x="272" y="594"/>
                      <a:pt x="296" y="594"/>
                    </a:cubicBezTo>
                    <a:cubicBezTo>
                      <a:pt x="375" y="594"/>
                      <a:pt x="450" y="564"/>
                      <a:pt x="506" y="508"/>
                    </a:cubicBezTo>
                    <a:cubicBezTo>
                      <a:pt x="563" y="452"/>
                      <a:pt x="594" y="378"/>
                      <a:pt x="595" y="299"/>
                    </a:cubicBezTo>
                    <a:close/>
                    <a:moveTo>
                      <a:pt x="453" y="454"/>
                    </a:moveTo>
                    <a:cubicBezTo>
                      <a:pt x="411" y="496"/>
                      <a:pt x="355" y="518"/>
                      <a:pt x="296" y="518"/>
                    </a:cubicBezTo>
                    <a:cubicBezTo>
                      <a:pt x="279" y="518"/>
                      <a:pt x="261" y="516"/>
                      <a:pt x="244" y="511"/>
                    </a:cubicBezTo>
                    <a:cubicBezTo>
                      <a:pt x="145" y="486"/>
                      <a:pt x="76" y="398"/>
                      <a:pt x="77" y="296"/>
                    </a:cubicBezTo>
                    <a:cubicBezTo>
                      <a:pt x="77" y="237"/>
                      <a:pt x="101" y="181"/>
                      <a:pt x="143" y="140"/>
                    </a:cubicBezTo>
                    <a:cubicBezTo>
                      <a:pt x="185" y="98"/>
                      <a:pt x="240" y="76"/>
                      <a:pt x="299" y="76"/>
                    </a:cubicBezTo>
                    <a:cubicBezTo>
                      <a:pt x="317" y="76"/>
                      <a:pt x="335" y="79"/>
                      <a:pt x="352" y="83"/>
                    </a:cubicBezTo>
                    <a:cubicBezTo>
                      <a:pt x="451" y="108"/>
                      <a:pt x="519" y="196"/>
                      <a:pt x="519" y="298"/>
                    </a:cubicBezTo>
                    <a:cubicBezTo>
                      <a:pt x="518" y="357"/>
                      <a:pt x="495" y="413"/>
                      <a:pt x="453" y="45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08">
              <a:extLst>
                <a:ext uri="{FF2B5EF4-FFF2-40B4-BE49-F238E27FC236}">
                  <a16:creationId xmlns:a16="http://schemas.microsoft.com/office/drawing/2014/main" id="{FED15E81-217C-4277-BD50-ED77035F1909}"/>
                </a:ext>
              </a:extLst>
            </p:cNvPr>
            <p:cNvGrpSpPr/>
            <p:nvPr/>
          </p:nvGrpSpPr>
          <p:grpSpPr>
            <a:xfrm>
              <a:off x="3670434" y="3886763"/>
              <a:ext cx="625327" cy="607424"/>
              <a:chOff x="6299532" y="3384456"/>
              <a:chExt cx="469021" cy="455593"/>
            </a:xfrm>
          </p:grpSpPr>
          <p:sp>
            <p:nvSpPr>
              <p:cNvPr id="28" name="Oval 50">
                <a:extLst>
                  <a:ext uri="{FF2B5EF4-FFF2-40B4-BE49-F238E27FC236}">
                    <a16:creationId xmlns:a16="http://schemas.microsoft.com/office/drawing/2014/main" id="{1F78E239-3B0E-42DC-AF6B-A18435DAAE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9532" y="3384456"/>
                <a:ext cx="469021" cy="45559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>
                <a:extLst>
                  <a:ext uri="{FF2B5EF4-FFF2-40B4-BE49-F238E27FC236}">
                    <a16:creationId xmlns:a16="http://schemas.microsoft.com/office/drawing/2014/main" id="{95E3D019-3ED9-4931-911F-2CACC8A398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5895" y="3505670"/>
                <a:ext cx="196295" cy="213164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11">
              <a:extLst>
                <a:ext uri="{FF2B5EF4-FFF2-40B4-BE49-F238E27FC236}">
                  <a16:creationId xmlns:a16="http://schemas.microsoft.com/office/drawing/2014/main" id="{C78BB521-23AA-4C4E-9663-ACBC754BB2CF}"/>
                </a:ext>
              </a:extLst>
            </p:cNvPr>
            <p:cNvGrpSpPr/>
            <p:nvPr/>
          </p:nvGrpSpPr>
          <p:grpSpPr>
            <a:xfrm>
              <a:off x="3670434" y="4944475"/>
              <a:ext cx="625327" cy="607424"/>
              <a:chOff x="630683" y="4190009"/>
              <a:chExt cx="469021" cy="455593"/>
            </a:xfrm>
          </p:grpSpPr>
          <p:sp>
            <p:nvSpPr>
              <p:cNvPr id="26" name="Oval 53">
                <a:extLst>
                  <a:ext uri="{FF2B5EF4-FFF2-40B4-BE49-F238E27FC236}">
                    <a16:creationId xmlns:a16="http://schemas.microsoft.com/office/drawing/2014/main" id="{86B6F76C-2F02-4F32-8A91-86AF65EA70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0683" y="4190009"/>
                <a:ext cx="469021" cy="455593"/>
              </a:xfrm>
              <a:prstGeom prst="ellipse">
                <a:avLst/>
              </a:prstGeom>
              <a:solidFill>
                <a:srgbClr val="553C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03">
                <a:extLst>
                  <a:ext uri="{FF2B5EF4-FFF2-40B4-BE49-F238E27FC236}">
                    <a16:creationId xmlns:a16="http://schemas.microsoft.com/office/drawing/2014/main" id="{8463CACF-182D-4E59-B2C0-8546920AAF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5181" y="4270535"/>
                <a:ext cx="200025" cy="294541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114">
              <a:extLst>
                <a:ext uri="{FF2B5EF4-FFF2-40B4-BE49-F238E27FC236}">
                  <a16:creationId xmlns:a16="http://schemas.microsoft.com/office/drawing/2014/main" id="{CE2FD1D7-ED46-4E8E-954D-2683EABA6C0E}"/>
                </a:ext>
              </a:extLst>
            </p:cNvPr>
            <p:cNvGrpSpPr/>
            <p:nvPr/>
          </p:nvGrpSpPr>
          <p:grpSpPr>
            <a:xfrm>
              <a:off x="3670434" y="2829051"/>
              <a:ext cx="625327" cy="607424"/>
              <a:chOff x="3425803" y="3384456"/>
              <a:chExt cx="469021" cy="455593"/>
            </a:xfrm>
          </p:grpSpPr>
          <p:sp>
            <p:nvSpPr>
              <p:cNvPr id="24" name="Oval 56">
                <a:extLst>
                  <a:ext uri="{FF2B5EF4-FFF2-40B4-BE49-F238E27FC236}">
                    <a16:creationId xmlns:a16="http://schemas.microsoft.com/office/drawing/2014/main" id="{018CD9BA-7D4D-4528-8603-829E55D70A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5803" y="3384456"/>
                <a:ext cx="469021" cy="455593"/>
              </a:xfrm>
              <a:prstGeom prst="ellipse">
                <a:avLst/>
              </a:prstGeom>
              <a:solidFill>
                <a:srgbClr val="553C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6CD3719C-59FB-4EC0-9CEC-4B88E82225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20613" y="3471340"/>
                <a:ext cx="279400" cy="279400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117">
              <a:extLst>
                <a:ext uri="{FF2B5EF4-FFF2-40B4-BE49-F238E27FC236}">
                  <a16:creationId xmlns:a16="http://schemas.microsoft.com/office/drawing/2014/main" id="{BE7BCCD9-416C-4518-8C06-B2D1E25FD885}"/>
                </a:ext>
              </a:extLst>
            </p:cNvPr>
            <p:cNvGrpSpPr/>
            <p:nvPr/>
          </p:nvGrpSpPr>
          <p:grpSpPr>
            <a:xfrm>
              <a:off x="3670434" y="1771340"/>
              <a:ext cx="625327" cy="607424"/>
              <a:chOff x="630683" y="3383511"/>
              <a:chExt cx="469021" cy="455593"/>
            </a:xfrm>
          </p:grpSpPr>
          <p:sp>
            <p:nvSpPr>
              <p:cNvPr id="22" name="Oval 59">
                <a:extLst>
                  <a:ext uri="{FF2B5EF4-FFF2-40B4-BE49-F238E27FC236}">
                    <a16:creationId xmlns:a16="http://schemas.microsoft.com/office/drawing/2014/main" id="{035199D8-B5FB-4006-9FF6-640FAFAC05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0683" y="3383511"/>
                <a:ext cx="469021" cy="45559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17">
                <a:extLst>
                  <a:ext uri="{FF2B5EF4-FFF2-40B4-BE49-F238E27FC236}">
                    <a16:creationId xmlns:a16="http://schemas.microsoft.com/office/drawing/2014/main" id="{803726F3-43CD-4EA7-9CA3-3B2A4E848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12" y="3476126"/>
                <a:ext cx="270363" cy="270363"/>
              </a:xfrm>
              <a:custGeom>
                <a:avLst/>
                <a:gdLst/>
                <a:ahLst/>
                <a:cxnLst>
                  <a:cxn ang="0">
                    <a:pos x="56" y="51"/>
                  </a:cxn>
                  <a:cxn ang="0">
                    <a:pos x="51" y="55"/>
                  </a:cxn>
                  <a:cxn ang="0">
                    <a:pos x="43" y="57"/>
                  </a:cxn>
                  <a:cxn ang="0">
                    <a:pos x="33" y="54"/>
                  </a:cxn>
                  <a:cxn ang="0">
                    <a:pos x="26" y="51"/>
                  </a:cxn>
                  <a:cxn ang="0">
                    <a:pos x="7" y="32"/>
                  </a:cxn>
                  <a:cxn ang="0">
                    <a:pos x="3" y="25"/>
                  </a:cxn>
                  <a:cxn ang="0">
                    <a:pos x="0" y="14"/>
                  </a:cxn>
                  <a:cxn ang="0">
                    <a:pos x="3" y="7"/>
                  </a:cxn>
                  <a:cxn ang="0">
                    <a:pos x="7" y="2"/>
                  </a:cxn>
                  <a:cxn ang="0">
                    <a:pos x="12" y="0"/>
                  </a:cxn>
                  <a:cxn ang="0">
                    <a:pos x="13" y="1"/>
                  </a:cxn>
                  <a:cxn ang="0">
                    <a:pos x="15" y="4"/>
                  </a:cxn>
                  <a:cxn ang="0">
                    <a:pos x="19" y="10"/>
                  </a:cxn>
                  <a:cxn ang="0">
                    <a:pos x="21" y="14"/>
                  </a:cxn>
                  <a:cxn ang="0">
                    <a:pos x="14" y="22"/>
                  </a:cxn>
                  <a:cxn ang="0">
                    <a:pos x="15" y="26"/>
                  </a:cxn>
                  <a:cxn ang="0">
                    <a:pos x="32" y="42"/>
                  </a:cxn>
                  <a:cxn ang="0">
                    <a:pos x="35" y="44"/>
                  </a:cxn>
                  <a:cxn ang="0">
                    <a:pos x="43" y="36"/>
                  </a:cxn>
                  <a:cxn ang="0">
                    <a:pos x="47" y="38"/>
                  </a:cxn>
                  <a:cxn ang="0">
                    <a:pos x="54" y="42"/>
                  </a:cxn>
                  <a:cxn ang="0">
                    <a:pos x="57" y="44"/>
                  </a:cxn>
                  <a:cxn ang="0">
                    <a:pos x="57" y="45"/>
                  </a:cxn>
                  <a:cxn ang="0">
                    <a:pos x="56" y="51"/>
                  </a:cxn>
                </a:cxnLst>
                <a:rect l="0" t="0" r="r" b="b"/>
                <a:pathLst>
                  <a:path w="57" h="57">
                    <a:moveTo>
                      <a:pt x="56" y="51"/>
                    </a:moveTo>
                    <a:cubicBezTo>
                      <a:pt x="55" y="53"/>
                      <a:pt x="53" y="54"/>
                      <a:pt x="51" y="55"/>
                    </a:cubicBezTo>
                    <a:cubicBezTo>
                      <a:pt x="49" y="56"/>
                      <a:pt x="46" y="57"/>
                      <a:pt x="43" y="57"/>
                    </a:cubicBezTo>
                    <a:cubicBezTo>
                      <a:pt x="40" y="57"/>
                      <a:pt x="36" y="55"/>
                      <a:pt x="33" y="54"/>
                    </a:cubicBezTo>
                    <a:cubicBezTo>
                      <a:pt x="30" y="53"/>
                      <a:pt x="28" y="52"/>
                      <a:pt x="26" y="51"/>
                    </a:cubicBezTo>
                    <a:cubicBezTo>
                      <a:pt x="19" y="47"/>
                      <a:pt x="11" y="38"/>
                      <a:pt x="7" y="32"/>
                    </a:cubicBezTo>
                    <a:cubicBezTo>
                      <a:pt x="5" y="29"/>
                      <a:pt x="4" y="27"/>
                      <a:pt x="3" y="25"/>
                    </a:cubicBezTo>
                    <a:cubicBezTo>
                      <a:pt x="2" y="21"/>
                      <a:pt x="0" y="18"/>
                      <a:pt x="0" y="14"/>
                    </a:cubicBezTo>
                    <a:cubicBezTo>
                      <a:pt x="0" y="11"/>
                      <a:pt x="1" y="9"/>
                      <a:pt x="3" y="7"/>
                    </a:cubicBezTo>
                    <a:cubicBezTo>
                      <a:pt x="4" y="5"/>
                      <a:pt x="5" y="3"/>
                      <a:pt x="7" y="2"/>
                    </a:cubicBezTo>
                    <a:cubicBezTo>
                      <a:pt x="8" y="1"/>
                      <a:pt x="11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4" y="1"/>
                      <a:pt x="15" y="3"/>
                      <a:pt x="15" y="4"/>
                    </a:cubicBezTo>
                    <a:cubicBezTo>
                      <a:pt x="17" y="6"/>
                      <a:pt x="18" y="8"/>
                      <a:pt x="19" y="10"/>
                    </a:cubicBezTo>
                    <a:cubicBezTo>
                      <a:pt x="20" y="12"/>
                      <a:pt x="21" y="13"/>
                      <a:pt x="21" y="14"/>
                    </a:cubicBezTo>
                    <a:cubicBezTo>
                      <a:pt x="21" y="17"/>
                      <a:pt x="14" y="20"/>
                      <a:pt x="14" y="22"/>
                    </a:cubicBezTo>
                    <a:cubicBezTo>
                      <a:pt x="14" y="23"/>
                      <a:pt x="15" y="25"/>
                      <a:pt x="15" y="26"/>
                    </a:cubicBezTo>
                    <a:cubicBezTo>
                      <a:pt x="19" y="33"/>
                      <a:pt x="24" y="38"/>
                      <a:pt x="32" y="42"/>
                    </a:cubicBezTo>
                    <a:cubicBezTo>
                      <a:pt x="33" y="43"/>
                      <a:pt x="34" y="44"/>
                      <a:pt x="35" y="44"/>
                    </a:cubicBezTo>
                    <a:cubicBezTo>
                      <a:pt x="37" y="44"/>
                      <a:pt x="41" y="36"/>
                      <a:pt x="43" y="36"/>
                    </a:cubicBezTo>
                    <a:cubicBezTo>
                      <a:pt x="45" y="36"/>
                      <a:pt x="46" y="38"/>
                      <a:pt x="47" y="38"/>
                    </a:cubicBezTo>
                    <a:cubicBezTo>
                      <a:pt x="49" y="40"/>
                      <a:pt x="52" y="41"/>
                      <a:pt x="54" y="42"/>
                    </a:cubicBezTo>
                    <a:cubicBezTo>
                      <a:pt x="55" y="43"/>
                      <a:pt x="57" y="43"/>
                      <a:pt x="57" y="4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7"/>
                      <a:pt x="56" y="49"/>
                      <a:pt x="56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120">
              <a:extLst>
                <a:ext uri="{FF2B5EF4-FFF2-40B4-BE49-F238E27FC236}">
                  <a16:creationId xmlns:a16="http://schemas.microsoft.com/office/drawing/2014/main" id="{DA5ABAAB-2839-4797-8261-1E30C17BD36F}"/>
                </a:ext>
              </a:extLst>
            </p:cNvPr>
            <p:cNvGrpSpPr/>
            <p:nvPr/>
          </p:nvGrpSpPr>
          <p:grpSpPr>
            <a:xfrm>
              <a:off x="7912364" y="1771340"/>
              <a:ext cx="625327" cy="607424"/>
              <a:chOff x="3428938" y="4190009"/>
              <a:chExt cx="469021" cy="455593"/>
            </a:xfrm>
          </p:grpSpPr>
          <p:sp>
            <p:nvSpPr>
              <p:cNvPr id="20" name="Oval 62">
                <a:extLst>
                  <a:ext uri="{FF2B5EF4-FFF2-40B4-BE49-F238E27FC236}">
                    <a16:creationId xmlns:a16="http://schemas.microsoft.com/office/drawing/2014/main" id="{BC690C24-1348-4E15-824D-AA42130683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8938" y="4190009"/>
                <a:ext cx="469021" cy="45559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83">
                <a:extLst>
                  <a:ext uri="{FF2B5EF4-FFF2-40B4-BE49-F238E27FC236}">
                    <a16:creationId xmlns:a16="http://schemas.microsoft.com/office/drawing/2014/main" id="{D75F62B3-3703-45B9-A68D-5766BDB64C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71129" y="4279327"/>
                <a:ext cx="184638" cy="276957"/>
              </a:xfrm>
              <a:custGeom>
                <a:avLst/>
                <a:gdLst/>
                <a:ahLst/>
                <a:cxnLst>
                  <a:cxn ang="0">
                    <a:pos x="38" y="26"/>
                  </a:cxn>
                  <a:cxn ang="0">
                    <a:pos x="24" y="55"/>
                  </a:cxn>
                  <a:cxn ang="0">
                    <a:pos x="20" y="58"/>
                  </a:cxn>
                  <a:cxn ang="0">
                    <a:pos x="16" y="55"/>
                  </a:cxn>
                  <a:cxn ang="0">
                    <a:pos x="2" y="26"/>
                  </a:cxn>
                  <a:cxn ang="0">
                    <a:pos x="0" y="19"/>
                  </a:cxn>
                  <a:cxn ang="0">
                    <a:pos x="20" y="0"/>
                  </a:cxn>
                  <a:cxn ang="0">
                    <a:pos x="39" y="19"/>
                  </a:cxn>
                  <a:cxn ang="0">
                    <a:pos x="38" y="26"/>
                  </a:cxn>
                  <a:cxn ang="0">
                    <a:pos x="20" y="9"/>
                  </a:cxn>
                  <a:cxn ang="0">
                    <a:pos x="10" y="19"/>
                  </a:cxn>
                  <a:cxn ang="0">
                    <a:pos x="20" y="29"/>
                  </a:cxn>
                  <a:cxn ang="0">
                    <a:pos x="30" y="19"/>
                  </a:cxn>
                  <a:cxn ang="0">
                    <a:pos x="20" y="9"/>
                  </a:cxn>
                </a:cxnLst>
                <a:rect l="0" t="0" r="r" b="b"/>
                <a:pathLst>
                  <a:path w="39" h="58">
                    <a:moveTo>
                      <a:pt x="38" y="26"/>
                    </a:moveTo>
                    <a:cubicBezTo>
                      <a:pt x="24" y="55"/>
                      <a:pt x="24" y="55"/>
                      <a:pt x="24" y="55"/>
                    </a:cubicBezTo>
                    <a:cubicBezTo>
                      <a:pt x="23" y="57"/>
                      <a:pt x="22" y="58"/>
                      <a:pt x="20" y="58"/>
                    </a:cubicBezTo>
                    <a:cubicBezTo>
                      <a:pt x="18" y="58"/>
                      <a:pt x="16" y="57"/>
                      <a:pt x="16" y="5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4"/>
                      <a:pt x="0" y="21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cubicBezTo>
                      <a:pt x="39" y="21"/>
                      <a:pt x="39" y="24"/>
                      <a:pt x="38" y="26"/>
                    </a:cubicBezTo>
                    <a:close/>
                    <a:moveTo>
                      <a:pt x="20" y="9"/>
                    </a:moveTo>
                    <a:cubicBezTo>
                      <a:pt x="15" y="9"/>
                      <a:pt x="10" y="14"/>
                      <a:pt x="10" y="19"/>
                    </a:cubicBezTo>
                    <a:cubicBezTo>
                      <a:pt x="10" y="24"/>
                      <a:pt x="15" y="29"/>
                      <a:pt x="20" y="29"/>
                    </a:cubicBezTo>
                    <a:cubicBezTo>
                      <a:pt x="25" y="29"/>
                      <a:pt x="30" y="24"/>
                      <a:pt x="30" y="19"/>
                    </a:cubicBezTo>
                    <a:cubicBezTo>
                      <a:pt x="30" y="14"/>
                      <a:pt x="25" y="9"/>
                      <a:pt x="20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23">
              <a:extLst>
                <a:ext uri="{FF2B5EF4-FFF2-40B4-BE49-F238E27FC236}">
                  <a16:creationId xmlns:a16="http://schemas.microsoft.com/office/drawing/2014/main" id="{8DAD57E9-1B28-4F35-BB49-FBD49F688569}"/>
                </a:ext>
              </a:extLst>
            </p:cNvPr>
            <p:cNvGrpSpPr/>
            <p:nvPr/>
          </p:nvGrpSpPr>
          <p:grpSpPr>
            <a:xfrm>
              <a:off x="7912364" y="2829051"/>
              <a:ext cx="625327" cy="607424"/>
              <a:chOff x="6299532" y="4190009"/>
              <a:chExt cx="469021" cy="455593"/>
            </a:xfrm>
          </p:grpSpPr>
          <p:sp>
            <p:nvSpPr>
              <p:cNvPr id="18" name="Oval 65">
                <a:extLst>
                  <a:ext uri="{FF2B5EF4-FFF2-40B4-BE49-F238E27FC236}">
                    <a16:creationId xmlns:a16="http://schemas.microsoft.com/office/drawing/2014/main" id="{94118E58-66B5-4FF6-BE64-43865F6829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9532" y="4190009"/>
                <a:ext cx="469021" cy="455593"/>
              </a:xfrm>
              <a:prstGeom prst="ellipse">
                <a:avLst/>
              </a:prstGeom>
              <a:solidFill>
                <a:srgbClr val="553C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63">
                <a:extLst>
                  <a:ext uri="{FF2B5EF4-FFF2-40B4-BE49-F238E27FC236}">
                    <a16:creationId xmlns:a16="http://schemas.microsoft.com/office/drawing/2014/main" id="{A0BAEEF2-45BF-41D4-9C22-516506C5FE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86874" y="4310694"/>
                <a:ext cx="294337" cy="214222"/>
              </a:xfrm>
              <a:custGeom>
                <a:avLst/>
                <a:gdLst/>
                <a:ahLst/>
                <a:cxnLst>
                  <a:cxn ang="0">
                    <a:pos x="62" y="57"/>
                  </a:cxn>
                  <a:cxn ang="0">
                    <a:pos x="18" y="57"/>
                  </a:cxn>
                  <a:cxn ang="0">
                    <a:pos x="0" y="39"/>
                  </a:cxn>
                  <a:cxn ang="0">
                    <a:pos x="11" y="23"/>
                  </a:cxn>
                  <a:cxn ang="0">
                    <a:pos x="11" y="21"/>
                  </a:cxn>
                  <a:cxn ang="0">
                    <a:pos x="31" y="0"/>
                  </a:cxn>
                  <a:cxn ang="0">
                    <a:pos x="50" y="13"/>
                  </a:cxn>
                  <a:cxn ang="0">
                    <a:pos x="57" y="11"/>
                  </a:cxn>
                  <a:cxn ang="0">
                    <a:pos x="67" y="21"/>
                  </a:cxn>
                  <a:cxn ang="0">
                    <a:pos x="66" y="27"/>
                  </a:cxn>
                  <a:cxn ang="0">
                    <a:pos x="78" y="42"/>
                  </a:cxn>
                  <a:cxn ang="0">
                    <a:pos x="62" y="57"/>
                  </a:cxn>
                  <a:cxn ang="0">
                    <a:pos x="51" y="31"/>
                  </a:cxn>
                  <a:cxn ang="0">
                    <a:pos x="42" y="31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3" y="16"/>
                  </a:cxn>
                  <a:cxn ang="0">
                    <a:pos x="31" y="17"/>
                  </a:cxn>
                  <a:cxn ang="0">
                    <a:pos x="31" y="31"/>
                  </a:cxn>
                  <a:cxn ang="0">
                    <a:pos x="22" y="31"/>
                  </a:cxn>
                  <a:cxn ang="0">
                    <a:pos x="21" y="33"/>
                  </a:cxn>
                  <a:cxn ang="0">
                    <a:pos x="21" y="34"/>
                  </a:cxn>
                  <a:cxn ang="0">
                    <a:pos x="36" y="48"/>
                  </a:cxn>
                  <a:cxn ang="0">
                    <a:pos x="36" y="48"/>
                  </a:cxn>
                  <a:cxn ang="0">
                    <a:pos x="37" y="48"/>
                  </a:cxn>
                  <a:cxn ang="0">
                    <a:pos x="51" y="34"/>
                  </a:cxn>
                  <a:cxn ang="0">
                    <a:pos x="52" y="33"/>
                  </a:cxn>
                  <a:cxn ang="0">
                    <a:pos x="51" y="31"/>
                  </a:cxn>
                </a:cxnLst>
                <a:rect l="0" t="0" r="r" b="b"/>
                <a:pathLst>
                  <a:path w="78" h="57">
                    <a:moveTo>
                      <a:pt x="62" y="57"/>
                    </a:moveTo>
                    <a:cubicBezTo>
                      <a:pt x="18" y="57"/>
                      <a:pt x="18" y="57"/>
                      <a:pt x="18" y="57"/>
                    </a:cubicBezTo>
                    <a:cubicBezTo>
                      <a:pt x="9" y="57"/>
                      <a:pt x="0" y="49"/>
                      <a:pt x="0" y="39"/>
                    </a:cubicBezTo>
                    <a:cubicBezTo>
                      <a:pt x="0" y="32"/>
                      <a:pt x="5" y="26"/>
                      <a:pt x="11" y="23"/>
                    </a:cubicBezTo>
                    <a:cubicBezTo>
                      <a:pt x="11" y="22"/>
                      <a:pt x="11" y="22"/>
                      <a:pt x="11" y="21"/>
                    </a:cubicBezTo>
                    <a:cubicBezTo>
                      <a:pt x="11" y="10"/>
                      <a:pt x="20" y="0"/>
                      <a:pt x="31" y="0"/>
                    </a:cubicBezTo>
                    <a:cubicBezTo>
                      <a:pt x="40" y="0"/>
                      <a:pt x="47" y="6"/>
                      <a:pt x="50" y="13"/>
                    </a:cubicBezTo>
                    <a:cubicBezTo>
                      <a:pt x="52" y="12"/>
                      <a:pt x="55" y="11"/>
                      <a:pt x="57" y="11"/>
                    </a:cubicBezTo>
                    <a:cubicBezTo>
                      <a:pt x="63" y="11"/>
                      <a:pt x="67" y="15"/>
                      <a:pt x="67" y="21"/>
                    </a:cubicBezTo>
                    <a:cubicBezTo>
                      <a:pt x="67" y="23"/>
                      <a:pt x="67" y="25"/>
                      <a:pt x="66" y="27"/>
                    </a:cubicBezTo>
                    <a:cubicBezTo>
                      <a:pt x="73" y="28"/>
                      <a:pt x="78" y="34"/>
                      <a:pt x="78" y="42"/>
                    </a:cubicBezTo>
                    <a:cubicBezTo>
                      <a:pt x="78" y="50"/>
                      <a:pt x="71" y="57"/>
                      <a:pt x="62" y="57"/>
                    </a:cubicBezTo>
                    <a:close/>
                    <a:moveTo>
                      <a:pt x="51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6"/>
                      <a:pt x="41" y="16"/>
                      <a:pt x="40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1" y="16"/>
                      <a:pt x="31" y="17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1" y="32"/>
                      <a:pt x="21" y="33"/>
                    </a:cubicBezTo>
                    <a:cubicBezTo>
                      <a:pt x="21" y="33"/>
                      <a:pt x="21" y="33"/>
                      <a:pt x="21" y="34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1" y="31"/>
                      <a:pt x="5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26">
              <a:extLst>
                <a:ext uri="{FF2B5EF4-FFF2-40B4-BE49-F238E27FC236}">
                  <a16:creationId xmlns:a16="http://schemas.microsoft.com/office/drawing/2014/main" id="{F544A368-7FB5-48EC-97B7-B233E6721F86}"/>
                </a:ext>
              </a:extLst>
            </p:cNvPr>
            <p:cNvGrpSpPr/>
            <p:nvPr/>
          </p:nvGrpSpPr>
          <p:grpSpPr>
            <a:xfrm>
              <a:off x="7912364" y="4944475"/>
              <a:ext cx="625327" cy="607424"/>
              <a:chOff x="7501792" y="3621100"/>
              <a:chExt cx="469021" cy="455593"/>
            </a:xfrm>
          </p:grpSpPr>
          <p:sp>
            <p:nvSpPr>
              <p:cNvPr id="16" name="Oval 68">
                <a:extLst>
                  <a:ext uri="{FF2B5EF4-FFF2-40B4-BE49-F238E27FC236}">
                    <a16:creationId xmlns:a16="http://schemas.microsoft.com/office/drawing/2014/main" id="{20610B53-D7AC-4AF3-80DD-0EAC8D177B6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01792" y="3621100"/>
                <a:ext cx="469021" cy="455593"/>
              </a:xfrm>
              <a:prstGeom prst="ellipse">
                <a:avLst/>
              </a:prstGeom>
              <a:solidFill>
                <a:srgbClr val="553C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35">
                <a:extLst>
                  <a:ext uri="{FF2B5EF4-FFF2-40B4-BE49-F238E27FC236}">
                    <a16:creationId xmlns:a16="http://schemas.microsoft.com/office/drawing/2014/main" id="{3E6269B8-AE3A-4F15-9036-A801616B9F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10890" y="3731421"/>
                <a:ext cx="250825" cy="234950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29">
              <a:extLst>
                <a:ext uri="{FF2B5EF4-FFF2-40B4-BE49-F238E27FC236}">
                  <a16:creationId xmlns:a16="http://schemas.microsoft.com/office/drawing/2014/main" id="{D09B3468-A206-4CCE-A1D1-B0CFB95E3CA5}"/>
                </a:ext>
              </a:extLst>
            </p:cNvPr>
            <p:cNvGrpSpPr/>
            <p:nvPr/>
          </p:nvGrpSpPr>
          <p:grpSpPr>
            <a:xfrm>
              <a:off x="7912364" y="3886763"/>
              <a:ext cx="625327" cy="607424"/>
              <a:chOff x="7501792" y="2878680"/>
              <a:chExt cx="469021" cy="455593"/>
            </a:xfrm>
          </p:grpSpPr>
          <p:sp>
            <p:nvSpPr>
              <p:cNvPr id="14" name="Oval 71">
                <a:extLst>
                  <a:ext uri="{FF2B5EF4-FFF2-40B4-BE49-F238E27FC236}">
                    <a16:creationId xmlns:a16="http://schemas.microsoft.com/office/drawing/2014/main" id="{A54C72C8-225D-44F3-B96F-3114358EC6A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01792" y="2878680"/>
                <a:ext cx="469021" cy="45559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53">
                <a:extLst>
                  <a:ext uri="{FF2B5EF4-FFF2-40B4-BE49-F238E27FC236}">
                    <a16:creationId xmlns:a16="http://schemas.microsoft.com/office/drawing/2014/main" id="{5EC9962A-A613-4E6C-94CD-DB37D4484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0281" y="2990787"/>
                <a:ext cx="312043" cy="231379"/>
              </a:xfrm>
              <a:custGeom>
                <a:avLst/>
                <a:gdLst/>
                <a:ahLst/>
                <a:cxnLst>
                  <a:cxn ang="0">
                    <a:pos x="55" y="50"/>
                  </a:cxn>
                  <a:cxn ang="0">
                    <a:pos x="16" y="50"/>
                  </a:cxn>
                  <a:cxn ang="0">
                    <a:pos x="0" y="34"/>
                  </a:cxn>
                  <a:cxn ang="0">
                    <a:pos x="9" y="20"/>
                  </a:cxn>
                  <a:cxn ang="0">
                    <a:pos x="9" y="18"/>
                  </a:cxn>
                  <a:cxn ang="0">
                    <a:pos x="27" y="0"/>
                  </a:cxn>
                  <a:cxn ang="0">
                    <a:pos x="44" y="11"/>
                  </a:cxn>
                  <a:cxn ang="0">
                    <a:pos x="50" y="9"/>
                  </a:cxn>
                  <a:cxn ang="0">
                    <a:pos x="59" y="18"/>
                  </a:cxn>
                  <a:cxn ang="0">
                    <a:pos x="58" y="23"/>
                  </a:cxn>
                  <a:cxn ang="0">
                    <a:pos x="68" y="36"/>
                  </a:cxn>
                  <a:cxn ang="0">
                    <a:pos x="55" y="50"/>
                  </a:cxn>
                </a:cxnLst>
                <a:rect l="0" t="0" r="r" b="b"/>
                <a:pathLst>
                  <a:path w="68" h="50">
                    <a:moveTo>
                      <a:pt x="55" y="50"/>
                    </a:moveTo>
                    <a:cubicBezTo>
                      <a:pt x="16" y="50"/>
                      <a:pt x="16" y="50"/>
                      <a:pt x="16" y="50"/>
                    </a:cubicBezTo>
                    <a:cubicBezTo>
                      <a:pt x="7" y="50"/>
                      <a:pt x="0" y="43"/>
                      <a:pt x="0" y="34"/>
                    </a:cubicBezTo>
                    <a:cubicBezTo>
                      <a:pt x="0" y="28"/>
                      <a:pt x="4" y="22"/>
                      <a:pt x="9" y="20"/>
                    </a:cubicBezTo>
                    <a:cubicBezTo>
                      <a:pt x="9" y="19"/>
                      <a:pt x="9" y="19"/>
                      <a:pt x="9" y="18"/>
                    </a:cubicBezTo>
                    <a:cubicBezTo>
                      <a:pt x="9" y="8"/>
                      <a:pt x="17" y="0"/>
                      <a:pt x="27" y="0"/>
                    </a:cubicBezTo>
                    <a:cubicBezTo>
                      <a:pt x="35" y="0"/>
                      <a:pt x="41" y="5"/>
                      <a:pt x="44" y="11"/>
                    </a:cubicBezTo>
                    <a:cubicBezTo>
                      <a:pt x="46" y="10"/>
                      <a:pt x="48" y="9"/>
                      <a:pt x="50" y="9"/>
                    </a:cubicBezTo>
                    <a:cubicBezTo>
                      <a:pt x="55" y="9"/>
                      <a:pt x="59" y="13"/>
                      <a:pt x="59" y="18"/>
                    </a:cubicBezTo>
                    <a:cubicBezTo>
                      <a:pt x="59" y="20"/>
                      <a:pt x="59" y="22"/>
                      <a:pt x="58" y="23"/>
                    </a:cubicBezTo>
                    <a:cubicBezTo>
                      <a:pt x="64" y="25"/>
                      <a:pt x="68" y="30"/>
                      <a:pt x="68" y="36"/>
                    </a:cubicBezTo>
                    <a:cubicBezTo>
                      <a:pt x="68" y="44"/>
                      <a:pt x="62" y="50"/>
                      <a:pt x="55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444D4629-A485-4A13-BF56-AFBB58CFEB57}"/>
              </a:ext>
            </a:extLst>
          </p:cNvPr>
          <p:cNvSpPr txBox="1"/>
          <p:nvPr/>
        </p:nvSpPr>
        <p:spPr>
          <a:xfrm>
            <a:off x="919925" y="1438631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4D7EBAC-DE73-405E-BDFE-1E2ED6EF4B2B}"/>
              </a:ext>
            </a:extLst>
          </p:cNvPr>
          <p:cNvSpPr txBox="1"/>
          <p:nvPr/>
        </p:nvSpPr>
        <p:spPr>
          <a:xfrm>
            <a:off x="914199" y="2027919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AD66C1D-A00A-4943-BA91-19356A5B2BA2}"/>
              </a:ext>
            </a:extLst>
          </p:cNvPr>
          <p:cNvSpPr txBox="1"/>
          <p:nvPr/>
        </p:nvSpPr>
        <p:spPr>
          <a:xfrm>
            <a:off x="922158" y="2654794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B39C336-5B22-4A3D-B57C-E7437616A366}"/>
              </a:ext>
            </a:extLst>
          </p:cNvPr>
          <p:cNvSpPr txBox="1"/>
          <p:nvPr/>
        </p:nvSpPr>
        <p:spPr>
          <a:xfrm>
            <a:off x="916432" y="3244082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E06DCE6-F4F4-4B9B-A5AF-66A5BD3C0259}"/>
              </a:ext>
            </a:extLst>
          </p:cNvPr>
          <p:cNvSpPr txBox="1"/>
          <p:nvPr/>
        </p:nvSpPr>
        <p:spPr>
          <a:xfrm>
            <a:off x="6049259" y="1438631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41ACA97-405A-44AB-A191-D9EF16B606CD}"/>
              </a:ext>
            </a:extLst>
          </p:cNvPr>
          <p:cNvSpPr txBox="1"/>
          <p:nvPr/>
        </p:nvSpPr>
        <p:spPr>
          <a:xfrm>
            <a:off x="6043533" y="2027919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3BD398E-8CBF-495F-80DA-78162E7996F6}"/>
              </a:ext>
            </a:extLst>
          </p:cNvPr>
          <p:cNvSpPr txBox="1"/>
          <p:nvPr/>
        </p:nvSpPr>
        <p:spPr>
          <a:xfrm>
            <a:off x="6051492" y="2654794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E71252B-4567-446F-A8A8-5ACFB66FF3CB}"/>
              </a:ext>
            </a:extLst>
          </p:cNvPr>
          <p:cNvSpPr txBox="1"/>
          <p:nvPr/>
        </p:nvSpPr>
        <p:spPr>
          <a:xfrm>
            <a:off x="6045766" y="3244082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834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8D58598-14C4-4076-9F00-B7C6C59F6CF7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7FA02531-A5D7-4092-A6BA-4452417C1D9C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CC0088-C370-4C2B-80E4-3C19FD4EE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6312" y="2605414"/>
            <a:ext cx="13692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5A54919-B1BE-42F4-8D47-515E88E2CBEB}"/>
              </a:ext>
            </a:extLst>
          </p:cNvPr>
          <p:cNvGrpSpPr/>
          <p:nvPr/>
        </p:nvGrpSpPr>
        <p:grpSpPr>
          <a:xfrm>
            <a:off x="3074941" y="1358074"/>
            <a:ext cx="3202283" cy="2766279"/>
            <a:chOff x="2926910" y="1304925"/>
            <a:chExt cx="3202283" cy="276542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C70E495-8AAF-4DA9-9474-D4980CD04FB6}"/>
                </a:ext>
              </a:extLst>
            </p:cNvPr>
            <p:cNvGrpSpPr/>
            <p:nvPr/>
          </p:nvGrpSpPr>
          <p:grpSpPr>
            <a:xfrm>
              <a:off x="3498850" y="1304925"/>
              <a:ext cx="876300" cy="876300"/>
              <a:chOff x="3327400" y="1304925"/>
              <a:chExt cx="876300" cy="876300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0DBC1DA8-BBC7-4ED0-8BDC-83BB31A51E92}"/>
                  </a:ext>
                </a:extLst>
              </p:cNvPr>
              <p:cNvGrpSpPr/>
              <p:nvPr/>
            </p:nvGrpSpPr>
            <p:grpSpPr>
              <a:xfrm>
                <a:off x="3327400" y="1304925"/>
                <a:ext cx="876300" cy="876300"/>
                <a:chOff x="2613025" y="1343025"/>
                <a:chExt cx="876300" cy="876300"/>
              </a:xfrm>
            </p:grpSpPr>
            <p:sp>
              <p:nvSpPr>
                <p:cNvPr id="34" name="任意多边形 33">
                  <a:extLst>
                    <a:ext uri="{FF2B5EF4-FFF2-40B4-BE49-F238E27FC236}">
                      <a16:creationId xmlns:a16="http://schemas.microsoft.com/office/drawing/2014/main" id="{67CB1F09-A0FF-46FC-A40B-50955B59D16B}"/>
                    </a:ext>
                  </a:extLst>
                </p:cNvPr>
                <p:cNvSpPr/>
                <p:nvPr/>
              </p:nvSpPr>
              <p:spPr>
                <a:xfrm>
                  <a:off x="2613025" y="1343025"/>
                  <a:ext cx="819150" cy="628650"/>
                </a:xfrm>
                <a:custGeom>
                  <a:avLst/>
                  <a:gdLst>
                    <a:gd name="connsiteX0" fmla="*/ 0 w 819150"/>
                    <a:gd name="connsiteY0" fmla="*/ 628650 h 628650"/>
                    <a:gd name="connsiteX1" fmla="*/ 190500 w 819150"/>
                    <a:gd name="connsiteY1" fmla="*/ 0 h 628650"/>
                    <a:gd name="connsiteX2" fmla="*/ 819150 w 819150"/>
                    <a:gd name="connsiteY2" fmla="*/ 152400 h 628650"/>
                    <a:gd name="connsiteX3" fmla="*/ 0 w 819150"/>
                    <a:gd name="connsiteY3" fmla="*/ 628650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9150" h="628650">
                      <a:moveTo>
                        <a:pt x="0" y="628650"/>
                      </a:moveTo>
                      <a:lnTo>
                        <a:pt x="190500" y="0"/>
                      </a:lnTo>
                      <a:lnTo>
                        <a:pt x="819150" y="152400"/>
                      </a:lnTo>
                      <a:lnTo>
                        <a:pt x="0" y="628650"/>
                      </a:lnTo>
                      <a:close/>
                    </a:path>
                  </a:pathLst>
                </a:custGeom>
                <a:solidFill>
                  <a:srgbClr val="553C3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任意多边形 34">
                  <a:extLst>
                    <a:ext uri="{FF2B5EF4-FFF2-40B4-BE49-F238E27FC236}">
                      <a16:creationId xmlns:a16="http://schemas.microsoft.com/office/drawing/2014/main" id="{DD1B4BC2-7E73-483A-98A9-129570B254A7}"/>
                    </a:ext>
                  </a:extLst>
                </p:cNvPr>
                <p:cNvSpPr/>
                <p:nvPr/>
              </p:nvSpPr>
              <p:spPr>
                <a:xfrm>
                  <a:off x="2676525" y="1597025"/>
                  <a:ext cx="812800" cy="622300"/>
                </a:xfrm>
                <a:custGeom>
                  <a:avLst/>
                  <a:gdLst>
                    <a:gd name="connsiteX0" fmla="*/ 0 w 812800"/>
                    <a:gd name="connsiteY0" fmla="*/ 463550 h 622300"/>
                    <a:gd name="connsiteX1" fmla="*/ 641350 w 812800"/>
                    <a:gd name="connsiteY1" fmla="*/ 622300 h 622300"/>
                    <a:gd name="connsiteX2" fmla="*/ 812800 w 812800"/>
                    <a:gd name="connsiteY2" fmla="*/ 0 h 622300"/>
                    <a:gd name="connsiteX3" fmla="*/ 660400 w 812800"/>
                    <a:gd name="connsiteY3" fmla="*/ 101600 h 622300"/>
                    <a:gd name="connsiteX4" fmla="*/ 615950 w 812800"/>
                    <a:gd name="connsiteY4" fmla="*/ 25400 h 622300"/>
                    <a:gd name="connsiteX5" fmla="*/ 158750 w 812800"/>
                    <a:gd name="connsiteY5" fmla="*/ 304800 h 622300"/>
                    <a:gd name="connsiteX6" fmla="*/ 177800 w 812800"/>
                    <a:gd name="connsiteY6" fmla="*/ 361950 h 622300"/>
                    <a:gd name="connsiteX7" fmla="*/ 0 w 812800"/>
                    <a:gd name="connsiteY7" fmla="*/ 463550 h 622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12800" h="622300">
                      <a:moveTo>
                        <a:pt x="0" y="463550"/>
                      </a:moveTo>
                      <a:lnTo>
                        <a:pt x="641350" y="622300"/>
                      </a:lnTo>
                      <a:lnTo>
                        <a:pt x="812800" y="0"/>
                      </a:lnTo>
                      <a:lnTo>
                        <a:pt x="660400" y="101600"/>
                      </a:lnTo>
                      <a:lnTo>
                        <a:pt x="615950" y="25400"/>
                      </a:lnTo>
                      <a:lnTo>
                        <a:pt x="158750" y="304800"/>
                      </a:lnTo>
                      <a:lnTo>
                        <a:pt x="177800" y="361950"/>
                      </a:lnTo>
                      <a:lnTo>
                        <a:pt x="0" y="463550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036E24EC-0539-403F-B111-31F7580454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56220" y="1456391"/>
                <a:ext cx="149321" cy="200025"/>
              </a:xfrm>
              <a:custGeom>
                <a:avLst/>
                <a:gdLst>
                  <a:gd name="T0" fmla="*/ 180 w 269"/>
                  <a:gd name="T1" fmla="*/ 320 h 361"/>
                  <a:gd name="T2" fmla="*/ 180 w 269"/>
                  <a:gd name="T3" fmla="*/ 328 h 361"/>
                  <a:gd name="T4" fmla="*/ 163 w 269"/>
                  <a:gd name="T5" fmla="*/ 354 h 361"/>
                  <a:gd name="T6" fmla="*/ 134 w 269"/>
                  <a:gd name="T7" fmla="*/ 361 h 361"/>
                  <a:gd name="T8" fmla="*/ 106 w 269"/>
                  <a:gd name="T9" fmla="*/ 355 h 361"/>
                  <a:gd name="T10" fmla="*/ 93 w 269"/>
                  <a:gd name="T11" fmla="*/ 343 h 361"/>
                  <a:gd name="T12" fmla="*/ 91 w 269"/>
                  <a:gd name="T13" fmla="*/ 326 h 361"/>
                  <a:gd name="T14" fmla="*/ 180 w 269"/>
                  <a:gd name="T15" fmla="*/ 316 h 361"/>
                  <a:gd name="T16" fmla="*/ 268 w 269"/>
                  <a:gd name="T17" fmla="*/ 122 h 361"/>
                  <a:gd name="T18" fmla="*/ 256 w 269"/>
                  <a:gd name="T19" fmla="*/ 187 h 361"/>
                  <a:gd name="T20" fmla="*/ 228 w 269"/>
                  <a:gd name="T21" fmla="*/ 226 h 361"/>
                  <a:gd name="T22" fmla="*/ 212 w 269"/>
                  <a:gd name="T23" fmla="*/ 239 h 361"/>
                  <a:gd name="T24" fmla="*/ 202 w 269"/>
                  <a:gd name="T25" fmla="*/ 244 h 361"/>
                  <a:gd name="T26" fmla="*/ 191 w 269"/>
                  <a:gd name="T27" fmla="*/ 262 h 361"/>
                  <a:gd name="T28" fmla="*/ 183 w 269"/>
                  <a:gd name="T29" fmla="*/ 283 h 361"/>
                  <a:gd name="T30" fmla="*/ 172 w 269"/>
                  <a:gd name="T31" fmla="*/ 293 h 361"/>
                  <a:gd name="T32" fmla="*/ 88 w 269"/>
                  <a:gd name="T33" fmla="*/ 289 h 361"/>
                  <a:gd name="T34" fmla="*/ 79 w 269"/>
                  <a:gd name="T35" fmla="*/ 272 h 361"/>
                  <a:gd name="T36" fmla="*/ 57 w 269"/>
                  <a:gd name="T37" fmla="*/ 243 h 361"/>
                  <a:gd name="T38" fmla="*/ 29 w 269"/>
                  <a:gd name="T39" fmla="*/ 215 h 361"/>
                  <a:gd name="T40" fmla="*/ 5 w 269"/>
                  <a:gd name="T41" fmla="*/ 167 h 361"/>
                  <a:gd name="T42" fmla="*/ 3 w 269"/>
                  <a:gd name="T43" fmla="*/ 102 h 361"/>
                  <a:gd name="T44" fmla="*/ 58 w 269"/>
                  <a:gd name="T45" fmla="*/ 22 h 361"/>
                  <a:gd name="T46" fmla="*/ 133 w 269"/>
                  <a:gd name="T47" fmla="*/ 0 h 361"/>
                  <a:gd name="T48" fmla="*/ 203 w 269"/>
                  <a:gd name="T49" fmla="*/ 19 h 361"/>
                  <a:gd name="T50" fmla="*/ 258 w 269"/>
                  <a:gd name="T51" fmla="*/ 81 h 361"/>
                  <a:gd name="T52" fmla="*/ 181 w 269"/>
                  <a:gd name="T53" fmla="*/ 59 h 361"/>
                  <a:gd name="T54" fmla="*/ 134 w 269"/>
                  <a:gd name="T55" fmla="*/ 46 h 361"/>
                  <a:gd name="T56" fmla="*/ 86 w 269"/>
                  <a:gd name="T57" fmla="*/ 60 h 361"/>
                  <a:gd name="T58" fmla="*/ 45 w 269"/>
                  <a:gd name="T59" fmla="*/ 138 h 361"/>
                  <a:gd name="T60" fmla="*/ 58 w 269"/>
                  <a:gd name="T61" fmla="*/ 177 h 361"/>
                  <a:gd name="T62" fmla="*/ 79 w 269"/>
                  <a:gd name="T63" fmla="*/ 202 h 361"/>
                  <a:gd name="T64" fmla="*/ 105 w 269"/>
                  <a:gd name="T65" fmla="*/ 236 h 361"/>
                  <a:gd name="T66" fmla="*/ 133 w 269"/>
                  <a:gd name="T67" fmla="*/ 251 h 361"/>
                  <a:gd name="T68" fmla="*/ 163 w 269"/>
                  <a:gd name="T69" fmla="*/ 234 h 361"/>
                  <a:gd name="T70" fmla="*/ 187 w 269"/>
                  <a:gd name="T71" fmla="*/ 202 h 361"/>
                  <a:gd name="T72" fmla="*/ 208 w 269"/>
                  <a:gd name="T73" fmla="*/ 180 h 361"/>
                  <a:gd name="T74" fmla="*/ 221 w 269"/>
                  <a:gd name="T75" fmla="*/ 154 h 361"/>
                  <a:gd name="T76" fmla="*/ 221 w 269"/>
                  <a:gd name="T77" fmla="*/ 15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69" h="361">
                    <a:moveTo>
                      <a:pt x="180" y="316"/>
                    </a:moveTo>
                    <a:cubicBezTo>
                      <a:pt x="180" y="320"/>
                      <a:pt x="180" y="320"/>
                      <a:pt x="180" y="320"/>
                    </a:cubicBezTo>
                    <a:cubicBezTo>
                      <a:pt x="180" y="321"/>
                      <a:pt x="180" y="322"/>
                      <a:pt x="180" y="324"/>
                    </a:cubicBezTo>
                    <a:cubicBezTo>
                      <a:pt x="180" y="325"/>
                      <a:pt x="180" y="326"/>
                      <a:pt x="180" y="328"/>
                    </a:cubicBezTo>
                    <a:cubicBezTo>
                      <a:pt x="180" y="332"/>
                      <a:pt x="179" y="337"/>
                      <a:pt x="176" y="343"/>
                    </a:cubicBezTo>
                    <a:cubicBezTo>
                      <a:pt x="174" y="348"/>
                      <a:pt x="170" y="352"/>
                      <a:pt x="163" y="354"/>
                    </a:cubicBezTo>
                    <a:cubicBezTo>
                      <a:pt x="161" y="355"/>
                      <a:pt x="157" y="357"/>
                      <a:pt x="153" y="359"/>
                    </a:cubicBezTo>
                    <a:cubicBezTo>
                      <a:pt x="149" y="360"/>
                      <a:pt x="143" y="361"/>
                      <a:pt x="134" y="361"/>
                    </a:cubicBezTo>
                    <a:cubicBezTo>
                      <a:pt x="127" y="361"/>
                      <a:pt x="121" y="360"/>
                      <a:pt x="117" y="359"/>
                    </a:cubicBezTo>
                    <a:cubicBezTo>
                      <a:pt x="112" y="357"/>
                      <a:pt x="108" y="356"/>
                      <a:pt x="106" y="355"/>
                    </a:cubicBezTo>
                    <a:cubicBezTo>
                      <a:pt x="102" y="355"/>
                      <a:pt x="100" y="353"/>
                      <a:pt x="98" y="351"/>
                    </a:cubicBezTo>
                    <a:cubicBezTo>
                      <a:pt x="96" y="349"/>
                      <a:pt x="94" y="346"/>
                      <a:pt x="93" y="343"/>
                    </a:cubicBezTo>
                    <a:cubicBezTo>
                      <a:pt x="92" y="340"/>
                      <a:pt x="91" y="337"/>
                      <a:pt x="91" y="334"/>
                    </a:cubicBezTo>
                    <a:cubicBezTo>
                      <a:pt x="91" y="331"/>
                      <a:pt x="91" y="329"/>
                      <a:pt x="91" y="326"/>
                    </a:cubicBezTo>
                    <a:cubicBezTo>
                      <a:pt x="91" y="315"/>
                      <a:pt x="91" y="315"/>
                      <a:pt x="91" y="315"/>
                    </a:cubicBezTo>
                    <a:lnTo>
                      <a:pt x="180" y="316"/>
                    </a:lnTo>
                    <a:close/>
                    <a:moveTo>
                      <a:pt x="258" y="81"/>
                    </a:moveTo>
                    <a:cubicBezTo>
                      <a:pt x="264" y="96"/>
                      <a:pt x="267" y="110"/>
                      <a:pt x="268" y="122"/>
                    </a:cubicBezTo>
                    <a:cubicBezTo>
                      <a:pt x="269" y="135"/>
                      <a:pt x="269" y="147"/>
                      <a:pt x="266" y="158"/>
                    </a:cubicBezTo>
                    <a:cubicBezTo>
                      <a:pt x="264" y="169"/>
                      <a:pt x="260" y="179"/>
                      <a:pt x="256" y="187"/>
                    </a:cubicBezTo>
                    <a:cubicBezTo>
                      <a:pt x="251" y="196"/>
                      <a:pt x="247" y="203"/>
                      <a:pt x="242" y="210"/>
                    </a:cubicBezTo>
                    <a:cubicBezTo>
                      <a:pt x="237" y="216"/>
                      <a:pt x="232" y="222"/>
                      <a:pt x="228" y="226"/>
                    </a:cubicBezTo>
                    <a:cubicBezTo>
                      <a:pt x="224" y="230"/>
                      <a:pt x="221" y="233"/>
                      <a:pt x="219" y="234"/>
                    </a:cubicBezTo>
                    <a:cubicBezTo>
                      <a:pt x="217" y="236"/>
                      <a:pt x="214" y="238"/>
                      <a:pt x="212" y="239"/>
                    </a:cubicBezTo>
                    <a:cubicBezTo>
                      <a:pt x="210" y="240"/>
                      <a:pt x="208" y="241"/>
                      <a:pt x="207" y="242"/>
                    </a:cubicBezTo>
                    <a:cubicBezTo>
                      <a:pt x="205" y="243"/>
                      <a:pt x="204" y="243"/>
                      <a:pt x="202" y="244"/>
                    </a:cubicBezTo>
                    <a:cubicBezTo>
                      <a:pt x="201" y="245"/>
                      <a:pt x="200" y="247"/>
                      <a:pt x="198" y="249"/>
                    </a:cubicBezTo>
                    <a:cubicBezTo>
                      <a:pt x="195" y="254"/>
                      <a:pt x="193" y="258"/>
                      <a:pt x="191" y="262"/>
                    </a:cubicBezTo>
                    <a:cubicBezTo>
                      <a:pt x="189" y="267"/>
                      <a:pt x="188" y="271"/>
                      <a:pt x="187" y="275"/>
                    </a:cubicBezTo>
                    <a:cubicBezTo>
                      <a:pt x="185" y="278"/>
                      <a:pt x="184" y="281"/>
                      <a:pt x="183" y="283"/>
                    </a:cubicBezTo>
                    <a:cubicBezTo>
                      <a:pt x="181" y="285"/>
                      <a:pt x="180" y="287"/>
                      <a:pt x="178" y="289"/>
                    </a:cubicBezTo>
                    <a:cubicBezTo>
                      <a:pt x="176" y="291"/>
                      <a:pt x="174" y="292"/>
                      <a:pt x="172" y="293"/>
                    </a:cubicBezTo>
                    <a:cubicBezTo>
                      <a:pt x="93" y="293"/>
                      <a:pt x="93" y="293"/>
                      <a:pt x="93" y="293"/>
                    </a:cubicBezTo>
                    <a:cubicBezTo>
                      <a:pt x="92" y="292"/>
                      <a:pt x="90" y="291"/>
                      <a:pt x="88" y="289"/>
                    </a:cubicBezTo>
                    <a:cubicBezTo>
                      <a:pt x="86" y="287"/>
                      <a:pt x="85" y="285"/>
                      <a:pt x="83" y="282"/>
                    </a:cubicBezTo>
                    <a:cubicBezTo>
                      <a:pt x="81" y="280"/>
                      <a:pt x="80" y="276"/>
                      <a:pt x="79" y="272"/>
                    </a:cubicBezTo>
                    <a:cubicBezTo>
                      <a:pt x="76" y="265"/>
                      <a:pt x="73" y="260"/>
                      <a:pt x="70" y="256"/>
                    </a:cubicBezTo>
                    <a:cubicBezTo>
                      <a:pt x="66" y="251"/>
                      <a:pt x="62" y="247"/>
                      <a:pt x="57" y="243"/>
                    </a:cubicBezTo>
                    <a:cubicBezTo>
                      <a:pt x="53" y="240"/>
                      <a:pt x="48" y="237"/>
                      <a:pt x="43" y="232"/>
                    </a:cubicBezTo>
                    <a:cubicBezTo>
                      <a:pt x="39" y="227"/>
                      <a:pt x="34" y="221"/>
                      <a:pt x="29" y="215"/>
                    </a:cubicBezTo>
                    <a:cubicBezTo>
                      <a:pt x="24" y="208"/>
                      <a:pt x="20" y="201"/>
                      <a:pt x="15" y="193"/>
                    </a:cubicBezTo>
                    <a:cubicBezTo>
                      <a:pt x="11" y="185"/>
                      <a:pt x="8" y="176"/>
                      <a:pt x="5" y="167"/>
                    </a:cubicBezTo>
                    <a:cubicBezTo>
                      <a:pt x="2" y="157"/>
                      <a:pt x="1" y="147"/>
                      <a:pt x="0" y="136"/>
                    </a:cubicBezTo>
                    <a:cubicBezTo>
                      <a:pt x="0" y="125"/>
                      <a:pt x="1" y="114"/>
                      <a:pt x="3" y="102"/>
                    </a:cubicBezTo>
                    <a:cubicBezTo>
                      <a:pt x="8" y="83"/>
                      <a:pt x="15" y="67"/>
                      <a:pt x="25" y="54"/>
                    </a:cubicBezTo>
                    <a:cubicBezTo>
                      <a:pt x="35" y="41"/>
                      <a:pt x="46" y="30"/>
                      <a:pt x="58" y="22"/>
                    </a:cubicBezTo>
                    <a:cubicBezTo>
                      <a:pt x="71" y="15"/>
                      <a:pt x="84" y="9"/>
                      <a:pt x="97" y="5"/>
                    </a:cubicBezTo>
                    <a:cubicBezTo>
                      <a:pt x="110" y="2"/>
                      <a:pt x="122" y="0"/>
                      <a:pt x="133" y="0"/>
                    </a:cubicBezTo>
                    <a:cubicBezTo>
                      <a:pt x="144" y="0"/>
                      <a:pt x="156" y="2"/>
                      <a:pt x="168" y="5"/>
                    </a:cubicBezTo>
                    <a:cubicBezTo>
                      <a:pt x="180" y="8"/>
                      <a:pt x="192" y="13"/>
                      <a:pt x="203" y="19"/>
                    </a:cubicBezTo>
                    <a:cubicBezTo>
                      <a:pt x="215" y="26"/>
                      <a:pt x="225" y="34"/>
                      <a:pt x="234" y="45"/>
                    </a:cubicBezTo>
                    <a:cubicBezTo>
                      <a:pt x="244" y="55"/>
                      <a:pt x="252" y="67"/>
                      <a:pt x="258" y="81"/>
                    </a:cubicBezTo>
                    <a:close/>
                    <a:moveTo>
                      <a:pt x="221" y="154"/>
                    </a:moveTo>
                    <a:cubicBezTo>
                      <a:pt x="232" y="113"/>
                      <a:pt x="218" y="81"/>
                      <a:pt x="181" y="59"/>
                    </a:cubicBezTo>
                    <a:cubicBezTo>
                      <a:pt x="175" y="55"/>
                      <a:pt x="168" y="52"/>
                      <a:pt x="160" y="50"/>
                    </a:cubicBezTo>
                    <a:cubicBezTo>
                      <a:pt x="151" y="48"/>
                      <a:pt x="143" y="46"/>
                      <a:pt x="134" y="46"/>
                    </a:cubicBezTo>
                    <a:cubicBezTo>
                      <a:pt x="126" y="46"/>
                      <a:pt x="117" y="48"/>
                      <a:pt x="109" y="50"/>
                    </a:cubicBezTo>
                    <a:cubicBezTo>
                      <a:pt x="100" y="52"/>
                      <a:pt x="93" y="55"/>
                      <a:pt x="86" y="60"/>
                    </a:cubicBezTo>
                    <a:cubicBezTo>
                      <a:pt x="70" y="71"/>
                      <a:pt x="59" y="83"/>
                      <a:pt x="53" y="96"/>
                    </a:cubicBezTo>
                    <a:cubicBezTo>
                      <a:pt x="47" y="109"/>
                      <a:pt x="45" y="123"/>
                      <a:pt x="45" y="138"/>
                    </a:cubicBezTo>
                    <a:cubicBezTo>
                      <a:pt x="45" y="146"/>
                      <a:pt x="47" y="153"/>
                      <a:pt x="49" y="160"/>
                    </a:cubicBezTo>
                    <a:cubicBezTo>
                      <a:pt x="52" y="166"/>
                      <a:pt x="55" y="172"/>
                      <a:pt x="58" y="177"/>
                    </a:cubicBezTo>
                    <a:cubicBezTo>
                      <a:pt x="62" y="183"/>
                      <a:pt x="65" y="187"/>
                      <a:pt x="69" y="191"/>
                    </a:cubicBezTo>
                    <a:cubicBezTo>
                      <a:pt x="73" y="195"/>
                      <a:pt x="76" y="199"/>
                      <a:pt x="79" y="202"/>
                    </a:cubicBezTo>
                    <a:cubicBezTo>
                      <a:pt x="85" y="208"/>
                      <a:pt x="90" y="213"/>
                      <a:pt x="95" y="218"/>
                    </a:cubicBezTo>
                    <a:cubicBezTo>
                      <a:pt x="99" y="223"/>
                      <a:pt x="103" y="229"/>
                      <a:pt x="105" y="236"/>
                    </a:cubicBezTo>
                    <a:cubicBezTo>
                      <a:pt x="108" y="243"/>
                      <a:pt x="112" y="247"/>
                      <a:pt x="118" y="248"/>
                    </a:cubicBezTo>
                    <a:cubicBezTo>
                      <a:pt x="123" y="250"/>
                      <a:pt x="128" y="251"/>
                      <a:pt x="133" y="251"/>
                    </a:cubicBezTo>
                    <a:cubicBezTo>
                      <a:pt x="139" y="251"/>
                      <a:pt x="145" y="249"/>
                      <a:pt x="151" y="247"/>
                    </a:cubicBezTo>
                    <a:cubicBezTo>
                      <a:pt x="157" y="244"/>
                      <a:pt x="161" y="240"/>
                      <a:pt x="163" y="234"/>
                    </a:cubicBezTo>
                    <a:cubicBezTo>
                      <a:pt x="165" y="231"/>
                      <a:pt x="167" y="227"/>
                      <a:pt x="171" y="222"/>
                    </a:cubicBezTo>
                    <a:cubicBezTo>
                      <a:pt x="174" y="217"/>
                      <a:pt x="180" y="210"/>
                      <a:pt x="187" y="202"/>
                    </a:cubicBezTo>
                    <a:cubicBezTo>
                      <a:pt x="191" y="197"/>
                      <a:pt x="195" y="193"/>
                      <a:pt x="198" y="190"/>
                    </a:cubicBezTo>
                    <a:cubicBezTo>
                      <a:pt x="202" y="187"/>
                      <a:pt x="205" y="183"/>
                      <a:pt x="208" y="180"/>
                    </a:cubicBezTo>
                    <a:cubicBezTo>
                      <a:pt x="211" y="176"/>
                      <a:pt x="214" y="173"/>
                      <a:pt x="216" y="169"/>
                    </a:cubicBezTo>
                    <a:cubicBezTo>
                      <a:pt x="218" y="165"/>
                      <a:pt x="220" y="160"/>
                      <a:pt x="221" y="154"/>
                    </a:cubicBezTo>
                    <a:close/>
                    <a:moveTo>
                      <a:pt x="221" y="154"/>
                    </a:moveTo>
                    <a:cubicBezTo>
                      <a:pt x="221" y="154"/>
                      <a:pt x="221" y="154"/>
                      <a:pt x="221" y="1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E0C0B36-FD56-4333-B551-9EC436A47EF1}"/>
                </a:ext>
              </a:extLst>
            </p:cNvPr>
            <p:cNvGrpSpPr/>
            <p:nvPr/>
          </p:nvGrpSpPr>
          <p:grpSpPr>
            <a:xfrm>
              <a:off x="4651375" y="1304925"/>
              <a:ext cx="876300" cy="876300"/>
              <a:chOff x="4479925" y="1304925"/>
              <a:chExt cx="876300" cy="87630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79E48980-8B67-48F8-966D-3DA84A371A02}"/>
                  </a:ext>
                </a:extLst>
              </p:cNvPr>
              <p:cNvGrpSpPr/>
              <p:nvPr/>
            </p:nvGrpSpPr>
            <p:grpSpPr>
              <a:xfrm rot="3600000">
                <a:off x="4479925" y="1304925"/>
                <a:ext cx="876300" cy="876300"/>
                <a:chOff x="2613025" y="1343025"/>
                <a:chExt cx="876300" cy="876300"/>
              </a:xfrm>
            </p:grpSpPr>
            <p:sp>
              <p:nvSpPr>
                <p:cNvPr id="30" name="任意多边形 29">
                  <a:extLst>
                    <a:ext uri="{FF2B5EF4-FFF2-40B4-BE49-F238E27FC236}">
                      <a16:creationId xmlns:a16="http://schemas.microsoft.com/office/drawing/2014/main" id="{32E0687F-60F2-4F7A-ACC4-6E773092C542}"/>
                    </a:ext>
                  </a:extLst>
                </p:cNvPr>
                <p:cNvSpPr/>
                <p:nvPr/>
              </p:nvSpPr>
              <p:spPr>
                <a:xfrm>
                  <a:off x="2613025" y="1343025"/>
                  <a:ext cx="819150" cy="628650"/>
                </a:xfrm>
                <a:custGeom>
                  <a:avLst/>
                  <a:gdLst>
                    <a:gd name="connsiteX0" fmla="*/ 0 w 819150"/>
                    <a:gd name="connsiteY0" fmla="*/ 628650 h 628650"/>
                    <a:gd name="connsiteX1" fmla="*/ 190500 w 819150"/>
                    <a:gd name="connsiteY1" fmla="*/ 0 h 628650"/>
                    <a:gd name="connsiteX2" fmla="*/ 819150 w 819150"/>
                    <a:gd name="connsiteY2" fmla="*/ 152400 h 628650"/>
                    <a:gd name="connsiteX3" fmla="*/ 0 w 819150"/>
                    <a:gd name="connsiteY3" fmla="*/ 628650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9150" h="628650">
                      <a:moveTo>
                        <a:pt x="0" y="628650"/>
                      </a:moveTo>
                      <a:lnTo>
                        <a:pt x="190500" y="0"/>
                      </a:lnTo>
                      <a:lnTo>
                        <a:pt x="819150" y="152400"/>
                      </a:lnTo>
                      <a:lnTo>
                        <a:pt x="0" y="628650"/>
                      </a:lnTo>
                      <a:close/>
                    </a:path>
                  </a:pathLst>
                </a:custGeom>
                <a:solidFill>
                  <a:srgbClr val="553C3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任意多边形 30">
                  <a:extLst>
                    <a:ext uri="{FF2B5EF4-FFF2-40B4-BE49-F238E27FC236}">
                      <a16:creationId xmlns:a16="http://schemas.microsoft.com/office/drawing/2014/main" id="{C25F1F07-E35A-4AF6-8077-1DC575784A38}"/>
                    </a:ext>
                  </a:extLst>
                </p:cNvPr>
                <p:cNvSpPr/>
                <p:nvPr/>
              </p:nvSpPr>
              <p:spPr>
                <a:xfrm>
                  <a:off x="2676525" y="1597025"/>
                  <a:ext cx="812800" cy="622300"/>
                </a:xfrm>
                <a:custGeom>
                  <a:avLst/>
                  <a:gdLst>
                    <a:gd name="connsiteX0" fmla="*/ 0 w 812800"/>
                    <a:gd name="connsiteY0" fmla="*/ 463550 h 622300"/>
                    <a:gd name="connsiteX1" fmla="*/ 641350 w 812800"/>
                    <a:gd name="connsiteY1" fmla="*/ 622300 h 622300"/>
                    <a:gd name="connsiteX2" fmla="*/ 812800 w 812800"/>
                    <a:gd name="connsiteY2" fmla="*/ 0 h 622300"/>
                    <a:gd name="connsiteX3" fmla="*/ 660400 w 812800"/>
                    <a:gd name="connsiteY3" fmla="*/ 101600 h 622300"/>
                    <a:gd name="connsiteX4" fmla="*/ 615950 w 812800"/>
                    <a:gd name="connsiteY4" fmla="*/ 25400 h 622300"/>
                    <a:gd name="connsiteX5" fmla="*/ 158750 w 812800"/>
                    <a:gd name="connsiteY5" fmla="*/ 304800 h 622300"/>
                    <a:gd name="connsiteX6" fmla="*/ 177800 w 812800"/>
                    <a:gd name="connsiteY6" fmla="*/ 361950 h 622300"/>
                    <a:gd name="connsiteX7" fmla="*/ 0 w 812800"/>
                    <a:gd name="connsiteY7" fmla="*/ 463550 h 622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12800" h="622300">
                      <a:moveTo>
                        <a:pt x="0" y="463550"/>
                      </a:moveTo>
                      <a:lnTo>
                        <a:pt x="641350" y="622300"/>
                      </a:lnTo>
                      <a:lnTo>
                        <a:pt x="812800" y="0"/>
                      </a:lnTo>
                      <a:lnTo>
                        <a:pt x="660400" y="101600"/>
                      </a:lnTo>
                      <a:lnTo>
                        <a:pt x="615950" y="25400"/>
                      </a:lnTo>
                      <a:lnTo>
                        <a:pt x="158750" y="304800"/>
                      </a:lnTo>
                      <a:lnTo>
                        <a:pt x="177800" y="361950"/>
                      </a:lnTo>
                      <a:lnTo>
                        <a:pt x="0" y="463550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9" name="Freeform 9">
                <a:extLst>
                  <a:ext uri="{FF2B5EF4-FFF2-40B4-BE49-F238E27FC236}">
                    <a16:creationId xmlns:a16="http://schemas.microsoft.com/office/drawing/2014/main" id="{AD3C83BC-702D-4AF0-B1D0-4F00484833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80524" y="1477491"/>
                <a:ext cx="160850" cy="153666"/>
              </a:xfrm>
              <a:custGeom>
                <a:avLst/>
                <a:gdLst>
                  <a:gd name="T0" fmla="*/ 257 w 345"/>
                  <a:gd name="T1" fmla="*/ 155 h 330"/>
                  <a:gd name="T2" fmla="*/ 173 w 345"/>
                  <a:gd name="T3" fmla="*/ 243 h 330"/>
                  <a:gd name="T4" fmla="*/ 89 w 345"/>
                  <a:gd name="T5" fmla="*/ 155 h 330"/>
                  <a:gd name="T6" fmla="*/ 76 w 345"/>
                  <a:gd name="T7" fmla="*/ 140 h 330"/>
                  <a:gd name="T8" fmla="*/ 76 w 345"/>
                  <a:gd name="T9" fmla="*/ 103 h 330"/>
                  <a:gd name="T10" fmla="*/ 89 w 345"/>
                  <a:gd name="T11" fmla="*/ 90 h 330"/>
                  <a:gd name="T12" fmla="*/ 89 w 345"/>
                  <a:gd name="T13" fmla="*/ 90 h 330"/>
                  <a:gd name="T14" fmla="*/ 89 w 345"/>
                  <a:gd name="T15" fmla="*/ 90 h 330"/>
                  <a:gd name="T16" fmla="*/ 87 w 345"/>
                  <a:gd name="T17" fmla="*/ 62 h 330"/>
                  <a:gd name="T18" fmla="*/ 103 w 345"/>
                  <a:gd name="T19" fmla="*/ 50 h 330"/>
                  <a:gd name="T20" fmla="*/ 115 w 345"/>
                  <a:gd name="T21" fmla="*/ 2 h 330"/>
                  <a:gd name="T22" fmla="*/ 170 w 345"/>
                  <a:gd name="T23" fmla="*/ 11 h 330"/>
                  <a:gd name="T24" fmla="*/ 228 w 345"/>
                  <a:gd name="T25" fmla="*/ 19 h 330"/>
                  <a:gd name="T26" fmla="*/ 244 w 345"/>
                  <a:gd name="T27" fmla="*/ 43 h 330"/>
                  <a:gd name="T28" fmla="*/ 262 w 345"/>
                  <a:gd name="T29" fmla="*/ 50 h 330"/>
                  <a:gd name="T30" fmla="*/ 257 w 345"/>
                  <a:gd name="T31" fmla="*/ 90 h 330"/>
                  <a:gd name="T32" fmla="*/ 256 w 345"/>
                  <a:gd name="T33" fmla="*/ 90 h 330"/>
                  <a:gd name="T34" fmla="*/ 257 w 345"/>
                  <a:gd name="T35" fmla="*/ 90 h 330"/>
                  <a:gd name="T36" fmla="*/ 270 w 345"/>
                  <a:gd name="T37" fmla="*/ 103 h 330"/>
                  <a:gd name="T38" fmla="*/ 270 w 345"/>
                  <a:gd name="T39" fmla="*/ 140 h 330"/>
                  <a:gd name="T40" fmla="*/ 257 w 345"/>
                  <a:gd name="T41" fmla="*/ 155 h 330"/>
                  <a:gd name="T42" fmla="*/ 195 w 345"/>
                  <a:gd name="T43" fmla="*/ 330 h 330"/>
                  <a:gd name="T44" fmla="*/ 195 w 345"/>
                  <a:gd name="T45" fmla="*/ 308 h 330"/>
                  <a:gd name="T46" fmla="*/ 173 w 345"/>
                  <a:gd name="T47" fmla="*/ 276 h 330"/>
                  <a:gd name="T48" fmla="*/ 151 w 345"/>
                  <a:gd name="T49" fmla="*/ 308 h 330"/>
                  <a:gd name="T50" fmla="*/ 151 w 345"/>
                  <a:gd name="T51" fmla="*/ 330 h 330"/>
                  <a:gd name="T52" fmla="*/ 0 w 345"/>
                  <a:gd name="T53" fmla="*/ 330 h 330"/>
                  <a:gd name="T54" fmla="*/ 65 w 345"/>
                  <a:gd name="T55" fmla="*/ 243 h 330"/>
                  <a:gd name="T56" fmla="*/ 151 w 345"/>
                  <a:gd name="T57" fmla="*/ 243 h 330"/>
                  <a:gd name="T58" fmla="*/ 162 w 345"/>
                  <a:gd name="T59" fmla="*/ 243 h 330"/>
                  <a:gd name="T60" fmla="*/ 151 w 345"/>
                  <a:gd name="T61" fmla="*/ 254 h 330"/>
                  <a:gd name="T62" fmla="*/ 162 w 345"/>
                  <a:gd name="T63" fmla="*/ 265 h 330"/>
                  <a:gd name="T64" fmla="*/ 184 w 345"/>
                  <a:gd name="T65" fmla="*/ 265 h 330"/>
                  <a:gd name="T66" fmla="*/ 195 w 345"/>
                  <a:gd name="T67" fmla="*/ 254 h 330"/>
                  <a:gd name="T68" fmla="*/ 184 w 345"/>
                  <a:gd name="T69" fmla="*/ 243 h 330"/>
                  <a:gd name="T70" fmla="*/ 195 w 345"/>
                  <a:gd name="T71" fmla="*/ 243 h 330"/>
                  <a:gd name="T72" fmla="*/ 281 w 345"/>
                  <a:gd name="T73" fmla="*/ 243 h 330"/>
                  <a:gd name="T74" fmla="*/ 345 w 345"/>
                  <a:gd name="T75" fmla="*/ 330 h 330"/>
                  <a:gd name="T76" fmla="*/ 195 w 345"/>
                  <a:gd name="T77" fmla="*/ 330 h 330"/>
                  <a:gd name="T78" fmla="*/ 195 w 345"/>
                  <a:gd name="T79" fmla="*/ 330 h 330"/>
                  <a:gd name="T80" fmla="*/ 195 w 345"/>
                  <a:gd name="T81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5" h="330">
                    <a:moveTo>
                      <a:pt x="257" y="155"/>
                    </a:moveTo>
                    <a:cubicBezTo>
                      <a:pt x="247" y="198"/>
                      <a:pt x="210" y="243"/>
                      <a:pt x="173" y="243"/>
                    </a:cubicBezTo>
                    <a:cubicBezTo>
                      <a:pt x="136" y="243"/>
                      <a:pt x="99" y="198"/>
                      <a:pt x="89" y="155"/>
                    </a:cubicBezTo>
                    <a:cubicBezTo>
                      <a:pt x="81" y="153"/>
                      <a:pt x="76" y="150"/>
                      <a:pt x="76" y="140"/>
                    </a:cubicBezTo>
                    <a:cubicBezTo>
                      <a:pt x="76" y="103"/>
                      <a:pt x="76" y="103"/>
                      <a:pt x="76" y="103"/>
                    </a:cubicBezTo>
                    <a:cubicBezTo>
                      <a:pt x="76" y="94"/>
                      <a:pt x="81" y="91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90"/>
                      <a:pt x="83" y="67"/>
                      <a:pt x="87" y="62"/>
                    </a:cubicBezTo>
                    <a:cubicBezTo>
                      <a:pt x="91" y="57"/>
                      <a:pt x="101" y="56"/>
                      <a:pt x="103" y="50"/>
                    </a:cubicBezTo>
                    <a:cubicBezTo>
                      <a:pt x="105" y="45"/>
                      <a:pt x="108" y="3"/>
                      <a:pt x="115" y="2"/>
                    </a:cubicBezTo>
                    <a:cubicBezTo>
                      <a:pt x="123" y="0"/>
                      <a:pt x="159" y="10"/>
                      <a:pt x="170" y="11"/>
                    </a:cubicBezTo>
                    <a:cubicBezTo>
                      <a:pt x="181" y="13"/>
                      <a:pt x="222" y="15"/>
                      <a:pt x="228" y="19"/>
                    </a:cubicBezTo>
                    <a:cubicBezTo>
                      <a:pt x="234" y="23"/>
                      <a:pt x="239" y="38"/>
                      <a:pt x="244" y="43"/>
                    </a:cubicBezTo>
                    <a:cubicBezTo>
                      <a:pt x="249" y="49"/>
                      <a:pt x="259" y="44"/>
                      <a:pt x="262" y="50"/>
                    </a:cubicBezTo>
                    <a:cubicBezTo>
                      <a:pt x="265" y="56"/>
                      <a:pt x="257" y="90"/>
                      <a:pt x="257" y="90"/>
                    </a:cubicBezTo>
                    <a:cubicBezTo>
                      <a:pt x="256" y="90"/>
                      <a:pt x="256" y="90"/>
                      <a:pt x="256" y="90"/>
                    </a:cubicBezTo>
                    <a:cubicBezTo>
                      <a:pt x="257" y="90"/>
                      <a:pt x="257" y="90"/>
                      <a:pt x="257" y="90"/>
                    </a:cubicBezTo>
                    <a:cubicBezTo>
                      <a:pt x="264" y="91"/>
                      <a:pt x="270" y="94"/>
                      <a:pt x="270" y="103"/>
                    </a:cubicBezTo>
                    <a:cubicBezTo>
                      <a:pt x="270" y="140"/>
                      <a:pt x="270" y="140"/>
                      <a:pt x="270" y="140"/>
                    </a:cubicBezTo>
                    <a:cubicBezTo>
                      <a:pt x="270" y="149"/>
                      <a:pt x="264" y="153"/>
                      <a:pt x="257" y="155"/>
                    </a:cubicBezTo>
                    <a:close/>
                    <a:moveTo>
                      <a:pt x="195" y="330"/>
                    </a:moveTo>
                    <a:cubicBezTo>
                      <a:pt x="195" y="308"/>
                      <a:pt x="195" y="308"/>
                      <a:pt x="195" y="308"/>
                    </a:cubicBezTo>
                    <a:cubicBezTo>
                      <a:pt x="195" y="296"/>
                      <a:pt x="185" y="276"/>
                      <a:pt x="173" y="276"/>
                    </a:cubicBezTo>
                    <a:cubicBezTo>
                      <a:pt x="161" y="276"/>
                      <a:pt x="151" y="296"/>
                      <a:pt x="151" y="308"/>
                    </a:cubicBezTo>
                    <a:cubicBezTo>
                      <a:pt x="151" y="330"/>
                      <a:pt x="151" y="330"/>
                      <a:pt x="151" y="330"/>
                    </a:cubicBezTo>
                    <a:cubicBezTo>
                      <a:pt x="0" y="330"/>
                      <a:pt x="0" y="330"/>
                      <a:pt x="0" y="330"/>
                    </a:cubicBezTo>
                    <a:cubicBezTo>
                      <a:pt x="0" y="330"/>
                      <a:pt x="53" y="243"/>
                      <a:pt x="65" y="243"/>
                    </a:cubicBezTo>
                    <a:cubicBezTo>
                      <a:pt x="151" y="243"/>
                      <a:pt x="151" y="243"/>
                      <a:pt x="151" y="243"/>
                    </a:cubicBezTo>
                    <a:cubicBezTo>
                      <a:pt x="162" y="243"/>
                      <a:pt x="162" y="243"/>
                      <a:pt x="162" y="243"/>
                    </a:cubicBezTo>
                    <a:cubicBezTo>
                      <a:pt x="156" y="243"/>
                      <a:pt x="151" y="248"/>
                      <a:pt x="151" y="254"/>
                    </a:cubicBezTo>
                    <a:cubicBezTo>
                      <a:pt x="151" y="260"/>
                      <a:pt x="156" y="265"/>
                      <a:pt x="162" y="265"/>
                    </a:cubicBezTo>
                    <a:cubicBezTo>
                      <a:pt x="184" y="265"/>
                      <a:pt x="184" y="265"/>
                      <a:pt x="184" y="265"/>
                    </a:cubicBezTo>
                    <a:cubicBezTo>
                      <a:pt x="190" y="265"/>
                      <a:pt x="195" y="260"/>
                      <a:pt x="195" y="254"/>
                    </a:cubicBezTo>
                    <a:cubicBezTo>
                      <a:pt x="195" y="248"/>
                      <a:pt x="190" y="243"/>
                      <a:pt x="184" y="243"/>
                    </a:cubicBezTo>
                    <a:cubicBezTo>
                      <a:pt x="195" y="243"/>
                      <a:pt x="195" y="243"/>
                      <a:pt x="195" y="243"/>
                    </a:cubicBezTo>
                    <a:cubicBezTo>
                      <a:pt x="281" y="243"/>
                      <a:pt x="281" y="243"/>
                      <a:pt x="281" y="243"/>
                    </a:cubicBezTo>
                    <a:cubicBezTo>
                      <a:pt x="292" y="243"/>
                      <a:pt x="345" y="330"/>
                      <a:pt x="345" y="330"/>
                    </a:cubicBezTo>
                    <a:cubicBezTo>
                      <a:pt x="195" y="330"/>
                      <a:pt x="195" y="330"/>
                      <a:pt x="195" y="330"/>
                    </a:cubicBezTo>
                    <a:close/>
                    <a:moveTo>
                      <a:pt x="195" y="330"/>
                    </a:moveTo>
                    <a:cubicBezTo>
                      <a:pt x="195" y="330"/>
                      <a:pt x="195" y="330"/>
                      <a:pt x="195" y="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2599943-066F-493B-AB61-22657EB04F09}"/>
                </a:ext>
              </a:extLst>
            </p:cNvPr>
            <p:cNvGrpSpPr/>
            <p:nvPr/>
          </p:nvGrpSpPr>
          <p:grpSpPr>
            <a:xfrm>
              <a:off x="5252893" y="2200276"/>
              <a:ext cx="876300" cy="876300"/>
              <a:chOff x="5081443" y="2200276"/>
              <a:chExt cx="876300" cy="876300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1FB2DE38-F0A7-4A3A-821C-BD1B1A6C80F6}"/>
                  </a:ext>
                </a:extLst>
              </p:cNvPr>
              <p:cNvGrpSpPr/>
              <p:nvPr/>
            </p:nvGrpSpPr>
            <p:grpSpPr>
              <a:xfrm rot="7200000">
                <a:off x="5081443" y="2200276"/>
                <a:ext cx="876300" cy="876300"/>
                <a:chOff x="2613025" y="1343025"/>
                <a:chExt cx="876300" cy="876300"/>
              </a:xfrm>
            </p:grpSpPr>
            <p:sp>
              <p:nvSpPr>
                <p:cNvPr id="26" name="任意多边形 25">
                  <a:extLst>
                    <a:ext uri="{FF2B5EF4-FFF2-40B4-BE49-F238E27FC236}">
                      <a16:creationId xmlns:a16="http://schemas.microsoft.com/office/drawing/2014/main" id="{388778F2-C09D-4E98-A62D-A8E66075E738}"/>
                    </a:ext>
                  </a:extLst>
                </p:cNvPr>
                <p:cNvSpPr/>
                <p:nvPr/>
              </p:nvSpPr>
              <p:spPr>
                <a:xfrm>
                  <a:off x="2613025" y="1343025"/>
                  <a:ext cx="819150" cy="628650"/>
                </a:xfrm>
                <a:custGeom>
                  <a:avLst/>
                  <a:gdLst>
                    <a:gd name="connsiteX0" fmla="*/ 0 w 819150"/>
                    <a:gd name="connsiteY0" fmla="*/ 628650 h 628650"/>
                    <a:gd name="connsiteX1" fmla="*/ 190500 w 819150"/>
                    <a:gd name="connsiteY1" fmla="*/ 0 h 628650"/>
                    <a:gd name="connsiteX2" fmla="*/ 819150 w 819150"/>
                    <a:gd name="connsiteY2" fmla="*/ 152400 h 628650"/>
                    <a:gd name="connsiteX3" fmla="*/ 0 w 819150"/>
                    <a:gd name="connsiteY3" fmla="*/ 628650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9150" h="628650">
                      <a:moveTo>
                        <a:pt x="0" y="628650"/>
                      </a:moveTo>
                      <a:lnTo>
                        <a:pt x="190500" y="0"/>
                      </a:lnTo>
                      <a:lnTo>
                        <a:pt x="819150" y="152400"/>
                      </a:lnTo>
                      <a:lnTo>
                        <a:pt x="0" y="628650"/>
                      </a:lnTo>
                      <a:close/>
                    </a:path>
                  </a:pathLst>
                </a:custGeom>
                <a:solidFill>
                  <a:srgbClr val="553C3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任意多边形 26">
                  <a:extLst>
                    <a:ext uri="{FF2B5EF4-FFF2-40B4-BE49-F238E27FC236}">
                      <a16:creationId xmlns:a16="http://schemas.microsoft.com/office/drawing/2014/main" id="{45DF6B36-EC4A-4971-944D-4A9A4DD58557}"/>
                    </a:ext>
                  </a:extLst>
                </p:cNvPr>
                <p:cNvSpPr/>
                <p:nvPr/>
              </p:nvSpPr>
              <p:spPr>
                <a:xfrm>
                  <a:off x="2676525" y="1597025"/>
                  <a:ext cx="812800" cy="622300"/>
                </a:xfrm>
                <a:custGeom>
                  <a:avLst/>
                  <a:gdLst>
                    <a:gd name="connsiteX0" fmla="*/ 0 w 812800"/>
                    <a:gd name="connsiteY0" fmla="*/ 463550 h 622300"/>
                    <a:gd name="connsiteX1" fmla="*/ 641350 w 812800"/>
                    <a:gd name="connsiteY1" fmla="*/ 622300 h 622300"/>
                    <a:gd name="connsiteX2" fmla="*/ 812800 w 812800"/>
                    <a:gd name="connsiteY2" fmla="*/ 0 h 622300"/>
                    <a:gd name="connsiteX3" fmla="*/ 660400 w 812800"/>
                    <a:gd name="connsiteY3" fmla="*/ 101600 h 622300"/>
                    <a:gd name="connsiteX4" fmla="*/ 615950 w 812800"/>
                    <a:gd name="connsiteY4" fmla="*/ 25400 h 622300"/>
                    <a:gd name="connsiteX5" fmla="*/ 158750 w 812800"/>
                    <a:gd name="connsiteY5" fmla="*/ 304800 h 622300"/>
                    <a:gd name="connsiteX6" fmla="*/ 177800 w 812800"/>
                    <a:gd name="connsiteY6" fmla="*/ 361950 h 622300"/>
                    <a:gd name="connsiteX7" fmla="*/ 0 w 812800"/>
                    <a:gd name="connsiteY7" fmla="*/ 463550 h 622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12800" h="622300">
                      <a:moveTo>
                        <a:pt x="0" y="463550"/>
                      </a:moveTo>
                      <a:lnTo>
                        <a:pt x="641350" y="622300"/>
                      </a:lnTo>
                      <a:lnTo>
                        <a:pt x="812800" y="0"/>
                      </a:lnTo>
                      <a:lnTo>
                        <a:pt x="660400" y="101600"/>
                      </a:lnTo>
                      <a:lnTo>
                        <a:pt x="615950" y="25400"/>
                      </a:lnTo>
                      <a:lnTo>
                        <a:pt x="158750" y="304800"/>
                      </a:lnTo>
                      <a:lnTo>
                        <a:pt x="177800" y="361950"/>
                      </a:lnTo>
                      <a:lnTo>
                        <a:pt x="0" y="463550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A53E4406-1F18-4573-B182-0DE1C141F8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72116" y="2555231"/>
                <a:ext cx="195284" cy="195284"/>
              </a:xfrm>
              <a:custGeom>
                <a:avLst/>
                <a:gdLst>
                  <a:gd name="T0" fmla="*/ 349 w 360"/>
                  <a:gd name="T1" fmla="*/ 70 h 360"/>
                  <a:gd name="T2" fmla="*/ 349 w 360"/>
                  <a:gd name="T3" fmla="*/ 290 h 360"/>
                  <a:gd name="T4" fmla="*/ 290 w 360"/>
                  <a:gd name="T5" fmla="*/ 350 h 360"/>
                  <a:gd name="T6" fmla="*/ 70 w 360"/>
                  <a:gd name="T7" fmla="*/ 349 h 360"/>
                  <a:gd name="T8" fmla="*/ 11 w 360"/>
                  <a:gd name="T9" fmla="*/ 290 h 360"/>
                  <a:gd name="T10" fmla="*/ 11 w 360"/>
                  <a:gd name="T11" fmla="*/ 70 h 360"/>
                  <a:gd name="T12" fmla="*/ 70 w 360"/>
                  <a:gd name="T13" fmla="*/ 11 h 360"/>
                  <a:gd name="T14" fmla="*/ 290 w 360"/>
                  <a:gd name="T15" fmla="*/ 11 h 360"/>
                  <a:gd name="T16" fmla="*/ 349 w 360"/>
                  <a:gd name="T17" fmla="*/ 70 h 360"/>
                  <a:gd name="T18" fmla="*/ 349 w 360"/>
                  <a:gd name="T19" fmla="*/ 70 h 360"/>
                  <a:gd name="T20" fmla="*/ 125 w 360"/>
                  <a:gd name="T21" fmla="*/ 49 h 360"/>
                  <a:gd name="T22" fmla="*/ 90 w 360"/>
                  <a:gd name="T23" fmla="*/ 84 h 360"/>
                  <a:gd name="T24" fmla="*/ 125 w 360"/>
                  <a:gd name="T25" fmla="*/ 118 h 360"/>
                  <a:gd name="T26" fmla="*/ 142 w 360"/>
                  <a:gd name="T27" fmla="*/ 114 h 360"/>
                  <a:gd name="T28" fmla="*/ 219 w 360"/>
                  <a:gd name="T29" fmla="*/ 114 h 360"/>
                  <a:gd name="T30" fmla="*/ 236 w 360"/>
                  <a:gd name="T31" fmla="*/ 119 h 360"/>
                  <a:gd name="T32" fmla="*/ 270 w 360"/>
                  <a:gd name="T33" fmla="*/ 84 h 360"/>
                  <a:gd name="T34" fmla="*/ 236 w 360"/>
                  <a:gd name="T35" fmla="*/ 49 h 360"/>
                  <a:gd name="T36" fmla="*/ 219 w 360"/>
                  <a:gd name="T37" fmla="*/ 54 h 360"/>
                  <a:gd name="T38" fmla="*/ 142 w 360"/>
                  <a:gd name="T39" fmla="*/ 54 h 360"/>
                  <a:gd name="T40" fmla="*/ 125 w 360"/>
                  <a:gd name="T41" fmla="*/ 49 h 360"/>
                  <a:gd name="T42" fmla="*/ 125 w 360"/>
                  <a:gd name="T43" fmla="*/ 49 h 360"/>
                  <a:gd name="T44" fmla="*/ 291 w 360"/>
                  <a:gd name="T45" fmla="*/ 215 h 360"/>
                  <a:gd name="T46" fmla="*/ 326 w 360"/>
                  <a:gd name="T47" fmla="*/ 180 h 360"/>
                  <a:gd name="T48" fmla="*/ 291 w 360"/>
                  <a:gd name="T49" fmla="*/ 146 h 360"/>
                  <a:gd name="T50" fmla="*/ 274 w 360"/>
                  <a:gd name="T51" fmla="*/ 150 h 360"/>
                  <a:gd name="T52" fmla="*/ 192 w 360"/>
                  <a:gd name="T53" fmla="*/ 155 h 360"/>
                  <a:gd name="T54" fmla="*/ 188 w 360"/>
                  <a:gd name="T55" fmla="*/ 154 h 360"/>
                  <a:gd name="T56" fmla="*/ 180 w 360"/>
                  <a:gd name="T57" fmla="*/ 152 h 360"/>
                  <a:gd name="T58" fmla="*/ 173 w 360"/>
                  <a:gd name="T59" fmla="*/ 153 h 360"/>
                  <a:gd name="T60" fmla="*/ 168 w 360"/>
                  <a:gd name="T61" fmla="*/ 155 h 360"/>
                  <a:gd name="T62" fmla="*/ 86 w 360"/>
                  <a:gd name="T63" fmla="*/ 150 h 360"/>
                  <a:gd name="T64" fmla="*/ 69 w 360"/>
                  <a:gd name="T65" fmla="*/ 145 h 360"/>
                  <a:gd name="T66" fmla="*/ 35 w 360"/>
                  <a:gd name="T67" fmla="*/ 180 h 360"/>
                  <a:gd name="T68" fmla="*/ 69 w 360"/>
                  <a:gd name="T69" fmla="*/ 215 h 360"/>
                  <a:gd name="T70" fmla="*/ 86 w 360"/>
                  <a:gd name="T71" fmla="*/ 210 h 360"/>
                  <a:gd name="T72" fmla="*/ 147 w 360"/>
                  <a:gd name="T73" fmla="*/ 198 h 360"/>
                  <a:gd name="T74" fmla="*/ 141 w 360"/>
                  <a:gd name="T75" fmla="*/ 209 h 360"/>
                  <a:gd name="T76" fmla="*/ 96 w 360"/>
                  <a:gd name="T77" fmla="*/ 251 h 360"/>
                  <a:gd name="T78" fmla="*/ 86 w 360"/>
                  <a:gd name="T79" fmla="*/ 276 h 360"/>
                  <a:gd name="T80" fmla="*/ 120 w 360"/>
                  <a:gd name="T81" fmla="*/ 311 h 360"/>
                  <a:gd name="T82" fmla="*/ 133 w 360"/>
                  <a:gd name="T83" fmla="*/ 309 h 360"/>
                  <a:gd name="T84" fmla="*/ 211 w 360"/>
                  <a:gd name="T85" fmla="*/ 275 h 360"/>
                  <a:gd name="T86" fmla="*/ 217 w 360"/>
                  <a:gd name="T87" fmla="*/ 288 h 360"/>
                  <a:gd name="T88" fmla="*/ 246 w 360"/>
                  <a:gd name="T89" fmla="*/ 311 h 360"/>
                  <a:gd name="T90" fmla="*/ 276 w 360"/>
                  <a:gd name="T91" fmla="*/ 275 h 360"/>
                  <a:gd name="T92" fmla="*/ 223 w 360"/>
                  <a:gd name="T93" fmla="*/ 246 h 360"/>
                  <a:gd name="T94" fmla="*/ 149 w 360"/>
                  <a:gd name="T95" fmla="*/ 262 h 360"/>
                  <a:gd name="T96" fmla="*/ 146 w 360"/>
                  <a:gd name="T97" fmla="*/ 257 h 360"/>
                  <a:gd name="T98" fmla="*/ 191 w 360"/>
                  <a:gd name="T99" fmla="*/ 201 h 360"/>
                  <a:gd name="T100" fmla="*/ 274 w 360"/>
                  <a:gd name="T101" fmla="*/ 210 h 360"/>
                  <a:gd name="T102" fmla="*/ 291 w 360"/>
                  <a:gd name="T103" fmla="*/ 215 h 360"/>
                  <a:gd name="T104" fmla="*/ 291 w 360"/>
                  <a:gd name="T105" fmla="*/ 215 h 360"/>
                  <a:gd name="T106" fmla="*/ 291 w 360"/>
                  <a:gd name="T107" fmla="*/ 21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60">
                    <a:moveTo>
                      <a:pt x="349" y="70"/>
                    </a:moveTo>
                    <a:cubicBezTo>
                      <a:pt x="360" y="129"/>
                      <a:pt x="360" y="230"/>
                      <a:pt x="349" y="290"/>
                    </a:cubicBezTo>
                    <a:cubicBezTo>
                      <a:pt x="342" y="332"/>
                      <a:pt x="333" y="342"/>
                      <a:pt x="290" y="350"/>
                    </a:cubicBezTo>
                    <a:cubicBezTo>
                      <a:pt x="231" y="359"/>
                      <a:pt x="131" y="360"/>
                      <a:pt x="70" y="349"/>
                    </a:cubicBezTo>
                    <a:cubicBezTo>
                      <a:pt x="28" y="342"/>
                      <a:pt x="18" y="333"/>
                      <a:pt x="11" y="290"/>
                    </a:cubicBezTo>
                    <a:cubicBezTo>
                      <a:pt x="0" y="231"/>
                      <a:pt x="0" y="130"/>
                      <a:pt x="11" y="70"/>
                    </a:cubicBezTo>
                    <a:cubicBezTo>
                      <a:pt x="18" y="28"/>
                      <a:pt x="27" y="18"/>
                      <a:pt x="70" y="11"/>
                    </a:cubicBezTo>
                    <a:cubicBezTo>
                      <a:pt x="129" y="0"/>
                      <a:pt x="230" y="1"/>
                      <a:pt x="290" y="11"/>
                    </a:cubicBezTo>
                    <a:cubicBezTo>
                      <a:pt x="333" y="19"/>
                      <a:pt x="342" y="27"/>
                      <a:pt x="349" y="70"/>
                    </a:cubicBezTo>
                    <a:cubicBezTo>
                      <a:pt x="349" y="70"/>
                      <a:pt x="349" y="70"/>
                      <a:pt x="349" y="70"/>
                    </a:cubicBezTo>
                    <a:close/>
                    <a:moveTo>
                      <a:pt x="125" y="49"/>
                    </a:moveTo>
                    <a:cubicBezTo>
                      <a:pt x="106" y="49"/>
                      <a:pt x="90" y="65"/>
                      <a:pt x="90" y="84"/>
                    </a:cubicBezTo>
                    <a:cubicBezTo>
                      <a:pt x="90" y="103"/>
                      <a:pt x="106" y="118"/>
                      <a:pt x="125" y="118"/>
                    </a:cubicBezTo>
                    <a:cubicBezTo>
                      <a:pt x="131" y="118"/>
                      <a:pt x="137" y="117"/>
                      <a:pt x="142" y="114"/>
                    </a:cubicBezTo>
                    <a:cubicBezTo>
                      <a:pt x="179" y="93"/>
                      <a:pt x="182" y="92"/>
                      <a:pt x="219" y="114"/>
                    </a:cubicBezTo>
                    <a:cubicBezTo>
                      <a:pt x="224" y="117"/>
                      <a:pt x="230" y="119"/>
                      <a:pt x="236" y="119"/>
                    </a:cubicBezTo>
                    <a:cubicBezTo>
                      <a:pt x="255" y="119"/>
                      <a:pt x="270" y="103"/>
                      <a:pt x="270" y="84"/>
                    </a:cubicBezTo>
                    <a:cubicBezTo>
                      <a:pt x="270" y="65"/>
                      <a:pt x="255" y="49"/>
                      <a:pt x="236" y="49"/>
                    </a:cubicBezTo>
                    <a:cubicBezTo>
                      <a:pt x="230" y="49"/>
                      <a:pt x="224" y="51"/>
                      <a:pt x="219" y="54"/>
                    </a:cubicBezTo>
                    <a:cubicBezTo>
                      <a:pt x="181" y="75"/>
                      <a:pt x="180" y="75"/>
                      <a:pt x="142" y="54"/>
                    </a:cubicBezTo>
                    <a:cubicBezTo>
                      <a:pt x="137" y="51"/>
                      <a:pt x="131" y="49"/>
                      <a:pt x="125" y="49"/>
                    </a:cubicBezTo>
                    <a:cubicBezTo>
                      <a:pt x="125" y="49"/>
                      <a:pt x="125" y="49"/>
                      <a:pt x="125" y="49"/>
                    </a:cubicBezTo>
                    <a:close/>
                    <a:moveTo>
                      <a:pt x="291" y="215"/>
                    </a:moveTo>
                    <a:cubicBezTo>
                      <a:pt x="310" y="215"/>
                      <a:pt x="326" y="199"/>
                      <a:pt x="326" y="180"/>
                    </a:cubicBezTo>
                    <a:cubicBezTo>
                      <a:pt x="326" y="161"/>
                      <a:pt x="310" y="146"/>
                      <a:pt x="291" y="146"/>
                    </a:cubicBezTo>
                    <a:cubicBezTo>
                      <a:pt x="285" y="146"/>
                      <a:pt x="279" y="147"/>
                      <a:pt x="274" y="150"/>
                    </a:cubicBezTo>
                    <a:cubicBezTo>
                      <a:pt x="237" y="171"/>
                      <a:pt x="223" y="168"/>
                      <a:pt x="192" y="155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185" y="153"/>
                      <a:pt x="183" y="152"/>
                      <a:pt x="180" y="152"/>
                    </a:cubicBezTo>
                    <a:cubicBezTo>
                      <a:pt x="178" y="152"/>
                      <a:pt x="176" y="153"/>
                      <a:pt x="173" y="153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36" y="168"/>
                      <a:pt x="124" y="171"/>
                      <a:pt x="86" y="150"/>
                    </a:cubicBezTo>
                    <a:cubicBezTo>
                      <a:pt x="81" y="147"/>
                      <a:pt x="75" y="145"/>
                      <a:pt x="69" y="145"/>
                    </a:cubicBezTo>
                    <a:cubicBezTo>
                      <a:pt x="50" y="145"/>
                      <a:pt x="35" y="161"/>
                      <a:pt x="35" y="180"/>
                    </a:cubicBezTo>
                    <a:cubicBezTo>
                      <a:pt x="35" y="199"/>
                      <a:pt x="50" y="215"/>
                      <a:pt x="69" y="215"/>
                    </a:cubicBezTo>
                    <a:cubicBezTo>
                      <a:pt x="75" y="215"/>
                      <a:pt x="81" y="213"/>
                      <a:pt x="86" y="210"/>
                    </a:cubicBezTo>
                    <a:cubicBezTo>
                      <a:pt x="121" y="190"/>
                      <a:pt x="140" y="191"/>
                      <a:pt x="147" y="198"/>
                    </a:cubicBezTo>
                    <a:cubicBezTo>
                      <a:pt x="150" y="199"/>
                      <a:pt x="147" y="201"/>
                      <a:pt x="141" y="209"/>
                    </a:cubicBezTo>
                    <a:cubicBezTo>
                      <a:pt x="132" y="220"/>
                      <a:pt x="113" y="235"/>
                      <a:pt x="96" y="251"/>
                    </a:cubicBezTo>
                    <a:cubicBezTo>
                      <a:pt x="89" y="258"/>
                      <a:pt x="86" y="266"/>
                      <a:pt x="86" y="276"/>
                    </a:cubicBezTo>
                    <a:cubicBezTo>
                      <a:pt x="86" y="295"/>
                      <a:pt x="101" y="311"/>
                      <a:pt x="120" y="311"/>
                    </a:cubicBezTo>
                    <a:cubicBezTo>
                      <a:pt x="124" y="311"/>
                      <a:pt x="129" y="310"/>
                      <a:pt x="133" y="309"/>
                    </a:cubicBezTo>
                    <a:cubicBezTo>
                      <a:pt x="166" y="300"/>
                      <a:pt x="193" y="284"/>
                      <a:pt x="211" y="275"/>
                    </a:cubicBezTo>
                    <a:cubicBezTo>
                      <a:pt x="215" y="273"/>
                      <a:pt x="213" y="277"/>
                      <a:pt x="217" y="288"/>
                    </a:cubicBezTo>
                    <a:cubicBezTo>
                      <a:pt x="221" y="297"/>
                      <a:pt x="231" y="310"/>
                      <a:pt x="246" y="311"/>
                    </a:cubicBezTo>
                    <a:cubicBezTo>
                      <a:pt x="269" y="313"/>
                      <a:pt x="281" y="294"/>
                      <a:pt x="276" y="275"/>
                    </a:cubicBezTo>
                    <a:cubicBezTo>
                      <a:pt x="270" y="252"/>
                      <a:pt x="247" y="236"/>
                      <a:pt x="223" y="246"/>
                    </a:cubicBezTo>
                    <a:cubicBezTo>
                      <a:pt x="197" y="256"/>
                      <a:pt x="174" y="262"/>
                      <a:pt x="149" y="262"/>
                    </a:cubicBezTo>
                    <a:cubicBezTo>
                      <a:pt x="144" y="261"/>
                      <a:pt x="145" y="260"/>
                      <a:pt x="146" y="257"/>
                    </a:cubicBezTo>
                    <a:cubicBezTo>
                      <a:pt x="149" y="245"/>
                      <a:pt x="168" y="213"/>
                      <a:pt x="191" y="201"/>
                    </a:cubicBezTo>
                    <a:cubicBezTo>
                      <a:pt x="214" y="191"/>
                      <a:pt x="233" y="187"/>
                      <a:pt x="274" y="210"/>
                    </a:cubicBezTo>
                    <a:cubicBezTo>
                      <a:pt x="279" y="213"/>
                      <a:pt x="285" y="215"/>
                      <a:pt x="291" y="215"/>
                    </a:cubicBezTo>
                    <a:close/>
                    <a:moveTo>
                      <a:pt x="291" y="215"/>
                    </a:moveTo>
                    <a:cubicBezTo>
                      <a:pt x="291" y="215"/>
                      <a:pt x="291" y="215"/>
                      <a:pt x="291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862E92A-B222-4803-9BD0-5472C0B8AAE7}"/>
                </a:ext>
              </a:extLst>
            </p:cNvPr>
            <p:cNvGrpSpPr/>
            <p:nvPr/>
          </p:nvGrpSpPr>
          <p:grpSpPr>
            <a:xfrm>
              <a:off x="4651375" y="3194050"/>
              <a:ext cx="876300" cy="876300"/>
              <a:chOff x="4479925" y="3194050"/>
              <a:chExt cx="876300" cy="876300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289EA15-989C-4C28-9ED3-D9DC56040B13}"/>
                  </a:ext>
                </a:extLst>
              </p:cNvPr>
              <p:cNvGrpSpPr/>
              <p:nvPr/>
            </p:nvGrpSpPr>
            <p:grpSpPr>
              <a:xfrm rot="10800000">
                <a:off x="4479925" y="3194050"/>
                <a:ext cx="876300" cy="876300"/>
                <a:chOff x="2613025" y="1343025"/>
                <a:chExt cx="876300" cy="876300"/>
              </a:xfrm>
            </p:grpSpPr>
            <p:sp>
              <p:nvSpPr>
                <p:cNvPr id="22" name="任意多边形 21">
                  <a:extLst>
                    <a:ext uri="{FF2B5EF4-FFF2-40B4-BE49-F238E27FC236}">
                      <a16:creationId xmlns:a16="http://schemas.microsoft.com/office/drawing/2014/main" id="{DE8DC2A1-FEFC-400F-B7A2-5078847A4694}"/>
                    </a:ext>
                  </a:extLst>
                </p:cNvPr>
                <p:cNvSpPr/>
                <p:nvPr/>
              </p:nvSpPr>
              <p:spPr>
                <a:xfrm>
                  <a:off x="2613025" y="1343025"/>
                  <a:ext cx="819150" cy="628650"/>
                </a:xfrm>
                <a:custGeom>
                  <a:avLst/>
                  <a:gdLst>
                    <a:gd name="connsiteX0" fmla="*/ 0 w 819150"/>
                    <a:gd name="connsiteY0" fmla="*/ 628650 h 628650"/>
                    <a:gd name="connsiteX1" fmla="*/ 190500 w 819150"/>
                    <a:gd name="connsiteY1" fmla="*/ 0 h 628650"/>
                    <a:gd name="connsiteX2" fmla="*/ 819150 w 819150"/>
                    <a:gd name="connsiteY2" fmla="*/ 152400 h 628650"/>
                    <a:gd name="connsiteX3" fmla="*/ 0 w 819150"/>
                    <a:gd name="connsiteY3" fmla="*/ 628650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9150" h="628650">
                      <a:moveTo>
                        <a:pt x="0" y="628650"/>
                      </a:moveTo>
                      <a:lnTo>
                        <a:pt x="190500" y="0"/>
                      </a:lnTo>
                      <a:lnTo>
                        <a:pt x="819150" y="152400"/>
                      </a:lnTo>
                      <a:lnTo>
                        <a:pt x="0" y="628650"/>
                      </a:lnTo>
                      <a:close/>
                    </a:path>
                  </a:pathLst>
                </a:custGeom>
                <a:solidFill>
                  <a:srgbClr val="553C3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任意多边形 22">
                  <a:extLst>
                    <a:ext uri="{FF2B5EF4-FFF2-40B4-BE49-F238E27FC236}">
                      <a16:creationId xmlns:a16="http://schemas.microsoft.com/office/drawing/2014/main" id="{A53C1546-BADB-44D7-A729-19E9F269D42D}"/>
                    </a:ext>
                  </a:extLst>
                </p:cNvPr>
                <p:cNvSpPr/>
                <p:nvPr/>
              </p:nvSpPr>
              <p:spPr>
                <a:xfrm>
                  <a:off x="2676525" y="1597025"/>
                  <a:ext cx="812800" cy="622300"/>
                </a:xfrm>
                <a:custGeom>
                  <a:avLst/>
                  <a:gdLst>
                    <a:gd name="connsiteX0" fmla="*/ 0 w 812800"/>
                    <a:gd name="connsiteY0" fmla="*/ 463550 h 622300"/>
                    <a:gd name="connsiteX1" fmla="*/ 641350 w 812800"/>
                    <a:gd name="connsiteY1" fmla="*/ 622300 h 622300"/>
                    <a:gd name="connsiteX2" fmla="*/ 812800 w 812800"/>
                    <a:gd name="connsiteY2" fmla="*/ 0 h 622300"/>
                    <a:gd name="connsiteX3" fmla="*/ 660400 w 812800"/>
                    <a:gd name="connsiteY3" fmla="*/ 101600 h 622300"/>
                    <a:gd name="connsiteX4" fmla="*/ 615950 w 812800"/>
                    <a:gd name="connsiteY4" fmla="*/ 25400 h 622300"/>
                    <a:gd name="connsiteX5" fmla="*/ 158750 w 812800"/>
                    <a:gd name="connsiteY5" fmla="*/ 304800 h 622300"/>
                    <a:gd name="connsiteX6" fmla="*/ 177800 w 812800"/>
                    <a:gd name="connsiteY6" fmla="*/ 361950 h 622300"/>
                    <a:gd name="connsiteX7" fmla="*/ 0 w 812800"/>
                    <a:gd name="connsiteY7" fmla="*/ 463550 h 622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12800" h="622300">
                      <a:moveTo>
                        <a:pt x="0" y="463550"/>
                      </a:moveTo>
                      <a:lnTo>
                        <a:pt x="641350" y="622300"/>
                      </a:lnTo>
                      <a:lnTo>
                        <a:pt x="812800" y="0"/>
                      </a:lnTo>
                      <a:lnTo>
                        <a:pt x="660400" y="101600"/>
                      </a:lnTo>
                      <a:lnTo>
                        <a:pt x="615950" y="25400"/>
                      </a:lnTo>
                      <a:lnTo>
                        <a:pt x="158750" y="304800"/>
                      </a:lnTo>
                      <a:lnTo>
                        <a:pt x="177800" y="361950"/>
                      </a:lnTo>
                      <a:lnTo>
                        <a:pt x="0" y="463550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id="{5CA0778F-91F3-4A9E-816A-B47EB211E5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2957" y="3713718"/>
                <a:ext cx="240782" cy="210582"/>
              </a:xfrm>
              <a:custGeom>
                <a:avLst/>
                <a:gdLst>
                  <a:gd name="T0" fmla="*/ 383 w 463"/>
                  <a:gd name="T1" fmla="*/ 146 h 404"/>
                  <a:gd name="T2" fmla="*/ 382 w 463"/>
                  <a:gd name="T3" fmla="*/ 160 h 404"/>
                  <a:gd name="T4" fmla="*/ 235 w 463"/>
                  <a:gd name="T5" fmla="*/ 294 h 404"/>
                  <a:gd name="T6" fmla="*/ 211 w 463"/>
                  <a:gd name="T7" fmla="*/ 294 h 404"/>
                  <a:gd name="T8" fmla="*/ 206 w 463"/>
                  <a:gd name="T9" fmla="*/ 299 h 404"/>
                  <a:gd name="T10" fmla="*/ 288 w 463"/>
                  <a:gd name="T11" fmla="*/ 349 h 404"/>
                  <a:gd name="T12" fmla="*/ 312 w 463"/>
                  <a:gd name="T13" fmla="*/ 349 h 404"/>
                  <a:gd name="T14" fmla="*/ 360 w 463"/>
                  <a:gd name="T15" fmla="*/ 399 h 404"/>
                  <a:gd name="T16" fmla="*/ 371 w 463"/>
                  <a:gd name="T17" fmla="*/ 404 h 404"/>
                  <a:gd name="T18" fmla="*/ 377 w 463"/>
                  <a:gd name="T19" fmla="*/ 402 h 404"/>
                  <a:gd name="T20" fmla="*/ 387 w 463"/>
                  <a:gd name="T21" fmla="*/ 388 h 404"/>
                  <a:gd name="T22" fmla="*/ 387 w 463"/>
                  <a:gd name="T23" fmla="*/ 347 h 404"/>
                  <a:gd name="T24" fmla="*/ 463 w 463"/>
                  <a:gd name="T25" fmla="*/ 247 h 404"/>
                  <a:gd name="T26" fmla="*/ 383 w 463"/>
                  <a:gd name="T27" fmla="*/ 146 h 404"/>
                  <a:gd name="T28" fmla="*/ 235 w 463"/>
                  <a:gd name="T29" fmla="*/ 0 h 404"/>
                  <a:gd name="T30" fmla="*/ 126 w 463"/>
                  <a:gd name="T31" fmla="*/ 0 h 404"/>
                  <a:gd name="T32" fmla="*/ 0 w 463"/>
                  <a:gd name="T33" fmla="*/ 136 h 404"/>
                  <a:gd name="T34" fmla="*/ 104 w 463"/>
                  <a:gd name="T35" fmla="*/ 269 h 404"/>
                  <a:gd name="T36" fmla="*/ 104 w 463"/>
                  <a:gd name="T37" fmla="*/ 326 h 404"/>
                  <a:gd name="T38" fmla="*/ 116 w 463"/>
                  <a:gd name="T39" fmla="*/ 344 h 404"/>
                  <a:gd name="T40" fmla="*/ 123 w 463"/>
                  <a:gd name="T41" fmla="*/ 345 h 404"/>
                  <a:gd name="T42" fmla="*/ 136 w 463"/>
                  <a:gd name="T43" fmla="*/ 339 h 404"/>
                  <a:gd name="T44" fmla="*/ 201 w 463"/>
                  <a:gd name="T45" fmla="*/ 271 h 404"/>
                  <a:gd name="T46" fmla="*/ 235 w 463"/>
                  <a:gd name="T47" fmla="*/ 271 h 404"/>
                  <a:gd name="T48" fmla="*/ 359 w 463"/>
                  <a:gd name="T49" fmla="*/ 156 h 404"/>
                  <a:gd name="T50" fmla="*/ 361 w 463"/>
                  <a:gd name="T51" fmla="*/ 136 h 404"/>
                  <a:gd name="T52" fmla="*/ 235 w 463"/>
                  <a:gd name="T53" fmla="*/ 0 h 404"/>
                  <a:gd name="T54" fmla="*/ 92 w 463"/>
                  <a:gd name="T55" fmla="*/ 151 h 404"/>
                  <a:gd name="T56" fmla="*/ 74 w 463"/>
                  <a:gd name="T57" fmla="*/ 132 h 404"/>
                  <a:gd name="T58" fmla="*/ 92 w 463"/>
                  <a:gd name="T59" fmla="*/ 114 h 404"/>
                  <a:gd name="T60" fmla="*/ 111 w 463"/>
                  <a:gd name="T61" fmla="*/ 132 h 404"/>
                  <a:gd name="T62" fmla="*/ 92 w 463"/>
                  <a:gd name="T63" fmla="*/ 151 h 404"/>
                  <a:gd name="T64" fmla="*/ 188 w 463"/>
                  <a:gd name="T65" fmla="*/ 151 h 404"/>
                  <a:gd name="T66" fmla="*/ 169 w 463"/>
                  <a:gd name="T67" fmla="*/ 132 h 404"/>
                  <a:gd name="T68" fmla="*/ 188 w 463"/>
                  <a:gd name="T69" fmla="*/ 114 h 404"/>
                  <a:gd name="T70" fmla="*/ 206 w 463"/>
                  <a:gd name="T71" fmla="*/ 132 h 404"/>
                  <a:gd name="T72" fmla="*/ 188 w 463"/>
                  <a:gd name="T73" fmla="*/ 151 h 404"/>
                  <a:gd name="T74" fmla="*/ 283 w 463"/>
                  <a:gd name="T75" fmla="*/ 151 h 404"/>
                  <a:gd name="T76" fmla="*/ 265 w 463"/>
                  <a:gd name="T77" fmla="*/ 132 h 404"/>
                  <a:gd name="T78" fmla="*/ 283 w 463"/>
                  <a:gd name="T79" fmla="*/ 114 h 404"/>
                  <a:gd name="T80" fmla="*/ 302 w 463"/>
                  <a:gd name="T81" fmla="*/ 132 h 404"/>
                  <a:gd name="T82" fmla="*/ 283 w 463"/>
                  <a:gd name="T83" fmla="*/ 151 h 404"/>
                  <a:gd name="T84" fmla="*/ 283 w 463"/>
                  <a:gd name="T85" fmla="*/ 151 h 404"/>
                  <a:gd name="T86" fmla="*/ 283 w 463"/>
                  <a:gd name="T87" fmla="*/ 15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3" h="404">
                    <a:moveTo>
                      <a:pt x="383" y="146"/>
                    </a:moveTo>
                    <a:cubicBezTo>
                      <a:pt x="383" y="151"/>
                      <a:pt x="382" y="155"/>
                      <a:pt x="382" y="160"/>
                    </a:cubicBezTo>
                    <a:cubicBezTo>
                      <a:pt x="370" y="238"/>
                      <a:pt x="309" y="294"/>
                      <a:pt x="235" y="294"/>
                    </a:cubicBezTo>
                    <a:cubicBezTo>
                      <a:pt x="211" y="294"/>
                      <a:pt x="211" y="294"/>
                      <a:pt x="211" y="294"/>
                    </a:cubicBezTo>
                    <a:cubicBezTo>
                      <a:pt x="206" y="299"/>
                      <a:pt x="206" y="299"/>
                      <a:pt x="206" y="299"/>
                    </a:cubicBezTo>
                    <a:cubicBezTo>
                      <a:pt x="223" y="329"/>
                      <a:pt x="254" y="349"/>
                      <a:pt x="288" y="349"/>
                    </a:cubicBezTo>
                    <a:cubicBezTo>
                      <a:pt x="312" y="349"/>
                      <a:pt x="312" y="349"/>
                      <a:pt x="312" y="349"/>
                    </a:cubicBezTo>
                    <a:cubicBezTo>
                      <a:pt x="360" y="399"/>
                      <a:pt x="360" y="399"/>
                      <a:pt x="360" y="399"/>
                    </a:cubicBezTo>
                    <a:cubicBezTo>
                      <a:pt x="363" y="402"/>
                      <a:pt x="367" y="404"/>
                      <a:pt x="371" y="404"/>
                    </a:cubicBezTo>
                    <a:cubicBezTo>
                      <a:pt x="373" y="404"/>
                      <a:pt x="375" y="403"/>
                      <a:pt x="377" y="402"/>
                    </a:cubicBezTo>
                    <a:cubicBezTo>
                      <a:pt x="383" y="400"/>
                      <a:pt x="387" y="394"/>
                      <a:pt x="387" y="388"/>
                    </a:cubicBezTo>
                    <a:cubicBezTo>
                      <a:pt x="387" y="347"/>
                      <a:pt x="387" y="347"/>
                      <a:pt x="387" y="347"/>
                    </a:cubicBezTo>
                    <a:cubicBezTo>
                      <a:pt x="431" y="338"/>
                      <a:pt x="463" y="297"/>
                      <a:pt x="463" y="247"/>
                    </a:cubicBezTo>
                    <a:cubicBezTo>
                      <a:pt x="463" y="196"/>
                      <a:pt x="428" y="154"/>
                      <a:pt x="383" y="146"/>
                    </a:cubicBezTo>
                    <a:close/>
                    <a:moveTo>
                      <a:pt x="235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57" y="0"/>
                      <a:pt x="0" y="61"/>
                      <a:pt x="0" y="136"/>
                    </a:cubicBezTo>
                    <a:cubicBezTo>
                      <a:pt x="0" y="203"/>
                      <a:pt x="45" y="258"/>
                      <a:pt x="104" y="269"/>
                    </a:cubicBezTo>
                    <a:cubicBezTo>
                      <a:pt x="104" y="326"/>
                      <a:pt x="104" y="326"/>
                      <a:pt x="104" y="326"/>
                    </a:cubicBezTo>
                    <a:cubicBezTo>
                      <a:pt x="104" y="334"/>
                      <a:pt x="109" y="341"/>
                      <a:pt x="116" y="344"/>
                    </a:cubicBezTo>
                    <a:cubicBezTo>
                      <a:pt x="118" y="344"/>
                      <a:pt x="120" y="345"/>
                      <a:pt x="123" y="345"/>
                    </a:cubicBezTo>
                    <a:cubicBezTo>
                      <a:pt x="128" y="345"/>
                      <a:pt x="133" y="343"/>
                      <a:pt x="136" y="339"/>
                    </a:cubicBezTo>
                    <a:cubicBezTo>
                      <a:pt x="201" y="271"/>
                      <a:pt x="201" y="271"/>
                      <a:pt x="201" y="271"/>
                    </a:cubicBezTo>
                    <a:cubicBezTo>
                      <a:pt x="235" y="271"/>
                      <a:pt x="235" y="271"/>
                      <a:pt x="235" y="271"/>
                    </a:cubicBezTo>
                    <a:cubicBezTo>
                      <a:pt x="297" y="271"/>
                      <a:pt x="349" y="223"/>
                      <a:pt x="359" y="156"/>
                    </a:cubicBezTo>
                    <a:cubicBezTo>
                      <a:pt x="360" y="149"/>
                      <a:pt x="361" y="142"/>
                      <a:pt x="361" y="136"/>
                    </a:cubicBezTo>
                    <a:cubicBezTo>
                      <a:pt x="361" y="61"/>
                      <a:pt x="304" y="0"/>
                      <a:pt x="235" y="0"/>
                    </a:cubicBezTo>
                    <a:close/>
                    <a:moveTo>
                      <a:pt x="92" y="151"/>
                    </a:moveTo>
                    <a:cubicBezTo>
                      <a:pt x="82" y="151"/>
                      <a:pt x="74" y="142"/>
                      <a:pt x="74" y="132"/>
                    </a:cubicBezTo>
                    <a:cubicBezTo>
                      <a:pt x="74" y="122"/>
                      <a:pt x="82" y="114"/>
                      <a:pt x="92" y="114"/>
                    </a:cubicBezTo>
                    <a:cubicBezTo>
                      <a:pt x="102" y="114"/>
                      <a:pt x="111" y="122"/>
                      <a:pt x="111" y="132"/>
                    </a:cubicBezTo>
                    <a:cubicBezTo>
                      <a:pt x="111" y="142"/>
                      <a:pt x="102" y="151"/>
                      <a:pt x="92" y="151"/>
                    </a:cubicBezTo>
                    <a:close/>
                    <a:moveTo>
                      <a:pt x="188" y="151"/>
                    </a:moveTo>
                    <a:cubicBezTo>
                      <a:pt x="177" y="151"/>
                      <a:pt x="169" y="142"/>
                      <a:pt x="169" y="132"/>
                    </a:cubicBezTo>
                    <a:cubicBezTo>
                      <a:pt x="169" y="122"/>
                      <a:pt x="177" y="114"/>
                      <a:pt x="188" y="114"/>
                    </a:cubicBezTo>
                    <a:cubicBezTo>
                      <a:pt x="198" y="114"/>
                      <a:pt x="206" y="122"/>
                      <a:pt x="206" y="132"/>
                    </a:cubicBezTo>
                    <a:cubicBezTo>
                      <a:pt x="206" y="142"/>
                      <a:pt x="198" y="151"/>
                      <a:pt x="188" y="151"/>
                    </a:cubicBezTo>
                    <a:close/>
                    <a:moveTo>
                      <a:pt x="283" y="151"/>
                    </a:moveTo>
                    <a:cubicBezTo>
                      <a:pt x="273" y="151"/>
                      <a:pt x="265" y="142"/>
                      <a:pt x="265" y="132"/>
                    </a:cubicBezTo>
                    <a:cubicBezTo>
                      <a:pt x="265" y="122"/>
                      <a:pt x="273" y="114"/>
                      <a:pt x="283" y="114"/>
                    </a:cubicBezTo>
                    <a:cubicBezTo>
                      <a:pt x="293" y="114"/>
                      <a:pt x="302" y="122"/>
                      <a:pt x="302" y="132"/>
                    </a:cubicBezTo>
                    <a:cubicBezTo>
                      <a:pt x="302" y="142"/>
                      <a:pt x="293" y="151"/>
                      <a:pt x="283" y="151"/>
                    </a:cubicBezTo>
                    <a:close/>
                    <a:moveTo>
                      <a:pt x="283" y="151"/>
                    </a:moveTo>
                    <a:cubicBezTo>
                      <a:pt x="283" y="151"/>
                      <a:pt x="283" y="151"/>
                      <a:pt x="283" y="15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21B594-4AEC-4F13-B7A8-8DC4209AAF22}"/>
                </a:ext>
              </a:extLst>
            </p:cNvPr>
            <p:cNvGrpSpPr/>
            <p:nvPr/>
          </p:nvGrpSpPr>
          <p:grpSpPr>
            <a:xfrm>
              <a:off x="3498850" y="3194050"/>
              <a:ext cx="876300" cy="876300"/>
              <a:chOff x="3327400" y="3194050"/>
              <a:chExt cx="876300" cy="876300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55FB8421-1511-48E9-AFFE-39043AA3B4F7}"/>
                  </a:ext>
                </a:extLst>
              </p:cNvPr>
              <p:cNvGrpSpPr/>
              <p:nvPr/>
            </p:nvGrpSpPr>
            <p:grpSpPr>
              <a:xfrm rot="14400000">
                <a:off x="3327400" y="3194050"/>
                <a:ext cx="876300" cy="876300"/>
                <a:chOff x="2613025" y="1343025"/>
                <a:chExt cx="876300" cy="876300"/>
              </a:xfrm>
            </p:grpSpPr>
            <p:sp>
              <p:nvSpPr>
                <p:cNvPr id="18" name="任意多边形 17">
                  <a:extLst>
                    <a:ext uri="{FF2B5EF4-FFF2-40B4-BE49-F238E27FC236}">
                      <a16:creationId xmlns:a16="http://schemas.microsoft.com/office/drawing/2014/main" id="{C283F651-CB27-4B29-A6C4-6A2EF9C447CC}"/>
                    </a:ext>
                  </a:extLst>
                </p:cNvPr>
                <p:cNvSpPr/>
                <p:nvPr/>
              </p:nvSpPr>
              <p:spPr>
                <a:xfrm>
                  <a:off x="2613025" y="1343025"/>
                  <a:ext cx="819150" cy="628650"/>
                </a:xfrm>
                <a:custGeom>
                  <a:avLst/>
                  <a:gdLst>
                    <a:gd name="connsiteX0" fmla="*/ 0 w 819150"/>
                    <a:gd name="connsiteY0" fmla="*/ 628650 h 628650"/>
                    <a:gd name="connsiteX1" fmla="*/ 190500 w 819150"/>
                    <a:gd name="connsiteY1" fmla="*/ 0 h 628650"/>
                    <a:gd name="connsiteX2" fmla="*/ 819150 w 819150"/>
                    <a:gd name="connsiteY2" fmla="*/ 152400 h 628650"/>
                    <a:gd name="connsiteX3" fmla="*/ 0 w 819150"/>
                    <a:gd name="connsiteY3" fmla="*/ 628650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9150" h="628650">
                      <a:moveTo>
                        <a:pt x="0" y="628650"/>
                      </a:moveTo>
                      <a:lnTo>
                        <a:pt x="190500" y="0"/>
                      </a:lnTo>
                      <a:lnTo>
                        <a:pt x="819150" y="152400"/>
                      </a:lnTo>
                      <a:lnTo>
                        <a:pt x="0" y="628650"/>
                      </a:lnTo>
                      <a:close/>
                    </a:path>
                  </a:pathLst>
                </a:custGeom>
                <a:solidFill>
                  <a:srgbClr val="553C3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任意多边形 18">
                  <a:extLst>
                    <a:ext uri="{FF2B5EF4-FFF2-40B4-BE49-F238E27FC236}">
                      <a16:creationId xmlns:a16="http://schemas.microsoft.com/office/drawing/2014/main" id="{FC1BB1D9-19A2-4947-8494-43B923B02B4A}"/>
                    </a:ext>
                  </a:extLst>
                </p:cNvPr>
                <p:cNvSpPr/>
                <p:nvPr/>
              </p:nvSpPr>
              <p:spPr>
                <a:xfrm>
                  <a:off x="2676525" y="1597025"/>
                  <a:ext cx="812800" cy="622300"/>
                </a:xfrm>
                <a:custGeom>
                  <a:avLst/>
                  <a:gdLst>
                    <a:gd name="connsiteX0" fmla="*/ 0 w 812800"/>
                    <a:gd name="connsiteY0" fmla="*/ 463550 h 622300"/>
                    <a:gd name="connsiteX1" fmla="*/ 641350 w 812800"/>
                    <a:gd name="connsiteY1" fmla="*/ 622300 h 622300"/>
                    <a:gd name="connsiteX2" fmla="*/ 812800 w 812800"/>
                    <a:gd name="connsiteY2" fmla="*/ 0 h 622300"/>
                    <a:gd name="connsiteX3" fmla="*/ 660400 w 812800"/>
                    <a:gd name="connsiteY3" fmla="*/ 101600 h 622300"/>
                    <a:gd name="connsiteX4" fmla="*/ 615950 w 812800"/>
                    <a:gd name="connsiteY4" fmla="*/ 25400 h 622300"/>
                    <a:gd name="connsiteX5" fmla="*/ 158750 w 812800"/>
                    <a:gd name="connsiteY5" fmla="*/ 304800 h 622300"/>
                    <a:gd name="connsiteX6" fmla="*/ 177800 w 812800"/>
                    <a:gd name="connsiteY6" fmla="*/ 361950 h 622300"/>
                    <a:gd name="connsiteX7" fmla="*/ 0 w 812800"/>
                    <a:gd name="connsiteY7" fmla="*/ 463550 h 622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12800" h="622300">
                      <a:moveTo>
                        <a:pt x="0" y="463550"/>
                      </a:moveTo>
                      <a:lnTo>
                        <a:pt x="641350" y="622300"/>
                      </a:lnTo>
                      <a:lnTo>
                        <a:pt x="812800" y="0"/>
                      </a:lnTo>
                      <a:lnTo>
                        <a:pt x="660400" y="101600"/>
                      </a:lnTo>
                      <a:lnTo>
                        <a:pt x="615950" y="25400"/>
                      </a:lnTo>
                      <a:lnTo>
                        <a:pt x="158750" y="304800"/>
                      </a:lnTo>
                      <a:lnTo>
                        <a:pt x="177800" y="361950"/>
                      </a:lnTo>
                      <a:lnTo>
                        <a:pt x="0" y="463550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FD94136E-A444-4DAA-9B9B-AABFD11AD1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47035" y="3713718"/>
                <a:ext cx="150836" cy="226602"/>
              </a:xfrm>
              <a:custGeom>
                <a:avLst/>
                <a:gdLst>
                  <a:gd name="T0" fmla="*/ 258 w 341"/>
                  <a:gd name="T1" fmla="*/ 344 h 509"/>
                  <a:gd name="T2" fmla="*/ 222 w 341"/>
                  <a:gd name="T3" fmla="*/ 352 h 509"/>
                  <a:gd name="T4" fmla="*/ 158 w 341"/>
                  <a:gd name="T5" fmla="*/ 288 h 509"/>
                  <a:gd name="T6" fmla="*/ 165 w 341"/>
                  <a:gd name="T7" fmla="*/ 254 h 509"/>
                  <a:gd name="T8" fmla="*/ 158 w 341"/>
                  <a:gd name="T9" fmla="*/ 220 h 509"/>
                  <a:gd name="T10" fmla="*/ 221 w 341"/>
                  <a:gd name="T11" fmla="*/ 157 h 509"/>
                  <a:gd name="T12" fmla="*/ 258 w 341"/>
                  <a:gd name="T13" fmla="*/ 166 h 509"/>
                  <a:gd name="T14" fmla="*/ 341 w 341"/>
                  <a:gd name="T15" fmla="*/ 83 h 509"/>
                  <a:gd name="T16" fmla="*/ 258 w 341"/>
                  <a:gd name="T17" fmla="*/ 0 h 509"/>
                  <a:gd name="T18" fmla="*/ 175 w 341"/>
                  <a:gd name="T19" fmla="*/ 83 h 509"/>
                  <a:gd name="T20" fmla="*/ 181 w 341"/>
                  <a:gd name="T21" fmla="*/ 114 h 509"/>
                  <a:gd name="T22" fmla="*/ 117 w 341"/>
                  <a:gd name="T23" fmla="*/ 179 h 509"/>
                  <a:gd name="T24" fmla="*/ 83 w 341"/>
                  <a:gd name="T25" fmla="*/ 172 h 509"/>
                  <a:gd name="T26" fmla="*/ 0 w 341"/>
                  <a:gd name="T27" fmla="*/ 254 h 509"/>
                  <a:gd name="T28" fmla="*/ 83 w 341"/>
                  <a:gd name="T29" fmla="*/ 337 h 509"/>
                  <a:gd name="T30" fmla="*/ 117 w 341"/>
                  <a:gd name="T31" fmla="*/ 330 h 509"/>
                  <a:gd name="T32" fmla="*/ 181 w 341"/>
                  <a:gd name="T33" fmla="*/ 395 h 509"/>
                  <a:gd name="T34" fmla="*/ 175 w 341"/>
                  <a:gd name="T35" fmla="*/ 426 h 509"/>
                  <a:gd name="T36" fmla="*/ 258 w 341"/>
                  <a:gd name="T37" fmla="*/ 509 h 509"/>
                  <a:gd name="T38" fmla="*/ 341 w 341"/>
                  <a:gd name="T39" fmla="*/ 426 h 509"/>
                  <a:gd name="T40" fmla="*/ 258 w 341"/>
                  <a:gd name="T41" fmla="*/ 344 h 509"/>
                  <a:gd name="T42" fmla="*/ 258 w 341"/>
                  <a:gd name="T43" fmla="*/ 344 h 509"/>
                  <a:gd name="T44" fmla="*/ 258 w 341"/>
                  <a:gd name="T45" fmla="*/ 344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509">
                    <a:moveTo>
                      <a:pt x="258" y="344"/>
                    </a:moveTo>
                    <a:cubicBezTo>
                      <a:pt x="245" y="344"/>
                      <a:pt x="233" y="347"/>
                      <a:pt x="222" y="352"/>
                    </a:cubicBezTo>
                    <a:cubicBezTo>
                      <a:pt x="158" y="288"/>
                      <a:pt x="158" y="288"/>
                      <a:pt x="158" y="288"/>
                    </a:cubicBezTo>
                    <a:cubicBezTo>
                      <a:pt x="163" y="278"/>
                      <a:pt x="165" y="267"/>
                      <a:pt x="165" y="254"/>
                    </a:cubicBezTo>
                    <a:cubicBezTo>
                      <a:pt x="165" y="242"/>
                      <a:pt x="163" y="231"/>
                      <a:pt x="158" y="220"/>
                    </a:cubicBezTo>
                    <a:cubicBezTo>
                      <a:pt x="221" y="157"/>
                      <a:pt x="221" y="157"/>
                      <a:pt x="221" y="157"/>
                    </a:cubicBezTo>
                    <a:cubicBezTo>
                      <a:pt x="232" y="163"/>
                      <a:pt x="245" y="166"/>
                      <a:pt x="258" y="166"/>
                    </a:cubicBezTo>
                    <a:cubicBezTo>
                      <a:pt x="304" y="166"/>
                      <a:pt x="341" y="129"/>
                      <a:pt x="341" y="83"/>
                    </a:cubicBezTo>
                    <a:cubicBezTo>
                      <a:pt x="341" y="37"/>
                      <a:pt x="304" y="0"/>
                      <a:pt x="258" y="0"/>
                    </a:cubicBezTo>
                    <a:cubicBezTo>
                      <a:pt x="212" y="0"/>
                      <a:pt x="175" y="37"/>
                      <a:pt x="175" y="83"/>
                    </a:cubicBezTo>
                    <a:cubicBezTo>
                      <a:pt x="175" y="94"/>
                      <a:pt x="177" y="105"/>
                      <a:pt x="181" y="114"/>
                    </a:cubicBezTo>
                    <a:cubicBezTo>
                      <a:pt x="117" y="179"/>
                      <a:pt x="117" y="179"/>
                      <a:pt x="117" y="179"/>
                    </a:cubicBezTo>
                    <a:cubicBezTo>
                      <a:pt x="106" y="174"/>
                      <a:pt x="95" y="172"/>
                      <a:pt x="83" y="172"/>
                    </a:cubicBezTo>
                    <a:cubicBezTo>
                      <a:pt x="37" y="172"/>
                      <a:pt x="0" y="209"/>
                      <a:pt x="0" y="254"/>
                    </a:cubicBezTo>
                    <a:cubicBezTo>
                      <a:pt x="0" y="300"/>
                      <a:pt x="37" y="337"/>
                      <a:pt x="83" y="337"/>
                    </a:cubicBezTo>
                    <a:cubicBezTo>
                      <a:pt x="95" y="337"/>
                      <a:pt x="106" y="335"/>
                      <a:pt x="117" y="330"/>
                    </a:cubicBezTo>
                    <a:cubicBezTo>
                      <a:pt x="181" y="395"/>
                      <a:pt x="181" y="395"/>
                      <a:pt x="181" y="395"/>
                    </a:cubicBezTo>
                    <a:cubicBezTo>
                      <a:pt x="177" y="404"/>
                      <a:pt x="175" y="415"/>
                      <a:pt x="175" y="426"/>
                    </a:cubicBezTo>
                    <a:cubicBezTo>
                      <a:pt x="175" y="472"/>
                      <a:pt x="212" y="509"/>
                      <a:pt x="258" y="509"/>
                    </a:cubicBezTo>
                    <a:cubicBezTo>
                      <a:pt x="304" y="509"/>
                      <a:pt x="341" y="472"/>
                      <a:pt x="341" y="426"/>
                    </a:cubicBezTo>
                    <a:cubicBezTo>
                      <a:pt x="341" y="381"/>
                      <a:pt x="304" y="344"/>
                      <a:pt x="258" y="344"/>
                    </a:cubicBezTo>
                    <a:close/>
                    <a:moveTo>
                      <a:pt x="258" y="344"/>
                    </a:moveTo>
                    <a:cubicBezTo>
                      <a:pt x="258" y="344"/>
                      <a:pt x="258" y="344"/>
                      <a:pt x="258" y="34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A054A50-8DF2-4BA5-A9B2-08FAE1D4553F}"/>
                </a:ext>
              </a:extLst>
            </p:cNvPr>
            <p:cNvGrpSpPr/>
            <p:nvPr/>
          </p:nvGrpSpPr>
          <p:grpSpPr>
            <a:xfrm>
              <a:off x="2926910" y="2222377"/>
              <a:ext cx="876300" cy="876300"/>
              <a:chOff x="2755460" y="2222377"/>
              <a:chExt cx="876300" cy="876300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41B7173F-EB6D-4B7F-9C71-94AC2BBF1F2E}"/>
                  </a:ext>
                </a:extLst>
              </p:cNvPr>
              <p:cNvGrpSpPr/>
              <p:nvPr/>
            </p:nvGrpSpPr>
            <p:grpSpPr>
              <a:xfrm rot="18000000">
                <a:off x="2755460" y="2222377"/>
                <a:ext cx="876300" cy="876300"/>
                <a:chOff x="2613025" y="1343025"/>
                <a:chExt cx="876300" cy="876300"/>
              </a:xfrm>
            </p:grpSpPr>
            <p:sp>
              <p:nvSpPr>
                <p:cNvPr id="14" name="任意多边形 13">
                  <a:extLst>
                    <a:ext uri="{FF2B5EF4-FFF2-40B4-BE49-F238E27FC236}">
                      <a16:creationId xmlns:a16="http://schemas.microsoft.com/office/drawing/2014/main" id="{DBB439C0-36D9-4903-8C55-45F23BE2296D}"/>
                    </a:ext>
                  </a:extLst>
                </p:cNvPr>
                <p:cNvSpPr/>
                <p:nvPr/>
              </p:nvSpPr>
              <p:spPr>
                <a:xfrm>
                  <a:off x="2613025" y="1343025"/>
                  <a:ext cx="819150" cy="628650"/>
                </a:xfrm>
                <a:custGeom>
                  <a:avLst/>
                  <a:gdLst>
                    <a:gd name="connsiteX0" fmla="*/ 0 w 819150"/>
                    <a:gd name="connsiteY0" fmla="*/ 628650 h 628650"/>
                    <a:gd name="connsiteX1" fmla="*/ 190500 w 819150"/>
                    <a:gd name="connsiteY1" fmla="*/ 0 h 628650"/>
                    <a:gd name="connsiteX2" fmla="*/ 819150 w 819150"/>
                    <a:gd name="connsiteY2" fmla="*/ 152400 h 628650"/>
                    <a:gd name="connsiteX3" fmla="*/ 0 w 819150"/>
                    <a:gd name="connsiteY3" fmla="*/ 628650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9150" h="628650">
                      <a:moveTo>
                        <a:pt x="0" y="628650"/>
                      </a:moveTo>
                      <a:lnTo>
                        <a:pt x="190500" y="0"/>
                      </a:lnTo>
                      <a:lnTo>
                        <a:pt x="819150" y="152400"/>
                      </a:lnTo>
                      <a:lnTo>
                        <a:pt x="0" y="628650"/>
                      </a:lnTo>
                      <a:close/>
                    </a:path>
                  </a:pathLst>
                </a:custGeom>
                <a:solidFill>
                  <a:srgbClr val="553C3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任意多边形 14">
                  <a:extLst>
                    <a:ext uri="{FF2B5EF4-FFF2-40B4-BE49-F238E27FC236}">
                      <a16:creationId xmlns:a16="http://schemas.microsoft.com/office/drawing/2014/main" id="{62051055-ED20-43EB-B5A0-93CE8DF12C1F}"/>
                    </a:ext>
                  </a:extLst>
                </p:cNvPr>
                <p:cNvSpPr/>
                <p:nvPr/>
              </p:nvSpPr>
              <p:spPr>
                <a:xfrm>
                  <a:off x="2676525" y="1597025"/>
                  <a:ext cx="812800" cy="622300"/>
                </a:xfrm>
                <a:custGeom>
                  <a:avLst/>
                  <a:gdLst>
                    <a:gd name="connsiteX0" fmla="*/ 0 w 812800"/>
                    <a:gd name="connsiteY0" fmla="*/ 463550 h 622300"/>
                    <a:gd name="connsiteX1" fmla="*/ 641350 w 812800"/>
                    <a:gd name="connsiteY1" fmla="*/ 622300 h 622300"/>
                    <a:gd name="connsiteX2" fmla="*/ 812800 w 812800"/>
                    <a:gd name="connsiteY2" fmla="*/ 0 h 622300"/>
                    <a:gd name="connsiteX3" fmla="*/ 660400 w 812800"/>
                    <a:gd name="connsiteY3" fmla="*/ 101600 h 622300"/>
                    <a:gd name="connsiteX4" fmla="*/ 615950 w 812800"/>
                    <a:gd name="connsiteY4" fmla="*/ 25400 h 622300"/>
                    <a:gd name="connsiteX5" fmla="*/ 158750 w 812800"/>
                    <a:gd name="connsiteY5" fmla="*/ 304800 h 622300"/>
                    <a:gd name="connsiteX6" fmla="*/ 177800 w 812800"/>
                    <a:gd name="connsiteY6" fmla="*/ 361950 h 622300"/>
                    <a:gd name="connsiteX7" fmla="*/ 0 w 812800"/>
                    <a:gd name="connsiteY7" fmla="*/ 463550 h 622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12800" h="622300">
                      <a:moveTo>
                        <a:pt x="0" y="463550"/>
                      </a:moveTo>
                      <a:lnTo>
                        <a:pt x="641350" y="622300"/>
                      </a:lnTo>
                      <a:lnTo>
                        <a:pt x="812800" y="0"/>
                      </a:lnTo>
                      <a:lnTo>
                        <a:pt x="660400" y="101600"/>
                      </a:lnTo>
                      <a:lnTo>
                        <a:pt x="615950" y="25400"/>
                      </a:lnTo>
                      <a:lnTo>
                        <a:pt x="158750" y="304800"/>
                      </a:lnTo>
                      <a:lnTo>
                        <a:pt x="177800" y="361950"/>
                      </a:lnTo>
                      <a:lnTo>
                        <a:pt x="0" y="463550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E3AAAAD2-66DB-4E46-8EBB-F17C456CD0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7744" y="2557462"/>
                <a:ext cx="214211" cy="166901"/>
              </a:xfrm>
              <a:custGeom>
                <a:avLst/>
                <a:gdLst>
                  <a:gd name="T0" fmla="*/ 179 w 514"/>
                  <a:gd name="T1" fmla="*/ 211 h 397"/>
                  <a:gd name="T2" fmla="*/ 108 w 514"/>
                  <a:gd name="T3" fmla="*/ 296 h 397"/>
                  <a:gd name="T4" fmla="*/ 130 w 514"/>
                  <a:gd name="T5" fmla="*/ 332 h 397"/>
                  <a:gd name="T6" fmla="*/ 249 w 514"/>
                  <a:gd name="T7" fmla="*/ 310 h 397"/>
                  <a:gd name="T8" fmla="*/ 179 w 514"/>
                  <a:gd name="T9" fmla="*/ 211 h 397"/>
                  <a:gd name="T10" fmla="*/ 159 w 514"/>
                  <a:gd name="T11" fmla="*/ 317 h 397"/>
                  <a:gd name="T12" fmla="*/ 132 w 514"/>
                  <a:gd name="T13" fmla="*/ 297 h 397"/>
                  <a:gd name="T14" fmla="*/ 158 w 514"/>
                  <a:gd name="T15" fmla="*/ 270 h 397"/>
                  <a:gd name="T16" fmla="*/ 186 w 514"/>
                  <a:gd name="T17" fmla="*/ 291 h 397"/>
                  <a:gd name="T18" fmla="*/ 159 w 514"/>
                  <a:gd name="T19" fmla="*/ 317 h 397"/>
                  <a:gd name="T20" fmla="*/ 206 w 514"/>
                  <a:gd name="T21" fmla="*/ 276 h 397"/>
                  <a:gd name="T22" fmla="*/ 192 w 514"/>
                  <a:gd name="T23" fmla="*/ 275 h 397"/>
                  <a:gd name="T24" fmla="*/ 196 w 514"/>
                  <a:gd name="T25" fmla="*/ 260 h 397"/>
                  <a:gd name="T26" fmla="*/ 210 w 514"/>
                  <a:gd name="T27" fmla="*/ 261 h 397"/>
                  <a:gd name="T28" fmla="*/ 206 w 514"/>
                  <a:gd name="T29" fmla="*/ 276 h 397"/>
                  <a:gd name="T30" fmla="*/ 394 w 514"/>
                  <a:gd name="T31" fmla="*/ 7 h 397"/>
                  <a:gd name="T32" fmla="*/ 328 w 514"/>
                  <a:gd name="T33" fmla="*/ 8 h 397"/>
                  <a:gd name="T34" fmla="*/ 326 w 514"/>
                  <a:gd name="T35" fmla="*/ 8 h 397"/>
                  <a:gd name="T36" fmla="*/ 326 w 514"/>
                  <a:gd name="T37" fmla="*/ 9 h 397"/>
                  <a:gd name="T38" fmla="*/ 312 w 514"/>
                  <a:gd name="T39" fmla="*/ 27 h 397"/>
                  <a:gd name="T40" fmla="*/ 331 w 514"/>
                  <a:gd name="T41" fmla="*/ 46 h 397"/>
                  <a:gd name="T42" fmla="*/ 348 w 514"/>
                  <a:gd name="T43" fmla="*/ 42 h 397"/>
                  <a:gd name="T44" fmla="*/ 443 w 514"/>
                  <a:gd name="T45" fmla="*/ 89 h 397"/>
                  <a:gd name="T46" fmla="*/ 449 w 514"/>
                  <a:gd name="T47" fmla="*/ 152 h 397"/>
                  <a:gd name="T48" fmla="*/ 445 w 514"/>
                  <a:gd name="T49" fmla="*/ 171 h 397"/>
                  <a:gd name="T50" fmla="*/ 464 w 514"/>
                  <a:gd name="T51" fmla="*/ 188 h 397"/>
                  <a:gd name="T52" fmla="*/ 482 w 514"/>
                  <a:gd name="T53" fmla="*/ 172 h 397"/>
                  <a:gd name="T54" fmla="*/ 482 w 514"/>
                  <a:gd name="T55" fmla="*/ 172 h 397"/>
                  <a:gd name="T56" fmla="*/ 394 w 514"/>
                  <a:gd name="T57" fmla="*/ 7 h 397"/>
                  <a:gd name="T58" fmla="*/ 403 w 514"/>
                  <a:gd name="T59" fmla="*/ 160 h 397"/>
                  <a:gd name="T60" fmla="*/ 416 w 514"/>
                  <a:gd name="T61" fmla="*/ 149 h 397"/>
                  <a:gd name="T62" fmla="*/ 416 w 514"/>
                  <a:gd name="T63" fmla="*/ 148 h 397"/>
                  <a:gd name="T64" fmla="*/ 344 w 514"/>
                  <a:gd name="T65" fmla="*/ 75 h 397"/>
                  <a:gd name="T66" fmla="*/ 331 w 514"/>
                  <a:gd name="T67" fmla="*/ 88 h 397"/>
                  <a:gd name="T68" fmla="*/ 344 w 514"/>
                  <a:gd name="T69" fmla="*/ 101 h 397"/>
                  <a:gd name="T70" fmla="*/ 390 w 514"/>
                  <a:gd name="T71" fmla="*/ 147 h 397"/>
                  <a:gd name="T72" fmla="*/ 403 w 514"/>
                  <a:gd name="T73" fmla="*/ 160 h 397"/>
                  <a:gd name="T74" fmla="*/ 364 w 514"/>
                  <a:gd name="T75" fmla="*/ 193 h 397"/>
                  <a:gd name="T76" fmla="*/ 355 w 514"/>
                  <a:gd name="T77" fmla="*/ 179 h 397"/>
                  <a:gd name="T78" fmla="*/ 351 w 514"/>
                  <a:gd name="T79" fmla="*/ 126 h 397"/>
                  <a:gd name="T80" fmla="*/ 257 w 514"/>
                  <a:gd name="T81" fmla="*/ 130 h 397"/>
                  <a:gd name="T82" fmla="*/ 242 w 514"/>
                  <a:gd name="T83" fmla="*/ 107 h 397"/>
                  <a:gd name="T84" fmla="*/ 166 w 514"/>
                  <a:gd name="T85" fmla="*/ 68 h 397"/>
                  <a:gd name="T86" fmla="*/ 40 w 514"/>
                  <a:gd name="T87" fmla="*/ 172 h 397"/>
                  <a:gd name="T88" fmla="*/ 5 w 514"/>
                  <a:gd name="T89" fmla="*/ 268 h 397"/>
                  <a:gd name="T90" fmla="*/ 189 w 514"/>
                  <a:gd name="T91" fmla="*/ 391 h 397"/>
                  <a:gd name="T92" fmla="*/ 410 w 514"/>
                  <a:gd name="T93" fmla="*/ 294 h 397"/>
                  <a:gd name="T94" fmla="*/ 364 w 514"/>
                  <a:gd name="T95" fmla="*/ 193 h 397"/>
                  <a:gd name="T96" fmla="*/ 195 w 514"/>
                  <a:gd name="T97" fmla="*/ 365 h 397"/>
                  <a:gd name="T98" fmla="*/ 51 w 514"/>
                  <a:gd name="T99" fmla="*/ 276 h 397"/>
                  <a:gd name="T100" fmla="*/ 195 w 514"/>
                  <a:gd name="T101" fmla="*/ 177 h 397"/>
                  <a:gd name="T102" fmla="*/ 339 w 514"/>
                  <a:gd name="T103" fmla="*/ 259 h 397"/>
                  <a:gd name="T104" fmla="*/ 195 w 514"/>
                  <a:gd name="T105" fmla="*/ 365 h 397"/>
                  <a:gd name="T106" fmla="*/ 195 w 514"/>
                  <a:gd name="T107" fmla="*/ 365 h 397"/>
                  <a:gd name="T108" fmla="*/ 195 w 514"/>
                  <a:gd name="T109" fmla="*/ 36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14" h="397">
                    <a:moveTo>
                      <a:pt x="179" y="211"/>
                    </a:moveTo>
                    <a:cubicBezTo>
                      <a:pt x="99" y="221"/>
                      <a:pt x="108" y="296"/>
                      <a:pt x="108" y="296"/>
                    </a:cubicBezTo>
                    <a:cubicBezTo>
                      <a:pt x="108" y="296"/>
                      <a:pt x="108" y="319"/>
                      <a:pt x="130" y="332"/>
                    </a:cubicBezTo>
                    <a:cubicBezTo>
                      <a:pt x="177" y="357"/>
                      <a:pt x="225" y="342"/>
                      <a:pt x="249" y="310"/>
                    </a:cubicBezTo>
                    <a:cubicBezTo>
                      <a:pt x="274" y="279"/>
                      <a:pt x="259" y="202"/>
                      <a:pt x="179" y="211"/>
                    </a:cubicBezTo>
                    <a:close/>
                    <a:moveTo>
                      <a:pt x="159" y="317"/>
                    </a:moveTo>
                    <a:cubicBezTo>
                      <a:pt x="144" y="318"/>
                      <a:pt x="132" y="310"/>
                      <a:pt x="132" y="297"/>
                    </a:cubicBezTo>
                    <a:cubicBezTo>
                      <a:pt x="132" y="285"/>
                      <a:pt x="143" y="272"/>
                      <a:pt x="158" y="270"/>
                    </a:cubicBezTo>
                    <a:cubicBezTo>
                      <a:pt x="175" y="269"/>
                      <a:pt x="186" y="278"/>
                      <a:pt x="186" y="291"/>
                    </a:cubicBezTo>
                    <a:cubicBezTo>
                      <a:pt x="186" y="303"/>
                      <a:pt x="174" y="315"/>
                      <a:pt x="159" y="317"/>
                    </a:cubicBezTo>
                    <a:close/>
                    <a:moveTo>
                      <a:pt x="206" y="276"/>
                    </a:moveTo>
                    <a:cubicBezTo>
                      <a:pt x="201" y="280"/>
                      <a:pt x="195" y="280"/>
                      <a:pt x="192" y="275"/>
                    </a:cubicBezTo>
                    <a:cubicBezTo>
                      <a:pt x="189" y="271"/>
                      <a:pt x="190" y="264"/>
                      <a:pt x="196" y="260"/>
                    </a:cubicBezTo>
                    <a:cubicBezTo>
                      <a:pt x="201" y="256"/>
                      <a:pt x="208" y="257"/>
                      <a:pt x="210" y="261"/>
                    </a:cubicBezTo>
                    <a:cubicBezTo>
                      <a:pt x="213" y="266"/>
                      <a:pt x="211" y="273"/>
                      <a:pt x="206" y="276"/>
                    </a:cubicBezTo>
                    <a:close/>
                    <a:moveTo>
                      <a:pt x="394" y="7"/>
                    </a:moveTo>
                    <a:cubicBezTo>
                      <a:pt x="365" y="0"/>
                      <a:pt x="336" y="6"/>
                      <a:pt x="328" y="8"/>
                    </a:cubicBezTo>
                    <a:cubicBezTo>
                      <a:pt x="328" y="8"/>
                      <a:pt x="327" y="8"/>
                      <a:pt x="326" y="8"/>
                    </a:cubicBezTo>
                    <a:cubicBezTo>
                      <a:pt x="326" y="9"/>
                      <a:pt x="326" y="9"/>
                      <a:pt x="326" y="9"/>
                    </a:cubicBezTo>
                    <a:cubicBezTo>
                      <a:pt x="318" y="11"/>
                      <a:pt x="312" y="19"/>
                      <a:pt x="312" y="27"/>
                    </a:cubicBezTo>
                    <a:cubicBezTo>
                      <a:pt x="312" y="38"/>
                      <a:pt x="321" y="46"/>
                      <a:pt x="331" y="46"/>
                    </a:cubicBezTo>
                    <a:cubicBezTo>
                      <a:pt x="331" y="46"/>
                      <a:pt x="341" y="45"/>
                      <a:pt x="348" y="42"/>
                    </a:cubicBezTo>
                    <a:cubicBezTo>
                      <a:pt x="355" y="39"/>
                      <a:pt x="414" y="40"/>
                      <a:pt x="443" y="89"/>
                    </a:cubicBezTo>
                    <a:cubicBezTo>
                      <a:pt x="459" y="125"/>
                      <a:pt x="450" y="148"/>
                      <a:pt x="449" y="152"/>
                    </a:cubicBezTo>
                    <a:cubicBezTo>
                      <a:pt x="449" y="152"/>
                      <a:pt x="445" y="162"/>
                      <a:pt x="445" y="171"/>
                    </a:cubicBezTo>
                    <a:cubicBezTo>
                      <a:pt x="445" y="181"/>
                      <a:pt x="453" y="188"/>
                      <a:pt x="464" y="188"/>
                    </a:cubicBezTo>
                    <a:cubicBezTo>
                      <a:pt x="473" y="188"/>
                      <a:pt x="480" y="187"/>
                      <a:pt x="482" y="172"/>
                    </a:cubicBezTo>
                    <a:cubicBezTo>
                      <a:pt x="482" y="172"/>
                      <a:pt x="482" y="172"/>
                      <a:pt x="482" y="172"/>
                    </a:cubicBezTo>
                    <a:cubicBezTo>
                      <a:pt x="514" y="68"/>
                      <a:pt x="444" y="19"/>
                      <a:pt x="394" y="7"/>
                    </a:cubicBezTo>
                    <a:close/>
                    <a:moveTo>
                      <a:pt x="403" y="160"/>
                    </a:moveTo>
                    <a:cubicBezTo>
                      <a:pt x="410" y="160"/>
                      <a:pt x="415" y="156"/>
                      <a:pt x="416" y="149"/>
                    </a:cubicBezTo>
                    <a:cubicBezTo>
                      <a:pt x="416" y="149"/>
                      <a:pt x="416" y="148"/>
                      <a:pt x="416" y="148"/>
                    </a:cubicBezTo>
                    <a:cubicBezTo>
                      <a:pt x="426" y="60"/>
                      <a:pt x="344" y="75"/>
                      <a:pt x="344" y="75"/>
                    </a:cubicBezTo>
                    <a:cubicBezTo>
                      <a:pt x="337" y="75"/>
                      <a:pt x="331" y="81"/>
                      <a:pt x="331" y="88"/>
                    </a:cubicBezTo>
                    <a:cubicBezTo>
                      <a:pt x="331" y="96"/>
                      <a:pt x="337" y="101"/>
                      <a:pt x="344" y="101"/>
                    </a:cubicBezTo>
                    <a:cubicBezTo>
                      <a:pt x="403" y="89"/>
                      <a:pt x="390" y="147"/>
                      <a:pt x="390" y="147"/>
                    </a:cubicBezTo>
                    <a:cubicBezTo>
                      <a:pt x="390" y="154"/>
                      <a:pt x="396" y="160"/>
                      <a:pt x="403" y="160"/>
                    </a:cubicBezTo>
                    <a:close/>
                    <a:moveTo>
                      <a:pt x="364" y="193"/>
                    </a:moveTo>
                    <a:cubicBezTo>
                      <a:pt x="345" y="189"/>
                      <a:pt x="355" y="179"/>
                      <a:pt x="355" y="179"/>
                    </a:cubicBezTo>
                    <a:cubicBezTo>
                      <a:pt x="355" y="179"/>
                      <a:pt x="373" y="148"/>
                      <a:pt x="351" y="126"/>
                    </a:cubicBezTo>
                    <a:cubicBezTo>
                      <a:pt x="323" y="99"/>
                      <a:pt x="257" y="130"/>
                      <a:pt x="257" y="130"/>
                    </a:cubicBezTo>
                    <a:cubicBezTo>
                      <a:pt x="231" y="138"/>
                      <a:pt x="238" y="126"/>
                      <a:pt x="242" y="107"/>
                    </a:cubicBezTo>
                    <a:cubicBezTo>
                      <a:pt x="242" y="84"/>
                      <a:pt x="234" y="45"/>
                      <a:pt x="166" y="68"/>
                    </a:cubicBezTo>
                    <a:cubicBezTo>
                      <a:pt x="98" y="91"/>
                      <a:pt x="40" y="172"/>
                      <a:pt x="40" y="172"/>
                    </a:cubicBezTo>
                    <a:cubicBezTo>
                      <a:pt x="0" y="226"/>
                      <a:pt x="5" y="268"/>
                      <a:pt x="5" y="268"/>
                    </a:cubicBezTo>
                    <a:cubicBezTo>
                      <a:pt x="15" y="360"/>
                      <a:pt x="113" y="385"/>
                      <a:pt x="189" y="391"/>
                    </a:cubicBezTo>
                    <a:cubicBezTo>
                      <a:pt x="269" y="397"/>
                      <a:pt x="377" y="363"/>
                      <a:pt x="410" y="294"/>
                    </a:cubicBezTo>
                    <a:cubicBezTo>
                      <a:pt x="443" y="224"/>
                      <a:pt x="383" y="197"/>
                      <a:pt x="364" y="193"/>
                    </a:cubicBezTo>
                    <a:close/>
                    <a:moveTo>
                      <a:pt x="195" y="365"/>
                    </a:moveTo>
                    <a:cubicBezTo>
                      <a:pt x="115" y="369"/>
                      <a:pt x="51" y="329"/>
                      <a:pt x="51" y="276"/>
                    </a:cubicBezTo>
                    <a:cubicBezTo>
                      <a:pt x="51" y="223"/>
                      <a:pt x="115" y="180"/>
                      <a:pt x="195" y="177"/>
                    </a:cubicBezTo>
                    <a:cubicBezTo>
                      <a:pt x="275" y="173"/>
                      <a:pt x="339" y="206"/>
                      <a:pt x="339" y="259"/>
                    </a:cubicBezTo>
                    <a:cubicBezTo>
                      <a:pt x="339" y="312"/>
                      <a:pt x="275" y="361"/>
                      <a:pt x="195" y="365"/>
                    </a:cubicBezTo>
                    <a:close/>
                    <a:moveTo>
                      <a:pt x="195" y="365"/>
                    </a:moveTo>
                    <a:cubicBezTo>
                      <a:pt x="195" y="365"/>
                      <a:pt x="195" y="365"/>
                      <a:pt x="195" y="3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FC393A4C-C97E-4AC3-A355-FC75A0E1727B}"/>
              </a:ext>
            </a:extLst>
          </p:cNvPr>
          <p:cNvSpPr txBox="1"/>
          <p:nvPr/>
        </p:nvSpPr>
        <p:spPr>
          <a:xfrm>
            <a:off x="1838086" y="129216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8E36A9B-2951-4CD4-BC90-2722AB4C2245}"/>
              </a:ext>
            </a:extLst>
          </p:cNvPr>
          <p:cNvSpPr txBox="1"/>
          <p:nvPr/>
        </p:nvSpPr>
        <p:spPr>
          <a:xfrm>
            <a:off x="1177757" y="243841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26C69B7-6421-451D-B9BD-502E10682771}"/>
              </a:ext>
            </a:extLst>
          </p:cNvPr>
          <p:cNvSpPr txBox="1"/>
          <p:nvPr/>
        </p:nvSpPr>
        <p:spPr>
          <a:xfrm>
            <a:off x="2048823" y="397615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CAB4779-E804-4B21-9FC9-B29AE1A03F0C}"/>
              </a:ext>
            </a:extLst>
          </p:cNvPr>
          <p:cNvSpPr txBox="1"/>
          <p:nvPr/>
        </p:nvSpPr>
        <p:spPr>
          <a:xfrm>
            <a:off x="5332190" y="396883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E1D1964-F78F-4C6D-B256-62F0B01BA032}"/>
              </a:ext>
            </a:extLst>
          </p:cNvPr>
          <p:cNvSpPr txBox="1"/>
          <p:nvPr/>
        </p:nvSpPr>
        <p:spPr>
          <a:xfrm>
            <a:off x="6190057" y="246791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05DAB1E-E8A8-4AF8-9537-623EDA5B421D}"/>
              </a:ext>
            </a:extLst>
          </p:cNvPr>
          <p:cNvSpPr txBox="1"/>
          <p:nvPr/>
        </p:nvSpPr>
        <p:spPr>
          <a:xfrm>
            <a:off x="5455744" y="126492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058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8D58598-14C4-4076-9F00-B7C6C59F6CF7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7FA02531-A5D7-4092-A6BA-4452417C1D9C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Shape 1399">
            <a:extLst>
              <a:ext uri="{FF2B5EF4-FFF2-40B4-BE49-F238E27FC236}">
                <a16:creationId xmlns:a16="http://schemas.microsoft.com/office/drawing/2014/main" id="{27700F5D-C731-4265-B0F2-1FA53A4A5E23}"/>
              </a:ext>
            </a:extLst>
          </p:cNvPr>
          <p:cNvSpPr/>
          <p:nvPr/>
        </p:nvSpPr>
        <p:spPr>
          <a:xfrm>
            <a:off x="6672627" y="1834019"/>
            <a:ext cx="1304231" cy="521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" y="0"/>
                </a:moveTo>
                <a:cubicBezTo>
                  <a:pt x="1007" y="0"/>
                  <a:pt x="733" y="686"/>
                  <a:pt x="733" y="1533"/>
                </a:cubicBezTo>
                <a:lnTo>
                  <a:pt x="733" y="9773"/>
                </a:lnTo>
                <a:lnTo>
                  <a:pt x="0" y="10969"/>
                </a:lnTo>
                <a:lnTo>
                  <a:pt x="733" y="12169"/>
                </a:lnTo>
                <a:lnTo>
                  <a:pt x="733" y="20067"/>
                </a:lnTo>
                <a:cubicBezTo>
                  <a:pt x="733" y="20914"/>
                  <a:pt x="1007" y="21600"/>
                  <a:pt x="1345" y="21600"/>
                </a:cubicBezTo>
                <a:lnTo>
                  <a:pt x="20987" y="21600"/>
                </a:lnTo>
                <a:cubicBezTo>
                  <a:pt x="21326" y="21600"/>
                  <a:pt x="21600" y="20914"/>
                  <a:pt x="21600" y="20067"/>
                </a:cubicBezTo>
                <a:lnTo>
                  <a:pt x="21600" y="1533"/>
                </a:lnTo>
                <a:cubicBezTo>
                  <a:pt x="21600" y="686"/>
                  <a:pt x="21326" y="0"/>
                  <a:pt x="20987" y="0"/>
                </a:cubicBezTo>
                <a:lnTo>
                  <a:pt x="1345" y="0"/>
                </a:lnTo>
                <a:close/>
              </a:path>
            </a:pathLst>
          </a:custGeom>
          <a:ln w="50800">
            <a:solidFill>
              <a:schemeClr val="bg1">
                <a:alpha val="47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4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000"/>
          </a:p>
        </p:txBody>
      </p:sp>
      <p:sp>
        <p:nvSpPr>
          <p:cNvPr id="5" name="Shape 1401">
            <a:extLst>
              <a:ext uri="{FF2B5EF4-FFF2-40B4-BE49-F238E27FC236}">
                <a16:creationId xmlns:a16="http://schemas.microsoft.com/office/drawing/2014/main" id="{A80F8EBA-357D-4090-9E56-EC711DB65488}"/>
              </a:ext>
            </a:extLst>
          </p:cNvPr>
          <p:cNvSpPr/>
          <p:nvPr/>
        </p:nvSpPr>
        <p:spPr>
          <a:xfrm>
            <a:off x="6663024" y="3247260"/>
            <a:ext cx="1304231" cy="521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" y="0"/>
                </a:moveTo>
                <a:cubicBezTo>
                  <a:pt x="1007" y="0"/>
                  <a:pt x="733" y="686"/>
                  <a:pt x="733" y="1533"/>
                </a:cubicBezTo>
                <a:lnTo>
                  <a:pt x="733" y="9773"/>
                </a:lnTo>
                <a:lnTo>
                  <a:pt x="0" y="10969"/>
                </a:lnTo>
                <a:lnTo>
                  <a:pt x="733" y="12169"/>
                </a:lnTo>
                <a:lnTo>
                  <a:pt x="733" y="20067"/>
                </a:lnTo>
                <a:cubicBezTo>
                  <a:pt x="733" y="20914"/>
                  <a:pt x="1007" y="21600"/>
                  <a:pt x="1345" y="21600"/>
                </a:cubicBezTo>
                <a:lnTo>
                  <a:pt x="20987" y="21600"/>
                </a:lnTo>
                <a:cubicBezTo>
                  <a:pt x="21326" y="21600"/>
                  <a:pt x="21600" y="20914"/>
                  <a:pt x="21600" y="20067"/>
                </a:cubicBezTo>
                <a:lnTo>
                  <a:pt x="21600" y="1533"/>
                </a:lnTo>
                <a:cubicBezTo>
                  <a:pt x="21600" y="686"/>
                  <a:pt x="21326" y="0"/>
                  <a:pt x="20987" y="0"/>
                </a:cubicBezTo>
                <a:lnTo>
                  <a:pt x="1345" y="0"/>
                </a:lnTo>
                <a:close/>
              </a:path>
            </a:pathLst>
          </a:custGeom>
          <a:ln w="50800">
            <a:solidFill>
              <a:schemeClr val="bg1">
                <a:alpha val="47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4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000"/>
          </a:p>
        </p:txBody>
      </p:sp>
      <p:sp>
        <p:nvSpPr>
          <p:cNvPr id="6" name="Shape 1403">
            <a:extLst>
              <a:ext uri="{FF2B5EF4-FFF2-40B4-BE49-F238E27FC236}">
                <a16:creationId xmlns:a16="http://schemas.microsoft.com/office/drawing/2014/main" id="{A6955E3C-8207-4B22-89B7-07A39A0A865F}"/>
              </a:ext>
            </a:extLst>
          </p:cNvPr>
          <p:cNvSpPr/>
          <p:nvPr/>
        </p:nvSpPr>
        <p:spPr>
          <a:xfrm>
            <a:off x="1230514" y="1995984"/>
            <a:ext cx="90936" cy="195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7" extrusionOk="0">
                <a:moveTo>
                  <a:pt x="21600" y="5"/>
                </a:moveTo>
                <a:cubicBezTo>
                  <a:pt x="21600" y="1241"/>
                  <a:pt x="21600" y="3664"/>
                  <a:pt x="21600" y="3664"/>
                </a:cubicBezTo>
                <a:cubicBezTo>
                  <a:pt x="21600" y="3664"/>
                  <a:pt x="15693" y="3516"/>
                  <a:pt x="14816" y="4176"/>
                </a:cubicBezTo>
                <a:cubicBezTo>
                  <a:pt x="14095" y="4718"/>
                  <a:pt x="14328" y="5933"/>
                  <a:pt x="14261" y="7053"/>
                </a:cubicBezTo>
                <a:cubicBezTo>
                  <a:pt x="16662" y="7053"/>
                  <a:pt x="19200" y="7053"/>
                  <a:pt x="21600" y="7053"/>
                </a:cubicBezTo>
                <a:cubicBezTo>
                  <a:pt x="21438" y="8341"/>
                  <a:pt x="21132" y="9564"/>
                  <a:pt x="20769" y="10761"/>
                </a:cubicBezTo>
                <a:cubicBezTo>
                  <a:pt x="18692" y="10761"/>
                  <a:pt x="14538" y="10761"/>
                  <a:pt x="14538" y="10761"/>
                </a:cubicBezTo>
                <a:lnTo>
                  <a:pt x="14538" y="21437"/>
                </a:lnTo>
                <a:cubicBezTo>
                  <a:pt x="14538" y="21437"/>
                  <a:pt x="7938" y="21437"/>
                  <a:pt x="4707" y="21437"/>
                </a:cubicBezTo>
                <a:cubicBezTo>
                  <a:pt x="4709" y="18133"/>
                  <a:pt x="4705" y="14278"/>
                  <a:pt x="4707" y="10761"/>
                </a:cubicBezTo>
                <a:cubicBezTo>
                  <a:pt x="3137" y="10761"/>
                  <a:pt x="1568" y="10761"/>
                  <a:pt x="0" y="10761"/>
                </a:cubicBezTo>
                <a:cubicBezTo>
                  <a:pt x="0" y="9525"/>
                  <a:pt x="0" y="8288"/>
                  <a:pt x="0" y="7053"/>
                </a:cubicBezTo>
                <a:cubicBezTo>
                  <a:pt x="1522" y="7053"/>
                  <a:pt x="3046" y="7053"/>
                  <a:pt x="4569" y="7053"/>
                </a:cubicBezTo>
                <a:cubicBezTo>
                  <a:pt x="4787" y="4587"/>
                  <a:pt x="4552" y="2480"/>
                  <a:pt x="7200" y="1235"/>
                </a:cubicBezTo>
                <a:cubicBezTo>
                  <a:pt x="10176" y="-163"/>
                  <a:pt x="15466" y="8"/>
                  <a:pt x="21600" y="5"/>
                </a:cubicBezTo>
                <a:close/>
              </a:path>
            </a:pathLst>
          </a:custGeom>
          <a:solidFill>
            <a:srgbClr val="553C3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l"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dirty="0"/>
          </a:p>
        </p:txBody>
      </p:sp>
      <p:sp>
        <p:nvSpPr>
          <p:cNvPr id="7" name="Shape 1404">
            <a:extLst>
              <a:ext uri="{FF2B5EF4-FFF2-40B4-BE49-F238E27FC236}">
                <a16:creationId xmlns:a16="http://schemas.microsoft.com/office/drawing/2014/main" id="{DC2F764D-DA00-4F26-97B3-21C5CAC3EC4F}"/>
              </a:ext>
            </a:extLst>
          </p:cNvPr>
          <p:cNvSpPr/>
          <p:nvPr/>
        </p:nvSpPr>
        <p:spPr>
          <a:xfrm>
            <a:off x="2076918" y="1820776"/>
            <a:ext cx="1304231" cy="521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" y="0"/>
                </a:moveTo>
                <a:cubicBezTo>
                  <a:pt x="1007" y="0"/>
                  <a:pt x="733" y="686"/>
                  <a:pt x="733" y="1533"/>
                </a:cubicBezTo>
                <a:lnTo>
                  <a:pt x="733" y="9773"/>
                </a:lnTo>
                <a:lnTo>
                  <a:pt x="0" y="10969"/>
                </a:lnTo>
                <a:lnTo>
                  <a:pt x="733" y="12169"/>
                </a:lnTo>
                <a:lnTo>
                  <a:pt x="733" y="20067"/>
                </a:lnTo>
                <a:cubicBezTo>
                  <a:pt x="733" y="20914"/>
                  <a:pt x="1007" y="21600"/>
                  <a:pt x="1345" y="21600"/>
                </a:cubicBezTo>
                <a:lnTo>
                  <a:pt x="20987" y="21600"/>
                </a:lnTo>
                <a:cubicBezTo>
                  <a:pt x="21326" y="21600"/>
                  <a:pt x="21600" y="20914"/>
                  <a:pt x="21600" y="20067"/>
                </a:cubicBezTo>
                <a:lnTo>
                  <a:pt x="21600" y="1533"/>
                </a:lnTo>
                <a:cubicBezTo>
                  <a:pt x="21600" y="686"/>
                  <a:pt x="21326" y="0"/>
                  <a:pt x="20987" y="0"/>
                </a:cubicBezTo>
                <a:lnTo>
                  <a:pt x="1345" y="0"/>
                </a:lnTo>
                <a:close/>
              </a:path>
            </a:pathLst>
          </a:custGeom>
          <a:ln w="50800">
            <a:solidFill>
              <a:schemeClr val="bg1">
                <a:alpha val="47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4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000"/>
          </a:p>
        </p:txBody>
      </p:sp>
      <p:sp>
        <p:nvSpPr>
          <p:cNvPr id="8" name="Shape 1406">
            <a:extLst>
              <a:ext uri="{FF2B5EF4-FFF2-40B4-BE49-F238E27FC236}">
                <a16:creationId xmlns:a16="http://schemas.microsoft.com/office/drawing/2014/main" id="{21BB8B4D-D869-4E24-9C09-BD7B890DC5BF}"/>
              </a:ext>
            </a:extLst>
          </p:cNvPr>
          <p:cNvSpPr/>
          <p:nvPr/>
        </p:nvSpPr>
        <p:spPr>
          <a:xfrm>
            <a:off x="2067315" y="3234017"/>
            <a:ext cx="1304231" cy="521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" y="0"/>
                </a:moveTo>
                <a:cubicBezTo>
                  <a:pt x="1007" y="0"/>
                  <a:pt x="733" y="686"/>
                  <a:pt x="733" y="1533"/>
                </a:cubicBezTo>
                <a:lnTo>
                  <a:pt x="733" y="9773"/>
                </a:lnTo>
                <a:lnTo>
                  <a:pt x="0" y="10969"/>
                </a:lnTo>
                <a:lnTo>
                  <a:pt x="733" y="12169"/>
                </a:lnTo>
                <a:lnTo>
                  <a:pt x="733" y="20067"/>
                </a:lnTo>
                <a:cubicBezTo>
                  <a:pt x="733" y="20914"/>
                  <a:pt x="1007" y="21600"/>
                  <a:pt x="1345" y="21600"/>
                </a:cubicBezTo>
                <a:lnTo>
                  <a:pt x="20987" y="21600"/>
                </a:lnTo>
                <a:cubicBezTo>
                  <a:pt x="21326" y="21600"/>
                  <a:pt x="21600" y="20914"/>
                  <a:pt x="21600" y="20067"/>
                </a:cubicBezTo>
                <a:lnTo>
                  <a:pt x="21600" y="1533"/>
                </a:lnTo>
                <a:cubicBezTo>
                  <a:pt x="21600" y="686"/>
                  <a:pt x="21326" y="0"/>
                  <a:pt x="20987" y="0"/>
                </a:cubicBezTo>
                <a:lnTo>
                  <a:pt x="1345" y="0"/>
                </a:lnTo>
                <a:close/>
              </a:path>
            </a:pathLst>
          </a:custGeom>
          <a:ln w="50800">
            <a:solidFill>
              <a:schemeClr val="bg1">
                <a:alpha val="47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4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000"/>
          </a:p>
        </p:txBody>
      </p:sp>
      <p:sp>
        <p:nvSpPr>
          <p:cNvPr id="9" name="Shape 1407">
            <a:extLst>
              <a:ext uri="{FF2B5EF4-FFF2-40B4-BE49-F238E27FC236}">
                <a16:creationId xmlns:a16="http://schemas.microsoft.com/office/drawing/2014/main" id="{173D79D9-3273-4D13-809F-628E2633AEF0}"/>
              </a:ext>
            </a:extLst>
          </p:cNvPr>
          <p:cNvSpPr/>
          <p:nvPr/>
        </p:nvSpPr>
        <p:spPr>
          <a:xfrm>
            <a:off x="6243811" y="3411790"/>
            <a:ext cx="151272" cy="195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5" h="21515" extrusionOk="0">
                <a:moveTo>
                  <a:pt x="9009" y="14012"/>
                </a:moveTo>
                <a:cubicBezTo>
                  <a:pt x="8778" y="14713"/>
                  <a:pt x="8545" y="15448"/>
                  <a:pt x="8304" y="16166"/>
                </a:cubicBezTo>
                <a:cubicBezTo>
                  <a:pt x="8066" y="16874"/>
                  <a:pt x="7857" y="17593"/>
                  <a:pt x="7511" y="18243"/>
                </a:cubicBezTo>
                <a:cubicBezTo>
                  <a:pt x="6937" y="19321"/>
                  <a:pt x="6135" y="20315"/>
                  <a:pt x="5252" y="21206"/>
                </a:cubicBezTo>
                <a:cubicBezTo>
                  <a:pt x="5135" y="21325"/>
                  <a:pt x="4970" y="21542"/>
                  <a:pt x="4779" y="21512"/>
                </a:cubicBezTo>
                <a:cubicBezTo>
                  <a:pt x="4633" y="21489"/>
                  <a:pt x="4620" y="21380"/>
                  <a:pt x="4592" y="21223"/>
                </a:cubicBezTo>
                <a:cubicBezTo>
                  <a:pt x="4436" y="20366"/>
                  <a:pt x="4325" y="19376"/>
                  <a:pt x="4382" y="18413"/>
                </a:cubicBezTo>
                <a:cubicBezTo>
                  <a:pt x="4449" y="17316"/>
                  <a:pt x="4751" y="16405"/>
                  <a:pt x="5032" y="15493"/>
                </a:cubicBezTo>
                <a:cubicBezTo>
                  <a:pt x="5568" y="13758"/>
                  <a:pt x="6078" y="12056"/>
                  <a:pt x="6618" y="10309"/>
                </a:cubicBezTo>
                <a:cubicBezTo>
                  <a:pt x="6654" y="10193"/>
                  <a:pt x="6751" y="10001"/>
                  <a:pt x="6718" y="9934"/>
                </a:cubicBezTo>
                <a:cubicBezTo>
                  <a:pt x="6473" y="9449"/>
                  <a:pt x="6314" y="9013"/>
                  <a:pt x="6244" y="8504"/>
                </a:cubicBezTo>
                <a:cubicBezTo>
                  <a:pt x="6163" y="7919"/>
                  <a:pt x="6225" y="7373"/>
                  <a:pt x="6399" y="6870"/>
                </a:cubicBezTo>
                <a:cubicBezTo>
                  <a:pt x="6703" y="5980"/>
                  <a:pt x="7407" y="5191"/>
                  <a:pt x="8491" y="4903"/>
                </a:cubicBezTo>
                <a:cubicBezTo>
                  <a:pt x="9180" y="4721"/>
                  <a:pt x="9945" y="4803"/>
                  <a:pt x="10408" y="5014"/>
                </a:cubicBezTo>
                <a:cubicBezTo>
                  <a:pt x="10886" y="5231"/>
                  <a:pt x="11213" y="5575"/>
                  <a:pt x="11367" y="6061"/>
                </a:cubicBezTo>
                <a:cubicBezTo>
                  <a:pt x="11530" y="6579"/>
                  <a:pt x="11409" y="7198"/>
                  <a:pt x="11279" y="7653"/>
                </a:cubicBezTo>
                <a:cubicBezTo>
                  <a:pt x="10983" y="8677"/>
                  <a:pt x="10596" y="9447"/>
                  <a:pt x="10243" y="10437"/>
                </a:cubicBezTo>
                <a:cubicBezTo>
                  <a:pt x="10068" y="10927"/>
                  <a:pt x="9871" y="11431"/>
                  <a:pt x="10033" y="11961"/>
                </a:cubicBezTo>
                <a:cubicBezTo>
                  <a:pt x="10183" y="12446"/>
                  <a:pt x="10516" y="12781"/>
                  <a:pt x="10970" y="13033"/>
                </a:cubicBezTo>
                <a:cubicBezTo>
                  <a:pt x="11440" y="13293"/>
                  <a:pt x="11996" y="13437"/>
                  <a:pt x="12765" y="13416"/>
                </a:cubicBezTo>
                <a:cubicBezTo>
                  <a:pt x="14122" y="13380"/>
                  <a:pt x="15065" y="12719"/>
                  <a:pt x="15696" y="12097"/>
                </a:cubicBezTo>
                <a:cubicBezTo>
                  <a:pt x="16703" y="11101"/>
                  <a:pt x="17314" y="9755"/>
                  <a:pt x="17546" y="8155"/>
                </a:cubicBezTo>
                <a:cubicBezTo>
                  <a:pt x="17620" y="7639"/>
                  <a:pt x="17676" y="7046"/>
                  <a:pt x="17623" y="6461"/>
                </a:cubicBezTo>
                <a:cubicBezTo>
                  <a:pt x="17527" y="5381"/>
                  <a:pt x="17083" y="4513"/>
                  <a:pt x="16379" y="3839"/>
                </a:cubicBezTo>
                <a:cubicBezTo>
                  <a:pt x="15708" y="3198"/>
                  <a:pt x="14758" y="2688"/>
                  <a:pt x="13603" y="2401"/>
                </a:cubicBezTo>
                <a:cubicBezTo>
                  <a:pt x="12457" y="2116"/>
                  <a:pt x="10870" y="2021"/>
                  <a:pt x="9461" y="2205"/>
                </a:cubicBezTo>
                <a:cubicBezTo>
                  <a:pt x="6900" y="2539"/>
                  <a:pt x="5093" y="3646"/>
                  <a:pt x="4030" y="5175"/>
                </a:cubicBezTo>
                <a:cubicBezTo>
                  <a:pt x="3472" y="5977"/>
                  <a:pt x="3105" y="6898"/>
                  <a:pt x="3105" y="8045"/>
                </a:cubicBezTo>
                <a:cubicBezTo>
                  <a:pt x="3105" y="8928"/>
                  <a:pt x="3392" y="9614"/>
                  <a:pt x="3853" y="10147"/>
                </a:cubicBezTo>
                <a:cubicBezTo>
                  <a:pt x="4000" y="10317"/>
                  <a:pt x="4217" y="10456"/>
                  <a:pt x="4360" y="10649"/>
                </a:cubicBezTo>
                <a:cubicBezTo>
                  <a:pt x="4564" y="10923"/>
                  <a:pt x="4329" y="11332"/>
                  <a:pt x="4228" y="11628"/>
                </a:cubicBezTo>
                <a:cubicBezTo>
                  <a:pt x="4106" y="11986"/>
                  <a:pt x="4094" y="12480"/>
                  <a:pt x="3545" y="12488"/>
                </a:cubicBezTo>
                <a:cubicBezTo>
                  <a:pt x="3319" y="12492"/>
                  <a:pt x="3033" y="12365"/>
                  <a:pt x="2840" y="12284"/>
                </a:cubicBezTo>
                <a:cubicBezTo>
                  <a:pt x="1399" y="11677"/>
                  <a:pt x="523" y="10574"/>
                  <a:pt x="163" y="9143"/>
                </a:cubicBezTo>
                <a:cubicBezTo>
                  <a:pt x="-55" y="8274"/>
                  <a:pt x="-54" y="7259"/>
                  <a:pt x="163" y="6419"/>
                </a:cubicBezTo>
                <a:cubicBezTo>
                  <a:pt x="374" y="5606"/>
                  <a:pt x="766" y="4856"/>
                  <a:pt x="1199" y="4247"/>
                </a:cubicBezTo>
                <a:cubicBezTo>
                  <a:pt x="2099" y="2984"/>
                  <a:pt x="3417" y="1973"/>
                  <a:pt x="5022" y="1251"/>
                </a:cubicBezTo>
                <a:cubicBezTo>
                  <a:pt x="6255" y="696"/>
                  <a:pt x="7647" y="306"/>
                  <a:pt x="9339" y="119"/>
                </a:cubicBezTo>
                <a:cubicBezTo>
                  <a:pt x="9901" y="57"/>
                  <a:pt x="10482" y="31"/>
                  <a:pt x="11113" y="9"/>
                </a:cubicBezTo>
                <a:cubicBezTo>
                  <a:pt x="12956" y="-58"/>
                  <a:pt x="14632" y="260"/>
                  <a:pt x="15894" y="689"/>
                </a:cubicBezTo>
                <a:cubicBezTo>
                  <a:pt x="17226" y="1142"/>
                  <a:pt x="18288" y="1746"/>
                  <a:pt x="19187" y="2494"/>
                </a:cubicBezTo>
                <a:cubicBezTo>
                  <a:pt x="20113" y="3264"/>
                  <a:pt x="20787" y="4159"/>
                  <a:pt x="21215" y="5278"/>
                </a:cubicBezTo>
                <a:cubicBezTo>
                  <a:pt x="21437" y="5860"/>
                  <a:pt x="21545" y="6483"/>
                  <a:pt x="21545" y="7202"/>
                </a:cubicBezTo>
                <a:cubicBezTo>
                  <a:pt x="21545" y="7923"/>
                  <a:pt x="21453" y="8558"/>
                  <a:pt x="21314" y="9193"/>
                </a:cubicBezTo>
                <a:cubicBezTo>
                  <a:pt x="20790" y="11573"/>
                  <a:pt x="19303" y="13518"/>
                  <a:pt x="17073" y="14625"/>
                </a:cubicBezTo>
                <a:cubicBezTo>
                  <a:pt x="16532" y="14894"/>
                  <a:pt x="15877" y="15141"/>
                  <a:pt x="15134" y="15306"/>
                </a:cubicBezTo>
                <a:cubicBezTo>
                  <a:pt x="14397" y="15469"/>
                  <a:pt x="13556" y="15592"/>
                  <a:pt x="12655" y="15544"/>
                </a:cubicBezTo>
                <a:cubicBezTo>
                  <a:pt x="11780" y="15499"/>
                  <a:pt x="11065" y="15318"/>
                  <a:pt x="10463" y="15059"/>
                </a:cubicBezTo>
                <a:cubicBezTo>
                  <a:pt x="9866" y="14803"/>
                  <a:pt x="9365" y="14488"/>
                  <a:pt x="9009" y="1401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l"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dirty="0"/>
          </a:p>
        </p:txBody>
      </p:sp>
      <p:sp>
        <p:nvSpPr>
          <p:cNvPr id="10" name="Shape 1408">
            <a:extLst>
              <a:ext uri="{FF2B5EF4-FFF2-40B4-BE49-F238E27FC236}">
                <a16:creationId xmlns:a16="http://schemas.microsoft.com/office/drawing/2014/main" id="{2534C655-FDD3-434B-9A2B-E16B092854A4}"/>
              </a:ext>
            </a:extLst>
          </p:cNvPr>
          <p:cNvSpPr/>
          <p:nvPr/>
        </p:nvSpPr>
        <p:spPr>
          <a:xfrm>
            <a:off x="6230771" y="1996492"/>
            <a:ext cx="195516" cy="195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193" y="11576"/>
                </a:moveTo>
                <a:lnTo>
                  <a:pt x="7726" y="15136"/>
                </a:lnTo>
                <a:cubicBezTo>
                  <a:pt x="6831" y="15562"/>
                  <a:pt x="6099" y="15106"/>
                  <a:pt x="6099" y="14122"/>
                </a:cubicBezTo>
                <a:lnTo>
                  <a:pt x="6099" y="12590"/>
                </a:lnTo>
                <a:cubicBezTo>
                  <a:pt x="6099" y="11606"/>
                  <a:pt x="6099" y="9995"/>
                  <a:pt x="6099" y="9010"/>
                </a:cubicBezTo>
                <a:lnTo>
                  <a:pt x="6099" y="7478"/>
                </a:lnTo>
                <a:cubicBezTo>
                  <a:pt x="6099" y="6494"/>
                  <a:pt x="6831" y="6038"/>
                  <a:pt x="7726" y="6464"/>
                </a:cubicBezTo>
                <a:lnTo>
                  <a:pt x="15193" y="10024"/>
                </a:lnTo>
                <a:cubicBezTo>
                  <a:pt x="16088" y="10451"/>
                  <a:pt x="16088" y="11149"/>
                  <a:pt x="15193" y="11576"/>
                </a:cubicBezTo>
                <a:close/>
                <a:moveTo>
                  <a:pt x="15120" y="0"/>
                </a:moveTo>
                <a:lnTo>
                  <a:pt x="6480" y="0"/>
                </a:lnTo>
                <a:cubicBezTo>
                  <a:pt x="2901" y="0"/>
                  <a:pt x="0" y="2901"/>
                  <a:pt x="0" y="6480"/>
                </a:cubicBezTo>
                <a:lnTo>
                  <a:pt x="0" y="15120"/>
                </a:lnTo>
                <a:cubicBezTo>
                  <a:pt x="0" y="18699"/>
                  <a:pt x="2901" y="21600"/>
                  <a:pt x="6480" y="21600"/>
                </a:cubicBezTo>
                <a:lnTo>
                  <a:pt x="15120" y="21600"/>
                </a:lnTo>
                <a:cubicBezTo>
                  <a:pt x="18699" y="21600"/>
                  <a:pt x="21600" y="18699"/>
                  <a:pt x="21600" y="15120"/>
                </a:cubicBezTo>
                <a:lnTo>
                  <a:pt x="21600" y="6480"/>
                </a:lnTo>
                <a:cubicBezTo>
                  <a:pt x="21600" y="2901"/>
                  <a:pt x="18699" y="0"/>
                  <a:pt x="15120" y="0"/>
                </a:cubicBezTo>
                <a:close/>
              </a:path>
            </a:pathLst>
          </a:custGeom>
          <a:solidFill>
            <a:srgbClr val="553C32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l"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1" name="Shape 1410">
            <a:extLst>
              <a:ext uri="{FF2B5EF4-FFF2-40B4-BE49-F238E27FC236}">
                <a16:creationId xmlns:a16="http://schemas.microsoft.com/office/drawing/2014/main" id="{5C647DF3-D5C4-472C-BB50-C5615E7CF3E7}"/>
              </a:ext>
            </a:extLst>
          </p:cNvPr>
          <p:cNvSpPr/>
          <p:nvPr/>
        </p:nvSpPr>
        <p:spPr>
          <a:xfrm>
            <a:off x="4263798" y="1835259"/>
            <a:ext cx="1304231" cy="521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" y="0"/>
                </a:moveTo>
                <a:cubicBezTo>
                  <a:pt x="1007" y="0"/>
                  <a:pt x="733" y="686"/>
                  <a:pt x="733" y="1533"/>
                </a:cubicBezTo>
                <a:lnTo>
                  <a:pt x="733" y="9773"/>
                </a:lnTo>
                <a:lnTo>
                  <a:pt x="0" y="10969"/>
                </a:lnTo>
                <a:lnTo>
                  <a:pt x="733" y="12169"/>
                </a:lnTo>
                <a:lnTo>
                  <a:pt x="733" y="20067"/>
                </a:lnTo>
                <a:cubicBezTo>
                  <a:pt x="733" y="20914"/>
                  <a:pt x="1007" y="21600"/>
                  <a:pt x="1345" y="21600"/>
                </a:cubicBezTo>
                <a:lnTo>
                  <a:pt x="20987" y="21600"/>
                </a:lnTo>
                <a:cubicBezTo>
                  <a:pt x="21326" y="21600"/>
                  <a:pt x="21600" y="20914"/>
                  <a:pt x="21600" y="20067"/>
                </a:cubicBezTo>
                <a:lnTo>
                  <a:pt x="21600" y="1533"/>
                </a:lnTo>
                <a:cubicBezTo>
                  <a:pt x="21600" y="686"/>
                  <a:pt x="21326" y="0"/>
                  <a:pt x="20987" y="0"/>
                </a:cubicBezTo>
                <a:lnTo>
                  <a:pt x="1345" y="0"/>
                </a:lnTo>
                <a:close/>
              </a:path>
            </a:pathLst>
          </a:custGeom>
          <a:ln w="50800">
            <a:solidFill>
              <a:schemeClr val="bg1">
                <a:alpha val="47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4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000"/>
          </a:p>
        </p:txBody>
      </p:sp>
      <p:sp>
        <p:nvSpPr>
          <p:cNvPr id="12" name="Shape 1412">
            <a:extLst>
              <a:ext uri="{FF2B5EF4-FFF2-40B4-BE49-F238E27FC236}">
                <a16:creationId xmlns:a16="http://schemas.microsoft.com/office/drawing/2014/main" id="{BF30067F-D2FA-4ACA-8ED4-83E22AC0A732}"/>
              </a:ext>
            </a:extLst>
          </p:cNvPr>
          <p:cNvSpPr/>
          <p:nvPr/>
        </p:nvSpPr>
        <p:spPr>
          <a:xfrm>
            <a:off x="4254195" y="3248499"/>
            <a:ext cx="1304231" cy="521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" y="0"/>
                </a:moveTo>
                <a:cubicBezTo>
                  <a:pt x="1007" y="0"/>
                  <a:pt x="733" y="686"/>
                  <a:pt x="733" y="1533"/>
                </a:cubicBezTo>
                <a:lnTo>
                  <a:pt x="733" y="9773"/>
                </a:lnTo>
                <a:lnTo>
                  <a:pt x="0" y="10969"/>
                </a:lnTo>
                <a:lnTo>
                  <a:pt x="733" y="12169"/>
                </a:lnTo>
                <a:lnTo>
                  <a:pt x="733" y="20067"/>
                </a:lnTo>
                <a:cubicBezTo>
                  <a:pt x="733" y="20914"/>
                  <a:pt x="1007" y="21600"/>
                  <a:pt x="1345" y="21600"/>
                </a:cubicBezTo>
                <a:lnTo>
                  <a:pt x="20987" y="21600"/>
                </a:lnTo>
                <a:cubicBezTo>
                  <a:pt x="21326" y="21600"/>
                  <a:pt x="21600" y="20914"/>
                  <a:pt x="21600" y="20067"/>
                </a:cubicBezTo>
                <a:lnTo>
                  <a:pt x="21600" y="1533"/>
                </a:lnTo>
                <a:cubicBezTo>
                  <a:pt x="21600" y="686"/>
                  <a:pt x="21326" y="0"/>
                  <a:pt x="20987" y="0"/>
                </a:cubicBezTo>
                <a:lnTo>
                  <a:pt x="1345" y="0"/>
                </a:lnTo>
                <a:close/>
              </a:path>
            </a:pathLst>
          </a:custGeom>
          <a:ln w="50800">
            <a:solidFill>
              <a:schemeClr val="bg1">
                <a:alpha val="47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4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000"/>
          </a:p>
        </p:txBody>
      </p:sp>
      <p:sp>
        <p:nvSpPr>
          <p:cNvPr id="13" name="Shape 1413">
            <a:extLst>
              <a:ext uri="{FF2B5EF4-FFF2-40B4-BE49-F238E27FC236}">
                <a16:creationId xmlns:a16="http://schemas.microsoft.com/office/drawing/2014/main" id="{4A04F701-99CC-47C1-BEEA-07F9516BA7FA}"/>
              </a:ext>
            </a:extLst>
          </p:cNvPr>
          <p:cNvSpPr/>
          <p:nvPr/>
        </p:nvSpPr>
        <p:spPr>
          <a:xfrm>
            <a:off x="3801297" y="2003829"/>
            <a:ext cx="235661" cy="195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16690" extrusionOk="0">
                <a:moveTo>
                  <a:pt x="21590" y="2038"/>
                </a:moveTo>
                <a:cubicBezTo>
                  <a:pt x="21486" y="2795"/>
                  <a:pt x="20307" y="3555"/>
                  <a:pt x="19593" y="4132"/>
                </a:cubicBezTo>
                <a:cubicBezTo>
                  <a:pt x="20298" y="13815"/>
                  <a:pt x="8559" y="19854"/>
                  <a:pt x="0" y="14947"/>
                </a:cubicBezTo>
                <a:cubicBezTo>
                  <a:pt x="2400" y="14964"/>
                  <a:pt x="5061" y="14350"/>
                  <a:pt x="6489" y="13087"/>
                </a:cubicBezTo>
                <a:cubicBezTo>
                  <a:pt x="4412" y="12774"/>
                  <a:pt x="2942" y="11896"/>
                  <a:pt x="2371" y="10179"/>
                </a:cubicBezTo>
                <a:cubicBezTo>
                  <a:pt x="2979" y="10126"/>
                  <a:pt x="3833" y="10301"/>
                  <a:pt x="4243" y="10063"/>
                </a:cubicBezTo>
                <a:cubicBezTo>
                  <a:pt x="2343" y="9391"/>
                  <a:pt x="841" y="8348"/>
                  <a:pt x="749" y="5992"/>
                </a:cubicBezTo>
                <a:cubicBezTo>
                  <a:pt x="1425" y="6059"/>
                  <a:pt x="1777" y="6430"/>
                  <a:pt x="2621" y="6341"/>
                </a:cubicBezTo>
                <a:cubicBezTo>
                  <a:pt x="1392" y="5607"/>
                  <a:pt x="-10" y="2816"/>
                  <a:pt x="1248" y="758"/>
                </a:cubicBezTo>
                <a:cubicBezTo>
                  <a:pt x="3477" y="3062"/>
                  <a:pt x="6259" y="4849"/>
                  <a:pt x="10607" y="5178"/>
                </a:cubicBezTo>
                <a:cubicBezTo>
                  <a:pt x="9529" y="903"/>
                  <a:pt x="15610" y="-1746"/>
                  <a:pt x="18345" y="1340"/>
                </a:cubicBezTo>
                <a:cubicBezTo>
                  <a:pt x="19408" y="1129"/>
                  <a:pt x="20305" y="763"/>
                  <a:pt x="21215" y="409"/>
                </a:cubicBezTo>
                <a:cubicBezTo>
                  <a:pt x="20842" y="1380"/>
                  <a:pt x="20085" y="1993"/>
                  <a:pt x="19343" y="2619"/>
                </a:cubicBezTo>
                <a:cubicBezTo>
                  <a:pt x="20149" y="2479"/>
                  <a:pt x="21001" y="2381"/>
                  <a:pt x="21590" y="2038"/>
                </a:cubicBezTo>
                <a:close/>
              </a:path>
            </a:pathLst>
          </a:custGeom>
          <a:solidFill>
            <a:srgbClr val="553C3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l"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4" name="Shape 1414">
            <a:extLst>
              <a:ext uri="{FF2B5EF4-FFF2-40B4-BE49-F238E27FC236}">
                <a16:creationId xmlns:a16="http://schemas.microsoft.com/office/drawing/2014/main" id="{56C5E201-5A47-4812-A204-B545D1C278B3}"/>
              </a:ext>
            </a:extLst>
          </p:cNvPr>
          <p:cNvSpPr/>
          <p:nvPr/>
        </p:nvSpPr>
        <p:spPr>
          <a:xfrm>
            <a:off x="3812932" y="3411790"/>
            <a:ext cx="192941" cy="583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641" y="11653"/>
                </a:moveTo>
                <a:cubicBezTo>
                  <a:pt x="14641" y="10392"/>
                  <a:pt x="14949" y="9370"/>
                  <a:pt x="15329" y="9370"/>
                </a:cubicBezTo>
                <a:lnTo>
                  <a:pt x="16820" y="9370"/>
                </a:lnTo>
                <a:cubicBezTo>
                  <a:pt x="17200" y="9370"/>
                  <a:pt x="17508" y="10392"/>
                  <a:pt x="17508" y="11653"/>
                </a:cubicBezTo>
                <a:lnTo>
                  <a:pt x="17508" y="16602"/>
                </a:lnTo>
                <a:cubicBezTo>
                  <a:pt x="17508" y="17863"/>
                  <a:pt x="17200" y="18886"/>
                  <a:pt x="16820" y="18886"/>
                </a:cubicBezTo>
                <a:lnTo>
                  <a:pt x="15329" y="18886"/>
                </a:lnTo>
                <a:cubicBezTo>
                  <a:pt x="14949" y="18886"/>
                  <a:pt x="14641" y="17863"/>
                  <a:pt x="14641" y="16602"/>
                </a:cubicBezTo>
                <a:cubicBezTo>
                  <a:pt x="14641" y="16602"/>
                  <a:pt x="14641" y="11653"/>
                  <a:pt x="14641" y="11653"/>
                </a:cubicBezTo>
                <a:close/>
                <a:moveTo>
                  <a:pt x="7601" y="21600"/>
                </a:moveTo>
                <a:cubicBezTo>
                  <a:pt x="7943" y="20752"/>
                  <a:pt x="8316" y="20030"/>
                  <a:pt x="8715" y="19468"/>
                </a:cubicBezTo>
                <a:cubicBezTo>
                  <a:pt x="9357" y="18567"/>
                  <a:pt x="10065" y="18069"/>
                  <a:pt x="10800" y="18070"/>
                </a:cubicBezTo>
                <a:cubicBezTo>
                  <a:pt x="11904" y="18068"/>
                  <a:pt x="12942" y="19193"/>
                  <a:pt x="13795" y="21108"/>
                </a:cubicBezTo>
                <a:cubicBezTo>
                  <a:pt x="13864" y="21264"/>
                  <a:pt x="13931" y="21434"/>
                  <a:pt x="13998" y="21600"/>
                </a:cubicBezTo>
                <a:lnTo>
                  <a:pt x="21600" y="21600"/>
                </a:lnTo>
                <a:lnTo>
                  <a:pt x="21600" y="21503"/>
                </a:lnTo>
                <a:cubicBezTo>
                  <a:pt x="21600" y="9627"/>
                  <a:pt x="18699" y="0"/>
                  <a:pt x="15120" y="0"/>
                </a:cubicBezTo>
                <a:lnTo>
                  <a:pt x="6480" y="0"/>
                </a:lnTo>
                <a:cubicBezTo>
                  <a:pt x="2901" y="0"/>
                  <a:pt x="0" y="9627"/>
                  <a:pt x="0" y="21503"/>
                </a:cubicBezTo>
                <a:lnTo>
                  <a:pt x="0" y="21600"/>
                </a:lnTo>
                <a:cubicBezTo>
                  <a:pt x="0" y="21600"/>
                  <a:pt x="7601" y="21600"/>
                  <a:pt x="7601" y="2160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l"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5" name="Shape 1415">
            <a:extLst>
              <a:ext uri="{FF2B5EF4-FFF2-40B4-BE49-F238E27FC236}">
                <a16:creationId xmlns:a16="http://schemas.microsoft.com/office/drawing/2014/main" id="{86AAF0CA-B526-4600-9A5F-C2AD6201BEAA}"/>
              </a:ext>
            </a:extLst>
          </p:cNvPr>
          <p:cNvSpPr/>
          <p:nvPr/>
        </p:nvSpPr>
        <p:spPr>
          <a:xfrm>
            <a:off x="3812932" y="3484759"/>
            <a:ext cx="192941" cy="1225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18" y="0"/>
                </a:moveTo>
                <a:cubicBezTo>
                  <a:pt x="15476" y="393"/>
                  <a:pt x="15617" y="805"/>
                  <a:pt x="15733" y="1239"/>
                </a:cubicBezTo>
                <a:cubicBezTo>
                  <a:pt x="16005" y="2253"/>
                  <a:pt x="16155" y="3372"/>
                  <a:pt x="16155" y="4534"/>
                </a:cubicBezTo>
                <a:cubicBezTo>
                  <a:pt x="16155" y="6278"/>
                  <a:pt x="15816" y="7919"/>
                  <a:pt x="15239" y="9266"/>
                </a:cubicBezTo>
                <a:cubicBezTo>
                  <a:pt x="14662" y="10615"/>
                  <a:pt x="13847" y="11685"/>
                  <a:pt x="12885" y="12329"/>
                </a:cubicBezTo>
                <a:cubicBezTo>
                  <a:pt x="12243" y="12758"/>
                  <a:pt x="11535" y="12995"/>
                  <a:pt x="10800" y="12995"/>
                </a:cubicBezTo>
                <a:cubicBezTo>
                  <a:pt x="9696" y="12996"/>
                  <a:pt x="8658" y="12461"/>
                  <a:pt x="7805" y="11549"/>
                </a:cubicBezTo>
                <a:cubicBezTo>
                  <a:pt x="6951" y="10636"/>
                  <a:pt x="6274" y="9349"/>
                  <a:pt x="5867" y="7828"/>
                </a:cubicBezTo>
                <a:cubicBezTo>
                  <a:pt x="5595" y="6814"/>
                  <a:pt x="5445" y="5696"/>
                  <a:pt x="5445" y="4534"/>
                </a:cubicBezTo>
                <a:cubicBezTo>
                  <a:pt x="5445" y="2873"/>
                  <a:pt x="5754" y="1310"/>
                  <a:pt x="6282" y="0"/>
                </a:cubicBezTo>
                <a:lnTo>
                  <a:pt x="0" y="0"/>
                </a:lnTo>
                <a:lnTo>
                  <a:pt x="0" y="11360"/>
                </a:lnTo>
                <a:cubicBezTo>
                  <a:pt x="0" y="17015"/>
                  <a:pt x="2901" y="21600"/>
                  <a:pt x="6480" y="21600"/>
                </a:cubicBezTo>
                <a:lnTo>
                  <a:pt x="15120" y="21600"/>
                </a:lnTo>
                <a:cubicBezTo>
                  <a:pt x="18699" y="21600"/>
                  <a:pt x="21600" y="17015"/>
                  <a:pt x="21600" y="11360"/>
                </a:cubicBezTo>
                <a:lnTo>
                  <a:pt x="21600" y="0"/>
                </a:lnTo>
                <a:cubicBezTo>
                  <a:pt x="21600" y="0"/>
                  <a:pt x="15318" y="0"/>
                  <a:pt x="15318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l"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dirty="0"/>
          </a:p>
        </p:txBody>
      </p:sp>
      <p:sp>
        <p:nvSpPr>
          <p:cNvPr id="16" name="Shape 1416">
            <a:extLst>
              <a:ext uri="{FF2B5EF4-FFF2-40B4-BE49-F238E27FC236}">
                <a16:creationId xmlns:a16="http://schemas.microsoft.com/office/drawing/2014/main" id="{FB40FB01-2C97-4FE4-90EC-D8D3173250E6}"/>
              </a:ext>
            </a:extLst>
          </p:cNvPr>
          <p:cNvSpPr/>
          <p:nvPr/>
        </p:nvSpPr>
        <p:spPr>
          <a:xfrm>
            <a:off x="3888430" y="3487566"/>
            <a:ext cx="43778" cy="43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01" y="846"/>
                </a:moveTo>
                <a:cubicBezTo>
                  <a:pt x="13713" y="302"/>
                  <a:pt x="12309" y="0"/>
                  <a:pt x="10800" y="0"/>
                </a:cubicBezTo>
                <a:cubicBezTo>
                  <a:pt x="8541" y="3"/>
                  <a:pt x="6498" y="675"/>
                  <a:pt x="4766" y="1840"/>
                </a:cubicBezTo>
                <a:cubicBezTo>
                  <a:pt x="3039" y="3007"/>
                  <a:pt x="1661" y="4667"/>
                  <a:pt x="846" y="6599"/>
                </a:cubicBezTo>
                <a:cubicBezTo>
                  <a:pt x="302" y="7886"/>
                  <a:pt x="1" y="9291"/>
                  <a:pt x="0" y="10800"/>
                </a:cubicBezTo>
                <a:cubicBezTo>
                  <a:pt x="3" y="13058"/>
                  <a:pt x="675" y="15102"/>
                  <a:pt x="1840" y="16832"/>
                </a:cubicBezTo>
                <a:cubicBezTo>
                  <a:pt x="3006" y="18560"/>
                  <a:pt x="4668" y="19939"/>
                  <a:pt x="6598" y="20753"/>
                </a:cubicBezTo>
                <a:cubicBezTo>
                  <a:pt x="7887" y="21297"/>
                  <a:pt x="9291" y="21597"/>
                  <a:pt x="10800" y="21600"/>
                </a:cubicBezTo>
                <a:cubicBezTo>
                  <a:pt x="13058" y="21596"/>
                  <a:pt x="15102" y="20925"/>
                  <a:pt x="16834" y="19760"/>
                </a:cubicBezTo>
                <a:cubicBezTo>
                  <a:pt x="18561" y="18593"/>
                  <a:pt x="19939" y="16932"/>
                  <a:pt x="20753" y="15001"/>
                </a:cubicBezTo>
                <a:cubicBezTo>
                  <a:pt x="21297" y="13713"/>
                  <a:pt x="21598" y="12308"/>
                  <a:pt x="21600" y="10800"/>
                </a:cubicBezTo>
                <a:cubicBezTo>
                  <a:pt x="21597" y="8541"/>
                  <a:pt x="20924" y="6497"/>
                  <a:pt x="19760" y="4765"/>
                </a:cubicBezTo>
                <a:cubicBezTo>
                  <a:pt x="18593" y="3040"/>
                  <a:pt x="16931" y="1661"/>
                  <a:pt x="15001" y="846"/>
                </a:cubicBezTo>
                <a:close/>
              </a:path>
            </a:pathLst>
          </a:custGeom>
          <a:solidFill>
            <a:srgbClr val="0D0D0D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l"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7" name="Shape 1425">
            <a:extLst>
              <a:ext uri="{FF2B5EF4-FFF2-40B4-BE49-F238E27FC236}">
                <a16:creationId xmlns:a16="http://schemas.microsoft.com/office/drawing/2014/main" id="{EF4752AE-5CE6-40ED-9054-CEE7E4E5B7E3}"/>
              </a:ext>
            </a:extLst>
          </p:cNvPr>
          <p:cNvSpPr/>
          <p:nvPr/>
        </p:nvSpPr>
        <p:spPr>
          <a:xfrm>
            <a:off x="1500817" y="4039609"/>
            <a:ext cx="6200585" cy="1"/>
          </a:xfrm>
          <a:prstGeom prst="line">
            <a:avLst/>
          </a:prstGeom>
          <a:ln w="25400">
            <a:solidFill>
              <a:srgbClr val="FFFFFF">
                <a:alpha val="24180"/>
              </a:srgbClr>
            </a:solidFill>
            <a:custDash>
              <a:ds d="200000" sp="200000"/>
            </a:custDash>
            <a:miter lim="400000"/>
          </a:ln>
        </p:spPr>
        <p:txBody>
          <a:bodyPr lIns="35719" tIns="35719" rIns="35719" bIns="35719" anchor="ctr"/>
          <a:lstStyle/>
          <a:p>
            <a:pPr algn="l">
              <a:lnSpc>
                <a:spcPct val="110000"/>
              </a:lnSpc>
              <a:defRPr sz="2700">
                <a:latin typeface="Lato Regular"/>
                <a:ea typeface="Lato Regular"/>
                <a:cs typeface="Lato Regular"/>
                <a:sym typeface="Lato Regular"/>
              </a:defRPr>
            </a:pPr>
            <a:endParaRPr sz="1350"/>
          </a:p>
        </p:txBody>
      </p:sp>
      <p:sp>
        <p:nvSpPr>
          <p:cNvPr id="18" name="Shape 1427">
            <a:extLst>
              <a:ext uri="{FF2B5EF4-FFF2-40B4-BE49-F238E27FC236}">
                <a16:creationId xmlns:a16="http://schemas.microsoft.com/office/drawing/2014/main" id="{D07E0205-1B11-4EE1-B1D3-CD805564A9C6}"/>
              </a:ext>
            </a:extLst>
          </p:cNvPr>
          <p:cNvSpPr/>
          <p:nvPr/>
        </p:nvSpPr>
        <p:spPr>
          <a:xfrm>
            <a:off x="1176279" y="3391249"/>
            <a:ext cx="211171" cy="157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7" h="21392" extrusionOk="0">
                <a:moveTo>
                  <a:pt x="18731" y="9467"/>
                </a:moveTo>
                <a:cubicBezTo>
                  <a:pt x="18731" y="9467"/>
                  <a:pt x="18731" y="9467"/>
                  <a:pt x="18731" y="9467"/>
                </a:cubicBezTo>
                <a:cubicBezTo>
                  <a:pt x="19069" y="7442"/>
                  <a:pt x="18731" y="5192"/>
                  <a:pt x="17044" y="2492"/>
                </a:cubicBezTo>
                <a:cubicBezTo>
                  <a:pt x="16031" y="1142"/>
                  <a:pt x="14513" y="17"/>
                  <a:pt x="12994" y="17"/>
                </a:cubicBezTo>
                <a:cubicBezTo>
                  <a:pt x="10462" y="-208"/>
                  <a:pt x="8269" y="1817"/>
                  <a:pt x="7256" y="4517"/>
                </a:cubicBezTo>
                <a:cubicBezTo>
                  <a:pt x="7256" y="4517"/>
                  <a:pt x="7256" y="4517"/>
                  <a:pt x="7256" y="4517"/>
                </a:cubicBezTo>
                <a:cubicBezTo>
                  <a:pt x="6919" y="4517"/>
                  <a:pt x="6581" y="4292"/>
                  <a:pt x="6244" y="4517"/>
                </a:cubicBezTo>
                <a:cubicBezTo>
                  <a:pt x="5569" y="4517"/>
                  <a:pt x="4894" y="4742"/>
                  <a:pt x="4388" y="5417"/>
                </a:cubicBezTo>
                <a:cubicBezTo>
                  <a:pt x="2025" y="7667"/>
                  <a:pt x="1856" y="9467"/>
                  <a:pt x="2025" y="11267"/>
                </a:cubicBezTo>
                <a:cubicBezTo>
                  <a:pt x="2025" y="11267"/>
                  <a:pt x="2025" y="11267"/>
                  <a:pt x="2025" y="11267"/>
                </a:cubicBezTo>
                <a:cubicBezTo>
                  <a:pt x="844" y="11942"/>
                  <a:pt x="0" y="13742"/>
                  <a:pt x="0" y="15542"/>
                </a:cubicBezTo>
                <a:cubicBezTo>
                  <a:pt x="0" y="16442"/>
                  <a:pt x="0" y="16442"/>
                  <a:pt x="0" y="16442"/>
                </a:cubicBezTo>
                <a:cubicBezTo>
                  <a:pt x="0" y="19142"/>
                  <a:pt x="1688" y="21392"/>
                  <a:pt x="3713" y="21392"/>
                </a:cubicBezTo>
                <a:cubicBezTo>
                  <a:pt x="16537" y="21392"/>
                  <a:pt x="16537" y="21392"/>
                  <a:pt x="16537" y="21392"/>
                </a:cubicBezTo>
                <a:cubicBezTo>
                  <a:pt x="19069" y="21392"/>
                  <a:pt x="21431" y="18917"/>
                  <a:pt x="21431" y="15542"/>
                </a:cubicBezTo>
                <a:cubicBezTo>
                  <a:pt x="21600" y="12842"/>
                  <a:pt x="20419" y="10367"/>
                  <a:pt x="18731" y="9467"/>
                </a:cubicBezTo>
                <a:close/>
                <a:moveTo>
                  <a:pt x="16875" y="19592"/>
                </a:moveTo>
                <a:cubicBezTo>
                  <a:pt x="4050" y="19592"/>
                  <a:pt x="4050" y="19592"/>
                  <a:pt x="4050" y="19592"/>
                </a:cubicBezTo>
                <a:cubicBezTo>
                  <a:pt x="2531" y="19592"/>
                  <a:pt x="1350" y="18017"/>
                  <a:pt x="1350" y="15992"/>
                </a:cubicBezTo>
                <a:cubicBezTo>
                  <a:pt x="1350" y="14192"/>
                  <a:pt x="2531" y="12617"/>
                  <a:pt x="3881" y="12392"/>
                </a:cubicBezTo>
                <a:cubicBezTo>
                  <a:pt x="3544" y="11717"/>
                  <a:pt x="3375" y="11042"/>
                  <a:pt x="3375" y="10142"/>
                </a:cubicBezTo>
                <a:cubicBezTo>
                  <a:pt x="3375" y="7892"/>
                  <a:pt x="4725" y="6092"/>
                  <a:pt x="6412" y="6092"/>
                </a:cubicBezTo>
                <a:cubicBezTo>
                  <a:pt x="7088" y="6092"/>
                  <a:pt x="7762" y="6317"/>
                  <a:pt x="8100" y="6992"/>
                </a:cubicBezTo>
                <a:cubicBezTo>
                  <a:pt x="8606" y="3842"/>
                  <a:pt x="10462" y="1592"/>
                  <a:pt x="12825" y="1592"/>
                </a:cubicBezTo>
                <a:cubicBezTo>
                  <a:pt x="15356" y="1592"/>
                  <a:pt x="17550" y="4517"/>
                  <a:pt x="17550" y="7892"/>
                </a:cubicBezTo>
                <a:cubicBezTo>
                  <a:pt x="17550" y="9017"/>
                  <a:pt x="17381" y="9917"/>
                  <a:pt x="17044" y="10592"/>
                </a:cubicBezTo>
                <a:cubicBezTo>
                  <a:pt x="18900" y="10817"/>
                  <a:pt x="20250" y="12842"/>
                  <a:pt x="20250" y="15092"/>
                </a:cubicBezTo>
                <a:cubicBezTo>
                  <a:pt x="20250" y="17567"/>
                  <a:pt x="18731" y="19592"/>
                  <a:pt x="16875" y="1959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algn="l"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6C11CFC-5502-4988-8F53-78281BD2922E}"/>
              </a:ext>
            </a:extLst>
          </p:cNvPr>
          <p:cNvSpPr txBox="1"/>
          <p:nvPr/>
        </p:nvSpPr>
        <p:spPr>
          <a:xfrm>
            <a:off x="1507172" y="185521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7889605-2898-40A5-8989-43E20663D274}"/>
              </a:ext>
            </a:extLst>
          </p:cNvPr>
          <p:cNvSpPr txBox="1"/>
          <p:nvPr/>
        </p:nvSpPr>
        <p:spPr>
          <a:xfrm>
            <a:off x="4014725" y="183149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BA88713-63CE-4324-9CD8-502A871F2675}"/>
              </a:ext>
            </a:extLst>
          </p:cNvPr>
          <p:cNvSpPr txBox="1"/>
          <p:nvPr/>
        </p:nvSpPr>
        <p:spPr>
          <a:xfrm>
            <a:off x="6393714" y="183269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Shape 1425">
            <a:extLst>
              <a:ext uri="{FF2B5EF4-FFF2-40B4-BE49-F238E27FC236}">
                <a16:creationId xmlns:a16="http://schemas.microsoft.com/office/drawing/2014/main" id="{534EC877-5D1E-4187-B41A-6F9676DD6E55}"/>
              </a:ext>
            </a:extLst>
          </p:cNvPr>
          <p:cNvSpPr/>
          <p:nvPr/>
        </p:nvSpPr>
        <p:spPr>
          <a:xfrm>
            <a:off x="1510420" y="4172534"/>
            <a:ext cx="6200585" cy="1"/>
          </a:xfrm>
          <a:prstGeom prst="line">
            <a:avLst/>
          </a:prstGeom>
          <a:ln w="25400">
            <a:solidFill>
              <a:srgbClr val="FFFFFF">
                <a:alpha val="24180"/>
              </a:srgbClr>
            </a:solidFill>
            <a:custDash>
              <a:ds d="200000" sp="200000"/>
            </a:custDash>
            <a:miter lim="400000"/>
          </a:ln>
        </p:spPr>
        <p:txBody>
          <a:bodyPr lIns="35719" tIns="35719" rIns="35719" bIns="35719" anchor="ctr"/>
          <a:lstStyle/>
          <a:p>
            <a:pPr algn="l">
              <a:lnSpc>
                <a:spcPct val="110000"/>
              </a:lnSpc>
              <a:defRPr sz="2700">
                <a:latin typeface="Lato Regular"/>
                <a:ea typeface="Lato Regular"/>
                <a:cs typeface="Lato Regular"/>
                <a:sym typeface="Lato Regular"/>
              </a:defRPr>
            </a:pPr>
            <a:endParaRPr sz="135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198FEAA-3A8C-41E5-B469-1A76837954E0}"/>
              </a:ext>
            </a:extLst>
          </p:cNvPr>
          <p:cNvSpPr txBox="1"/>
          <p:nvPr/>
        </p:nvSpPr>
        <p:spPr>
          <a:xfrm>
            <a:off x="1497569" y="325773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5291E60-23A3-4044-A191-A383FCA1D11A}"/>
              </a:ext>
            </a:extLst>
          </p:cNvPr>
          <p:cNvSpPr txBox="1"/>
          <p:nvPr/>
        </p:nvSpPr>
        <p:spPr>
          <a:xfrm>
            <a:off x="4005122" y="323401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9CBBFE1-FEE9-49E4-A7C0-5D67BA0AB676}"/>
              </a:ext>
            </a:extLst>
          </p:cNvPr>
          <p:cNvSpPr txBox="1"/>
          <p:nvPr/>
        </p:nvSpPr>
        <p:spPr>
          <a:xfrm>
            <a:off x="6405605" y="323401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35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8D58598-14C4-4076-9F00-B7C6C59F6CF7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7FA02531-A5D7-4092-A6BA-4452417C1D9C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C49DDAF-E9A7-47A1-A33E-731D496665E1}"/>
              </a:ext>
            </a:extLst>
          </p:cNvPr>
          <p:cNvGrpSpPr/>
          <p:nvPr/>
        </p:nvGrpSpPr>
        <p:grpSpPr>
          <a:xfrm>
            <a:off x="545413" y="1331800"/>
            <a:ext cx="7985129" cy="2665856"/>
            <a:chOff x="360218" y="1277538"/>
            <a:chExt cx="8459691" cy="2824290"/>
          </a:xfrm>
        </p:grpSpPr>
        <p:sp>
          <p:nvSpPr>
            <p:cNvPr id="5" name="Rectangle 24">
              <a:extLst>
                <a:ext uri="{FF2B5EF4-FFF2-40B4-BE49-F238E27FC236}">
                  <a16:creationId xmlns:a16="http://schemas.microsoft.com/office/drawing/2014/main" id="{A4056CDA-B2A2-4F15-AC29-8027802EC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18" y="1277538"/>
              <a:ext cx="1923448" cy="2824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6" name="Freeform 25">
              <a:extLst>
                <a:ext uri="{FF2B5EF4-FFF2-40B4-BE49-F238E27FC236}">
                  <a16:creationId xmlns:a16="http://schemas.microsoft.com/office/drawing/2014/main" id="{562BA07A-DCA3-4F79-A25B-54EBC604E83D}"/>
                </a:ext>
              </a:extLst>
            </p:cNvPr>
            <p:cNvSpPr/>
            <p:nvPr/>
          </p:nvSpPr>
          <p:spPr bwMode="auto">
            <a:xfrm>
              <a:off x="360218" y="1277538"/>
              <a:ext cx="746858" cy="874369"/>
            </a:xfrm>
            <a:custGeom>
              <a:avLst/>
              <a:gdLst>
                <a:gd name="T0" fmla="*/ 64 w 64"/>
                <a:gd name="T1" fmla="*/ 21 h 75"/>
                <a:gd name="T2" fmla="*/ 59 w 64"/>
                <a:gd name="T3" fmla="*/ 0 h 75"/>
                <a:gd name="T4" fmla="*/ 0 w 64"/>
                <a:gd name="T5" fmla="*/ 0 h 75"/>
                <a:gd name="T6" fmla="*/ 0 w 64"/>
                <a:gd name="T7" fmla="*/ 74 h 75"/>
                <a:gd name="T8" fmla="*/ 10 w 64"/>
                <a:gd name="T9" fmla="*/ 75 h 75"/>
                <a:gd name="T10" fmla="*/ 64 w 64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75">
                  <a:moveTo>
                    <a:pt x="64" y="21"/>
                  </a:moveTo>
                  <a:cubicBezTo>
                    <a:pt x="64" y="14"/>
                    <a:pt x="62" y="7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" y="75"/>
                    <a:pt x="7" y="75"/>
                    <a:pt x="10" y="75"/>
                  </a:cubicBezTo>
                  <a:cubicBezTo>
                    <a:pt x="40" y="75"/>
                    <a:pt x="64" y="51"/>
                    <a:pt x="64" y="21"/>
                  </a:cubicBezTo>
                  <a:close/>
                </a:path>
              </a:pathLst>
            </a:custGeom>
            <a:solidFill>
              <a:srgbClr val="553C32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3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7" name="Rectangle 24">
              <a:extLst>
                <a:ext uri="{FF2B5EF4-FFF2-40B4-BE49-F238E27FC236}">
                  <a16:creationId xmlns:a16="http://schemas.microsoft.com/office/drawing/2014/main" id="{64E0AB4E-B556-4AA2-AB3A-2EE76A028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9517" y="1277538"/>
              <a:ext cx="1923448" cy="2824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2D5F561F-3DC5-4423-A3B1-5AC780EE7986}"/>
                </a:ext>
              </a:extLst>
            </p:cNvPr>
            <p:cNvSpPr/>
            <p:nvPr/>
          </p:nvSpPr>
          <p:spPr bwMode="auto">
            <a:xfrm>
              <a:off x="2539517" y="1277538"/>
              <a:ext cx="746858" cy="874369"/>
            </a:xfrm>
            <a:custGeom>
              <a:avLst/>
              <a:gdLst>
                <a:gd name="T0" fmla="*/ 64 w 64"/>
                <a:gd name="T1" fmla="*/ 21 h 75"/>
                <a:gd name="T2" fmla="*/ 59 w 64"/>
                <a:gd name="T3" fmla="*/ 0 h 75"/>
                <a:gd name="T4" fmla="*/ 0 w 64"/>
                <a:gd name="T5" fmla="*/ 0 h 75"/>
                <a:gd name="T6" fmla="*/ 0 w 64"/>
                <a:gd name="T7" fmla="*/ 74 h 75"/>
                <a:gd name="T8" fmla="*/ 10 w 64"/>
                <a:gd name="T9" fmla="*/ 75 h 75"/>
                <a:gd name="T10" fmla="*/ 64 w 64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75">
                  <a:moveTo>
                    <a:pt x="64" y="21"/>
                  </a:moveTo>
                  <a:cubicBezTo>
                    <a:pt x="64" y="14"/>
                    <a:pt x="62" y="7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" y="75"/>
                    <a:pt x="7" y="75"/>
                    <a:pt x="10" y="75"/>
                  </a:cubicBezTo>
                  <a:cubicBezTo>
                    <a:pt x="40" y="75"/>
                    <a:pt x="64" y="51"/>
                    <a:pt x="64" y="21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3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Rectangle 24">
              <a:extLst>
                <a:ext uri="{FF2B5EF4-FFF2-40B4-BE49-F238E27FC236}">
                  <a16:creationId xmlns:a16="http://schemas.microsoft.com/office/drawing/2014/main" id="{DA5D7B01-8EB2-46F1-839F-2929287BF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817" y="1277538"/>
              <a:ext cx="1923448" cy="2824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/>
            <a:lstStyle/>
            <a:p>
              <a:endParaRPr lang="zh-CN" altLang="zh-CN" dirty="0"/>
            </a:p>
          </p:txBody>
        </p:sp>
        <p:sp>
          <p:nvSpPr>
            <p:cNvPr id="10" name="Freeform 25">
              <a:extLst>
                <a:ext uri="{FF2B5EF4-FFF2-40B4-BE49-F238E27FC236}">
                  <a16:creationId xmlns:a16="http://schemas.microsoft.com/office/drawing/2014/main" id="{213A8695-91CD-425E-8F58-D5B7C4AF7448}"/>
                </a:ext>
              </a:extLst>
            </p:cNvPr>
            <p:cNvSpPr/>
            <p:nvPr/>
          </p:nvSpPr>
          <p:spPr bwMode="auto">
            <a:xfrm>
              <a:off x="4718817" y="1277538"/>
              <a:ext cx="746858" cy="874369"/>
            </a:xfrm>
            <a:custGeom>
              <a:avLst/>
              <a:gdLst>
                <a:gd name="T0" fmla="*/ 64 w 64"/>
                <a:gd name="T1" fmla="*/ 21 h 75"/>
                <a:gd name="T2" fmla="*/ 59 w 64"/>
                <a:gd name="T3" fmla="*/ 0 h 75"/>
                <a:gd name="T4" fmla="*/ 0 w 64"/>
                <a:gd name="T5" fmla="*/ 0 h 75"/>
                <a:gd name="T6" fmla="*/ 0 w 64"/>
                <a:gd name="T7" fmla="*/ 74 h 75"/>
                <a:gd name="T8" fmla="*/ 10 w 64"/>
                <a:gd name="T9" fmla="*/ 75 h 75"/>
                <a:gd name="T10" fmla="*/ 64 w 64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75">
                  <a:moveTo>
                    <a:pt x="64" y="21"/>
                  </a:moveTo>
                  <a:cubicBezTo>
                    <a:pt x="64" y="14"/>
                    <a:pt x="62" y="7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" y="75"/>
                    <a:pt x="7" y="75"/>
                    <a:pt x="10" y="75"/>
                  </a:cubicBezTo>
                  <a:cubicBezTo>
                    <a:pt x="40" y="75"/>
                    <a:pt x="64" y="51"/>
                    <a:pt x="64" y="21"/>
                  </a:cubicBezTo>
                  <a:close/>
                </a:path>
              </a:pathLst>
            </a:custGeom>
            <a:solidFill>
              <a:srgbClr val="553C32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3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" name="Rectangle 24">
              <a:extLst>
                <a:ext uri="{FF2B5EF4-FFF2-40B4-BE49-F238E27FC236}">
                  <a16:creationId xmlns:a16="http://schemas.microsoft.com/office/drawing/2014/main" id="{B9E9B6D4-6224-426F-9260-AE9766A0C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461" y="1277538"/>
              <a:ext cx="1923448" cy="2824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D4A4CD91-B581-40A4-93A9-5EF27E45395A}"/>
                </a:ext>
              </a:extLst>
            </p:cNvPr>
            <p:cNvSpPr/>
            <p:nvPr/>
          </p:nvSpPr>
          <p:spPr bwMode="auto">
            <a:xfrm>
              <a:off x="6896461" y="1277538"/>
              <a:ext cx="748513" cy="874369"/>
            </a:xfrm>
            <a:custGeom>
              <a:avLst/>
              <a:gdLst>
                <a:gd name="T0" fmla="*/ 64 w 64"/>
                <a:gd name="T1" fmla="*/ 21 h 75"/>
                <a:gd name="T2" fmla="*/ 59 w 64"/>
                <a:gd name="T3" fmla="*/ 0 h 75"/>
                <a:gd name="T4" fmla="*/ 0 w 64"/>
                <a:gd name="T5" fmla="*/ 0 h 75"/>
                <a:gd name="T6" fmla="*/ 0 w 64"/>
                <a:gd name="T7" fmla="*/ 74 h 75"/>
                <a:gd name="T8" fmla="*/ 10 w 64"/>
                <a:gd name="T9" fmla="*/ 75 h 75"/>
                <a:gd name="T10" fmla="*/ 64 w 64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75">
                  <a:moveTo>
                    <a:pt x="64" y="21"/>
                  </a:moveTo>
                  <a:cubicBezTo>
                    <a:pt x="64" y="14"/>
                    <a:pt x="62" y="7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" y="75"/>
                    <a:pt x="7" y="75"/>
                    <a:pt x="10" y="75"/>
                  </a:cubicBezTo>
                  <a:cubicBezTo>
                    <a:pt x="40" y="75"/>
                    <a:pt x="64" y="51"/>
                    <a:pt x="64" y="21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3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id="{5EDD17A5-7C23-41FA-B898-4DC0A49D41FE}"/>
                </a:ext>
              </a:extLst>
            </p:cNvPr>
            <p:cNvSpPr txBox="1"/>
            <p:nvPr/>
          </p:nvSpPr>
          <p:spPr>
            <a:xfrm>
              <a:off x="505673" y="1436514"/>
              <a:ext cx="619345" cy="3959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ockwell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ockwell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9pPr>
            </a:lstStyle>
            <a:p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宋体" pitchFamily="2" charset="-122"/>
                </a:rPr>
                <a:t>01</a:t>
              </a:r>
            </a:p>
          </p:txBody>
        </p:sp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id="{90E15FE8-0958-42FE-97C6-6343816E27CC}"/>
                </a:ext>
              </a:extLst>
            </p:cNvPr>
            <p:cNvSpPr txBox="1"/>
            <p:nvPr/>
          </p:nvSpPr>
          <p:spPr>
            <a:xfrm>
              <a:off x="2668412" y="1436514"/>
              <a:ext cx="617689" cy="3959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ockwell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ockwell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9pPr>
            </a:lstStyle>
            <a:p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宋体" pitchFamily="2" charset="-122"/>
                </a:rPr>
                <a:t>02</a:t>
              </a:r>
            </a:p>
          </p:txBody>
        </p:sp>
        <p:sp>
          <p:nvSpPr>
            <p:cNvPr id="15" name="TextBox 20">
              <a:extLst>
                <a:ext uri="{FF2B5EF4-FFF2-40B4-BE49-F238E27FC236}">
                  <a16:creationId xmlns:a16="http://schemas.microsoft.com/office/drawing/2014/main" id="{4602455B-1104-4963-901A-B841042D122A}"/>
                </a:ext>
              </a:extLst>
            </p:cNvPr>
            <p:cNvSpPr txBox="1"/>
            <p:nvPr/>
          </p:nvSpPr>
          <p:spPr>
            <a:xfrm>
              <a:off x="4829496" y="1436514"/>
              <a:ext cx="619345" cy="3959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ockwell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ockwell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9pPr>
            </a:lstStyle>
            <a:p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宋体" pitchFamily="2" charset="-122"/>
                </a:rPr>
                <a:t>03</a:t>
              </a:r>
            </a:p>
          </p:txBody>
        </p:sp>
        <p:sp>
          <p:nvSpPr>
            <p:cNvPr id="16" name="TextBox 21">
              <a:extLst>
                <a:ext uri="{FF2B5EF4-FFF2-40B4-BE49-F238E27FC236}">
                  <a16:creationId xmlns:a16="http://schemas.microsoft.com/office/drawing/2014/main" id="{90FF90B9-B74F-4B49-A29A-CAEF157F5CFB}"/>
                </a:ext>
              </a:extLst>
            </p:cNvPr>
            <p:cNvSpPr txBox="1"/>
            <p:nvPr/>
          </p:nvSpPr>
          <p:spPr>
            <a:xfrm>
              <a:off x="6992236" y="1436514"/>
              <a:ext cx="619345" cy="3959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ockwell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ockwell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9pPr>
            </a:lstStyle>
            <a:p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宋体" pitchFamily="2" charset="-122"/>
                </a:rPr>
                <a:t>04</a:t>
              </a:r>
            </a:p>
          </p:txBody>
        </p:sp>
        <p:grpSp>
          <p:nvGrpSpPr>
            <p:cNvPr id="17" name="组合 216">
              <a:extLst>
                <a:ext uri="{FF2B5EF4-FFF2-40B4-BE49-F238E27FC236}">
                  <a16:creationId xmlns:a16="http://schemas.microsoft.com/office/drawing/2014/main" id="{55A440AF-E0BB-4312-A733-BF6CDEF682AF}"/>
                </a:ext>
              </a:extLst>
            </p:cNvPr>
            <p:cNvGrpSpPr/>
            <p:nvPr/>
          </p:nvGrpSpPr>
          <p:grpSpPr bwMode="auto">
            <a:xfrm>
              <a:off x="1634561" y="1591565"/>
              <a:ext cx="402900" cy="304877"/>
              <a:chOff x="3192968" y="2571029"/>
              <a:chExt cx="1012825" cy="766763"/>
            </a:xfrm>
            <a:solidFill>
              <a:schemeClr val="bg2">
                <a:lumMod val="10000"/>
              </a:schemeClr>
            </a:solidFill>
            <a:effectLst>
              <a:outerShdw blurRad="38100" sx="101000" sy="101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Freeform 74">
                <a:extLst>
                  <a:ext uri="{FF2B5EF4-FFF2-40B4-BE49-F238E27FC236}">
                    <a16:creationId xmlns:a16="http://schemas.microsoft.com/office/drawing/2014/main" id="{65561CAF-CA9F-4F61-853D-28E860617F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4175" y="3081969"/>
                <a:ext cx="649932" cy="240826"/>
              </a:xfrm>
              <a:custGeom>
                <a:avLst/>
                <a:gdLst>
                  <a:gd name="T0" fmla="*/ 0 w 173"/>
                  <a:gd name="T1" fmla="*/ 12 h 64"/>
                  <a:gd name="T2" fmla="*/ 0 w 173"/>
                  <a:gd name="T3" fmla="*/ 52 h 64"/>
                  <a:gd name="T4" fmla="*/ 12 w 173"/>
                  <a:gd name="T5" fmla="*/ 64 h 64"/>
                  <a:gd name="T6" fmla="*/ 173 w 173"/>
                  <a:gd name="T7" fmla="*/ 64 h 64"/>
                  <a:gd name="T8" fmla="*/ 173 w 173"/>
                  <a:gd name="T9" fmla="*/ 54 h 64"/>
                  <a:gd name="T10" fmla="*/ 162 w 173"/>
                  <a:gd name="T11" fmla="*/ 54 h 64"/>
                  <a:gd name="T12" fmla="*/ 159 w 173"/>
                  <a:gd name="T13" fmla="*/ 34 h 64"/>
                  <a:gd name="T14" fmla="*/ 164 w 173"/>
                  <a:gd name="T15" fmla="*/ 10 h 64"/>
                  <a:gd name="T16" fmla="*/ 173 w 173"/>
                  <a:gd name="T17" fmla="*/ 10 h 64"/>
                  <a:gd name="T18" fmla="*/ 173 w 173"/>
                  <a:gd name="T19" fmla="*/ 0 h 64"/>
                  <a:gd name="T20" fmla="*/ 12 w 173"/>
                  <a:gd name="T21" fmla="*/ 0 h 64"/>
                  <a:gd name="T22" fmla="*/ 0 w 173"/>
                  <a:gd name="T23" fmla="*/ 12 h 64"/>
                  <a:gd name="T24" fmla="*/ 150 w 173"/>
                  <a:gd name="T25" fmla="*/ 21 h 64"/>
                  <a:gd name="T26" fmla="*/ 149 w 173"/>
                  <a:gd name="T27" fmla="*/ 30 h 64"/>
                  <a:gd name="T28" fmla="*/ 25 w 173"/>
                  <a:gd name="T29" fmla="*/ 30 h 64"/>
                  <a:gd name="T30" fmla="*/ 25 w 173"/>
                  <a:gd name="T31" fmla="*/ 34 h 64"/>
                  <a:gd name="T32" fmla="*/ 149 w 173"/>
                  <a:gd name="T33" fmla="*/ 34 h 64"/>
                  <a:gd name="T34" fmla="*/ 150 w 173"/>
                  <a:gd name="T35" fmla="*/ 43 h 64"/>
                  <a:gd name="T36" fmla="*/ 26 w 173"/>
                  <a:gd name="T37" fmla="*/ 43 h 64"/>
                  <a:gd name="T38" fmla="*/ 26 w 173"/>
                  <a:gd name="T39" fmla="*/ 47 h 64"/>
                  <a:gd name="T40" fmla="*/ 150 w 173"/>
                  <a:gd name="T41" fmla="*/ 47 h 64"/>
                  <a:gd name="T42" fmla="*/ 152 w 173"/>
                  <a:gd name="T43" fmla="*/ 54 h 64"/>
                  <a:gd name="T44" fmla="*/ 12 w 173"/>
                  <a:gd name="T45" fmla="*/ 54 h 64"/>
                  <a:gd name="T46" fmla="*/ 10 w 173"/>
                  <a:gd name="T47" fmla="*/ 52 h 64"/>
                  <a:gd name="T48" fmla="*/ 10 w 173"/>
                  <a:gd name="T49" fmla="*/ 12 h 64"/>
                  <a:gd name="T50" fmla="*/ 12 w 173"/>
                  <a:gd name="T51" fmla="*/ 10 h 64"/>
                  <a:gd name="T52" fmla="*/ 153 w 173"/>
                  <a:gd name="T53" fmla="*/ 10 h 64"/>
                  <a:gd name="T54" fmla="*/ 151 w 173"/>
                  <a:gd name="T55" fmla="*/ 17 h 64"/>
                  <a:gd name="T56" fmla="*/ 26 w 173"/>
                  <a:gd name="T57" fmla="*/ 17 h 64"/>
                  <a:gd name="T58" fmla="*/ 26 w 173"/>
                  <a:gd name="T59" fmla="*/ 21 h 64"/>
                  <a:gd name="T60" fmla="*/ 150 w 173"/>
                  <a:gd name="T61" fmla="*/ 2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4">
                    <a:moveTo>
                      <a:pt x="0" y="1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9"/>
                      <a:pt x="6" y="64"/>
                      <a:pt x="12" y="64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1" y="50"/>
                      <a:pt x="159" y="43"/>
                      <a:pt x="159" y="34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  <a:moveTo>
                      <a:pt x="150" y="21"/>
                    </a:moveTo>
                    <a:cubicBezTo>
                      <a:pt x="150" y="24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7"/>
                      <a:pt x="149" y="40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1" y="50"/>
                      <a:pt x="151" y="52"/>
                      <a:pt x="15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1" y="54"/>
                      <a:pt x="10" y="53"/>
                      <a:pt x="10" y="5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2"/>
                      <a:pt x="152" y="14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1"/>
                      <a:pt x="26" y="21"/>
                      <a:pt x="26" y="21"/>
                    </a:cubicBezTo>
                    <a:lnTo>
                      <a:pt x="150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0" name="Freeform 75">
                <a:extLst>
                  <a:ext uri="{FF2B5EF4-FFF2-40B4-BE49-F238E27FC236}">
                    <a16:creationId xmlns:a16="http://schemas.microsoft.com/office/drawing/2014/main" id="{53176F37-6A4C-4FAA-BA67-FC524CCED1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2139" y="2808028"/>
                <a:ext cx="652942" cy="243837"/>
              </a:xfrm>
              <a:custGeom>
                <a:avLst/>
                <a:gdLst>
                  <a:gd name="T0" fmla="*/ 12 w 173"/>
                  <a:gd name="T1" fmla="*/ 65 h 65"/>
                  <a:gd name="T2" fmla="*/ 173 w 173"/>
                  <a:gd name="T3" fmla="*/ 65 h 65"/>
                  <a:gd name="T4" fmla="*/ 173 w 173"/>
                  <a:gd name="T5" fmla="*/ 55 h 65"/>
                  <a:gd name="T6" fmla="*/ 162 w 173"/>
                  <a:gd name="T7" fmla="*/ 55 h 65"/>
                  <a:gd name="T8" fmla="*/ 159 w 173"/>
                  <a:gd name="T9" fmla="*/ 35 h 65"/>
                  <a:gd name="T10" fmla="*/ 164 w 173"/>
                  <a:gd name="T11" fmla="*/ 10 h 65"/>
                  <a:gd name="T12" fmla="*/ 173 w 173"/>
                  <a:gd name="T13" fmla="*/ 10 h 65"/>
                  <a:gd name="T14" fmla="*/ 173 w 173"/>
                  <a:gd name="T15" fmla="*/ 0 h 65"/>
                  <a:gd name="T16" fmla="*/ 12 w 173"/>
                  <a:gd name="T17" fmla="*/ 0 h 65"/>
                  <a:gd name="T18" fmla="*/ 0 w 173"/>
                  <a:gd name="T19" fmla="*/ 12 h 65"/>
                  <a:gd name="T20" fmla="*/ 0 w 173"/>
                  <a:gd name="T21" fmla="*/ 53 h 65"/>
                  <a:gd name="T22" fmla="*/ 12 w 173"/>
                  <a:gd name="T23" fmla="*/ 65 h 65"/>
                  <a:gd name="T24" fmla="*/ 10 w 173"/>
                  <a:gd name="T25" fmla="*/ 12 h 65"/>
                  <a:gd name="T26" fmla="*/ 12 w 173"/>
                  <a:gd name="T27" fmla="*/ 10 h 65"/>
                  <a:gd name="T28" fmla="*/ 153 w 173"/>
                  <a:gd name="T29" fmla="*/ 10 h 65"/>
                  <a:gd name="T30" fmla="*/ 151 w 173"/>
                  <a:gd name="T31" fmla="*/ 17 h 65"/>
                  <a:gd name="T32" fmla="*/ 26 w 173"/>
                  <a:gd name="T33" fmla="*/ 17 h 65"/>
                  <a:gd name="T34" fmla="*/ 26 w 173"/>
                  <a:gd name="T35" fmla="*/ 22 h 65"/>
                  <a:gd name="T36" fmla="*/ 150 w 173"/>
                  <a:gd name="T37" fmla="*/ 22 h 65"/>
                  <a:gd name="T38" fmla="*/ 149 w 173"/>
                  <a:gd name="T39" fmla="*/ 30 h 65"/>
                  <a:gd name="T40" fmla="*/ 25 w 173"/>
                  <a:gd name="T41" fmla="*/ 30 h 65"/>
                  <a:gd name="T42" fmla="*/ 25 w 173"/>
                  <a:gd name="T43" fmla="*/ 35 h 65"/>
                  <a:gd name="T44" fmla="*/ 149 w 173"/>
                  <a:gd name="T45" fmla="*/ 35 h 65"/>
                  <a:gd name="T46" fmla="*/ 150 w 173"/>
                  <a:gd name="T47" fmla="*/ 43 h 65"/>
                  <a:gd name="T48" fmla="*/ 26 w 173"/>
                  <a:gd name="T49" fmla="*/ 43 h 65"/>
                  <a:gd name="T50" fmla="*/ 26 w 173"/>
                  <a:gd name="T51" fmla="*/ 48 h 65"/>
                  <a:gd name="T52" fmla="*/ 150 w 173"/>
                  <a:gd name="T53" fmla="*/ 48 h 65"/>
                  <a:gd name="T54" fmla="*/ 152 w 173"/>
                  <a:gd name="T55" fmla="*/ 55 h 65"/>
                  <a:gd name="T56" fmla="*/ 12 w 173"/>
                  <a:gd name="T57" fmla="*/ 55 h 65"/>
                  <a:gd name="T58" fmla="*/ 10 w 173"/>
                  <a:gd name="T59" fmla="*/ 53 h 65"/>
                  <a:gd name="T60" fmla="*/ 10 w 173"/>
                  <a:gd name="T61" fmla="*/ 1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5">
                    <a:moveTo>
                      <a:pt x="12" y="65"/>
                    </a:move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1" y="50"/>
                      <a:pt x="159" y="43"/>
                      <a:pt x="159" y="35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9"/>
                      <a:pt x="6" y="65"/>
                      <a:pt x="12" y="65"/>
                    </a:cubicBezTo>
                    <a:close/>
                    <a:moveTo>
                      <a:pt x="10" y="12"/>
                    </a:move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3"/>
                      <a:pt x="152" y="15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5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41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150" y="48"/>
                      <a:pt x="150" y="48"/>
                      <a:pt x="150" y="48"/>
                    </a:cubicBezTo>
                    <a:cubicBezTo>
                      <a:pt x="151" y="50"/>
                      <a:pt x="151" y="53"/>
                      <a:pt x="15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5"/>
                      <a:pt x="10" y="54"/>
                      <a:pt x="10" y="53"/>
                    </a:cubicBez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76">
                <a:extLst>
                  <a:ext uri="{FF2B5EF4-FFF2-40B4-BE49-F238E27FC236}">
                    <a16:creationId xmlns:a16="http://schemas.microsoft.com/office/drawing/2014/main" id="{B876DDB4-1CB9-44E9-90BB-7B33550F49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2308" y="2750833"/>
                <a:ext cx="279831" cy="587012"/>
              </a:xfrm>
              <a:custGeom>
                <a:avLst/>
                <a:gdLst>
                  <a:gd name="T0" fmla="*/ 65 w 75"/>
                  <a:gd name="T1" fmla="*/ 16 h 156"/>
                  <a:gd name="T2" fmla="*/ 48 w 75"/>
                  <a:gd name="T3" fmla="*/ 16 h 156"/>
                  <a:gd name="T4" fmla="*/ 27 w 75"/>
                  <a:gd name="T5" fmla="*/ 9 h 156"/>
                  <a:gd name="T6" fmla="*/ 28 w 75"/>
                  <a:gd name="T7" fmla="*/ 2 h 156"/>
                  <a:gd name="T8" fmla="*/ 19 w 75"/>
                  <a:gd name="T9" fmla="*/ 0 h 156"/>
                  <a:gd name="T10" fmla="*/ 1 w 75"/>
                  <a:gd name="T11" fmla="*/ 139 h 156"/>
                  <a:gd name="T12" fmla="*/ 10 w 75"/>
                  <a:gd name="T13" fmla="*/ 150 h 156"/>
                  <a:gd name="T14" fmla="*/ 45 w 75"/>
                  <a:gd name="T15" fmla="*/ 155 h 156"/>
                  <a:gd name="T16" fmla="*/ 57 w 75"/>
                  <a:gd name="T17" fmla="*/ 146 h 156"/>
                  <a:gd name="T18" fmla="*/ 75 w 75"/>
                  <a:gd name="T19" fmla="*/ 8 h 156"/>
                  <a:gd name="T20" fmla="*/ 67 w 75"/>
                  <a:gd name="T21" fmla="*/ 7 h 156"/>
                  <a:gd name="T22" fmla="*/ 65 w 75"/>
                  <a:gd name="T23" fmla="*/ 16 h 156"/>
                  <a:gd name="T24" fmla="*/ 48 w 75"/>
                  <a:gd name="T25" fmla="*/ 145 h 156"/>
                  <a:gd name="T26" fmla="*/ 46 w 75"/>
                  <a:gd name="T27" fmla="*/ 146 h 156"/>
                  <a:gd name="T28" fmla="*/ 11 w 75"/>
                  <a:gd name="T29" fmla="*/ 142 h 156"/>
                  <a:gd name="T30" fmla="*/ 10 w 75"/>
                  <a:gd name="T31" fmla="*/ 140 h 156"/>
                  <a:gd name="T32" fmla="*/ 26 w 75"/>
                  <a:gd name="T33" fmla="*/ 18 h 156"/>
                  <a:gd name="T34" fmla="*/ 32 w 75"/>
                  <a:gd name="T35" fmla="*/ 21 h 156"/>
                  <a:gd name="T36" fmla="*/ 17 w 75"/>
                  <a:gd name="T37" fmla="*/ 129 h 156"/>
                  <a:gd name="T38" fmla="*/ 21 w 75"/>
                  <a:gd name="T39" fmla="*/ 129 h 156"/>
                  <a:gd name="T40" fmla="*/ 35 w 75"/>
                  <a:gd name="T41" fmla="*/ 22 h 156"/>
                  <a:gd name="T42" fmla="*/ 43 w 75"/>
                  <a:gd name="T43" fmla="*/ 24 h 156"/>
                  <a:gd name="T44" fmla="*/ 28 w 75"/>
                  <a:gd name="T45" fmla="*/ 131 h 156"/>
                  <a:gd name="T46" fmla="*/ 32 w 75"/>
                  <a:gd name="T47" fmla="*/ 131 h 156"/>
                  <a:gd name="T48" fmla="*/ 47 w 75"/>
                  <a:gd name="T49" fmla="*/ 25 h 156"/>
                  <a:gd name="T50" fmla="*/ 54 w 75"/>
                  <a:gd name="T51" fmla="*/ 25 h 156"/>
                  <a:gd name="T52" fmla="*/ 40 w 75"/>
                  <a:gd name="T53" fmla="*/ 132 h 156"/>
                  <a:gd name="T54" fmla="*/ 43 w 75"/>
                  <a:gd name="T55" fmla="*/ 132 h 156"/>
                  <a:gd name="T56" fmla="*/ 58 w 75"/>
                  <a:gd name="T57" fmla="*/ 25 h 156"/>
                  <a:gd name="T58" fmla="*/ 64 w 75"/>
                  <a:gd name="T59" fmla="*/ 25 h 156"/>
                  <a:gd name="T60" fmla="*/ 48 w 75"/>
                  <a:gd name="T61" fmla="*/ 14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" h="156">
                    <a:moveTo>
                      <a:pt x="65" y="16"/>
                    </a:moveTo>
                    <a:cubicBezTo>
                      <a:pt x="61" y="17"/>
                      <a:pt x="55" y="17"/>
                      <a:pt x="48" y="16"/>
                    </a:cubicBezTo>
                    <a:cubicBezTo>
                      <a:pt x="38" y="15"/>
                      <a:pt x="31" y="11"/>
                      <a:pt x="27" y="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0" y="144"/>
                      <a:pt x="4" y="150"/>
                      <a:pt x="10" y="15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1" y="156"/>
                      <a:pt x="56" y="152"/>
                      <a:pt x="57" y="146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67" y="7"/>
                      <a:pt x="67" y="7"/>
                      <a:pt x="67" y="7"/>
                    </a:cubicBezTo>
                    <a:lnTo>
                      <a:pt x="65" y="16"/>
                    </a:lnTo>
                    <a:close/>
                    <a:moveTo>
                      <a:pt x="48" y="145"/>
                    </a:moveTo>
                    <a:cubicBezTo>
                      <a:pt x="48" y="146"/>
                      <a:pt x="47" y="147"/>
                      <a:pt x="46" y="146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0" y="142"/>
                      <a:pt x="10" y="141"/>
                      <a:pt x="10" y="14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9"/>
                      <a:pt x="30" y="20"/>
                      <a:pt x="32" y="21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8" y="23"/>
                      <a:pt x="40" y="23"/>
                      <a:pt x="43" y="24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9" y="25"/>
                      <a:pt x="51" y="25"/>
                      <a:pt x="54" y="25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0" y="25"/>
                      <a:pt x="62" y="25"/>
                      <a:pt x="64" y="25"/>
                    </a:cubicBezTo>
                    <a:lnTo>
                      <a:pt x="48" y="1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Rectangle 77">
                <a:extLst>
                  <a:ext uri="{FF2B5EF4-FFF2-40B4-BE49-F238E27FC236}">
                    <a16:creationId xmlns:a16="http://schemas.microsoft.com/office/drawing/2014/main" id="{3ECDC043-C92F-4362-B4D3-B43E3F6465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4712" y="2570214"/>
                <a:ext cx="541610" cy="4214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3" name="Freeform 78">
                <a:extLst>
                  <a:ext uri="{FF2B5EF4-FFF2-40B4-BE49-F238E27FC236}">
                    <a16:creationId xmlns:a16="http://schemas.microsoft.com/office/drawing/2014/main" id="{C2AD8E88-65D9-4D23-9401-3909A6C6F31C}"/>
                  </a:ext>
                </a:extLst>
              </p:cNvPr>
              <p:cNvSpPr/>
              <p:nvPr/>
            </p:nvSpPr>
            <p:spPr bwMode="auto">
              <a:xfrm>
                <a:off x="4146143" y="2621388"/>
                <a:ext cx="57171" cy="219755"/>
              </a:xfrm>
              <a:custGeom>
                <a:avLst/>
                <a:gdLst>
                  <a:gd name="T0" fmla="*/ 10 w 15"/>
                  <a:gd name="T1" fmla="*/ 0 h 58"/>
                  <a:gd name="T2" fmla="*/ 5 w 15"/>
                  <a:gd name="T3" fmla="*/ 0 h 58"/>
                  <a:gd name="T4" fmla="*/ 5 w 15"/>
                  <a:gd name="T5" fmla="*/ 38 h 58"/>
                  <a:gd name="T6" fmla="*/ 0 w 15"/>
                  <a:gd name="T7" fmla="*/ 50 h 58"/>
                  <a:gd name="T8" fmla="*/ 7 w 15"/>
                  <a:gd name="T9" fmla="*/ 58 h 58"/>
                  <a:gd name="T10" fmla="*/ 15 w 15"/>
                  <a:gd name="T11" fmla="*/ 50 h 58"/>
                  <a:gd name="T12" fmla="*/ 10 w 15"/>
                  <a:gd name="T13" fmla="*/ 38 h 58"/>
                  <a:gd name="T14" fmla="*/ 10 w 1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8">
                    <a:moveTo>
                      <a:pt x="1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41"/>
                      <a:pt x="0" y="47"/>
                      <a:pt x="0" y="50"/>
                    </a:cubicBezTo>
                    <a:cubicBezTo>
                      <a:pt x="0" y="54"/>
                      <a:pt x="3" y="58"/>
                      <a:pt x="7" y="58"/>
                    </a:cubicBezTo>
                    <a:cubicBezTo>
                      <a:pt x="11" y="58"/>
                      <a:pt x="15" y="54"/>
                      <a:pt x="15" y="50"/>
                    </a:cubicBezTo>
                    <a:cubicBezTo>
                      <a:pt x="15" y="47"/>
                      <a:pt x="13" y="41"/>
                      <a:pt x="10" y="38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4" name="Rectangle 79">
                <a:extLst>
                  <a:ext uri="{FF2B5EF4-FFF2-40B4-BE49-F238E27FC236}">
                    <a16:creationId xmlns:a16="http://schemas.microsoft.com/office/drawing/2014/main" id="{363D66A6-E1C6-4D10-ADA9-41AC62A884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883" y="2630420"/>
                <a:ext cx="418242" cy="1595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" name="组合 216">
              <a:extLst>
                <a:ext uri="{FF2B5EF4-FFF2-40B4-BE49-F238E27FC236}">
                  <a16:creationId xmlns:a16="http://schemas.microsoft.com/office/drawing/2014/main" id="{24E4B1FD-5EB3-4300-BE24-7931B90BCB9B}"/>
                </a:ext>
              </a:extLst>
            </p:cNvPr>
            <p:cNvGrpSpPr/>
            <p:nvPr/>
          </p:nvGrpSpPr>
          <p:grpSpPr bwMode="auto">
            <a:xfrm>
              <a:off x="3803494" y="1591565"/>
              <a:ext cx="402900" cy="304877"/>
              <a:chOff x="3192968" y="2571029"/>
              <a:chExt cx="1012825" cy="766763"/>
            </a:xfrm>
            <a:solidFill>
              <a:schemeClr val="tx1">
                <a:lumMod val="95000"/>
                <a:lumOff val="5000"/>
              </a:schemeClr>
            </a:solidFill>
            <a:effectLst>
              <a:outerShdw blurRad="38100" sx="101000" sy="101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Freeform 74">
                <a:extLst>
                  <a:ext uri="{FF2B5EF4-FFF2-40B4-BE49-F238E27FC236}">
                    <a16:creationId xmlns:a16="http://schemas.microsoft.com/office/drawing/2014/main" id="{653D14A5-9F53-4ACE-959F-929A07BE1F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4175" y="3081969"/>
                <a:ext cx="649932" cy="240826"/>
              </a:xfrm>
              <a:custGeom>
                <a:avLst/>
                <a:gdLst>
                  <a:gd name="T0" fmla="*/ 0 w 173"/>
                  <a:gd name="T1" fmla="*/ 12 h 64"/>
                  <a:gd name="T2" fmla="*/ 0 w 173"/>
                  <a:gd name="T3" fmla="*/ 52 h 64"/>
                  <a:gd name="T4" fmla="*/ 12 w 173"/>
                  <a:gd name="T5" fmla="*/ 64 h 64"/>
                  <a:gd name="T6" fmla="*/ 173 w 173"/>
                  <a:gd name="T7" fmla="*/ 64 h 64"/>
                  <a:gd name="T8" fmla="*/ 173 w 173"/>
                  <a:gd name="T9" fmla="*/ 54 h 64"/>
                  <a:gd name="T10" fmla="*/ 162 w 173"/>
                  <a:gd name="T11" fmla="*/ 54 h 64"/>
                  <a:gd name="T12" fmla="*/ 159 w 173"/>
                  <a:gd name="T13" fmla="*/ 34 h 64"/>
                  <a:gd name="T14" fmla="*/ 164 w 173"/>
                  <a:gd name="T15" fmla="*/ 10 h 64"/>
                  <a:gd name="T16" fmla="*/ 173 w 173"/>
                  <a:gd name="T17" fmla="*/ 10 h 64"/>
                  <a:gd name="T18" fmla="*/ 173 w 173"/>
                  <a:gd name="T19" fmla="*/ 0 h 64"/>
                  <a:gd name="T20" fmla="*/ 12 w 173"/>
                  <a:gd name="T21" fmla="*/ 0 h 64"/>
                  <a:gd name="T22" fmla="*/ 0 w 173"/>
                  <a:gd name="T23" fmla="*/ 12 h 64"/>
                  <a:gd name="T24" fmla="*/ 150 w 173"/>
                  <a:gd name="T25" fmla="*/ 21 h 64"/>
                  <a:gd name="T26" fmla="*/ 149 w 173"/>
                  <a:gd name="T27" fmla="*/ 30 h 64"/>
                  <a:gd name="T28" fmla="*/ 25 w 173"/>
                  <a:gd name="T29" fmla="*/ 30 h 64"/>
                  <a:gd name="T30" fmla="*/ 25 w 173"/>
                  <a:gd name="T31" fmla="*/ 34 h 64"/>
                  <a:gd name="T32" fmla="*/ 149 w 173"/>
                  <a:gd name="T33" fmla="*/ 34 h 64"/>
                  <a:gd name="T34" fmla="*/ 150 w 173"/>
                  <a:gd name="T35" fmla="*/ 43 h 64"/>
                  <a:gd name="T36" fmla="*/ 26 w 173"/>
                  <a:gd name="T37" fmla="*/ 43 h 64"/>
                  <a:gd name="T38" fmla="*/ 26 w 173"/>
                  <a:gd name="T39" fmla="*/ 47 h 64"/>
                  <a:gd name="T40" fmla="*/ 150 w 173"/>
                  <a:gd name="T41" fmla="*/ 47 h 64"/>
                  <a:gd name="T42" fmla="*/ 152 w 173"/>
                  <a:gd name="T43" fmla="*/ 54 h 64"/>
                  <a:gd name="T44" fmla="*/ 12 w 173"/>
                  <a:gd name="T45" fmla="*/ 54 h 64"/>
                  <a:gd name="T46" fmla="*/ 10 w 173"/>
                  <a:gd name="T47" fmla="*/ 52 h 64"/>
                  <a:gd name="T48" fmla="*/ 10 w 173"/>
                  <a:gd name="T49" fmla="*/ 12 h 64"/>
                  <a:gd name="T50" fmla="*/ 12 w 173"/>
                  <a:gd name="T51" fmla="*/ 10 h 64"/>
                  <a:gd name="T52" fmla="*/ 153 w 173"/>
                  <a:gd name="T53" fmla="*/ 10 h 64"/>
                  <a:gd name="T54" fmla="*/ 151 w 173"/>
                  <a:gd name="T55" fmla="*/ 17 h 64"/>
                  <a:gd name="T56" fmla="*/ 26 w 173"/>
                  <a:gd name="T57" fmla="*/ 17 h 64"/>
                  <a:gd name="T58" fmla="*/ 26 w 173"/>
                  <a:gd name="T59" fmla="*/ 21 h 64"/>
                  <a:gd name="T60" fmla="*/ 150 w 173"/>
                  <a:gd name="T61" fmla="*/ 2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4">
                    <a:moveTo>
                      <a:pt x="0" y="1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9"/>
                      <a:pt x="6" y="64"/>
                      <a:pt x="12" y="64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1" y="50"/>
                      <a:pt x="159" y="43"/>
                      <a:pt x="159" y="34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  <a:moveTo>
                      <a:pt x="150" y="21"/>
                    </a:moveTo>
                    <a:cubicBezTo>
                      <a:pt x="150" y="24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7"/>
                      <a:pt x="149" y="40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1" y="50"/>
                      <a:pt x="151" y="52"/>
                      <a:pt x="15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1" y="54"/>
                      <a:pt x="10" y="53"/>
                      <a:pt x="10" y="5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2"/>
                      <a:pt x="152" y="14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1"/>
                      <a:pt x="26" y="21"/>
                      <a:pt x="26" y="21"/>
                    </a:cubicBezTo>
                    <a:lnTo>
                      <a:pt x="150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75">
                <a:extLst>
                  <a:ext uri="{FF2B5EF4-FFF2-40B4-BE49-F238E27FC236}">
                    <a16:creationId xmlns:a16="http://schemas.microsoft.com/office/drawing/2014/main" id="{C412774B-14A7-47AB-A903-8BF4B692A4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2139" y="2808028"/>
                <a:ext cx="652942" cy="243837"/>
              </a:xfrm>
              <a:custGeom>
                <a:avLst/>
                <a:gdLst>
                  <a:gd name="T0" fmla="*/ 12 w 173"/>
                  <a:gd name="T1" fmla="*/ 65 h 65"/>
                  <a:gd name="T2" fmla="*/ 173 w 173"/>
                  <a:gd name="T3" fmla="*/ 65 h 65"/>
                  <a:gd name="T4" fmla="*/ 173 w 173"/>
                  <a:gd name="T5" fmla="*/ 55 h 65"/>
                  <a:gd name="T6" fmla="*/ 162 w 173"/>
                  <a:gd name="T7" fmla="*/ 55 h 65"/>
                  <a:gd name="T8" fmla="*/ 159 w 173"/>
                  <a:gd name="T9" fmla="*/ 35 h 65"/>
                  <a:gd name="T10" fmla="*/ 164 w 173"/>
                  <a:gd name="T11" fmla="*/ 10 h 65"/>
                  <a:gd name="T12" fmla="*/ 173 w 173"/>
                  <a:gd name="T13" fmla="*/ 10 h 65"/>
                  <a:gd name="T14" fmla="*/ 173 w 173"/>
                  <a:gd name="T15" fmla="*/ 0 h 65"/>
                  <a:gd name="T16" fmla="*/ 12 w 173"/>
                  <a:gd name="T17" fmla="*/ 0 h 65"/>
                  <a:gd name="T18" fmla="*/ 0 w 173"/>
                  <a:gd name="T19" fmla="*/ 12 h 65"/>
                  <a:gd name="T20" fmla="*/ 0 w 173"/>
                  <a:gd name="T21" fmla="*/ 53 h 65"/>
                  <a:gd name="T22" fmla="*/ 12 w 173"/>
                  <a:gd name="T23" fmla="*/ 65 h 65"/>
                  <a:gd name="T24" fmla="*/ 10 w 173"/>
                  <a:gd name="T25" fmla="*/ 12 h 65"/>
                  <a:gd name="T26" fmla="*/ 12 w 173"/>
                  <a:gd name="T27" fmla="*/ 10 h 65"/>
                  <a:gd name="T28" fmla="*/ 153 w 173"/>
                  <a:gd name="T29" fmla="*/ 10 h 65"/>
                  <a:gd name="T30" fmla="*/ 151 w 173"/>
                  <a:gd name="T31" fmla="*/ 17 h 65"/>
                  <a:gd name="T32" fmla="*/ 26 w 173"/>
                  <a:gd name="T33" fmla="*/ 17 h 65"/>
                  <a:gd name="T34" fmla="*/ 26 w 173"/>
                  <a:gd name="T35" fmla="*/ 22 h 65"/>
                  <a:gd name="T36" fmla="*/ 150 w 173"/>
                  <a:gd name="T37" fmla="*/ 22 h 65"/>
                  <a:gd name="T38" fmla="*/ 149 w 173"/>
                  <a:gd name="T39" fmla="*/ 30 h 65"/>
                  <a:gd name="T40" fmla="*/ 25 w 173"/>
                  <a:gd name="T41" fmla="*/ 30 h 65"/>
                  <a:gd name="T42" fmla="*/ 25 w 173"/>
                  <a:gd name="T43" fmla="*/ 35 h 65"/>
                  <a:gd name="T44" fmla="*/ 149 w 173"/>
                  <a:gd name="T45" fmla="*/ 35 h 65"/>
                  <a:gd name="T46" fmla="*/ 150 w 173"/>
                  <a:gd name="T47" fmla="*/ 43 h 65"/>
                  <a:gd name="T48" fmla="*/ 26 w 173"/>
                  <a:gd name="T49" fmla="*/ 43 h 65"/>
                  <a:gd name="T50" fmla="*/ 26 w 173"/>
                  <a:gd name="T51" fmla="*/ 48 h 65"/>
                  <a:gd name="T52" fmla="*/ 150 w 173"/>
                  <a:gd name="T53" fmla="*/ 48 h 65"/>
                  <a:gd name="T54" fmla="*/ 152 w 173"/>
                  <a:gd name="T55" fmla="*/ 55 h 65"/>
                  <a:gd name="T56" fmla="*/ 12 w 173"/>
                  <a:gd name="T57" fmla="*/ 55 h 65"/>
                  <a:gd name="T58" fmla="*/ 10 w 173"/>
                  <a:gd name="T59" fmla="*/ 53 h 65"/>
                  <a:gd name="T60" fmla="*/ 10 w 173"/>
                  <a:gd name="T61" fmla="*/ 1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5">
                    <a:moveTo>
                      <a:pt x="12" y="65"/>
                    </a:move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1" y="50"/>
                      <a:pt x="159" y="43"/>
                      <a:pt x="159" y="35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9"/>
                      <a:pt x="6" y="65"/>
                      <a:pt x="12" y="65"/>
                    </a:cubicBezTo>
                    <a:close/>
                    <a:moveTo>
                      <a:pt x="10" y="12"/>
                    </a:move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3"/>
                      <a:pt x="152" y="15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5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41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150" y="48"/>
                      <a:pt x="150" y="48"/>
                      <a:pt x="150" y="48"/>
                    </a:cubicBezTo>
                    <a:cubicBezTo>
                      <a:pt x="151" y="50"/>
                      <a:pt x="151" y="53"/>
                      <a:pt x="15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5"/>
                      <a:pt x="10" y="54"/>
                      <a:pt x="10" y="53"/>
                    </a:cubicBez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76">
                <a:extLst>
                  <a:ext uri="{FF2B5EF4-FFF2-40B4-BE49-F238E27FC236}">
                    <a16:creationId xmlns:a16="http://schemas.microsoft.com/office/drawing/2014/main" id="{36D197CF-5DC3-453F-A75C-3AF8B36DB5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2308" y="2750833"/>
                <a:ext cx="279831" cy="587012"/>
              </a:xfrm>
              <a:custGeom>
                <a:avLst/>
                <a:gdLst>
                  <a:gd name="T0" fmla="*/ 65 w 75"/>
                  <a:gd name="T1" fmla="*/ 16 h 156"/>
                  <a:gd name="T2" fmla="*/ 48 w 75"/>
                  <a:gd name="T3" fmla="*/ 16 h 156"/>
                  <a:gd name="T4" fmla="*/ 27 w 75"/>
                  <a:gd name="T5" fmla="*/ 9 h 156"/>
                  <a:gd name="T6" fmla="*/ 28 w 75"/>
                  <a:gd name="T7" fmla="*/ 2 h 156"/>
                  <a:gd name="T8" fmla="*/ 19 w 75"/>
                  <a:gd name="T9" fmla="*/ 0 h 156"/>
                  <a:gd name="T10" fmla="*/ 1 w 75"/>
                  <a:gd name="T11" fmla="*/ 139 h 156"/>
                  <a:gd name="T12" fmla="*/ 10 w 75"/>
                  <a:gd name="T13" fmla="*/ 150 h 156"/>
                  <a:gd name="T14" fmla="*/ 45 w 75"/>
                  <a:gd name="T15" fmla="*/ 155 h 156"/>
                  <a:gd name="T16" fmla="*/ 57 w 75"/>
                  <a:gd name="T17" fmla="*/ 146 h 156"/>
                  <a:gd name="T18" fmla="*/ 75 w 75"/>
                  <a:gd name="T19" fmla="*/ 8 h 156"/>
                  <a:gd name="T20" fmla="*/ 67 w 75"/>
                  <a:gd name="T21" fmla="*/ 7 h 156"/>
                  <a:gd name="T22" fmla="*/ 65 w 75"/>
                  <a:gd name="T23" fmla="*/ 16 h 156"/>
                  <a:gd name="T24" fmla="*/ 48 w 75"/>
                  <a:gd name="T25" fmla="*/ 145 h 156"/>
                  <a:gd name="T26" fmla="*/ 46 w 75"/>
                  <a:gd name="T27" fmla="*/ 146 h 156"/>
                  <a:gd name="T28" fmla="*/ 11 w 75"/>
                  <a:gd name="T29" fmla="*/ 142 h 156"/>
                  <a:gd name="T30" fmla="*/ 10 w 75"/>
                  <a:gd name="T31" fmla="*/ 140 h 156"/>
                  <a:gd name="T32" fmla="*/ 26 w 75"/>
                  <a:gd name="T33" fmla="*/ 18 h 156"/>
                  <a:gd name="T34" fmla="*/ 32 w 75"/>
                  <a:gd name="T35" fmla="*/ 21 h 156"/>
                  <a:gd name="T36" fmla="*/ 17 w 75"/>
                  <a:gd name="T37" fmla="*/ 129 h 156"/>
                  <a:gd name="T38" fmla="*/ 21 w 75"/>
                  <a:gd name="T39" fmla="*/ 129 h 156"/>
                  <a:gd name="T40" fmla="*/ 35 w 75"/>
                  <a:gd name="T41" fmla="*/ 22 h 156"/>
                  <a:gd name="T42" fmla="*/ 43 w 75"/>
                  <a:gd name="T43" fmla="*/ 24 h 156"/>
                  <a:gd name="T44" fmla="*/ 28 w 75"/>
                  <a:gd name="T45" fmla="*/ 131 h 156"/>
                  <a:gd name="T46" fmla="*/ 32 w 75"/>
                  <a:gd name="T47" fmla="*/ 131 h 156"/>
                  <a:gd name="T48" fmla="*/ 47 w 75"/>
                  <a:gd name="T49" fmla="*/ 25 h 156"/>
                  <a:gd name="T50" fmla="*/ 54 w 75"/>
                  <a:gd name="T51" fmla="*/ 25 h 156"/>
                  <a:gd name="T52" fmla="*/ 40 w 75"/>
                  <a:gd name="T53" fmla="*/ 132 h 156"/>
                  <a:gd name="T54" fmla="*/ 43 w 75"/>
                  <a:gd name="T55" fmla="*/ 132 h 156"/>
                  <a:gd name="T56" fmla="*/ 58 w 75"/>
                  <a:gd name="T57" fmla="*/ 25 h 156"/>
                  <a:gd name="T58" fmla="*/ 64 w 75"/>
                  <a:gd name="T59" fmla="*/ 25 h 156"/>
                  <a:gd name="T60" fmla="*/ 48 w 75"/>
                  <a:gd name="T61" fmla="*/ 14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" h="156">
                    <a:moveTo>
                      <a:pt x="65" y="16"/>
                    </a:moveTo>
                    <a:cubicBezTo>
                      <a:pt x="61" y="17"/>
                      <a:pt x="55" y="17"/>
                      <a:pt x="48" y="16"/>
                    </a:cubicBezTo>
                    <a:cubicBezTo>
                      <a:pt x="38" y="15"/>
                      <a:pt x="31" y="11"/>
                      <a:pt x="27" y="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0" y="144"/>
                      <a:pt x="4" y="150"/>
                      <a:pt x="10" y="15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1" y="156"/>
                      <a:pt x="56" y="152"/>
                      <a:pt x="57" y="146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67" y="7"/>
                      <a:pt x="67" y="7"/>
                      <a:pt x="67" y="7"/>
                    </a:cubicBezTo>
                    <a:lnTo>
                      <a:pt x="65" y="16"/>
                    </a:lnTo>
                    <a:close/>
                    <a:moveTo>
                      <a:pt x="48" y="145"/>
                    </a:moveTo>
                    <a:cubicBezTo>
                      <a:pt x="48" y="146"/>
                      <a:pt x="47" y="147"/>
                      <a:pt x="46" y="146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0" y="142"/>
                      <a:pt x="10" y="141"/>
                      <a:pt x="10" y="14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9"/>
                      <a:pt x="30" y="20"/>
                      <a:pt x="32" y="21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8" y="23"/>
                      <a:pt x="40" y="23"/>
                      <a:pt x="43" y="24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9" y="25"/>
                      <a:pt x="51" y="25"/>
                      <a:pt x="54" y="25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0" y="25"/>
                      <a:pt x="62" y="25"/>
                      <a:pt x="64" y="25"/>
                    </a:cubicBezTo>
                    <a:lnTo>
                      <a:pt x="48" y="1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" name="Rectangle 77">
                <a:extLst>
                  <a:ext uri="{FF2B5EF4-FFF2-40B4-BE49-F238E27FC236}">
                    <a16:creationId xmlns:a16="http://schemas.microsoft.com/office/drawing/2014/main" id="{8215BF93-C1F2-4867-8D0D-0A39190EE9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4712" y="2570214"/>
                <a:ext cx="541610" cy="4214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" name="Freeform 78">
                <a:extLst>
                  <a:ext uri="{FF2B5EF4-FFF2-40B4-BE49-F238E27FC236}">
                    <a16:creationId xmlns:a16="http://schemas.microsoft.com/office/drawing/2014/main" id="{4F3E4432-AB8F-4F3A-AF43-5A0BA97E5CD0}"/>
                  </a:ext>
                </a:extLst>
              </p:cNvPr>
              <p:cNvSpPr/>
              <p:nvPr/>
            </p:nvSpPr>
            <p:spPr bwMode="auto">
              <a:xfrm>
                <a:off x="4146143" y="2621388"/>
                <a:ext cx="57171" cy="219755"/>
              </a:xfrm>
              <a:custGeom>
                <a:avLst/>
                <a:gdLst>
                  <a:gd name="T0" fmla="*/ 10 w 15"/>
                  <a:gd name="T1" fmla="*/ 0 h 58"/>
                  <a:gd name="T2" fmla="*/ 5 w 15"/>
                  <a:gd name="T3" fmla="*/ 0 h 58"/>
                  <a:gd name="T4" fmla="*/ 5 w 15"/>
                  <a:gd name="T5" fmla="*/ 38 h 58"/>
                  <a:gd name="T6" fmla="*/ 0 w 15"/>
                  <a:gd name="T7" fmla="*/ 50 h 58"/>
                  <a:gd name="T8" fmla="*/ 7 w 15"/>
                  <a:gd name="T9" fmla="*/ 58 h 58"/>
                  <a:gd name="T10" fmla="*/ 15 w 15"/>
                  <a:gd name="T11" fmla="*/ 50 h 58"/>
                  <a:gd name="T12" fmla="*/ 10 w 15"/>
                  <a:gd name="T13" fmla="*/ 38 h 58"/>
                  <a:gd name="T14" fmla="*/ 10 w 1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8">
                    <a:moveTo>
                      <a:pt x="1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41"/>
                      <a:pt x="0" y="47"/>
                      <a:pt x="0" y="50"/>
                    </a:cubicBezTo>
                    <a:cubicBezTo>
                      <a:pt x="0" y="54"/>
                      <a:pt x="3" y="58"/>
                      <a:pt x="7" y="58"/>
                    </a:cubicBezTo>
                    <a:cubicBezTo>
                      <a:pt x="11" y="58"/>
                      <a:pt x="15" y="54"/>
                      <a:pt x="15" y="50"/>
                    </a:cubicBezTo>
                    <a:cubicBezTo>
                      <a:pt x="15" y="47"/>
                      <a:pt x="13" y="41"/>
                      <a:pt x="10" y="38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" name="Rectangle 79">
                <a:extLst>
                  <a:ext uri="{FF2B5EF4-FFF2-40B4-BE49-F238E27FC236}">
                    <a16:creationId xmlns:a16="http://schemas.microsoft.com/office/drawing/2014/main" id="{C91DC84F-7A16-422C-B5AC-B8766E9FEC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883" y="2630420"/>
                <a:ext cx="418242" cy="1595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9" name="组合 216">
              <a:extLst>
                <a:ext uri="{FF2B5EF4-FFF2-40B4-BE49-F238E27FC236}">
                  <a16:creationId xmlns:a16="http://schemas.microsoft.com/office/drawing/2014/main" id="{3B00E1C2-9D90-40C7-8A89-A1FAE9B99A4D}"/>
                </a:ext>
              </a:extLst>
            </p:cNvPr>
            <p:cNvGrpSpPr/>
            <p:nvPr/>
          </p:nvGrpSpPr>
          <p:grpSpPr bwMode="auto">
            <a:xfrm>
              <a:off x="5955889" y="1591565"/>
              <a:ext cx="402900" cy="304877"/>
              <a:chOff x="3192968" y="2571029"/>
              <a:chExt cx="1012825" cy="766763"/>
            </a:xfrm>
            <a:solidFill>
              <a:schemeClr val="tx1">
                <a:lumMod val="95000"/>
                <a:lumOff val="5000"/>
              </a:schemeClr>
            </a:solidFill>
            <a:effectLst>
              <a:outerShdw blurRad="38100" sx="101000" sy="101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Freeform 74">
                <a:extLst>
                  <a:ext uri="{FF2B5EF4-FFF2-40B4-BE49-F238E27FC236}">
                    <a16:creationId xmlns:a16="http://schemas.microsoft.com/office/drawing/2014/main" id="{EEADD8B7-67DD-4206-B8C6-87EB46EDA6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4175" y="3081969"/>
                <a:ext cx="649932" cy="240826"/>
              </a:xfrm>
              <a:custGeom>
                <a:avLst/>
                <a:gdLst>
                  <a:gd name="T0" fmla="*/ 0 w 173"/>
                  <a:gd name="T1" fmla="*/ 12 h 64"/>
                  <a:gd name="T2" fmla="*/ 0 w 173"/>
                  <a:gd name="T3" fmla="*/ 52 h 64"/>
                  <a:gd name="T4" fmla="*/ 12 w 173"/>
                  <a:gd name="T5" fmla="*/ 64 h 64"/>
                  <a:gd name="T6" fmla="*/ 173 w 173"/>
                  <a:gd name="T7" fmla="*/ 64 h 64"/>
                  <a:gd name="T8" fmla="*/ 173 w 173"/>
                  <a:gd name="T9" fmla="*/ 54 h 64"/>
                  <a:gd name="T10" fmla="*/ 162 w 173"/>
                  <a:gd name="T11" fmla="*/ 54 h 64"/>
                  <a:gd name="T12" fmla="*/ 159 w 173"/>
                  <a:gd name="T13" fmla="*/ 34 h 64"/>
                  <a:gd name="T14" fmla="*/ 164 w 173"/>
                  <a:gd name="T15" fmla="*/ 10 h 64"/>
                  <a:gd name="T16" fmla="*/ 173 w 173"/>
                  <a:gd name="T17" fmla="*/ 10 h 64"/>
                  <a:gd name="T18" fmla="*/ 173 w 173"/>
                  <a:gd name="T19" fmla="*/ 0 h 64"/>
                  <a:gd name="T20" fmla="*/ 12 w 173"/>
                  <a:gd name="T21" fmla="*/ 0 h 64"/>
                  <a:gd name="T22" fmla="*/ 0 w 173"/>
                  <a:gd name="T23" fmla="*/ 12 h 64"/>
                  <a:gd name="T24" fmla="*/ 150 w 173"/>
                  <a:gd name="T25" fmla="*/ 21 h 64"/>
                  <a:gd name="T26" fmla="*/ 149 w 173"/>
                  <a:gd name="T27" fmla="*/ 30 h 64"/>
                  <a:gd name="T28" fmla="*/ 25 w 173"/>
                  <a:gd name="T29" fmla="*/ 30 h 64"/>
                  <a:gd name="T30" fmla="*/ 25 w 173"/>
                  <a:gd name="T31" fmla="*/ 34 h 64"/>
                  <a:gd name="T32" fmla="*/ 149 w 173"/>
                  <a:gd name="T33" fmla="*/ 34 h 64"/>
                  <a:gd name="T34" fmla="*/ 150 w 173"/>
                  <a:gd name="T35" fmla="*/ 43 h 64"/>
                  <a:gd name="T36" fmla="*/ 26 w 173"/>
                  <a:gd name="T37" fmla="*/ 43 h 64"/>
                  <a:gd name="T38" fmla="*/ 26 w 173"/>
                  <a:gd name="T39" fmla="*/ 47 h 64"/>
                  <a:gd name="T40" fmla="*/ 150 w 173"/>
                  <a:gd name="T41" fmla="*/ 47 h 64"/>
                  <a:gd name="T42" fmla="*/ 152 w 173"/>
                  <a:gd name="T43" fmla="*/ 54 h 64"/>
                  <a:gd name="T44" fmla="*/ 12 w 173"/>
                  <a:gd name="T45" fmla="*/ 54 h 64"/>
                  <a:gd name="T46" fmla="*/ 10 w 173"/>
                  <a:gd name="T47" fmla="*/ 52 h 64"/>
                  <a:gd name="T48" fmla="*/ 10 w 173"/>
                  <a:gd name="T49" fmla="*/ 12 h 64"/>
                  <a:gd name="T50" fmla="*/ 12 w 173"/>
                  <a:gd name="T51" fmla="*/ 10 h 64"/>
                  <a:gd name="T52" fmla="*/ 153 w 173"/>
                  <a:gd name="T53" fmla="*/ 10 h 64"/>
                  <a:gd name="T54" fmla="*/ 151 w 173"/>
                  <a:gd name="T55" fmla="*/ 17 h 64"/>
                  <a:gd name="T56" fmla="*/ 26 w 173"/>
                  <a:gd name="T57" fmla="*/ 17 h 64"/>
                  <a:gd name="T58" fmla="*/ 26 w 173"/>
                  <a:gd name="T59" fmla="*/ 21 h 64"/>
                  <a:gd name="T60" fmla="*/ 150 w 173"/>
                  <a:gd name="T61" fmla="*/ 2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4">
                    <a:moveTo>
                      <a:pt x="0" y="1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9"/>
                      <a:pt x="6" y="64"/>
                      <a:pt x="12" y="64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1" y="50"/>
                      <a:pt x="159" y="43"/>
                      <a:pt x="159" y="34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  <a:moveTo>
                      <a:pt x="150" y="21"/>
                    </a:moveTo>
                    <a:cubicBezTo>
                      <a:pt x="150" y="24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7"/>
                      <a:pt x="149" y="40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1" y="50"/>
                      <a:pt x="151" y="52"/>
                      <a:pt x="15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1" y="54"/>
                      <a:pt x="10" y="53"/>
                      <a:pt x="10" y="5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2"/>
                      <a:pt x="152" y="14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1"/>
                      <a:pt x="26" y="21"/>
                      <a:pt x="26" y="21"/>
                    </a:cubicBezTo>
                    <a:lnTo>
                      <a:pt x="150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75">
                <a:extLst>
                  <a:ext uri="{FF2B5EF4-FFF2-40B4-BE49-F238E27FC236}">
                    <a16:creationId xmlns:a16="http://schemas.microsoft.com/office/drawing/2014/main" id="{F7A9D3BA-7229-4889-A68E-7CF4B4221E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2139" y="2808028"/>
                <a:ext cx="652942" cy="243837"/>
              </a:xfrm>
              <a:custGeom>
                <a:avLst/>
                <a:gdLst>
                  <a:gd name="T0" fmla="*/ 12 w 173"/>
                  <a:gd name="T1" fmla="*/ 65 h 65"/>
                  <a:gd name="T2" fmla="*/ 173 w 173"/>
                  <a:gd name="T3" fmla="*/ 65 h 65"/>
                  <a:gd name="T4" fmla="*/ 173 w 173"/>
                  <a:gd name="T5" fmla="*/ 55 h 65"/>
                  <a:gd name="T6" fmla="*/ 162 w 173"/>
                  <a:gd name="T7" fmla="*/ 55 h 65"/>
                  <a:gd name="T8" fmla="*/ 159 w 173"/>
                  <a:gd name="T9" fmla="*/ 35 h 65"/>
                  <a:gd name="T10" fmla="*/ 164 w 173"/>
                  <a:gd name="T11" fmla="*/ 10 h 65"/>
                  <a:gd name="T12" fmla="*/ 173 w 173"/>
                  <a:gd name="T13" fmla="*/ 10 h 65"/>
                  <a:gd name="T14" fmla="*/ 173 w 173"/>
                  <a:gd name="T15" fmla="*/ 0 h 65"/>
                  <a:gd name="T16" fmla="*/ 12 w 173"/>
                  <a:gd name="T17" fmla="*/ 0 h 65"/>
                  <a:gd name="T18" fmla="*/ 0 w 173"/>
                  <a:gd name="T19" fmla="*/ 12 h 65"/>
                  <a:gd name="T20" fmla="*/ 0 w 173"/>
                  <a:gd name="T21" fmla="*/ 53 h 65"/>
                  <a:gd name="T22" fmla="*/ 12 w 173"/>
                  <a:gd name="T23" fmla="*/ 65 h 65"/>
                  <a:gd name="T24" fmla="*/ 10 w 173"/>
                  <a:gd name="T25" fmla="*/ 12 h 65"/>
                  <a:gd name="T26" fmla="*/ 12 w 173"/>
                  <a:gd name="T27" fmla="*/ 10 h 65"/>
                  <a:gd name="T28" fmla="*/ 153 w 173"/>
                  <a:gd name="T29" fmla="*/ 10 h 65"/>
                  <a:gd name="T30" fmla="*/ 151 w 173"/>
                  <a:gd name="T31" fmla="*/ 17 h 65"/>
                  <a:gd name="T32" fmla="*/ 26 w 173"/>
                  <a:gd name="T33" fmla="*/ 17 h 65"/>
                  <a:gd name="T34" fmla="*/ 26 w 173"/>
                  <a:gd name="T35" fmla="*/ 22 h 65"/>
                  <a:gd name="T36" fmla="*/ 150 w 173"/>
                  <a:gd name="T37" fmla="*/ 22 h 65"/>
                  <a:gd name="T38" fmla="*/ 149 w 173"/>
                  <a:gd name="T39" fmla="*/ 30 h 65"/>
                  <a:gd name="T40" fmla="*/ 25 w 173"/>
                  <a:gd name="T41" fmla="*/ 30 h 65"/>
                  <a:gd name="T42" fmla="*/ 25 w 173"/>
                  <a:gd name="T43" fmla="*/ 35 h 65"/>
                  <a:gd name="T44" fmla="*/ 149 w 173"/>
                  <a:gd name="T45" fmla="*/ 35 h 65"/>
                  <a:gd name="T46" fmla="*/ 150 w 173"/>
                  <a:gd name="T47" fmla="*/ 43 h 65"/>
                  <a:gd name="T48" fmla="*/ 26 w 173"/>
                  <a:gd name="T49" fmla="*/ 43 h 65"/>
                  <a:gd name="T50" fmla="*/ 26 w 173"/>
                  <a:gd name="T51" fmla="*/ 48 h 65"/>
                  <a:gd name="T52" fmla="*/ 150 w 173"/>
                  <a:gd name="T53" fmla="*/ 48 h 65"/>
                  <a:gd name="T54" fmla="*/ 152 w 173"/>
                  <a:gd name="T55" fmla="*/ 55 h 65"/>
                  <a:gd name="T56" fmla="*/ 12 w 173"/>
                  <a:gd name="T57" fmla="*/ 55 h 65"/>
                  <a:gd name="T58" fmla="*/ 10 w 173"/>
                  <a:gd name="T59" fmla="*/ 53 h 65"/>
                  <a:gd name="T60" fmla="*/ 10 w 173"/>
                  <a:gd name="T61" fmla="*/ 1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5">
                    <a:moveTo>
                      <a:pt x="12" y="65"/>
                    </a:move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1" y="50"/>
                      <a:pt x="159" y="43"/>
                      <a:pt x="159" y="35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9"/>
                      <a:pt x="6" y="65"/>
                      <a:pt x="12" y="65"/>
                    </a:cubicBezTo>
                    <a:close/>
                    <a:moveTo>
                      <a:pt x="10" y="12"/>
                    </a:move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3"/>
                      <a:pt x="152" y="15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5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41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150" y="48"/>
                      <a:pt x="150" y="48"/>
                      <a:pt x="150" y="48"/>
                    </a:cubicBezTo>
                    <a:cubicBezTo>
                      <a:pt x="151" y="50"/>
                      <a:pt x="151" y="53"/>
                      <a:pt x="15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5"/>
                      <a:pt x="10" y="54"/>
                      <a:pt x="10" y="53"/>
                    </a:cubicBez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76">
                <a:extLst>
                  <a:ext uri="{FF2B5EF4-FFF2-40B4-BE49-F238E27FC236}">
                    <a16:creationId xmlns:a16="http://schemas.microsoft.com/office/drawing/2014/main" id="{90139F60-6A9A-48EB-B605-F1C6A2B0F5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2308" y="2750833"/>
                <a:ext cx="279831" cy="587012"/>
              </a:xfrm>
              <a:custGeom>
                <a:avLst/>
                <a:gdLst>
                  <a:gd name="T0" fmla="*/ 65 w 75"/>
                  <a:gd name="T1" fmla="*/ 16 h 156"/>
                  <a:gd name="T2" fmla="*/ 48 w 75"/>
                  <a:gd name="T3" fmla="*/ 16 h 156"/>
                  <a:gd name="T4" fmla="*/ 27 w 75"/>
                  <a:gd name="T5" fmla="*/ 9 h 156"/>
                  <a:gd name="T6" fmla="*/ 28 w 75"/>
                  <a:gd name="T7" fmla="*/ 2 h 156"/>
                  <a:gd name="T8" fmla="*/ 19 w 75"/>
                  <a:gd name="T9" fmla="*/ 0 h 156"/>
                  <a:gd name="T10" fmla="*/ 1 w 75"/>
                  <a:gd name="T11" fmla="*/ 139 h 156"/>
                  <a:gd name="T12" fmla="*/ 10 w 75"/>
                  <a:gd name="T13" fmla="*/ 150 h 156"/>
                  <a:gd name="T14" fmla="*/ 45 w 75"/>
                  <a:gd name="T15" fmla="*/ 155 h 156"/>
                  <a:gd name="T16" fmla="*/ 57 w 75"/>
                  <a:gd name="T17" fmla="*/ 146 h 156"/>
                  <a:gd name="T18" fmla="*/ 75 w 75"/>
                  <a:gd name="T19" fmla="*/ 8 h 156"/>
                  <a:gd name="T20" fmla="*/ 67 w 75"/>
                  <a:gd name="T21" fmla="*/ 7 h 156"/>
                  <a:gd name="T22" fmla="*/ 65 w 75"/>
                  <a:gd name="T23" fmla="*/ 16 h 156"/>
                  <a:gd name="T24" fmla="*/ 48 w 75"/>
                  <a:gd name="T25" fmla="*/ 145 h 156"/>
                  <a:gd name="T26" fmla="*/ 46 w 75"/>
                  <a:gd name="T27" fmla="*/ 146 h 156"/>
                  <a:gd name="T28" fmla="*/ 11 w 75"/>
                  <a:gd name="T29" fmla="*/ 142 h 156"/>
                  <a:gd name="T30" fmla="*/ 10 w 75"/>
                  <a:gd name="T31" fmla="*/ 140 h 156"/>
                  <a:gd name="T32" fmla="*/ 26 w 75"/>
                  <a:gd name="T33" fmla="*/ 18 h 156"/>
                  <a:gd name="T34" fmla="*/ 32 w 75"/>
                  <a:gd name="T35" fmla="*/ 21 h 156"/>
                  <a:gd name="T36" fmla="*/ 17 w 75"/>
                  <a:gd name="T37" fmla="*/ 129 h 156"/>
                  <a:gd name="T38" fmla="*/ 21 w 75"/>
                  <a:gd name="T39" fmla="*/ 129 h 156"/>
                  <a:gd name="T40" fmla="*/ 35 w 75"/>
                  <a:gd name="T41" fmla="*/ 22 h 156"/>
                  <a:gd name="T42" fmla="*/ 43 w 75"/>
                  <a:gd name="T43" fmla="*/ 24 h 156"/>
                  <a:gd name="T44" fmla="*/ 28 w 75"/>
                  <a:gd name="T45" fmla="*/ 131 h 156"/>
                  <a:gd name="T46" fmla="*/ 32 w 75"/>
                  <a:gd name="T47" fmla="*/ 131 h 156"/>
                  <a:gd name="T48" fmla="*/ 47 w 75"/>
                  <a:gd name="T49" fmla="*/ 25 h 156"/>
                  <a:gd name="T50" fmla="*/ 54 w 75"/>
                  <a:gd name="T51" fmla="*/ 25 h 156"/>
                  <a:gd name="T52" fmla="*/ 40 w 75"/>
                  <a:gd name="T53" fmla="*/ 132 h 156"/>
                  <a:gd name="T54" fmla="*/ 43 w 75"/>
                  <a:gd name="T55" fmla="*/ 132 h 156"/>
                  <a:gd name="T56" fmla="*/ 58 w 75"/>
                  <a:gd name="T57" fmla="*/ 25 h 156"/>
                  <a:gd name="T58" fmla="*/ 64 w 75"/>
                  <a:gd name="T59" fmla="*/ 25 h 156"/>
                  <a:gd name="T60" fmla="*/ 48 w 75"/>
                  <a:gd name="T61" fmla="*/ 14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" h="156">
                    <a:moveTo>
                      <a:pt x="65" y="16"/>
                    </a:moveTo>
                    <a:cubicBezTo>
                      <a:pt x="61" y="17"/>
                      <a:pt x="55" y="17"/>
                      <a:pt x="48" y="16"/>
                    </a:cubicBezTo>
                    <a:cubicBezTo>
                      <a:pt x="38" y="15"/>
                      <a:pt x="31" y="11"/>
                      <a:pt x="27" y="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0" y="144"/>
                      <a:pt x="4" y="150"/>
                      <a:pt x="10" y="15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1" y="156"/>
                      <a:pt x="56" y="152"/>
                      <a:pt x="57" y="146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67" y="7"/>
                      <a:pt x="67" y="7"/>
                      <a:pt x="67" y="7"/>
                    </a:cubicBezTo>
                    <a:lnTo>
                      <a:pt x="65" y="16"/>
                    </a:lnTo>
                    <a:close/>
                    <a:moveTo>
                      <a:pt x="48" y="145"/>
                    </a:moveTo>
                    <a:cubicBezTo>
                      <a:pt x="48" y="146"/>
                      <a:pt x="47" y="147"/>
                      <a:pt x="46" y="146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0" y="142"/>
                      <a:pt x="10" y="141"/>
                      <a:pt x="10" y="14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9"/>
                      <a:pt x="30" y="20"/>
                      <a:pt x="32" y="21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8" y="23"/>
                      <a:pt x="40" y="23"/>
                      <a:pt x="43" y="24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9" y="25"/>
                      <a:pt x="51" y="25"/>
                      <a:pt x="54" y="25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0" y="25"/>
                      <a:pt x="62" y="25"/>
                      <a:pt x="64" y="25"/>
                    </a:cubicBezTo>
                    <a:lnTo>
                      <a:pt x="48" y="1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Rectangle 77">
                <a:extLst>
                  <a:ext uri="{FF2B5EF4-FFF2-40B4-BE49-F238E27FC236}">
                    <a16:creationId xmlns:a16="http://schemas.microsoft.com/office/drawing/2014/main" id="{80793C4C-70AF-401C-BCF9-5FFFDAE23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4712" y="2570214"/>
                <a:ext cx="541610" cy="4214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78">
                <a:extLst>
                  <a:ext uri="{FF2B5EF4-FFF2-40B4-BE49-F238E27FC236}">
                    <a16:creationId xmlns:a16="http://schemas.microsoft.com/office/drawing/2014/main" id="{F0F60E7E-F2D6-4F6E-BD08-1C047EFEE363}"/>
                  </a:ext>
                </a:extLst>
              </p:cNvPr>
              <p:cNvSpPr/>
              <p:nvPr/>
            </p:nvSpPr>
            <p:spPr bwMode="auto">
              <a:xfrm>
                <a:off x="4146143" y="2621388"/>
                <a:ext cx="57171" cy="219755"/>
              </a:xfrm>
              <a:custGeom>
                <a:avLst/>
                <a:gdLst>
                  <a:gd name="T0" fmla="*/ 10 w 15"/>
                  <a:gd name="T1" fmla="*/ 0 h 58"/>
                  <a:gd name="T2" fmla="*/ 5 w 15"/>
                  <a:gd name="T3" fmla="*/ 0 h 58"/>
                  <a:gd name="T4" fmla="*/ 5 w 15"/>
                  <a:gd name="T5" fmla="*/ 38 h 58"/>
                  <a:gd name="T6" fmla="*/ 0 w 15"/>
                  <a:gd name="T7" fmla="*/ 50 h 58"/>
                  <a:gd name="T8" fmla="*/ 7 w 15"/>
                  <a:gd name="T9" fmla="*/ 58 h 58"/>
                  <a:gd name="T10" fmla="*/ 15 w 15"/>
                  <a:gd name="T11" fmla="*/ 50 h 58"/>
                  <a:gd name="T12" fmla="*/ 10 w 15"/>
                  <a:gd name="T13" fmla="*/ 38 h 58"/>
                  <a:gd name="T14" fmla="*/ 10 w 1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8">
                    <a:moveTo>
                      <a:pt x="1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41"/>
                      <a:pt x="0" y="47"/>
                      <a:pt x="0" y="50"/>
                    </a:cubicBezTo>
                    <a:cubicBezTo>
                      <a:pt x="0" y="54"/>
                      <a:pt x="3" y="58"/>
                      <a:pt x="7" y="58"/>
                    </a:cubicBezTo>
                    <a:cubicBezTo>
                      <a:pt x="11" y="58"/>
                      <a:pt x="15" y="54"/>
                      <a:pt x="15" y="50"/>
                    </a:cubicBezTo>
                    <a:cubicBezTo>
                      <a:pt x="15" y="47"/>
                      <a:pt x="13" y="41"/>
                      <a:pt x="10" y="38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Rectangle 79">
                <a:extLst>
                  <a:ext uri="{FF2B5EF4-FFF2-40B4-BE49-F238E27FC236}">
                    <a16:creationId xmlns:a16="http://schemas.microsoft.com/office/drawing/2014/main" id="{EA452C02-8EED-4658-B927-068A1AD7F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883" y="2630420"/>
                <a:ext cx="418242" cy="1595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0" name="组合 216">
              <a:extLst>
                <a:ext uri="{FF2B5EF4-FFF2-40B4-BE49-F238E27FC236}">
                  <a16:creationId xmlns:a16="http://schemas.microsoft.com/office/drawing/2014/main" id="{892CDD37-8661-4719-B75F-C09954BEC781}"/>
                </a:ext>
              </a:extLst>
            </p:cNvPr>
            <p:cNvGrpSpPr/>
            <p:nvPr/>
          </p:nvGrpSpPr>
          <p:grpSpPr bwMode="auto">
            <a:xfrm>
              <a:off x="8134908" y="1591565"/>
              <a:ext cx="402900" cy="304877"/>
              <a:chOff x="3192968" y="2571029"/>
              <a:chExt cx="1012825" cy="766763"/>
            </a:xfrm>
            <a:solidFill>
              <a:schemeClr val="tx1">
                <a:lumMod val="95000"/>
                <a:lumOff val="5000"/>
              </a:schemeClr>
            </a:solidFill>
            <a:effectLst>
              <a:outerShdw blurRad="38100" sx="101000" sy="101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Freeform 74">
                <a:extLst>
                  <a:ext uri="{FF2B5EF4-FFF2-40B4-BE49-F238E27FC236}">
                    <a16:creationId xmlns:a16="http://schemas.microsoft.com/office/drawing/2014/main" id="{EA4FB056-8D12-41BE-87B0-0A223AD1DC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4175" y="3081969"/>
                <a:ext cx="649932" cy="240826"/>
              </a:xfrm>
              <a:custGeom>
                <a:avLst/>
                <a:gdLst>
                  <a:gd name="T0" fmla="*/ 0 w 173"/>
                  <a:gd name="T1" fmla="*/ 12 h 64"/>
                  <a:gd name="T2" fmla="*/ 0 w 173"/>
                  <a:gd name="T3" fmla="*/ 52 h 64"/>
                  <a:gd name="T4" fmla="*/ 12 w 173"/>
                  <a:gd name="T5" fmla="*/ 64 h 64"/>
                  <a:gd name="T6" fmla="*/ 173 w 173"/>
                  <a:gd name="T7" fmla="*/ 64 h 64"/>
                  <a:gd name="T8" fmla="*/ 173 w 173"/>
                  <a:gd name="T9" fmla="*/ 54 h 64"/>
                  <a:gd name="T10" fmla="*/ 162 w 173"/>
                  <a:gd name="T11" fmla="*/ 54 h 64"/>
                  <a:gd name="T12" fmla="*/ 159 w 173"/>
                  <a:gd name="T13" fmla="*/ 34 h 64"/>
                  <a:gd name="T14" fmla="*/ 164 w 173"/>
                  <a:gd name="T15" fmla="*/ 10 h 64"/>
                  <a:gd name="T16" fmla="*/ 173 w 173"/>
                  <a:gd name="T17" fmla="*/ 10 h 64"/>
                  <a:gd name="T18" fmla="*/ 173 w 173"/>
                  <a:gd name="T19" fmla="*/ 0 h 64"/>
                  <a:gd name="T20" fmla="*/ 12 w 173"/>
                  <a:gd name="T21" fmla="*/ 0 h 64"/>
                  <a:gd name="T22" fmla="*/ 0 w 173"/>
                  <a:gd name="T23" fmla="*/ 12 h 64"/>
                  <a:gd name="T24" fmla="*/ 150 w 173"/>
                  <a:gd name="T25" fmla="*/ 21 h 64"/>
                  <a:gd name="T26" fmla="*/ 149 w 173"/>
                  <a:gd name="T27" fmla="*/ 30 h 64"/>
                  <a:gd name="T28" fmla="*/ 25 w 173"/>
                  <a:gd name="T29" fmla="*/ 30 h 64"/>
                  <a:gd name="T30" fmla="*/ 25 w 173"/>
                  <a:gd name="T31" fmla="*/ 34 h 64"/>
                  <a:gd name="T32" fmla="*/ 149 w 173"/>
                  <a:gd name="T33" fmla="*/ 34 h 64"/>
                  <a:gd name="T34" fmla="*/ 150 w 173"/>
                  <a:gd name="T35" fmla="*/ 43 h 64"/>
                  <a:gd name="T36" fmla="*/ 26 w 173"/>
                  <a:gd name="T37" fmla="*/ 43 h 64"/>
                  <a:gd name="T38" fmla="*/ 26 w 173"/>
                  <a:gd name="T39" fmla="*/ 47 h 64"/>
                  <a:gd name="T40" fmla="*/ 150 w 173"/>
                  <a:gd name="T41" fmla="*/ 47 h 64"/>
                  <a:gd name="T42" fmla="*/ 152 w 173"/>
                  <a:gd name="T43" fmla="*/ 54 h 64"/>
                  <a:gd name="T44" fmla="*/ 12 w 173"/>
                  <a:gd name="T45" fmla="*/ 54 h 64"/>
                  <a:gd name="T46" fmla="*/ 10 w 173"/>
                  <a:gd name="T47" fmla="*/ 52 h 64"/>
                  <a:gd name="T48" fmla="*/ 10 w 173"/>
                  <a:gd name="T49" fmla="*/ 12 h 64"/>
                  <a:gd name="T50" fmla="*/ 12 w 173"/>
                  <a:gd name="T51" fmla="*/ 10 h 64"/>
                  <a:gd name="T52" fmla="*/ 153 w 173"/>
                  <a:gd name="T53" fmla="*/ 10 h 64"/>
                  <a:gd name="T54" fmla="*/ 151 w 173"/>
                  <a:gd name="T55" fmla="*/ 17 h 64"/>
                  <a:gd name="T56" fmla="*/ 26 w 173"/>
                  <a:gd name="T57" fmla="*/ 17 h 64"/>
                  <a:gd name="T58" fmla="*/ 26 w 173"/>
                  <a:gd name="T59" fmla="*/ 21 h 64"/>
                  <a:gd name="T60" fmla="*/ 150 w 173"/>
                  <a:gd name="T61" fmla="*/ 2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4">
                    <a:moveTo>
                      <a:pt x="0" y="1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9"/>
                      <a:pt x="6" y="64"/>
                      <a:pt x="12" y="64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1" y="50"/>
                      <a:pt x="159" y="43"/>
                      <a:pt x="159" y="34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  <a:moveTo>
                      <a:pt x="150" y="21"/>
                    </a:moveTo>
                    <a:cubicBezTo>
                      <a:pt x="150" y="24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7"/>
                      <a:pt x="149" y="40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1" y="50"/>
                      <a:pt x="151" y="52"/>
                      <a:pt x="15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1" y="54"/>
                      <a:pt x="10" y="53"/>
                      <a:pt x="10" y="5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2"/>
                      <a:pt x="152" y="14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1"/>
                      <a:pt x="26" y="21"/>
                      <a:pt x="26" y="21"/>
                    </a:cubicBezTo>
                    <a:lnTo>
                      <a:pt x="150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75">
                <a:extLst>
                  <a:ext uri="{FF2B5EF4-FFF2-40B4-BE49-F238E27FC236}">
                    <a16:creationId xmlns:a16="http://schemas.microsoft.com/office/drawing/2014/main" id="{AEE5CE20-169E-4B10-9CD9-FA1D46F4CF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2139" y="2808028"/>
                <a:ext cx="652942" cy="243837"/>
              </a:xfrm>
              <a:custGeom>
                <a:avLst/>
                <a:gdLst>
                  <a:gd name="T0" fmla="*/ 12 w 173"/>
                  <a:gd name="T1" fmla="*/ 65 h 65"/>
                  <a:gd name="T2" fmla="*/ 173 w 173"/>
                  <a:gd name="T3" fmla="*/ 65 h 65"/>
                  <a:gd name="T4" fmla="*/ 173 w 173"/>
                  <a:gd name="T5" fmla="*/ 55 h 65"/>
                  <a:gd name="T6" fmla="*/ 162 w 173"/>
                  <a:gd name="T7" fmla="*/ 55 h 65"/>
                  <a:gd name="T8" fmla="*/ 159 w 173"/>
                  <a:gd name="T9" fmla="*/ 35 h 65"/>
                  <a:gd name="T10" fmla="*/ 164 w 173"/>
                  <a:gd name="T11" fmla="*/ 10 h 65"/>
                  <a:gd name="T12" fmla="*/ 173 w 173"/>
                  <a:gd name="T13" fmla="*/ 10 h 65"/>
                  <a:gd name="T14" fmla="*/ 173 w 173"/>
                  <a:gd name="T15" fmla="*/ 0 h 65"/>
                  <a:gd name="T16" fmla="*/ 12 w 173"/>
                  <a:gd name="T17" fmla="*/ 0 h 65"/>
                  <a:gd name="T18" fmla="*/ 0 w 173"/>
                  <a:gd name="T19" fmla="*/ 12 h 65"/>
                  <a:gd name="T20" fmla="*/ 0 w 173"/>
                  <a:gd name="T21" fmla="*/ 53 h 65"/>
                  <a:gd name="T22" fmla="*/ 12 w 173"/>
                  <a:gd name="T23" fmla="*/ 65 h 65"/>
                  <a:gd name="T24" fmla="*/ 10 w 173"/>
                  <a:gd name="T25" fmla="*/ 12 h 65"/>
                  <a:gd name="T26" fmla="*/ 12 w 173"/>
                  <a:gd name="T27" fmla="*/ 10 h 65"/>
                  <a:gd name="T28" fmla="*/ 153 w 173"/>
                  <a:gd name="T29" fmla="*/ 10 h 65"/>
                  <a:gd name="T30" fmla="*/ 151 w 173"/>
                  <a:gd name="T31" fmla="*/ 17 h 65"/>
                  <a:gd name="T32" fmla="*/ 26 w 173"/>
                  <a:gd name="T33" fmla="*/ 17 h 65"/>
                  <a:gd name="T34" fmla="*/ 26 w 173"/>
                  <a:gd name="T35" fmla="*/ 22 h 65"/>
                  <a:gd name="T36" fmla="*/ 150 w 173"/>
                  <a:gd name="T37" fmla="*/ 22 h 65"/>
                  <a:gd name="T38" fmla="*/ 149 w 173"/>
                  <a:gd name="T39" fmla="*/ 30 h 65"/>
                  <a:gd name="T40" fmla="*/ 25 w 173"/>
                  <a:gd name="T41" fmla="*/ 30 h 65"/>
                  <a:gd name="T42" fmla="*/ 25 w 173"/>
                  <a:gd name="T43" fmla="*/ 35 h 65"/>
                  <a:gd name="T44" fmla="*/ 149 w 173"/>
                  <a:gd name="T45" fmla="*/ 35 h 65"/>
                  <a:gd name="T46" fmla="*/ 150 w 173"/>
                  <a:gd name="T47" fmla="*/ 43 h 65"/>
                  <a:gd name="T48" fmla="*/ 26 w 173"/>
                  <a:gd name="T49" fmla="*/ 43 h 65"/>
                  <a:gd name="T50" fmla="*/ 26 w 173"/>
                  <a:gd name="T51" fmla="*/ 48 h 65"/>
                  <a:gd name="T52" fmla="*/ 150 w 173"/>
                  <a:gd name="T53" fmla="*/ 48 h 65"/>
                  <a:gd name="T54" fmla="*/ 152 w 173"/>
                  <a:gd name="T55" fmla="*/ 55 h 65"/>
                  <a:gd name="T56" fmla="*/ 12 w 173"/>
                  <a:gd name="T57" fmla="*/ 55 h 65"/>
                  <a:gd name="T58" fmla="*/ 10 w 173"/>
                  <a:gd name="T59" fmla="*/ 53 h 65"/>
                  <a:gd name="T60" fmla="*/ 10 w 173"/>
                  <a:gd name="T61" fmla="*/ 1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5">
                    <a:moveTo>
                      <a:pt x="12" y="65"/>
                    </a:move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1" y="50"/>
                      <a:pt x="159" y="43"/>
                      <a:pt x="159" y="35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9"/>
                      <a:pt x="6" y="65"/>
                      <a:pt x="12" y="65"/>
                    </a:cubicBezTo>
                    <a:close/>
                    <a:moveTo>
                      <a:pt x="10" y="12"/>
                    </a:move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3"/>
                      <a:pt x="152" y="15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5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41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150" y="48"/>
                      <a:pt x="150" y="48"/>
                      <a:pt x="150" y="48"/>
                    </a:cubicBezTo>
                    <a:cubicBezTo>
                      <a:pt x="151" y="50"/>
                      <a:pt x="151" y="53"/>
                      <a:pt x="15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5"/>
                      <a:pt x="10" y="54"/>
                      <a:pt x="10" y="53"/>
                    </a:cubicBez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Freeform 76">
                <a:extLst>
                  <a:ext uri="{FF2B5EF4-FFF2-40B4-BE49-F238E27FC236}">
                    <a16:creationId xmlns:a16="http://schemas.microsoft.com/office/drawing/2014/main" id="{F0604EDD-0CC8-47E5-A52C-19BBA6D9D6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2308" y="2750833"/>
                <a:ext cx="279831" cy="587012"/>
              </a:xfrm>
              <a:custGeom>
                <a:avLst/>
                <a:gdLst>
                  <a:gd name="T0" fmla="*/ 65 w 75"/>
                  <a:gd name="T1" fmla="*/ 16 h 156"/>
                  <a:gd name="T2" fmla="*/ 48 w 75"/>
                  <a:gd name="T3" fmla="*/ 16 h 156"/>
                  <a:gd name="T4" fmla="*/ 27 w 75"/>
                  <a:gd name="T5" fmla="*/ 9 h 156"/>
                  <a:gd name="T6" fmla="*/ 28 w 75"/>
                  <a:gd name="T7" fmla="*/ 2 h 156"/>
                  <a:gd name="T8" fmla="*/ 19 w 75"/>
                  <a:gd name="T9" fmla="*/ 0 h 156"/>
                  <a:gd name="T10" fmla="*/ 1 w 75"/>
                  <a:gd name="T11" fmla="*/ 139 h 156"/>
                  <a:gd name="T12" fmla="*/ 10 w 75"/>
                  <a:gd name="T13" fmla="*/ 150 h 156"/>
                  <a:gd name="T14" fmla="*/ 45 w 75"/>
                  <a:gd name="T15" fmla="*/ 155 h 156"/>
                  <a:gd name="T16" fmla="*/ 57 w 75"/>
                  <a:gd name="T17" fmla="*/ 146 h 156"/>
                  <a:gd name="T18" fmla="*/ 75 w 75"/>
                  <a:gd name="T19" fmla="*/ 8 h 156"/>
                  <a:gd name="T20" fmla="*/ 67 w 75"/>
                  <a:gd name="T21" fmla="*/ 7 h 156"/>
                  <a:gd name="T22" fmla="*/ 65 w 75"/>
                  <a:gd name="T23" fmla="*/ 16 h 156"/>
                  <a:gd name="T24" fmla="*/ 48 w 75"/>
                  <a:gd name="T25" fmla="*/ 145 h 156"/>
                  <a:gd name="T26" fmla="*/ 46 w 75"/>
                  <a:gd name="T27" fmla="*/ 146 h 156"/>
                  <a:gd name="T28" fmla="*/ 11 w 75"/>
                  <a:gd name="T29" fmla="*/ 142 h 156"/>
                  <a:gd name="T30" fmla="*/ 10 w 75"/>
                  <a:gd name="T31" fmla="*/ 140 h 156"/>
                  <a:gd name="T32" fmla="*/ 26 w 75"/>
                  <a:gd name="T33" fmla="*/ 18 h 156"/>
                  <a:gd name="T34" fmla="*/ 32 w 75"/>
                  <a:gd name="T35" fmla="*/ 21 h 156"/>
                  <a:gd name="T36" fmla="*/ 17 w 75"/>
                  <a:gd name="T37" fmla="*/ 129 h 156"/>
                  <a:gd name="T38" fmla="*/ 21 w 75"/>
                  <a:gd name="T39" fmla="*/ 129 h 156"/>
                  <a:gd name="T40" fmla="*/ 35 w 75"/>
                  <a:gd name="T41" fmla="*/ 22 h 156"/>
                  <a:gd name="T42" fmla="*/ 43 w 75"/>
                  <a:gd name="T43" fmla="*/ 24 h 156"/>
                  <a:gd name="T44" fmla="*/ 28 w 75"/>
                  <a:gd name="T45" fmla="*/ 131 h 156"/>
                  <a:gd name="T46" fmla="*/ 32 w 75"/>
                  <a:gd name="T47" fmla="*/ 131 h 156"/>
                  <a:gd name="T48" fmla="*/ 47 w 75"/>
                  <a:gd name="T49" fmla="*/ 25 h 156"/>
                  <a:gd name="T50" fmla="*/ 54 w 75"/>
                  <a:gd name="T51" fmla="*/ 25 h 156"/>
                  <a:gd name="T52" fmla="*/ 40 w 75"/>
                  <a:gd name="T53" fmla="*/ 132 h 156"/>
                  <a:gd name="T54" fmla="*/ 43 w 75"/>
                  <a:gd name="T55" fmla="*/ 132 h 156"/>
                  <a:gd name="T56" fmla="*/ 58 w 75"/>
                  <a:gd name="T57" fmla="*/ 25 h 156"/>
                  <a:gd name="T58" fmla="*/ 64 w 75"/>
                  <a:gd name="T59" fmla="*/ 25 h 156"/>
                  <a:gd name="T60" fmla="*/ 48 w 75"/>
                  <a:gd name="T61" fmla="*/ 14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" h="156">
                    <a:moveTo>
                      <a:pt x="65" y="16"/>
                    </a:moveTo>
                    <a:cubicBezTo>
                      <a:pt x="61" y="17"/>
                      <a:pt x="55" y="17"/>
                      <a:pt x="48" y="16"/>
                    </a:cubicBezTo>
                    <a:cubicBezTo>
                      <a:pt x="38" y="15"/>
                      <a:pt x="31" y="11"/>
                      <a:pt x="27" y="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0" y="144"/>
                      <a:pt x="4" y="150"/>
                      <a:pt x="10" y="15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1" y="156"/>
                      <a:pt x="56" y="152"/>
                      <a:pt x="57" y="146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67" y="7"/>
                      <a:pt x="67" y="7"/>
                      <a:pt x="67" y="7"/>
                    </a:cubicBezTo>
                    <a:lnTo>
                      <a:pt x="65" y="16"/>
                    </a:lnTo>
                    <a:close/>
                    <a:moveTo>
                      <a:pt x="48" y="145"/>
                    </a:moveTo>
                    <a:cubicBezTo>
                      <a:pt x="48" y="146"/>
                      <a:pt x="47" y="147"/>
                      <a:pt x="46" y="146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0" y="142"/>
                      <a:pt x="10" y="141"/>
                      <a:pt x="10" y="14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9"/>
                      <a:pt x="30" y="20"/>
                      <a:pt x="32" y="21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8" y="23"/>
                      <a:pt x="40" y="23"/>
                      <a:pt x="43" y="24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9" y="25"/>
                      <a:pt x="51" y="25"/>
                      <a:pt x="54" y="25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0" y="25"/>
                      <a:pt x="62" y="25"/>
                      <a:pt x="64" y="25"/>
                    </a:cubicBezTo>
                    <a:lnTo>
                      <a:pt x="48" y="1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Rectangle 77">
                <a:extLst>
                  <a:ext uri="{FF2B5EF4-FFF2-40B4-BE49-F238E27FC236}">
                    <a16:creationId xmlns:a16="http://schemas.microsoft.com/office/drawing/2014/main" id="{562A2024-A29C-4666-8FA5-179F3D51EC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4712" y="2570214"/>
                <a:ext cx="541610" cy="4214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78">
                <a:extLst>
                  <a:ext uri="{FF2B5EF4-FFF2-40B4-BE49-F238E27FC236}">
                    <a16:creationId xmlns:a16="http://schemas.microsoft.com/office/drawing/2014/main" id="{F841B9FE-C2CF-4142-8C38-72EF4233D099}"/>
                  </a:ext>
                </a:extLst>
              </p:cNvPr>
              <p:cNvSpPr/>
              <p:nvPr/>
            </p:nvSpPr>
            <p:spPr bwMode="auto">
              <a:xfrm>
                <a:off x="4146143" y="2621388"/>
                <a:ext cx="57171" cy="219755"/>
              </a:xfrm>
              <a:custGeom>
                <a:avLst/>
                <a:gdLst>
                  <a:gd name="T0" fmla="*/ 10 w 15"/>
                  <a:gd name="T1" fmla="*/ 0 h 58"/>
                  <a:gd name="T2" fmla="*/ 5 w 15"/>
                  <a:gd name="T3" fmla="*/ 0 h 58"/>
                  <a:gd name="T4" fmla="*/ 5 w 15"/>
                  <a:gd name="T5" fmla="*/ 38 h 58"/>
                  <a:gd name="T6" fmla="*/ 0 w 15"/>
                  <a:gd name="T7" fmla="*/ 50 h 58"/>
                  <a:gd name="T8" fmla="*/ 7 w 15"/>
                  <a:gd name="T9" fmla="*/ 58 h 58"/>
                  <a:gd name="T10" fmla="*/ 15 w 15"/>
                  <a:gd name="T11" fmla="*/ 50 h 58"/>
                  <a:gd name="T12" fmla="*/ 10 w 15"/>
                  <a:gd name="T13" fmla="*/ 38 h 58"/>
                  <a:gd name="T14" fmla="*/ 10 w 1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8">
                    <a:moveTo>
                      <a:pt x="1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41"/>
                      <a:pt x="0" y="47"/>
                      <a:pt x="0" y="50"/>
                    </a:cubicBezTo>
                    <a:cubicBezTo>
                      <a:pt x="0" y="54"/>
                      <a:pt x="3" y="58"/>
                      <a:pt x="7" y="58"/>
                    </a:cubicBezTo>
                    <a:cubicBezTo>
                      <a:pt x="11" y="58"/>
                      <a:pt x="15" y="54"/>
                      <a:pt x="15" y="50"/>
                    </a:cubicBezTo>
                    <a:cubicBezTo>
                      <a:pt x="15" y="47"/>
                      <a:pt x="13" y="41"/>
                      <a:pt x="10" y="38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Rectangle 79">
                <a:extLst>
                  <a:ext uri="{FF2B5EF4-FFF2-40B4-BE49-F238E27FC236}">
                    <a16:creationId xmlns:a16="http://schemas.microsoft.com/office/drawing/2014/main" id="{DD15EEC8-71B5-4B09-8181-F25BCA1CD0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883" y="2630420"/>
                <a:ext cx="418242" cy="1595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680EB9A3-884C-4392-BA39-726981C00AA1}"/>
              </a:ext>
            </a:extLst>
          </p:cNvPr>
          <p:cNvSpPr txBox="1"/>
          <p:nvPr/>
        </p:nvSpPr>
        <p:spPr>
          <a:xfrm>
            <a:off x="2528615" y="233337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9041882-5374-472D-BAB3-B312FC5F3127}"/>
              </a:ext>
            </a:extLst>
          </p:cNvPr>
          <p:cNvSpPr txBox="1"/>
          <p:nvPr/>
        </p:nvSpPr>
        <p:spPr>
          <a:xfrm>
            <a:off x="2528615" y="279636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70A9A74-76C2-4E29-AFDD-D21B3A44E91A}"/>
              </a:ext>
            </a:extLst>
          </p:cNvPr>
          <p:cNvSpPr txBox="1"/>
          <p:nvPr/>
        </p:nvSpPr>
        <p:spPr>
          <a:xfrm>
            <a:off x="2528615" y="32277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26704BB-E8F5-4475-AF0C-771AA7C1EA7F}"/>
              </a:ext>
            </a:extLst>
          </p:cNvPr>
          <p:cNvSpPr txBox="1"/>
          <p:nvPr/>
        </p:nvSpPr>
        <p:spPr>
          <a:xfrm>
            <a:off x="4601360" y="233337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1985B3F-AFF4-4B83-A960-7F7390A383CA}"/>
              </a:ext>
            </a:extLst>
          </p:cNvPr>
          <p:cNvSpPr txBox="1"/>
          <p:nvPr/>
        </p:nvSpPr>
        <p:spPr>
          <a:xfrm>
            <a:off x="4601360" y="279636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9505E64-60A6-4E7D-A495-398B2905C0E1}"/>
              </a:ext>
            </a:extLst>
          </p:cNvPr>
          <p:cNvSpPr txBox="1"/>
          <p:nvPr/>
        </p:nvSpPr>
        <p:spPr>
          <a:xfrm>
            <a:off x="4601360" y="32277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432D29A-354E-449C-83DB-BB03C313EE4B}"/>
              </a:ext>
            </a:extLst>
          </p:cNvPr>
          <p:cNvSpPr txBox="1"/>
          <p:nvPr/>
        </p:nvSpPr>
        <p:spPr>
          <a:xfrm>
            <a:off x="6658710" y="233337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8296F82-E0B5-4A3A-B89E-DD2CC25B7013}"/>
              </a:ext>
            </a:extLst>
          </p:cNvPr>
          <p:cNvSpPr txBox="1"/>
          <p:nvPr/>
        </p:nvSpPr>
        <p:spPr>
          <a:xfrm>
            <a:off x="6658710" y="279636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46C17EC-8183-4B9A-8693-DF960736B9A1}"/>
              </a:ext>
            </a:extLst>
          </p:cNvPr>
          <p:cNvSpPr txBox="1"/>
          <p:nvPr/>
        </p:nvSpPr>
        <p:spPr>
          <a:xfrm>
            <a:off x="6658710" y="32277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54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CB5D03F-FC4B-45A5-B135-0C6B468654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5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84B4DDE-679B-49D2-A020-F129004C780D}"/>
              </a:ext>
            </a:extLst>
          </p:cNvPr>
          <p:cNvSpPr/>
          <p:nvPr/>
        </p:nvSpPr>
        <p:spPr>
          <a:xfrm>
            <a:off x="2816124" y="2271541"/>
            <a:ext cx="6327876" cy="138189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4C4A0A6-B662-47F6-ACD5-A3BCBB1BE81B}"/>
              </a:ext>
            </a:extLst>
          </p:cNvPr>
          <p:cNvSpPr/>
          <p:nvPr/>
        </p:nvSpPr>
        <p:spPr>
          <a:xfrm>
            <a:off x="3475881" y="3054044"/>
            <a:ext cx="3667992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8D6A25AC-57E4-47E6-9548-7372ADF23D0F}"/>
              </a:ext>
            </a:extLst>
          </p:cNvPr>
          <p:cNvSpPr txBox="1"/>
          <p:nvPr/>
        </p:nvSpPr>
        <p:spPr>
          <a:xfrm>
            <a:off x="3475881" y="2439267"/>
            <a:ext cx="32491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 年 工 作 计 划</a:t>
            </a:r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E449B035-3D76-4313-9B9E-FC97B70A52D4}"/>
              </a:ext>
            </a:extLst>
          </p:cNvPr>
          <p:cNvSpPr txBox="1"/>
          <p:nvPr/>
        </p:nvSpPr>
        <p:spPr>
          <a:xfrm>
            <a:off x="8499500" y="4688785"/>
            <a:ext cx="491962" cy="530915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E393BA-9E1D-45C4-8E38-C9ADE4FC3546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BCD47969-84F6-4EFF-BC5A-337C74746547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378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38CCB254-C3AF-4F27-8F38-F5CFEC8961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5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60E00EF-0F77-452D-B43D-61A3D57BAAFB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Text Box 3">
            <a:extLst>
              <a:ext uri="{FF2B5EF4-FFF2-40B4-BE49-F238E27FC236}">
                <a16:creationId xmlns:a16="http://schemas.microsoft.com/office/drawing/2014/main" id="{0D949AB4-7193-4ECB-823A-899394484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290" y="225733"/>
            <a:ext cx="14350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 O M P A N Y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46B8A08-0A35-47B1-A8A1-7E507B7E8EC7}"/>
              </a:ext>
            </a:extLst>
          </p:cNvPr>
          <p:cNvSpPr/>
          <p:nvPr/>
        </p:nvSpPr>
        <p:spPr>
          <a:xfrm>
            <a:off x="41030" y="178563"/>
            <a:ext cx="715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目 录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08ED398-39F1-4C67-B442-DFD92CDE3F5C}"/>
              </a:ext>
            </a:extLst>
          </p:cNvPr>
          <p:cNvSpPr/>
          <p:nvPr/>
        </p:nvSpPr>
        <p:spPr>
          <a:xfrm>
            <a:off x="2816124" y="2177143"/>
            <a:ext cx="6327876" cy="185492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D316396-25CB-4E14-9C51-946A78910453}"/>
              </a:ext>
            </a:extLst>
          </p:cNvPr>
          <p:cNvSpPr/>
          <p:nvPr/>
        </p:nvSpPr>
        <p:spPr>
          <a:xfrm>
            <a:off x="3814194" y="2652601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6" name="TextBox 76">
            <a:extLst>
              <a:ext uri="{FF2B5EF4-FFF2-40B4-BE49-F238E27FC236}">
                <a16:creationId xmlns:a16="http://schemas.microsoft.com/office/drawing/2014/main" id="{E0041CC3-85C6-43D7-B129-691F5868D380}"/>
              </a:ext>
            </a:extLst>
          </p:cNvPr>
          <p:cNvSpPr txBox="1"/>
          <p:nvPr/>
        </p:nvSpPr>
        <p:spPr>
          <a:xfrm>
            <a:off x="3814055" y="2375636"/>
            <a:ext cx="1553503" cy="3000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年度工作概述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06B3BF3-9162-4FA9-8CFF-2C9F5164C0F7}"/>
              </a:ext>
            </a:extLst>
          </p:cNvPr>
          <p:cNvSpPr/>
          <p:nvPr/>
        </p:nvSpPr>
        <p:spPr>
          <a:xfrm>
            <a:off x="3814194" y="351013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8" name="TextBox 76">
            <a:extLst>
              <a:ext uri="{FF2B5EF4-FFF2-40B4-BE49-F238E27FC236}">
                <a16:creationId xmlns:a16="http://schemas.microsoft.com/office/drawing/2014/main" id="{1FE47D1C-06F3-4C04-908F-02075F360E30}"/>
              </a:ext>
            </a:extLst>
          </p:cNvPr>
          <p:cNvSpPr txBox="1"/>
          <p:nvPr/>
        </p:nvSpPr>
        <p:spPr>
          <a:xfrm>
            <a:off x="3814054" y="3233106"/>
            <a:ext cx="1912319" cy="3000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成功项目展示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1AE3051-16CE-41F1-9968-3D42FA1C2302}"/>
              </a:ext>
            </a:extLst>
          </p:cNvPr>
          <p:cNvSpPr/>
          <p:nvPr/>
        </p:nvSpPr>
        <p:spPr>
          <a:xfrm>
            <a:off x="6920151" y="2652601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0" name="TextBox 76">
            <a:extLst>
              <a:ext uri="{FF2B5EF4-FFF2-40B4-BE49-F238E27FC236}">
                <a16:creationId xmlns:a16="http://schemas.microsoft.com/office/drawing/2014/main" id="{D633C80B-3835-4AF8-AB77-BE41F028DFB7}"/>
              </a:ext>
            </a:extLst>
          </p:cNvPr>
          <p:cNvSpPr txBox="1"/>
          <p:nvPr/>
        </p:nvSpPr>
        <p:spPr>
          <a:xfrm>
            <a:off x="6920150" y="2375637"/>
            <a:ext cx="1452978" cy="3000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333C1EC-39FB-4460-B30B-6B80851ECA41}"/>
              </a:ext>
            </a:extLst>
          </p:cNvPr>
          <p:cNvSpPr/>
          <p:nvPr/>
        </p:nvSpPr>
        <p:spPr>
          <a:xfrm>
            <a:off x="6920151" y="351013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2" name="TextBox 76">
            <a:extLst>
              <a:ext uri="{FF2B5EF4-FFF2-40B4-BE49-F238E27FC236}">
                <a16:creationId xmlns:a16="http://schemas.microsoft.com/office/drawing/2014/main" id="{AAEC0628-F5C9-4757-A3B4-10A861FA6281}"/>
              </a:ext>
            </a:extLst>
          </p:cNvPr>
          <p:cNvSpPr txBox="1"/>
          <p:nvPr/>
        </p:nvSpPr>
        <p:spPr>
          <a:xfrm>
            <a:off x="6920149" y="3233107"/>
            <a:ext cx="1360381" cy="3000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明年工作计划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id="{47DB4316-3BB8-45C8-9194-D234FD985CA2}"/>
              </a:ext>
            </a:extLst>
          </p:cNvPr>
          <p:cNvSpPr txBox="1"/>
          <p:nvPr/>
        </p:nvSpPr>
        <p:spPr>
          <a:xfrm>
            <a:off x="3293539" y="2314786"/>
            <a:ext cx="491962" cy="530915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4" name="TextBox 37">
            <a:extLst>
              <a:ext uri="{FF2B5EF4-FFF2-40B4-BE49-F238E27FC236}">
                <a16:creationId xmlns:a16="http://schemas.microsoft.com/office/drawing/2014/main" id="{98B0E2C3-5B81-46D5-8E88-08AAFA6CF865}"/>
              </a:ext>
            </a:extLst>
          </p:cNvPr>
          <p:cNvSpPr txBox="1"/>
          <p:nvPr/>
        </p:nvSpPr>
        <p:spPr>
          <a:xfrm>
            <a:off x="3293539" y="3139170"/>
            <a:ext cx="491962" cy="530915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5" name="TextBox 37">
            <a:extLst>
              <a:ext uri="{FF2B5EF4-FFF2-40B4-BE49-F238E27FC236}">
                <a16:creationId xmlns:a16="http://schemas.microsoft.com/office/drawing/2014/main" id="{90BE8233-CE2D-40D1-A651-F5FBC2C9F8AC}"/>
              </a:ext>
            </a:extLst>
          </p:cNvPr>
          <p:cNvSpPr txBox="1"/>
          <p:nvPr/>
        </p:nvSpPr>
        <p:spPr>
          <a:xfrm>
            <a:off x="6325426" y="2325570"/>
            <a:ext cx="491962" cy="530915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6" name="TextBox 37">
            <a:extLst>
              <a:ext uri="{FF2B5EF4-FFF2-40B4-BE49-F238E27FC236}">
                <a16:creationId xmlns:a16="http://schemas.microsoft.com/office/drawing/2014/main" id="{A73D5DE7-720C-42F2-B31B-701FD9ECFE7F}"/>
              </a:ext>
            </a:extLst>
          </p:cNvPr>
          <p:cNvSpPr txBox="1"/>
          <p:nvPr/>
        </p:nvSpPr>
        <p:spPr>
          <a:xfrm>
            <a:off x="6351096" y="3162161"/>
            <a:ext cx="491962" cy="530915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25128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9FEAFC2-103D-4D4F-9BAF-4C5780B0D4FD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C6B05598-57DC-46D9-A245-CC9FD0241B01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65EFDBC-9D5B-4A97-AA03-A30727AD675B}"/>
              </a:ext>
            </a:extLst>
          </p:cNvPr>
          <p:cNvGrpSpPr/>
          <p:nvPr/>
        </p:nvGrpSpPr>
        <p:grpSpPr>
          <a:xfrm>
            <a:off x="573235" y="1110883"/>
            <a:ext cx="8090126" cy="3186025"/>
            <a:chOff x="937260" y="1811655"/>
            <a:chExt cx="10337265" cy="4070985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5BF98BED-00CA-4435-8A38-5680267A4E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4947835" y="2756186"/>
              <a:ext cx="2301059" cy="230105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10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889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170C613-364C-4694-A6A0-562DA8774DE2}"/>
                </a:ext>
              </a:extLst>
            </p:cNvPr>
            <p:cNvSpPr/>
            <p:nvPr/>
          </p:nvSpPr>
          <p:spPr>
            <a:xfrm>
              <a:off x="6618742" y="4154853"/>
              <a:ext cx="951238" cy="481919"/>
            </a:xfrm>
            <a:prstGeom prst="rect">
              <a:avLst/>
            </a:prstGeom>
            <a:solidFill>
              <a:srgbClr val="F5F5F5"/>
            </a:solid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4A95FB7-9967-4176-9215-FDBECB5B7A7A}"/>
                </a:ext>
              </a:extLst>
            </p:cNvPr>
            <p:cNvSpPr/>
            <p:nvPr/>
          </p:nvSpPr>
          <p:spPr>
            <a:xfrm flipH="1">
              <a:off x="4641805" y="3124558"/>
              <a:ext cx="951238" cy="481919"/>
            </a:xfrm>
            <a:prstGeom prst="rect">
              <a:avLst/>
            </a:prstGeom>
            <a:solidFill>
              <a:srgbClr val="F5F5F5"/>
            </a:solid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AB9A679-D456-4208-9338-4B291039FB9D}"/>
                </a:ext>
              </a:extLst>
            </p:cNvPr>
            <p:cNvSpPr/>
            <p:nvPr/>
          </p:nvSpPr>
          <p:spPr>
            <a:xfrm>
              <a:off x="6618742" y="3124558"/>
              <a:ext cx="951238" cy="481919"/>
            </a:xfrm>
            <a:prstGeom prst="rect">
              <a:avLst/>
            </a:prstGeom>
            <a:solidFill>
              <a:srgbClr val="F5F5F5"/>
            </a:solid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DFEE394-9EA8-41F4-ABE5-3FC186B9BEE0}"/>
                </a:ext>
              </a:extLst>
            </p:cNvPr>
            <p:cNvSpPr/>
            <p:nvPr/>
          </p:nvSpPr>
          <p:spPr>
            <a:xfrm flipH="1">
              <a:off x="4641805" y="4154853"/>
              <a:ext cx="951238" cy="481919"/>
            </a:xfrm>
            <a:prstGeom prst="rect">
              <a:avLst/>
            </a:prstGeom>
            <a:solidFill>
              <a:srgbClr val="F5F5F5"/>
            </a:solid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24">
              <a:extLst>
                <a:ext uri="{FF2B5EF4-FFF2-40B4-BE49-F238E27FC236}">
                  <a16:creationId xmlns:a16="http://schemas.microsoft.com/office/drawing/2014/main" id="{B805FB71-647F-415F-A72C-582ECCB87F0C}"/>
                </a:ext>
              </a:extLst>
            </p:cNvPr>
            <p:cNvSpPr/>
            <p:nvPr/>
          </p:nvSpPr>
          <p:spPr bwMode="auto">
            <a:xfrm rot="2700000">
              <a:off x="5010837" y="2815796"/>
              <a:ext cx="2182407" cy="2180463"/>
            </a:xfrm>
            <a:custGeom>
              <a:avLst/>
              <a:gdLst>
                <a:gd name="T0" fmla="*/ 391 w 475"/>
                <a:gd name="T1" fmla="*/ 390 h 475"/>
                <a:gd name="T2" fmla="*/ 85 w 475"/>
                <a:gd name="T3" fmla="*/ 390 h 475"/>
                <a:gd name="T4" fmla="*/ 85 w 475"/>
                <a:gd name="T5" fmla="*/ 84 h 475"/>
                <a:gd name="T6" fmla="*/ 391 w 475"/>
                <a:gd name="T7" fmla="*/ 84 h 475"/>
                <a:gd name="T8" fmla="*/ 391 w 475"/>
                <a:gd name="T9" fmla="*/ 39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475">
                  <a:moveTo>
                    <a:pt x="391" y="390"/>
                  </a:moveTo>
                  <a:cubicBezTo>
                    <a:pt x="306" y="475"/>
                    <a:pt x="169" y="475"/>
                    <a:pt x="85" y="390"/>
                  </a:cubicBezTo>
                  <a:cubicBezTo>
                    <a:pt x="0" y="306"/>
                    <a:pt x="0" y="169"/>
                    <a:pt x="85" y="84"/>
                  </a:cubicBezTo>
                  <a:cubicBezTo>
                    <a:pt x="169" y="0"/>
                    <a:pt x="306" y="0"/>
                    <a:pt x="391" y="84"/>
                  </a:cubicBezTo>
                  <a:cubicBezTo>
                    <a:pt x="475" y="169"/>
                    <a:pt x="475" y="306"/>
                    <a:pt x="391" y="390"/>
                  </a:cubicBezTo>
                  <a:close/>
                </a:path>
              </a:pathLst>
            </a:custGeom>
            <a:solidFill>
              <a:srgbClr val="F5F5F5"/>
            </a:solidFill>
            <a:ln w="22225">
              <a:solidFill>
                <a:schemeClr val="bg2">
                  <a:lumMod val="10000"/>
                </a:schemeClr>
              </a:solidFill>
            </a:ln>
            <a:effectLst>
              <a:outerShdw blurRad="228600" sx="106000" sy="106000" algn="c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4DDA9D39-7E46-4B33-BD13-6ECA9966AB9F}"/>
                </a:ext>
              </a:extLst>
            </p:cNvPr>
            <p:cNvCxnSpPr/>
            <p:nvPr/>
          </p:nvCxnSpPr>
          <p:spPr>
            <a:xfrm flipV="1">
              <a:off x="7572375" y="1811655"/>
              <a:ext cx="0" cy="1230852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0F4093D-83DF-4831-89D4-89C29DC06C20}"/>
                </a:ext>
              </a:extLst>
            </p:cNvPr>
            <p:cNvSpPr/>
            <p:nvPr/>
          </p:nvSpPr>
          <p:spPr>
            <a:xfrm>
              <a:off x="7462416" y="3011195"/>
              <a:ext cx="3812109" cy="688691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>
              <a:outerShdw blurRad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pc="3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DC7C4ED-5DD5-49C7-88DC-780B6A180A92}"/>
                </a:ext>
              </a:extLst>
            </p:cNvPr>
            <p:cNvSpPr/>
            <p:nvPr/>
          </p:nvSpPr>
          <p:spPr>
            <a:xfrm>
              <a:off x="7462416" y="4062591"/>
              <a:ext cx="3812109" cy="688691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>
              <a:outerShdw blurRad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2DE6CB20-FEB8-4195-8EF1-30C92AACA91D}"/>
                </a:ext>
              </a:extLst>
            </p:cNvPr>
            <p:cNvCxnSpPr/>
            <p:nvPr/>
          </p:nvCxnSpPr>
          <p:spPr>
            <a:xfrm>
              <a:off x="4641805" y="4740159"/>
              <a:ext cx="0" cy="1142481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FB0F2AA7-669B-4865-ABF5-F38CCB60E101}"/>
                </a:ext>
              </a:extLst>
            </p:cNvPr>
            <p:cNvCxnSpPr/>
            <p:nvPr/>
          </p:nvCxnSpPr>
          <p:spPr>
            <a:xfrm flipV="1">
              <a:off x="4641805" y="1811655"/>
              <a:ext cx="0" cy="1199541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DCD33C3-020C-41AC-9059-5D608B8441E2}"/>
                </a:ext>
              </a:extLst>
            </p:cNvPr>
            <p:cNvSpPr/>
            <p:nvPr/>
          </p:nvSpPr>
          <p:spPr>
            <a:xfrm flipH="1">
              <a:off x="937260" y="3011195"/>
              <a:ext cx="3812109" cy="688691"/>
            </a:xfrm>
            <a:prstGeom prst="rect">
              <a:avLst/>
            </a:prstGeom>
            <a:solidFill>
              <a:srgbClr val="553C32"/>
            </a:solidFill>
            <a:ln>
              <a:noFill/>
            </a:ln>
            <a:effectLst>
              <a:outerShdw blurRad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D1E1039-3801-47B0-B5B3-8CF437A31A81}"/>
                </a:ext>
              </a:extLst>
            </p:cNvPr>
            <p:cNvSpPr/>
            <p:nvPr/>
          </p:nvSpPr>
          <p:spPr>
            <a:xfrm flipH="1">
              <a:off x="937260" y="4062591"/>
              <a:ext cx="3812109" cy="688691"/>
            </a:xfrm>
            <a:prstGeom prst="rect">
              <a:avLst/>
            </a:prstGeom>
            <a:solidFill>
              <a:srgbClr val="553C32"/>
            </a:solidFill>
            <a:ln>
              <a:noFill/>
            </a:ln>
            <a:effectLst>
              <a:outerShdw blurRad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60B18293-AB0A-4006-BD93-9171164F40C7}"/>
                </a:ext>
              </a:extLst>
            </p:cNvPr>
            <p:cNvCxnSpPr/>
            <p:nvPr/>
          </p:nvCxnSpPr>
          <p:spPr>
            <a:xfrm>
              <a:off x="7572375" y="4753282"/>
              <a:ext cx="0" cy="1129358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D084445-75DA-445D-B9EC-5B59FE881D7D}"/>
                </a:ext>
              </a:extLst>
            </p:cNvPr>
            <p:cNvSpPr txBox="1"/>
            <p:nvPr/>
          </p:nvSpPr>
          <p:spPr>
            <a:xfrm>
              <a:off x="5213618" y="4090665"/>
              <a:ext cx="1778751" cy="393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完成情况</a:t>
              </a: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11CC92EA-D618-4EB9-9D77-A491962899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9435" y="3245636"/>
              <a:ext cx="574148" cy="689943"/>
            </a:xfrm>
            <a:custGeom>
              <a:avLst/>
              <a:gdLst>
                <a:gd name="T0" fmla="*/ 109 w 442"/>
                <a:gd name="T1" fmla="*/ 531 h 531"/>
                <a:gd name="T2" fmla="*/ 350 w 442"/>
                <a:gd name="T3" fmla="*/ 518 h 531"/>
                <a:gd name="T4" fmla="*/ 358 w 442"/>
                <a:gd name="T5" fmla="*/ 338 h 531"/>
                <a:gd name="T6" fmla="*/ 86 w 442"/>
                <a:gd name="T7" fmla="*/ 187 h 531"/>
                <a:gd name="T8" fmla="*/ 104 w 442"/>
                <a:gd name="T9" fmla="*/ 194 h 531"/>
                <a:gd name="T10" fmla="*/ 111 w 442"/>
                <a:gd name="T11" fmla="*/ 183 h 531"/>
                <a:gd name="T12" fmla="*/ 117 w 442"/>
                <a:gd name="T13" fmla="*/ 176 h 531"/>
                <a:gd name="T14" fmla="*/ 86 w 442"/>
                <a:gd name="T15" fmla="*/ 187 h 531"/>
                <a:gd name="T16" fmla="*/ 221 w 442"/>
                <a:gd name="T17" fmla="*/ 88 h 531"/>
                <a:gd name="T18" fmla="*/ 224 w 442"/>
                <a:gd name="T19" fmla="*/ 69 h 531"/>
                <a:gd name="T20" fmla="*/ 238 w 442"/>
                <a:gd name="T21" fmla="*/ 101 h 531"/>
                <a:gd name="T22" fmla="*/ 220 w 442"/>
                <a:gd name="T23" fmla="*/ 137 h 531"/>
                <a:gd name="T24" fmla="*/ 233 w 442"/>
                <a:gd name="T25" fmla="*/ 158 h 531"/>
                <a:gd name="T26" fmla="*/ 238 w 442"/>
                <a:gd name="T27" fmla="*/ 131 h 531"/>
                <a:gd name="T28" fmla="*/ 242 w 442"/>
                <a:gd name="T29" fmla="*/ 125 h 531"/>
                <a:gd name="T30" fmla="*/ 285 w 442"/>
                <a:gd name="T31" fmla="*/ 122 h 531"/>
                <a:gd name="T32" fmla="*/ 251 w 442"/>
                <a:gd name="T33" fmla="*/ 149 h 531"/>
                <a:gd name="T34" fmla="*/ 262 w 442"/>
                <a:gd name="T35" fmla="*/ 213 h 531"/>
                <a:gd name="T36" fmla="*/ 293 w 442"/>
                <a:gd name="T37" fmla="*/ 201 h 531"/>
                <a:gd name="T38" fmla="*/ 359 w 442"/>
                <a:gd name="T39" fmla="*/ 255 h 531"/>
                <a:gd name="T40" fmla="*/ 353 w 442"/>
                <a:gd name="T41" fmla="*/ 218 h 531"/>
                <a:gd name="T42" fmla="*/ 322 w 442"/>
                <a:gd name="T43" fmla="*/ 163 h 531"/>
                <a:gd name="T44" fmla="*/ 325 w 442"/>
                <a:gd name="T45" fmla="*/ 128 h 531"/>
                <a:gd name="T46" fmla="*/ 305 w 442"/>
                <a:gd name="T47" fmla="*/ 125 h 531"/>
                <a:gd name="T48" fmla="*/ 324 w 442"/>
                <a:gd name="T49" fmla="*/ 119 h 531"/>
                <a:gd name="T50" fmla="*/ 350 w 442"/>
                <a:gd name="T51" fmla="*/ 122 h 531"/>
                <a:gd name="T52" fmla="*/ 243 w 442"/>
                <a:gd name="T53" fmla="*/ 44 h 531"/>
                <a:gd name="T54" fmla="*/ 238 w 442"/>
                <a:gd name="T55" fmla="*/ 56 h 531"/>
                <a:gd name="T56" fmla="*/ 209 w 442"/>
                <a:gd name="T57" fmla="*/ 70 h 531"/>
                <a:gd name="T58" fmla="*/ 197 w 442"/>
                <a:gd name="T59" fmla="*/ 312 h 531"/>
                <a:gd name="T60" fmla="*/ 255 w 442"/>
                <a:gd name="T61" fmla="*/ 348 h 531"/>
                <a:gd name="T62" fmla="*/ 272 w 442"/>
                <a:gd name="T63" fmla="*/ 355 h 531"/>
                <a:gd name="T64" fmla="*/ 267 w 442"/>
                <a:gd name="T65" fmla="*/ 345 h 531"/>
                <a:gd name="T66" fmla="*/ 269 w 442"/>
                <a:gd name="T67" fmla="*/ 324 h 531"/>
                <a:gd name="T68" fmla="*/ 274 w 442"/>
                <a:gd name="T69" fmla="*/ 314 h 531"/>
                <a:gd name="T70" fmla="*/ 269 w 442"/>
                <a:gd name="T71" fmla="*/ 294 h 531"/>
                <a:gd name="T72" fmla="*/ 251 w 442"/>
                <a:gd name="T73" fmla="*/ 261 h 531"/>
                <a:gd name="T74" fmla="*/ 218 w 442"/>
                <a:gd name="T75" fmla="*/ 271 h 531"/>
                <a:gd name="T76" fmla="*/ 153 w 442"/>
                <a:gd name="T77" fmla="*/ 198 h 531"/>
                <a:gd name="T78" fmla="*/ 164 w 442"/>
                <a:gd name="T79" fmla="*/ 194 h 531"/>
                <a:gd name="T80" fmla="*/ 107 w 442"/>
                <a:gd name="T81" fmla="*/ 209 h 531"/>
                <a:gd name="T82" fmla="*/ 90 w 442"/>
                <a:gd name="T83" fmla="*/ 209 h 531"/>
                <a:gd name="T84" fmla="*/ 130 w 442"/>
                <a:gd name="T85" fmla="*/ 308 h 531"/>
                <a:gd name="T86" fmla="*/ 155 w 442"/>
                <a:gd name="T87" fmla="*/ 284 h 531"/>
                <a:gd name="T88" fmla="*/ 123 w 442"/>
                <a:gd name="T89" fmla="*/ 299 h 531"/>
                <a:gd name="T90" fmla="*/ 118 w 442"/>
                <a:gd name="T91" fmla="*/ 272 h 531"/>
                <a:gd name="T92" fmla="*/ 139 w 442"/>
                <a:gd name="T93" fmla="*/ 261 h 531"/>
                <a:gd name="T94" fmla="*/ 150 w 442"/>
                <a:gd name="T95" fmla="*/ 212 h 531"/>
                <a:gd name="T96" fmla="*/ 120 w 442"/>
                <a:gd name="T97" fmla="*/ 104 h 531"/>
                <a:gd name="T98" fmla="*/ 122 w 442"/>
                <a:gd name="T99" fmla="*/ 146 h 531"/>
                <a:gd name="T100" fmla="*/ 130 w 442"/>
                <a:gd name="T101" fmla="*/ 143 h 531"/>
                <a:gd name="T102" fmla="*/ 131 w 442"/>
                <a:gd name="T103" fmla="*/ 151 h 531"/>
                <a:gd name="T104" fmla="*/ 149 w 442"/>
                <a:gd name="T105" fmla="*/ 124 h 531"/>
                <a:gd name="T106" fmla="*/ 151 w 442"/>
                <a:gd name="T107" fmla="*/ 110 h 531"/>
                <a:gd name="T108" fmla="*/ 129 w 442"/>
                <a:gd name="T109" fmla="*/ 105 h 531"/>
                <a:gd name="T110" fmla="*/ 121 w 442"/>
                <a:gd name="T111" fmla="*/ 104 h 531"/>
                <a:gd name="T112" fmla="*/ 394 w 442"/>
                <a:gd name="T113" fmla="*/ 354 h 531"/>
                <a:gd name="T114" fmla="*/ 37 w 442"/>
                <a:gd name="T115" fmla="*/ 241 h 531"/>
                <a:gd name="T116" fmla="*/ 127 w 442"/>
                <a:gd name="T117" fmla="*/ 9 h 531"/>
                <a:gd name="T118" fmla="*/ 5 w 442"/>
                <a:gd name="T119" fmla="*/ 247 h 531"/>
                <a:gd name="T120" fmla="*/ 416 w 442"/>
                <a:gd name="T121" fmla="*/ 377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2" h="531">
                  <a:moveTo>
                    <a:pt x="350" y="518"/>
                  </a:moveTo>
                  <a:cubicBezTo>
                    <a:pt x="353" y="523"/>
                    <a:pt x="349" y="531"/>
                    <a:pt x="342" y="531"/>
                  </a:cubicBezTo>
                  <a:cubicBezTo>
                    <a:pt x="109" y="531"/>
                    <a:pt x="109" y="531"/>
                    <a:pt x="109" y="531"/>
                  </a:cubicBezTo>
                  <a:cubicBezTo>
                    <a:pt x="102" y="531"/>
                    <a:pt x="101" y="522"/>
                    <a:pt x="103" y="518"/>
                  </a:cubicBezTo>
                  <a:cubicBezTo>
                    <a:pt x="119" y="492"/>
                    <a:pt x="171" y="469"/>
                    <a:pt x="226" y="469"/>
                  </a:cubicBezTo>
                  <a:cubicBezTo>
                    <a:pt x="279" y="469"/>
                    <a:pt x="331" y="490"/>
                    <a:pt x="350" y="518"/>
                  </a:cubicBezTo>
                  <a:close/>
                  <a:moveTo>
                    <a:pt x="133" y="70"/>
                  </a:moveTo>
                  <a:cubicBezTo>
                    <a:pt x="207" y="8"/>
                    <a:pt x="317" y="17"/>
                    <a:pt x="379" y="92"/>
                  </a:cubicBezTo>
                  <a:cubicBezTo>
                    <a:pt x="442" y="166"/>
                    <a:pt x="432" y="276"/>
                    <a:pt x="358" y="338"/>
                  </a:cubicBezTo>
                  <a:cubicBezTo>
                    <a:pt x="284" y="401"/>
                    <a:pt x="173" y="391"/>
                    <a:pt x="111" y="317"/>
                  </a:cubicBezTo>
                  <a:cubicBezTo>
                    <a:pt x="49" y="243"/>
                    <a:pt x="58" y="132"/>
                    <a:pt x="133" y="70"/>
                  </a:cubicBezTo>
                  <a:close/>
                  <a:moveTo>
                    <a:pt x="86" y="187"/>
                  </a:moveTo>
                  <a:cubicBezTo>
                    <a:pt x="88" y="185"/>
                    <a:pt x="90" y="184"/>
                    <a:pt x="93" y="184"/>
                  </a:cubicBezTo>
                  <a:cubicBezTo>
                    <a:pt x="96" y="184"/>
                    <a:pt x="98" y="185"/>
                    <a:pt x="100" y="187"/>
                  </a:cubicBezTo>
                  <a:cubicBezTo>
                    <a:pt x="102" y="189"/>
                    <a:pt x="103" y="191"/>
                    <a:pt x="104" y="194"/>
                  </a:cubicBezTo>
                  <a:cubicBezTo>
                    <a:pt x="106" y="193"/>
                    <a:pt x="108" y="192"/>
                    <a:pt x="110" y="191"/>
                  </a:cubicBezTo>
                  <a:cubicBezTo>
                    <a:pt x="112" y="190"/>
                    <a:pt x="115" y="189"/>
                    <a:pt x="115" y="188"/>
                  </a:cubicBezTo>
                  <a:cubicBezTo>
                    <a:pt x="115" y="188"/>
                    <a:pt x="115" y="187"/>
                    <a:pt x="111" y="183"/>
                  </a:cubicBezTo>
                  <a:cubicBezTo>
                    <a:pt x="110" y="182"/>
                    <a:pt x="110" y="181"/>
                    <a:pt x="110" y="180"/>
                  </a:cubicBezTo>
                  <a:cubicBezTo>
                    <a:pt x="111" y="179"/>
                    <a:pt x="111" y="179"/>
                    <a:pt x="112" y="178"/>
                  </a:cubicBezTo>
                  <a:cubicBezTo>
                    <a:pt x="115" y="178"/>
                    <a:pt x="116" y="177"/>
                    <a:pt x="117" y="176"/>
                  </a:cubicBezTo>
                  <a:cubicBezTo>
                    <a:pt x="117" y="176"/>
                    <a:pt x="117" y="175"/>
                    <a:pt x="117" y="175"/>
                  </a:cubicBezTo>
                  <a:cubicBezTo>
                    <a:pt x="106" y="176"/>
                    <a:pt x="95" y="179"/>
                    <a:pt x="86" y="184"/>
                  </a:cubicBezTo>
                  <a:cubicBezTo>
                    <a:pt x="86" y="185"/>
                    <a:pt x="86" y="186"/>
                    <a:pt x="86" y="187"/>
                  </a:cubicBezTo>
                  <a:close/>
                  <a:moveTo>
                    <a:pt x="214" y="101"/>
                  </a:moveTo>
                  <a:cubicBezTo>
                    <a:pt x="216" y="100"/>
                    <a:pt x="220" y="99"/>
                    <a:pt x="223" y="100"/>
                  </a:cubicBezTo>
                  <a:cubicBezTo>
                    <a:pt x="222" y="97"/>
                    <a:pt x="221" y="92"/>
                    <a:pt x="221" y="88"/>
                  </a:cubicBezTo>
                  <a:cubicBezTo>
                    <a:pt x="218" y="73"/>
                    <a:pt x="217" y="70"/>
                    <a:pt x="219" y="68"/>
                  </a:cubicBezTo>
                  <a:cubicBezTo>
                    <a:pt x="219" y="68"/>
                    <a:pt x="220" y="67"/>
                    <a:pt x="221" y="67"/>
                  </a:cubicBezTo>
                  <a:cubicBezTo>
                    <a:pt x="223" y="67"/>
                    <a:pt x="224" y="69"/>
                    <a:pt x="224" y="69"/>
                  </a:cubicBezTo>
                  <a:cubicBezTo>
                    <a:pt x="224" y="69"/>
                    <a:pt x="225" y="70"/>
                    <a:pt x="225" y="70"/>
                  </a:cubicBezTo>
                  <a:cubicBezTo>
                    <a:pt x="226" y="73"/>
                    <a:pt x="228" y="76"/>
                    <a:pt x="230" y="79"/>
                  </a:cubicBezTo>
                  <a:cubicBezTo>
                    <a:pt x="234" y="86"/>
                    <a:pt x="239" y="94"/>
                    <a:pt x="238" y="101"/>
                  </a:cubicBezTo>
                  <a:cubicBezTo>
                    <a:pt x="237" y="105"/>
                    <a:pt x="234" y="108"/>
                    <a:pt x="230" y="111"/>
                  </a:cubicBezTo>
                  <a:cubicBezTo>
                    <a:pt x="226" y="114"/>
                    <a:pt x="226" y="115"/>
                    <a:pt x="226" y="118"/>
                  </a:cubicBezTo>
                  <a:cubicBezTo>
                    <a:pt x="225" y="122"/>
                    <a:pt x="225" y="128"/>
                    <a:pt x="220" y="137"/>
                  </a:cubicBezTo>
                  <a:cubicBezTo>
                    <a:pt x="224" y="141"/>
                    <a:pt x="224" y="146"/>
                    <a:pt x="223" y="149"/>
                  </a:cubicBezTo>
                  <a:cubicBezTo>
                    <a:pt x="223" y="153"/>
                    <a:pt x="223" y="156"/>
                    <a:pt x="228" y="159"/>
                  </a:cubicBezTo>
                  <a:cubicBezTo>
                    <a:pt x="230" y="159"/>
                    <a:pt x="232" y="159"/>
                    <a:pt x="233" y="158"/>
                  </a:cubicBezTo>
                  <a:cubicBezTo>
                    <a:pt x="235" y="155"/>
                    <a:pt x="234" y="151"/>
                    <a:pt x="234" y="147"/>
                  </a:cubicBezTo>
                  <a:cubicBezTo>
                    <a:pt x="233" y="142"/>
                    <a:pt x="233" y="138"/>
                    <a:pt x="235" y="134"/>
                  </a:cubicBezTo>
                  <a:cubicBezTo>
                    <a:pt x="236" y="133"/>
                    <a:pt x="237" y="132"/>
                    <a:pt x="238" y="131"/>
                  </a:cubicBezTo>
                  <a:cubicBezTo>
                    <a:pt x="240" y="130"/>
                    <a:pt x="240" y="130"/>
                    <a:pt x="240" y="128"/>
                  </a:cubicBezTo>
                  <a:cubicBezTo>
                    <a:pt x="239" y="128"/>
                    <a:pt x="239" y="127"/>
                    <a:pt x="240" y="126"/>
                  </a:cubicBezTo>
                  <a:cubicBezTo>
                    <a:pt x="240" y="125"/>
                    <a:pt x="241" y="125"/>
                    <a:pt x="242" y="125"/>
                  </a:cubicBezTo>
                  <a:cubicBezTo>
                    <a:pt x="249" y="124"/>
                    <a:pt x="257" y="126"/>
                    <a:pt x="264" y="130"/>
                  </a:cubicBezTo>
                  <a:cubicBezTo>
                    <a:pt x="265" y="128"/>
                    <a:pt x="266" y="126"/>
                    <a:pt x="267" y="125"/>
                  </a:cubicBezTo>
                  <a:cubicBezTo>
                    <a:pt x="272" y="120"/>
                    <a:pt x="279" y="118"/>
                    <a:pt x="285" y="122"/>
                  </a:cubicBezTo>
                  <a:cubicBezTo>
                    <a:pt x="289" y="126"/>
                    <a:pt x="290" y="130"/>
                    <a:pt x="288" y="135"/>
                  </a:cubicBezTo>
                  <a:cubicBezTo>
                    <a:pt x="285" y="145"/>
                    <a:pt x="272" y="153"/>
                    <a:pt x="262" y="153"/>
                  </a:cubicBezTo>
                  <a:cubicBezTo>
                    <a:pt x="258" y="153"/>
                    <a:pt x="254" y="152"/>
                    <a:pt x="251" y="149"/>
                  </a:cubicBezTo>
                  <a:cubicBezTo>
                    <a:pt x="245" y="151"/>
                    <a:pt x="240" y="155"/>
                    <a:pt x="238" y="161"/>
                  </a:cubicBezTo>
                  <a:cubicBezTo>
                    <a:pt x="234" y="172"/>
                    <a:pt x="237" y="187"/>
                    <a:pt x="245" y="200"/>
                  </a:cubicBezTo>
                  <a:cubicBezTo>
                    <a:pt x="252" y="211"/>
                    <a:pt x="258" y="213"/>
                    <a:pt x="262" y="213"/>
                  </a:cubicBezTo>
                  <a:cubicBezTo>
                    <a:pt x="267" y="213"/>
                    <a:pt x="272" y="210"/>
                    <a:pt x="277" y="207"/>
                  </a:cubicBezTo>
                  <a:cubicBezTo>
                    <a:pt x="282" y="205"/>
                    <a:pt x="287" y="202"/>
                    <a:pt x="292" y="201"/>
                  </a:cubicBezTo>
                  <a:cubicBezTo>
                    <a:pt x="292" y="201"/>
                    <a:pt x="293" y="201"/>
                    <a:pt x="293" y="201"/>
                  </a:cubicBezTo>
                  <a:cubicBezTo>
                    <a:pt x="293" y="201"/>
                    <a:pt x="294" y="201"/>
                    <a:pt x="294" y="202"/>
                  </a:cubicBezTo>
                  <a:cubicBezTo>
                    <a:pt x="296" y="203"/>
                    <a:pt x="301" y="207"/>
                    <a:pt x="306" y="213"/>
                  </a:cubicBezTo>
                  <a:cubicBezTo>
                    <a:pt x="320" y="226"/>
                    <a:pt x="349" y="255"/>
                    <a:pt x="359" y="255"/>
                  </a:cubicBezTo>
                  <a:cubicBezTo>
                    <a:pt x="360" y="255"/>
                    <a:pt x="360" y="254"/>
                    <a:pt x="360" y="254"/>
                  </a:cubicBezTo>
                  <a:cubicBezTo>
                    <a:pt x="361" y="253"/>
                    <a:pt x="362" y="249"/>
                    <a:pt x="358" y="236"/>
                  </a:cubicBezTo>
                  <a:cubicBezTo>
                    <a:pt x="356" y="231"/>
                    <a:pt x="355" y="225"/>
                    <a:pt x="353" y="218"/>
                  </a:cubicBezTo>
                  <a:cubicBezTo>
                    <a:pt x="348" y="198"/>
                    <a:pt x="341" y="171"/>
                    <a:pt x="333" y="158"/>
                  </a:cubicBezTo>
                  <a:cubicBezTo>
                    <a:pt x="331" y="160"/>
                    <a:pt x="328" y="162"/>
                    <a:pt x="326" y="163"/>
                  </a:cubicBezTo>
                  <a:cubicBezTo>
                    <a:pt x="324" y="164"/>
                    <a:pt x="323" y="164"/>
                    <a:pt x="322" y="163"/>
                  </a:cubicBezTo>
                  <a:cubicBezTo>
                    <a:pt x="319" y="158"/>
                    <a:pt x="321" y="153"/>
                    <a:pt x="324" y="147"/>
                  </a:cubicBezTo>
                  <a:cubicBezTo>
                    <a:pt x="326" y="142"/>
                    <a:pt x="329" y="135"/>
                    <a:pt x="327" y="129"/>
                  </a:cubicBezTo>
                  <a:cubicBezTo>
                    <a:pt x="327" y="128"/>
                    <a:pt x="326" y="128"/>
                    <a:pt x="325" y="128"/>
                  </a:cubicBezTo>
                  <a:cubicBezTo>
                    <a:pt x="324" y="128"/>
                    <a:pt x="322" y="129"/>
                    <a:pt x="321" y="130"/>
                  </a:cubicBezTo>
                  <a:cubicBezTo>
                    <a:pt x="319" y="131"/>
                    <a:pt x="317" y="133"/>
                    <a:pt x="314" y="133"/>
                  </a:cubicBezTo>
                  <a:cubicBezTo>
                    <a:pt x="310" y="133"/>
                    <a:pt x="307" y="129"/>
                    <a:pt x="305" y="125"/>
                  </a:cubicBezTo>
                  <a:cubicBezTo>
                    <a:pt x="304" y="124"/>
                    <a:pt x="304" y="123"/>
                    <a:pt x="305" y="122"/>
                  </a:cubicBezTo>
                  <a:cubicBezTo>
                    <a:pt x="306" y="121"/>
                    <a:pt x="307" y="121"/>
                    <a:pt x="308" y="121"/>
                  </a:cubicBezTo>
                  <a:cubicBezTo>
                    <a:pt x="313" y="124"/>
                    <a:pt x="318" y="122"/>
                    <a:pt x="324" y="119"/>
                  </a:cubicBezTo>
                  <a:cubicBezTo>
                    <a:pt x="328" y="117"/>
                    <a:pt x="332" y="115"/>
                    <a:pt x="336" y="115"/>
                  </a:cubicBezTo>
                  <a:cubicBezTo>
                    <a:pt x="340" y="115"/>
                    <a:pt x="343" y="116"/>
                    <a:pt x="346" y="118"/>
                  </a:cubicBezTo>
                  <a:cubicBezTo>
                    <a:pt x="347" y="119"/>
                    <a:pt x="348" y="121"/>
                    <a:pt x="350" y="122"/>
                  </a:cubicBezTo>
                  <a:cubicBezTo>
                    <a:pt x="352" y="127"/>
                    <a:pt x="355" y="131"/>
                    <a:pt x="365" y="130"/>
                  </a:cubicBezTo>
                  <a:cubicBezTo>
                    <a:pt x="362" y="121"/>
                    <a:pt x="359" y="107"/>
                    <a:pt x="366" y="99"/>
                  </a:cubicBezTo>
                  <a:cubicBezTo>
                    <a:pt x="335" y="64"/>
                    <a:pt x="290" y="43"/>
                    <a:pt x="243" y="44"/>
                  </a:cubicBezTo>
                  <a:cubicBezTo>
                    <a:pt x="245" y="47"/>
                    <a:pt x="245" y="49"/>
                    <a:pt x="245" y="51"/>
                  </a:cubicBezTo>
                  <a:cubicBezTo>
                    <a:pt x="245" y="53"/>
                    <a:pt x="243" y="55"/>
                    <a:pt x="240" y="56"/>
                  </a:cubicBezTo>
                  <a:cubicBezTo>
                    <a:pt x="240" y="57"/>
                    <a:pt x="239" y="57"/>
                    <a:pt x="238" y="56"/>
                  </a:cubicBezTo>
                  <a:cubicBezTo>
                    <a:pt x="237" y="56"/>
                    <a:pt x="237" y="56"/>
                    <a:pt x="237" y="55"/>
                  </a:cubicBezTo>
                  <a:cubicBezTo>
                    <a:pt x="235" y="52"/>
                    <a:pt x="233" y="51"/>
                    <a:pt x="230" y="51"/>
                  </a:cubicBezTo>
                  <a:cubicBezTo>
                    <a:pt x="224" y="51"/>
                    <a:pt x="214" y="58"/>
                    <a:pt x="209" y="70"/>
                  </a:cubicBezTo>
                  <a:cubicBezTo>
                    <a:pt x="206" y="76"/>
                    <a:pt x="203" y="88"/>
                    <a:pt x="214" y="101"/>
                  </a:cubicBezTo>
                  <a:close/>
                  <a:moveTo>
                    <a:pt x="189" y="286"/>
                  </a:moveTo>
                  <a:cubicBezTo>
                    <a:pt x="188" y="295"/>
                    <a:pt x="192" y="303"/>
                    <a:pt x="197" y="312"/>
                  </a:cubicBezTo>
                  <a:cubicBezTo>
                    <a:pt x="198" y="313"/>
                    <a:pt x="199" y="315"/>
                    <a:pt x="199" y="316"/>
                  </a:cubicBezTo>
                  <a:cubicBezTo>
                    <a:pt x="203" y="316"/>
                    <a:pt x="206" y="315"/>
                    <a:pt x="209" y="315"/>
                  </a:cubicBezTo>
                  <a:cubicBezTo>
                    <a:pt x="230" y="315"/>
                    <a:pt x="243" y="332"/>
                    <a:pt x="255" y="348"/>
                  </a:cubicBezTo>
                  <a:cubicBezTo>
                    <a:pt x="259" y="353"/>
                    <a:pt x="264" y="358"/>
                    <a:pt x="268" y="363"/>
                  </a:cubicBezTo>
                  <a:cubicBezTo>
                    <a:pt x="271" y="362"/>
                    <a:pt x="274" y="362"/>
                    <a:pt x="277" y="361"/>
                  </a:cubicBezTo>
                  <a:cubicBezTo>
                    <a:pt x="276" y="358"/>
                    <a:pt x="274" y="356"/>
                    <a:pt x="272" y="355"/>
                  </a:cubicBezTo>
                  <a:cubicBezTo>
                    <a:pt x="271" y="354"/>
                    <a:pt x="271" y="353"/>
                    <a:pt x="271" y="352"/>
                  </a:cubicBezTo>
                  <a:cubicBezTo>
                    <a:pt x="271" y="347"/>
                    <a:pt x="270" y="346"/>
                    <a:pt x="269" y="346"/>
                  </a:cubicBezTo>
                  <a:cubicBezTo>
                    <a:pt x="269" y="346"/>
                    <a:pt x="268" y="346"/>
                    <a:pt x="267" y="345"/>
                  </a:cubicBezTo>
                  <a:cubicBezTo>
                    <a:pt x="267" y="344"/>
                    <a:pt x="267" y="344"/>
                    <a:pt x="267" y="343"/>
                  </a:cubicBezTo>
                  <a:cubicBezTo>
                    <a:pt x="268" y="337"/>
                    <a:pt x="270" y="332"/>
                    <a:pt x="273" y="327"/>
                  </a:cubicBezTo>
                  <a:cubicBezTo>
                    <a:pt x="271" y="327"/>
                    <a:pt x="270" y="326"/>
                    <a:pt x="269" y="324"/>
                  </a:cubicBezTo>
                  <a:cubicBezTo>
                    <a:pt x="268" y="324"/>
                    <a:pt x="268" y="322"/>
                    <a:pt x="268" y="321"/>
                  </a:cubicBezTo>
                  <a:cubicBezTo>
                    <a:pt x="269" y="320"/>
                    <a:pt x="270" y="319"/>
                    <a:pt x="271" y="317"/>
                  </a:cubicBezTo>
                  <a:cubicBezTo>
                    <a:pt x="272" y="316"/>
                    <a:pt x="273" y="315"/>
                    <a:pt x="274" y="314"/>
                  </a:cubicBezTo>
                  <a:cubicBezTo>
                    <a:pt x="273" y="312"/>
                    <a:pt x="273" y="311"/>
                    <a:pt x="273" y="309"/>
                  </a:cubicBezTo>
                  <a:cubicBezTo>
                    <a:pt x="272" y="305"/>
                    <a:pt x="272" y="301"/>
                    <a:pt x="269" y="298"/>
                  </a:cubicBezTo>
                  <a:cubicBezTo>
                    <a:pt x="268" y="297"/>
                    <a:pt x="268" y="295"/>
                    <a:pt x="269" y="294"/>
                  </a:cubicBezTo>
                  <a:cubicBezTo>
                    <a:pt x="276" y="283"/>
                    <a:pt x="272" y="274"/>
                    <a:pt x="267" y="263"/>
                  </a:cubicBezTo>
                  <a:cubicBezTo>
                    <a:pt x="265" y="260"/>
                    <a:pt x="264" y="258"/>
                    <a:pt x="263" y="255"/>
                  </a:cubicBezTo>
                  <a:cubicBezTo>
                    <a:pt x="260" y="255"/>
                    <a:pt x="256" y="258"/>
                    <a:pt x="251" y="261"/>
                  </a:cubicBezTo>
                  <a:cubicBezTo>
                    <a:pt x="247" y="264"/>
                    <a:pt x="242" y="268"/>
                    <a:pt x="237" y="268"/>
                  </a:cubicBezTo>
                  <a:cubicBezTo>
                    <a:pt x="234" y="268"/>
                    <a:pt x="232" y="267"/>
                    <a:pt x="231" y="266"/>
                  </a:cubicBezTo>
                  <a:cubicBezTo>
                    <a:pt x="226" y="268"/>
                    <a:pt x="222" y="270"/>
                    <a:pt x="218" y="271"/>
                  </a:cubicBezTo>
                  <a:cubicBezTo>
                    <a:pt x="208" y="275"/>
                    <a:pt x="199" y="278"/>
                    <a:pt x="189" y="286"/>
                  </a:cubicBezTo>
                  <a:close/>
                  <a:moveTo>
                    <a:pt x="144" y="206"/>
                  </a:moveTo>
                  <a:cubicBezTo>
                    <a:pt x="148" y="200"/>
                    <a:pt x="151" y="198"/>
                    <a:pt x="153" y="198"/>
                  </a:cubicBezTo>
                  <a:cubicBezTo>
                    <a:pt x="155" y="198"/>
                    <a:pt x="157" y="200"/>
                    <a:pt x="157" y="201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58" y="201"/>
                    <a:pt x="160" y="199"/>
                    <a:pt x="164" y="194"/>
                  </a:cubicBezTo>
                  <a:cubicBezTo>
                    <a:pt x="162" y="192"/>
                    <a:pt x="157" y="191"/>
                    <a:pt x="152" y="191"/>
                  </a:cubicBezTo>
                  <a:cubicBezTo>
                    <a:pt x="137" y="191"/>
                    <a:pt x="115" y="198"/>
                    <a:pt x="109" y="204"/>
                  </a:cubicBezTo>
                  <a:cubicBezTo>
                    <a:pt x="109" y="206"/>
                    <a:pt x="108" y="207"/>
                    <a:pt x="107" y="209"/>
                  </a:cubicBezTo>
                  <a:cubicBezTo>
                    <a:pt x="105" y="212"/>
                    <a:pt x="102" y="215"/>
                    <a:pt x="99" y="215"/>
                  </a:cubicBezTo>
                  <a:cubicBezTo>
                    <a:pt x="97" y="215"/>
                    <a:pt x="94" y="214"/>
                    <a:pt x="93" y="209"/>
                  </a:cubicBezTo>
                  <a:cubicBezTo>
                    <a:pt x="91" y="209"/>
                    <a:pt x="90" y="209"/>
                    <a:pt x="90" y="209"/>
                  </a:cubicBezTo>
                  <a:cubicBezTo>
                    <a:pt x="88" y="209"/>
                    <a:pt x="86" y="209"/>
                    <a:pt x="85" y="208"/>
                  </a:cubicBezTo>
                  <a:cubicBezTo>
                    <a:pt x="86" y="243"/>
                    <a:pt x="99" y="278"/>
                    <a:pt x="121" y="306"/>
                  </a:cubicBezTo>
                  <a:cubicBezTo>
                    <a:pt x="122" y="306"/>
                    <a:pt x="124" y="308"/>
                    <a:pt x="130" y="308"/>
                  </a:cubicBezTo>
                  <a:cubicBezTo>
                    <a:pt x="146" y="308"/>
                    <a:pt x="168" y="300"/>
                    <a:pt x="177" y="292"/>
                  </a:cubicBezTo>
                  <a:cubicBezTo>
                    <a:pt x="171" y="293"/>
                    <a:pt x="165" y="290"/>
                    <a:pt x="161" y="287"/>
                  </a:cubicBezTo>
                  <a:cubicBezTo>
                    <a:pt x="158" y="286"/>
                    <a:pt x="156" y="285"/>
                    <a:pt x="155" y="284"/>
                  </a:cubicBezTo>
                  <a:cubicBezTo>
                    <a:pt x="155" y="284"/>
                    <a:pt x="155" y="284"/>
                    <a:pt x="154" y="284"/>
                  </a:cubicBezTo>
                  <a:cubicBezTo>
                    <a:pt x="148" y="284"/>
                    <a:pt x="138" y="295"/>
                    <a:pt x="134" y="299"/>
                  </a:cubicBezTo>
                  <a:cubicBezTo>
                    <a:pt x="132" y="301"/>
                    <a:pt x="130" y="303"/>
                    <a:pt x="123" y="299"/>
                  </a:cubicBezTo>
                  <a:cubicBezTo>
                    <a:pt x="119" y="297"/>
                    <a:pt x="115" y="293"/>
                    <a:pt x="114" y="287"/>
                  </a:cubicBezTo>
                  <a:cubicBezTo>
                    <a:pt x="113" y="282"/>
                    <a:pt x="114" y="276"/>
                    <a:pt x="117" y="272"/>
                  </a:cubicBezTo>
                  <a:cubicBezTo>
                    <a:pt x="117" y="272"/>
                    <a:pt x="118" y="272"/>
                    <a:pt x="118" y="272"/>
                  </a:cubicBezTo>
                  <a:cubicBezTo>
                    <a:pt x="120" y="270"/>
                    <a:pt x="125" y="271"/>
                    <a:pt x="131" y="273"/>
                  </a:cubicBezTo>
                  <a:cubicBezTo>
                    <a:pt x="134" y="273"/>
                    <a:pt x="138" y="274"/>
                    <a:pt x="140" y="274"/>
                  </a:cubicBezTo>
                  <a:cubicBezTo>
                    <a:pt x="140" y="270"/>
                    <a:pt x="140" y="265"/>
                    <a:pt x="139" y="261"/>
                  </a:cubicBezTo>
                  <a:cubicBezTo>
                    <a:pt x="138" y="247"/>
                    <a:pt x="136" y="230"/>
                    <a:pt x="152" y="212"/>
                  </a:cubicBezTo>
                  <a:cubicBezTo>
                    <a:pt x="152" y="212"/>
                    <a:pt x="152" y="212"/>
                    <a:pt x="152" y="212"/>
                  </a:cubicBezTo>
                  <a:cubicBezTo>
                    <a:pt x="151" y="212"/>
                    <a:pt x="151" y="212"/>
                    <a:pt x="150" y="212"/>
                  </a:cubicBezTo>
                  <a:cubicBezTo>
                    <a:pt x="146" y="212"/>
                    <a:pt x="145" y="210"/>
                    <a:pt x="144" y="209"/>
                  </a:cubicBezTo>
                  <a:cubicBezTo>
                    <a:pt x="143" y="208"/>
                    <a:pt x="143" y="207"/>
                    <a:pt x="144" y="206"/>
                  </a:cubicBezTo>
                  <a:close/>
                  <a:moveTo>
                    <a:pt x="120" y="104"/>
                  </a:moveTo>
                  <a:cubicBezTo>
                    <a:pt x="112" y="114"/>
                    <a:pt x="105" y="125"/>
                    <a:pt x="100" y="136"/>
                  </a:cubicBezTo>
                  <a:cubicBezTo>
                    <a:pt x="107" y="135"/>
                    <a:pt x="116" y="138"/>
                    <a:pt x="121" y="144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3" y="145"/>
                    <a:pt x="124" y="145"/>
                  </a:cubicBezTo>
                  <a:cubicBezTo>
                    <a:pt x="125" y="144"/>
                    <a:pt x="126" y="143"/>
                    <a:pt x="128" y="143"/>
                  </a:cubicBezTo>
                  <a:cubicBezTo>
                    <a:pt x="128" y="143"/>
                    <a:pt x="129" y="143"/>
                    <a:pt x="130" y="143"/>
                  </a:cubicBezTo>
                  <a:cubicBezTo>
                    <a:pt x="130" y="144"/>
                    <a:pt x="130" y="144"/>
                    <a:pt x="131" y="144"/>
                  </a:cubicBezTo>
                  <a:cubicBezTo>
                    <a:pt x="132" y="147"/>
                    <a:pt x="131" y="149"/>
                    <a:pt x="131" y="150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9" y="156"/>
                    <a:pt x="147" y="155"/>
                    <a:pt x="155" y="148"/>
                  </a:cubicBezTo>
                  <a:cubicBezTo>
                    <a:pt x="150" y="142"/>
                    <a:pt x="150" y="137"/>
                    <a:pt x="150" y="131"/>
                  </a:cubicBezTo>
                  <a:cubicBezTo>
                    <a:pt x="150" y="129"/>
                    <a:pt x="150" y="126"/>
                    <a:pt x="149" y="124"/>
                  </a:cubicBezTo>
                  <a:cubicBezTo>
                    <a:pt x="149" y="120"/>
                    <a:pt x="150" y="118"/>
                    <a:pt x="152" y="117"/>
                  </a:cubicBezTo>
                  <a:cubicBezTo>
                    <a:pt x="153" y="115"/>
                    <a:pt x="154" y="114"/>
                    <a:pt x="154" y="111"/>
                  </a:cubicBezTo>
                  <a:cubicBezTo>
                    <a:pt x="153" y="110"/>
                    <a:pt x="152" y="110"/>
                    <a:pt x="151" y="110"/>
                  </a:cubicBezTo>
                  <a:cubicBezTo>
                    <a:pt x="147" y="110"/>
                    <a:pt x="141" y="110"/>
                    <a:pt x="137" y="105"/>
                  </a:cubicBezTo>
                  <a:cubicBezTo>
                    <a:pt x="136" y="102"/>
                    <a:pt x="135" y="102"/>
                    <a:pt x="135" y="102"/>
                  </a:cubicBezTo>
                  <a:cubicBezTo>
                    <a:pt x="134" y="102"/>
                    <a:pt x="132" y="103"/>
                    <a:pt x="129" y="105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6" y="107"/>
                    <a:pt x="125" y="107"/>
                    <a:pt x="124" y="106"/>
                  </a:cubicBezTo>
                  <a:cubicBezTo>
                    <a:pt x="123" y="106"/>
                    <a:pt x="122" y="105"/>
                    <a:pt x="121" y="104"/>
                  </a:cubicBezTo>
                  <a:cubicBezTo>
                    <a:pt x="121" y="104"/>
                    <a:pt x="121" y="104"/>
                    <a:pt x="120" y="104"/>
                  </a:cubicBezTo>
                  <a:close/>
                  <a:moveTo>
                    <a:pt x="417" y="354"/>
                  </a:moveTo>
                  <a:cubicBezTo>
                    <a:pt x="410" y="348"/>
                    <a:pt x="400" y="348"/>
                    <a:pt x="394" y="354"/>
                  </a:cubicBezTo>
                  <a:cubicBezTo>
                    <a:pt x="363" y="384"/>
                    <a:pt x="324" y="405"/>
                    <a:pt x="281" y="413"/>
                  </a:cubicBezTo>
                  <a:cubicBezTo>
                    <a:pt x="263" y="416"/>
                    <a:pt x="245" y="417"/>
                    <a:pt x="226" y="415"/>
                  </a:cubicBezTo>
                  <a:cubicBezTo>
                    <a:pt x="129" y="406"/>
                    <a:pt x="53" y="333"/>
                    <a:pt x="37" y="241"/>
                  </a:cubicBezTo>
                  <a:cubicBezTo>
                    <a:pt x="33" y="224"/>
                    <a:pt x="32" y="205"/>
                    <a:pt x="34" y="186"/>
                  </a:cubicBezTo>
                  <a:cubicBezTo>
                    <a:pt x="40" y="121"/>
                    <a:pt x="74" y="66"/>
                    <a:pt x="123" y="32"/>
                  </a:cubicBezTo>
                  <a:cubicBezTo>
                    <a:pt x="131" y="27"/>
                    <a:pt x="132" y="17"/>
                    <a:pt x="127" y="9"/>
                  </a:cubicBezTo>
                  <a:cubicBezTo>
                    <a:pt x="122" y="2"/>
                    <a:pt x="112" y="0"/>
                    <a:pt x="105" y="5"/>
                  </a:cubicBezTo>
                  <a:cubicBezTo>
                    <a:pt x="48" y="45"/>
                    <a:pt x="8" y="109"/>
                    <a:pt x="2" y="183"/>
                  </a:cubicBezTo>
                  <a:cubicBezTo>
                    <a:pt x="0" y="205"/>
                    <a:pt x="1" y="226"/>
                    <a:pt x="5" y="247"/>
                  </a:cubicBezTo>
                  <a:cubicBezTo>
                    <a:pt x="23" y="353"/>
                    <a:pt x="111" y="437"/>
                    <a:pt x="223" y="447"/>
                  </a:cubicBezTo>
                  <a:cubicBezTo>
                    <a:pt x="245" y="449"/>
                    <a:pt x="266" y="448"/>
                    <a:pt x="287" y="444"/>
                  </a:cubicBezTo>
                  <a:cubicBezTo>
                    <a:pt x="337" y="436"/>
                    <a:pt x="382" y="412"/>
                    <a:pt x="416" y="377"/>
                  </a:cubicBezTo>
                  <a:cubicBezTo>
                    <a:pt x="423" y="371"/>
                    <a:pt x="423" y="360"/>
                    <a:pt x="417" y="354"/>
                  </a:cubicBezTo>
                  <a:close/>
                </a:path>
              </a:pathLst>
            </a:custGeom>
            <a:solidFill>
              <a:srgbClr val="553C32"/>
            </a:solidFill>
            <a:ln>
              <a:noFill/>
            </a:ln>
            <a:effectLst>
              <a:outerShdw blurRad="254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9AED34F-BACE-43C7-8607-6B8231AAA7BE}"/>
              </a:ext>
            </a:extLst>
          </p:cNvPr>
          <p:cNvSpPr txBox="1"/>
          <p:nvPr/>
        </p:nvSpPr>
        <p:spPr>
          <a:xfrm>
            <a:off x="694916" y="3530465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B0D08010-9F39-4952-822A-EE6893BCE1CC}"/>
              </a:ext>
            </a:extLst>
          </p:cNvPr>
          <p:cNvSpPr txBox="1"/>
          <p:nvPr/>
        </p:nvSpPr>
        <p:spPr>
          <a:xfrm>
            <a:off x="297971" y="2974415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78B871BF-69EF-41E5-8DA6-2736D0EFDAD4}"/>
              </a:ext>
            </a:extLst>
          </p:cNvPr>
          <p:cNvSpPr txBox="1"/>
          <p:nvPr/>
        </p:nvSpPr>
        <p:spPr>
          <a:xfrm>
            <a:off x="340721" y="2166166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TextBox 7">
            <a:extLst>
              <a:ext uri="{FF2B5EF4-FFF2-40B4-BE49-F238E27FC236}">
                <a16:creationId xmlns:a16="http://schemas.microsoft.com/office/drawing/2014/main" id="{D87044F4-F9B4-4BC0-9A83-45165E0ECD63}"/>
              </a:ext>
            </a:extLst>
          </p:cNvPr>
          <p:cNvSpPr txBox="1"/>
          <p:nvPr/>
        </p:nvSpPr>
        <p:spPr>
          <a:xfrm>
            <a:off x="5391782" y="2967320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EE607165-3B7D-4F54-BC0C-6BEBD232AC55}"/>
              </a:ext>
            </a:extLst>
          </p:cNvPr>
          <p:cNvSpPr txBox="1"/>
          <p:nvPr/>
        </p:nvSpPr>
        <p:spPr>
          <a:xfrm>
            <a:off x="5434532" y="2159071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68AD160-224A-43EA-B805-24F6B42E1F54}"/>
              </a:ext>
            </a:extLst>
          </p:cNvPr>
          <p:cNvSpPr txBox="1"/>
          <p:nvPr/>
        </p:nvSpPr>
        <p:spPr>
          <a:xfrm>
            <a:off x="721520" y="1356726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6FF06B2-FA26-4B8A-BCDA-71B43C191B2E}"/>
              </a:ext>
            </a:extLst>
          </p:cNvPr>
          <p:cNvSpPr txBox="1"/>
          <p:nvPr/>
        </p:nvSpPr>
        <p:spPr>
          <a:xfrm>
            <a:off x="5951795" y="3530465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FAE0BE6-2AAB-48DD-BC68-C0CB2D5A3927}"/>
              </a:ext>
            </a:extLst>
          </p:cNvPr>
          <p:cNvSpPr txBox="1"/>
          <p:nvPr/>
        </p:nvSpPr>
        <p:spPr>
          <a:xfrm>
            <a:off x="5978399" y="1356726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55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9FEAFC2-103D-4D4F-9BAF-4C5780B0D4FD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C6B05598-57DC-46D9-A245-CC9FD0241B01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A80AE7-69DA-4054-9841-7C5D94684F5F}"/>
              </a:ext>
            </a:extLst>
          </p:cNvPr>
          <p:cNvGrpSpPr/>
          <p:nvPr/>
        </p:nvGrpSpPr>
        <p:grpSpPr>
          <a:xfrm>
            <a:off x="3135736" y="1076851"/>
            <a:ext cx="4685531" cy="2688482"/>
            <a:chOff x="4426820" y="2153427"/>
            <a:chExt cx="6146511" cy="3526769"/>
          </a:xfrm>
        </p:grpSpPr>
        <p:sp>
          <p:nvSpPr>
            <p:cNvPr id="5" name="Freeform 6847">
              <a:extLst>
                <a:ext uri="{FF2B5EF4-FFF2-40B4-BE49-F238E27FC236}">
                  <a16:creationId xmlns:a16="http://schemas.microsoft.com/office/drawing/2014/main" id="{9EEC89AA-754B-44F1-836C-A7B6B1754051}"/>
                </a:ext>
              </a:extLst>
            </p:cNvPr>
            <p:cNvSpPr/>
            <p:nvPr/>
          </p:nvSpPr>
          <p:spPr bwMode="auto">
            <a:xfrm>
              <a:off x="7241019" y="4703238"/>
              <a:ext cx="478054" cy="226504"/>
            </a:xfrm>
            <a:custGeom>
              <a:avLst/>
              <a:gdLst>
                <a:gd name="T0" fmla="*/ 0 w 439"/>
                <a:gd name="T1" fmla="*/ 88 h 208"/>
                <a:gd name="T2" fmla="*/ 0 w 439"/>
                <a:gd name="T3" fmla="*/ 118 h 208"/>
                <a:gd name="T4" fmla="*/ 273 w 439"/>
                <a:gd name="T5" fmla="*/ 118 h 208"/>
                <a:gd name="T6" fmla="*/ 273 w 439"/>
                <a:gd name="T7" fmla="*/ 208 h 208"/>
                <a:gd name="T8" fmla="*/ 439 w 439"/>
                <a:gd name="T9" fmla="*/ 103 h 208"/>
                <a:gd name="T10" fmla="*/ 273 w 439"/>
                <a:gd name="T11" fmla="*/ 0 h 208"/>
                <a:gd name="T12" fmla="*/ 273 w 439"/>
                <a:gd name="T13" fmla="*/ 88 h 208"/>
                <a:gd name="T14" fmla="*/ 0 w 439"/>
                <a:gd name="T15" fmla="*/ 8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9" h="208">
                  <a:moveTo>
                    <a:pt x="0" y="88"/>
                  </a:moveTo>
                  <a:lnTo>
                    <a:pt x="0" y="118"/>
                  </a:lnTo>
                  <a:lnTo>
                    <a:pt x="273" y="118"/>
                  </a:lnTo>
                  <a:lnTo>
                    <a:pt x="273" y="208"/>
                  </a:lnTo>
                  <a:lnTo>
                    <a:pt x="439" y="103"/>
                  </a:lnTo>
                  <a:lnTo>
                    <a:pt x="273" y="0"/>
                  </a:lnTo>
                  <a:lnTo>
                    <a:pt x="273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6350">
              <a:solidFill>
                <a:schemeClr val="bg1">
                  <a:lumMod val="6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6851">
              <a:extLst>
                <a:ext uri="{FF2B5EF4-FFF2-40B4-BE49-F238E27FC236}">
                  <a16:creationId xmlns:a16="http://schemas.microsoft.com/office/drawing/2014/main" id="{D6E44B5B-B2C9-4FAC-BD68-FEA082D8B0ED}"/>
                </a:ext>
              </a:extLst>
            </p:cNvPr>
            <p:cNvSpPr/>
            <p:nvPr/>
          </p:nvSpPr>
          <p:spPr bwMode="auto">
            <a:xfrm>
              <a:off x="4426820" y="4703238"/>
              <a:ext cx="478054" cy="226504"/>
            </a:xfrm>
            <a:custGeom>
              <a:avLst/>
              <a:gdLst>
                <a:gd name="T0" fmla="*/ 439 w 439"/>
                <a:gd name="T1" fmla="*/ 88 h 208"/>
                <a:gd name="T2" fmla="*/ 439 w 439"/>
                <a:gd name="T3" fmla="*/ 118 h 208"/>
                <a:gd name="T4" fmla="*/ 165 w 439"/>
                <a:gd name="T5" fmla="*/ 118 h 208"/>
                <a:gd name="T6" fmla="*/ 165 w 439"/>
                <a:gd name="T7" fmla="*/ 208 h 208"/>
                <a:gd name="T8" fmla="*/ 0 w 439"/>
                <a:gd name="T9" fmla="*/ 103 h 208"/>
                <a:gd name="T10" fmla="*/ 165 w 439"/>
                <a:gd name="T11" fmla="*/ 0 h 208"/>
                <a:gd name="T12" fmla="*/ 165 w 439"/>
                <a:gd name="T13" fmla="*/ 88 h 208"/>
                <a:gd name="T14" fmla="*/ 439 w 439"/>
                <a:gd name="T15" fmla="*/ 8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9" h="208">
                  <a:moveTo>
                    <a:pt x="439" y="88"/>
                  </a:moveTo>
                  <a:lnTo>
                    <a:pt x="439" y="118"/>
                  </a:lnTo>
                  <a:lnTo>
                    <a:pt x="165" y="118"/>
                  </a:lnTo>
                  <a:lnTo>
                    <a:pt x="165" y="208"/>
                  </a:lnTo>
                  <a:lnTo>
                    <a:pt x="0" y="103"/>
                  </a:lnTo>
                  <a:lnTo>
                    <a:pt x="165" y="0"/>
                  </a:lnTo>
                  <a:lnTo>
                    <a:pt x="165" y="88"/>
                  </a:lnTo>
                  <a:lnTo>
                    <a:pt x="439" y="88"/>
                  </a:lnTo>
                  <a:close/>
                </a:path>
              </a:pathLst>
            </a:custGeom>
            <a:solidFill>
              <a:srgbClr val="553C32"/>
            </a:solidFill>
            <a:ln w="6350">
              <a:solidFill>
                <a:schemeClr val="bg1">
                  <a:lumMod val="6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TextBox 75">
              <a:extLst>
                <a:ext uri="{FF2B5EF4-FFF2-40B4-BE49-F238E27FC236}">
                  <a16:creationId xmlns:a16="http://schemas.microsoft.com/office/drawing/2014/main" id="{BFE9AE6E-2056-4744-B65D-453412E7131A}"/>
                </a:ext>
              </a:extLst>
            </p:cNvPr>
            <p:cNvSpPr txBox="1"/>
            <p:nvPr/>
          </p:nvSpPr>
          <p:spPr>
            <a:xfrm>
              <a:off x="10388600" y="215793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B4FA7178-2E72-416E-A534-B538B788D2C0}"/>
                </a:ext>
              </a:extLst>
            </p:cNvPr>
            <p:cNvGrpSpPr/>
            <p:nvPr/>
          </p:nvGrpSpPr>
          <p:grpSpPr>
            <a:xfrm>
              <a:off x="4754985" y="2153427"/>
              <a:ext cx="2697136" cy="3526769"/>
              <a:chOff x="4754985" y="2153427"/>
              <a:chExt cx="2697136" cy="3526769"/>
            </a:xfrm>
          </p:grpSpPr>
          <p:sp>
            <p:nvSpPr>
              <p:cNvPr id="9" name="Freeform 78">
                <a:extLst>
                  <a:ext uri="{FF2B5EF4-FFF2-40B4-BE49-F238E27FC236}">
                    <a16:creationId xmlns:a16="http://schemas.microsoft.com/office/drawing/2014/main" id="{63D32012-6976-459E-A00C-3EB87C714AE5}"/>
                  </a:ext>
                </a:extLst>
              </p:cNvPr>
              <p:cNvSpPr/>
              <p:nvPr/>
            </p:nvSpPr>
            <p:spPr bwMode="auto">
              <a:xfrm>
                <a:off x="4807460" y="3896065"/>
                <a:ext cx="1295253" cy="1784131"/>
              </a:xfrm>
              <a:custGeom>
                <a:avLst/>
                <a:gdLst>
                  <a:gd name="connsiteX0" fmla="*/ 1295252 w 1295253"/>
                  <a:gd name="connsiteY0" fmla="*/ 0 h 1784131"/>
                  <a:gd name="connsiteX1" fmla="*/ 1295252 w 1295253"/>
                  <a:gd name="connsiteY1" fmla="*/ 3485 h 1784131"/>
                  <a:gd name="connsiteX2" fmla="*/ 1295252 w 1295253"/>
                  <a:gd name="connsiteY2" fmla="*/ 9020 h 1784131"/>
                  <a:gd name="connsiteX3" fmla="*/ 1295253 w 1295253"/>
                  <a:gd name="connsiteY3" fmla="*/ 9020 h 1784131"/>
                  <a:gd name="connsiteX4" fmla="*/ 1295253 w 1295253"/>
                  <a:gd name="connsiteY4" fmla="*/ 1784130 h 1784131"/>
                  <a:gd name="connsiteX5" fmla="*/ 1295252 w 1295253"/>
                  <a:gd name="connsiteY5" fmla="*/ 1784129 h 1784131"/>
                  <a:gd name="connsiteX6" fmla="*/ 1295252 w 1295253"/>
                  <a:gd name="connsiteY6" fmla="*/ 1784131 h 1784131"/>
                  <a:gd name="connsiteX7" fmla="*/ 1289916 w 1295253"/>
                  <a:gd name="connsiteY7" fmla="*/ 1779839 h 1784131"/>
                  <a:gd name="connsiteX8" fmla="*/ 1289264 w 1295253"/>
                  <a:gd name="connsiteY8" fmla="*/ 1779305 h 1784131"/>
                  <a:gd name="connsiteX9" fmla="*/ 1285709 w 1295253"/>
                  <a:gd name="connsiteY9" fmla="*/ 1776442 h 1784131"/>
                  <a:gd name="connsiteX10" fmla="*/ 1278981 w 1295253"/>
                  <a:gd name="connsiteY10" fmla="*/ 1770899 h 1784131"/>
                  <a:gd name="connsiteX11" fmla="*/ 1274454 w 1295253"/>
                  <a:gd name="connsiteY11" fmla="*/ 1767198 h 1784131"/>
                  <a:gd name="connsiteX12" fmla="*/ 1271339 w 1295253"/>
                  <a:gd name="connsiteY12" fmla="*/ 1764603 h 1784131"/>
                  <a:gd name="connsiteX13" fmla="*/ 1258397 w 1295253"/>
                  <a:gd name="connsiteY13" fmla="*/ 1753940 h 1784131"/>
                  <a:gd name="connsiteX14" fmla="*/ 924699 w 1295253"/>
                  <a:gd name="connsiteY14" fmla="*/ 1448778 h 1784131"/>
                  <a:gd name="connsiteX15" fmla="*/ 885343 w 1295253"/>
                  <a:gd name="connsiteY15" fmla="*/ 1408842 h 1784131"/>
                  <a:gd name="connsiteX16" fmla="*/ 884367 w 1295253"/>
                  <a:gd name="connsiteY16" fmla="*/ 1407885 h 1784131"/>
                  <a:gd name="connsiteX17" fmla="*/ 883417 w 1295253"/>
                  <a:gd name="connsiteY17" fmla="*/ 1406888 h 1784131"/>
                  <a:gd name="connsiteX18" fmla="*/ 832405 w 1295253"/>
                  <a:gd name="connsiteY18" fmla="*/ 1355125 h 1784131"/>
                  <a:gd name="connsiteX19" fmla="*/ 794341 w 1295253"/>
                  <a:gd name="connsiteY19" fmla="*/ 1313361 h 1784131"/>
                  <a:gd name="connsiteX20" fmla="*/ 742842 w 1295253"/>
                  <a:gd name="connsiteY20" fmla="*/ 1259289 h 1784131"/>
                  <a:gd name="connsiteX21" fmla="*/ 685733 w 1295253"/>
                  <a:gd name="connsiteY21" fmla="*/ 1194198 h 1784131"/>
                  <a:gd name="connsiteX22" fmla="*/ 638119 w 1295253"/>
                  <a:gd name="connsiteY22" fmla="*/ 1141956 h 1784131"/>
                  <a:gd name="connsiteX23" fmla="*/ 619297 w 1295253"/>
                  <a:gd name="connsiteY23" fmla="*/ 1118475 h 1784131"/>
                  <a:gd name="connsiteX24" fmla="*/ 596804 w 1295253"/>
                  <a:gd name="connsiteY24" fmla="*/ 1092837 h 1784131"/>
                  <a:gd name="connsiteX25" fmla="*/ 452796 w 1295253"/>
                  <a:gd name="connsiteY25" fmla="*/ 911354 h 1784131"/>
                  <a:gd name="connsiteX26" fmla="*/ 453050 w 1295253"/>
                  <a:gd name="connsiteY26" fmla="*/ 911076 h 1784131"/>
                  <a:gd name="connsiteX27" fmla="*/ 444115 w 1295253"/>
                  <a:gd name="connsiteY27" fmla="*/ 899929 h 1784131"/>
                  <a:gd name="connsiteX28" fmla="*/ 120377 w 1295253"/>
                  <a:gd name="connsiteY28" fmla="*/ 356324 h 1784131"/>
                  <a:gd name="connsiteX29" fmla="*/ 0 w 1295253"/>
                  <a:gd name="connsiteY29" fmla="*/ 9020 h 1784131"/>
                  <a:gd name="connsiteX30" fmla="*/ 1286485 w 1295253"/>
                  <a:gd name="connsiteY30" fmla="*/ 9020 h 1784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95253" h="1784131">
                    <a:moveTo>
                      <a:pt x="1295252" y="0"/>
                    </a:moveTo>
                    <a:cubicBezTo>
                      <a:pt x="1295252" y="0"/>
                      <a:pt x="1295252" y="0"/>
                      <a:pt x="1295252" y="3485"/>
                    </a:cubicBezTo>
                    <a:lnTo>
                      <a:pt x="1295252" y="9020"/>
                    </a:lnTo>
                    <a:lnTo>
                      <a:pt x="1295253" y="9020"/>
                    </a:lnTo>
                    <a:cubicBezTo>
                      <a:pt x="1295253" y="9020"/>
                      <a:pt x="1295253" y="9020"/>
                      <a:pt x="1295253" y="1784130"/>
                    </a:cubicBezTo>
                    <a:lnTo>
                      <a:pt x="1295252" y="1784129"/>
                    </a:lnTo>
                    <a:lnTo>
                      <a:pt x="1295252" y="1784131"/>
                    </a:lnTo>
                    <a:cubicBezTo>
                      <a:pt x="1295252" y="1784131"/>
                      <a:pt x="1293428" y="1782681"/>
                      <a:pt x="1289916" y="1779839"/>
                    </a:cubicBezTo>
                    <a:lnTo>
                      <a:pt x="1289264" y="1779305"/>
                    </a:lnTo>
                    <a:lnTo>
                      <a:pt x="1285709" y="1776442"/>
                    </a:lnTo>
                    <a:lnTo>
                      <a:pt x="1278981" y="1770899"/>
                    </a:lnTo>
                    <a:lnTo>
                      <a:pt x="1274454" y="1767198"/>
                    </a:lnTo>
                    <a:lnTo>
                      <a:pt x="1271339" y="1764603"/>
                    </a:lnTo>
                    <a:lnTo>
                      <a:pt x="1258397" y="1753940"/>
                    </a:lnTo>
                    <a:cubicBezTo>
                      <a:pt x="1199173" y="1704561"/>
                      <a:pt x="1074176" y="1596976"/>
                      <a:pt x="924699" y="1448778"/>
                    </a:cubicBezTo>
                    <a:lnTo>
                      <a:pt x="885343" y="1408842"/>
                    </a:lnTo>
                    <a:lnTo>
                      <a:pt x="884367" y="1407885"/>
                    </a:lnTo>
                    <a:lnTo>
                      <a:pt x="883417" y="1406888"/>
                    </a:lnTo>
                    <a:lnTo>
                      <a:pt x="832405" y="1355125"/>
                    </a:lnTo>
                    <a:lnTo>
                      <a:pt x="794341" y="1313361"/>
                    </a:lnTo>
                    <a:lnTo>
                      <a:pt x="742842" y="1259289"/>
                    </a:lnTo>
                    <a:lnTo>
                      <a:pt x="685733" y="1194198"/>
                    </a:lnTo>
                    <a:lnTo>
                      <a:pt x="638119" y="1141956"/>
                    </a:lnTo>
                    <a:lnTo>
                      <a:pt x="619297" y="1118475"/>
                    </a:lnTo>
                    <a:lnTo>
                      <a:pt x="596804" y="1092837"/>
                    </a:lnTo>
                    <a:cubicBezTo>
                      <a:pt x="548099" y="1034691"/>
                      <a:pt x="499733" y="974039"/>
                      <a:pt x="452796" y="911354"/>
                    </a:cubicBezTo>
                    <a:lnTo>
                      <a:pt x="453050" y="911076"/>
                    </a:lnTo>
                    <a:lnTo>
                      <a:pt x="444115" y="899929"/>
                    </a:lnTo>
                    <a:cubicBezTo>
                      <a:pt x="318397" y="730460"/>
                      <a:pt x="203437" y="546256"/>
                      <a:pt x="120377" y="356324"/>
                    </a:cubicBezTo>
                    <a:cubicBezTo>
                      <a:pt x="67411" y="235733"/>
                      <a:pt x="26483" y="119965"/>
                      <a:pt x="0" y="9020"/>
                    </a:cubicBezTo>
                    <a:lnTo>
                      <a:pt x="1286485" y="9020"/>
                    </a:lnTo>
                    <a:close/>
                  </a:path>
                </a:pathLst>
              </a:custGeom>
              <a:solidFill>
                <a:srgbClr val="553C3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73">
                <a:extLst>
                  <a:ext uri="{FF2B5EF4-FFF2-40B4-BE49-F238E27FC236}">
                    <a16:creationId xmlns:a16="http://schemas.microsoft.com/office/drawing/2014/main" id="{DDEC8EF3-0502-4984-8127-0D6DBDE1E75D}"/>
                  </a:ext>
                </a:extLst>
              </p:cNvPr>
              <p:cNvSpPr/>
              <p:nvPr/>
            </p:nvSpPr>
            <p:spPr bwMode="auto">
              <a:xfrm>
                <a:off x="4754985" y="2153427"/>
                <a:ext cx="1347728" cy="2132297"/>
              </a:xfrm>
              <a:custGeom>
                <a:avLst/>
                <a:gdLst>
                  <a:gd name="connsiteX0" fmla="*/ 1345319 w 1347728"/>
                  <a:gd name="connsiteY0" fmla="*/ 0 h 2132297"/>
                  <a:gd name="connsiteX1" fmla="*/ 1347727 w 1347728"/>
                  <a:gd name="connsiteY1" fmla="*/ 0 h 2132297"/>
                  <a:gd name="connsiteX2" fmla="*/ 1347728 w 1347728"/>
                  <a:gd name="connsiteY2" fmla="*/ 0 h 2132297"/>
                  <a:gd name="connsiteX3" fmla="*/ 1347728 w 1347728"/>
                  <a:gd name="connsiteY3" fmla="*/ 1730011 h 2132297"/>
                  <a:gd name="connsiteX4" fmla="*/ 1347727 w 1347728"/>
                  <a:gd name="connsiteY4" fmla="*/ 1730010 h 2132297"/>
                  <a:gd name="connsiteX5" fmla="*/ 1347727 w 1347728"/>
                  <a:gd name="connsiteY5" fmla="*/ 1751616 h 2132297"/>
                  <a:gd name="connsiteX6" fmla="*/ 967215 w 1347728"/>
                  <a:gd name="connsiteY6" fmla="*/ 1751616 h 2132297"/>
                  <a:gd name="connsiteX7" fmla="*/ 1000931 w 1347728"/>
                  <a:gd name="connsiteY7" fmla="*/ 1876903 h 2132297"/>
                  <a:gd name="connsiteX8" fmla="*/ 745651 w 1347728"/>
                  <a:gd name="connsiteY8" fmla="*/ 2132297 h 2132297"/>
                  <a:gd name="connsiteX9" fmla="*/ 487962 w 1347728"/>
                  <a:gd name="connsiteY9" fmla="*/ 1876903 h 2132297"/>
                  <a:gd name="connsiteX10" fmla="*/ 521679 w 1347728"/>
                  <a:gd name="connsiteY10" fmla="*/ 1751616 h 2132297"/>
                  <a:gd name="connsiteX11" fmla="*/ 52059 w 1347728"/>
                  <a:gd name="connsiteY11" fmla="*/ 1751616 h 2132297"/>
                  <a:gd name="connsiteX12" fmla="*/ 112996 w 1347728"/>
                  <a:gd name="connsiteY12" fmla="*/ 800807 h 2132297"/>
                  <a:gd name="connsiteX13" fmla="*/ 157046 w 1347728"/>
                  <a:gd name="connsiteY13" fmla="*/ 714666 h 2132297"/>
                  <a:gd name="connsiteX14" fmla="*/ 155301 w 1347728"/>
                  <a:gd name="connsiteY14" fmla="*/ 713208 h 2132297"/>
                  <a:gd name="connsiteX15" fmla="*/ 169790 w 1347728"/>
                  <a:gd name="connsiteY15" fmla="*/ 689745 h 2132297"/>
                  <a:gd name="connsiteX16" fmla="*/ 190574 w 1347728"/>
                  <a:gd name="connsiteY16" fmla="*/ 649101 h 2132297"/>
                  <a:gd name="connsiteX17" fmla="*/ 244285 w 1347728"/>
                  <a:gd name="connsiteY17" fmla="*/ 569107 h 2132297"/>
                  <a:gd name="connsiteX18" fmla="*/ 256477 w 1347728"/>
                  <a:gd name="connsiteY18" fmla="*/ 549363 h 2132297"/>
                  <a:gd name="connsiteX19" fmla="*/ 262751 w 1347728"/>
                  <a:gd name="connsiteY19" fmla="*/ 541603 h 2132297"/>
                  <a:gd name="connsiteX20" fmla="*/ 283562 w 1347728"/>
                  <a:gd name="connsiteY20" fmla="*/ 510609 h 2132297"/>
                  <a:gd name="connsiteX21" fmla="*/ 383607 w 1347728"/>
                  <a:gd name="connsiteY21" fmla="*/ 392148 h 2132297"/>
                  <a:gd name="connsiteX22" fmla="*/ 388969 w 1347728"/>
                  <a:gd name="connsiteY22" fmla="*/ 385518 h 2132297"/>
                  <a:gd name="connsiteX23" fmla="*/ 1345319 w 1347728"/>
                  <a:gd name="connsiteY23" fmla="*/ 0 h 213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47728" h="2132297">
                    <a:moveTo>
                      <a:pt x="1345319" y="0"/>
                    </a:moveTo>
                    <a:cubicBezTo>
                      <a:pt x="1345319" y="0"/>
                      <a:pt x="1345319" y="0"/>
                      <a:pt x="1347727" y="0"/>
                    </a:cubicBezTo>
                    <a:lnTo>
                      <a:pt x="1347728" y="0"/>
                    </a:lnTo>
                    <a:cubicBezTo>
                      <a:pt x="1347728" y="0"/>
                      <a:pt x="1347728" y="0"/>
                      <a:pt x="1347728" y="1730011"/>
                    </a:cubicBezTo>
                    <a:lnTo>
                      <a:pt x="1347727" y="1730010"/>
                    </a:lnTo>
                    <a:lnTo>
                      <a:pt x="1347727" y="1751616"/>
                    </a:lnTo>
                    <a:cubicBezTo>
                      <a:pt x="1347727" y="1751616"/>
                      <a:pt x="1347727" y="1751616"/>
                      <a:pt x="967215" y="1751616"/>
                    </a:cubicBezTo>
                    <a:cubicBezTo>
                      <a:pt x="988890" y="1790166"/>
                      <a:pt x="1000931" y="1831125"/>
                      <a:pt x="1000931" y="1876903"/>
                    </a:cubicBezTo>
                    <a:cubicBezTo>
                      <a:pt x="1000931" y="2019057"/>
                      <a:pt x="885333" y="2132297"/>
                      <a:pt x="745651" y="2132297"/>
                    </a:cubicBezTo>
                    <a:cubicBezTo>
                      <a:pt x="603561" y="2132297"/>
                      <a:pt x="487962" y="2019057"/>
                      <a:pt x="487962" y="1876903"/>
                    </a:cubicBezTo>
                    <a:cubicBezTo>
                      <a:pt x="487962" y="1831125"/>
                      <a:pt x="500004" y="1790166"/>
                      <a:pt x="521679" y="1751616"/>
                    </a:cubicBezTo>
                    <a:cubicBezTo>
                      <a:pt x="521679" y="1751616"/>
                      <a:pt x="521679" y="1751616"/>
                      <a:pt x="52059" y="1751616"/>
                    </a:cubicBezTo>
                    <a:cubicBezTo>
                      <a:pt x="-41263" y="1382680"/>
                      <a:pt x="-1940" y="1064568"/>
                      <a:pt x="112996" y="800807"/>
                    </a:cubicBezTo>
                    <a:lnTo>
                      <a:pt x="157046" y="714666"/>
                    </a:lnTo>
                    <a:lnTo>
                      <a:pt x="155301" y="713208"/>
                    </a:lnTo>
                    <a:lnTo>
                      <a:pt x="169790" y="689745"/>
                    </a:lnTo>
                    <a:lnTo>
                      <a:pt x="190574" y="649101"/>
                    </a:lnTo>
                    <a:lnTo>
                      <a:pt x="244285" y="569107"/>
                    </a:lnTo>
                    <a:lnTo>
                      <a:pt x="256477" y="549363"/>
                    </a:lnTo>
                    <a:lnTo>
                      <a:pt x="262751" y="541603"/>
                    </a:lnTo>
                    <a:lnTo>
                      <a:pt x="283562" y="510609"/>
                    </a:lnTo>
                    <a:lnTo>
                      <a:pt x="383607" y="392148"/>
                    </a:lnTo>
                    <a:lnTo>
                      <a:pt x="388969" y="385518"/>
                    </a:lnTo>
                    <a:cubicBezTo>
                      <a:pt x="728630" y="26504"/>
                      <a:pt x="1212827" y="0"/>
                      <a:pt x="13453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74">
                <a:extLst>
                  <a:ext uri="{FF2B5EF4-FFF2-40B4-BE49-F238E27FC236}">
                    <a16:creationId xmlns:a16="http://schemas.microsoft.com/office/drawing/2014/main" id="{E1922EB6-BF31-4E54-B1A9-0A274CFC2606}"/>
                  </a:ext>
                </a:extLst>
              </p:cNvPr>
              <p:cNvSpPr/>
              <p:nvPr/>
            </p:nvSpPr>
            <p:spPr bwMode="auto">
              <a:xfrm>
                <a:off x="5718466" y="2153427"/>
                <a:ext cx="1733655" cy="1751659"/>
              </a:xfrm>
              <a:custGeom>
                <a:avLst/>
                <a:gdLst>
                  <a:gd name="connsiteX0" fmla="*/ 384247 w 1733655"/>
                  <a:gd name="connsiteY0" fmla="*/ 0 h 1751659"/>
                  <a:gd name="connsiteX1" fmla="*/ 386659 w 1733655"/>
                  <a:gd name="connsiteY1" fmla="*/ 0 h 1751659"/>
                  <a:gd name="connsiteX2" fmla="*/ 1343949 w 1733655"/>
                  <a:gd name="connsiteY2" fmla="*/ 385510 h 1751659"/>
                  <a:gd name="connsiteX3" fmla="*/ 1733564 w 1733655"/>
                  <a:gd name="connsiteY3" fmla="*/ 1333547 h 1751659"/>
                  <a:gd name="connsiteX4" fmla="*/ 1733559 w 1733655"/>
                  <a:gd name="connsiteY4" fmla="*/ 1333647 h 1751659"/>
                  <a:gd name="connsiteX5" fmla="*/ 1733564 w 1733655"/>
                  <a:gd name="connsiteY5" fmla="*/ 1333718 h 1751659"/>
                  <a:gd name="connsiteX6" fmla="*/ 1681533 w 1733655"/>
                  <a:gd name="connsiteY6" fmla="*/ 1751659 h 1751659"/>
                  <a:gd name="connsiteX7" fmla="*/ 1678999 w 1733655"/>
                  <a:gd name="connsiteY7" fmla="*/ 1751659 h 1751659"/>
                  <a:gd name="connsiteX8" fmla="*/ 1672981 w 1733655"/>
                  <a:gd name="connsiteY8" fmla="*/ 1751659 h 1751659"/>
                  <a:gd name="connsiteX9" fmla="*/ 1661263 w 1733655"/>
                  <a:gd name="connsiteY9" fmla="*/ 1751659 h 1751659"/>
                  <a:gd name="connsiteX10" fmla="*/ 1641943 w 1733655"/>
                  <a:gd name="connsiteY10" fmla="*/ 1751659 h 1751659"/>
                  <a:gd name="connsiteX11" fmla="*/ 1613121 w 1733655"/>
                  <a:gd name="connsiteY11" fmla="*/ 1751659 h 1751659"/>
                  <a:gd name="connsiteX12" fmla="*/ 1572898 w 1733655"/>
                  <a:gd name="connsiteY12" fmla="*/ 1751659 h 1751659"/>
                  <a:gd name="connsiteX13" fmla="*/ 1519372 w 1733655"/>
                  <a:gd name="connsiteY13" fmla="*/ 1751659 h 1751659"/>
                  <a:gd name="connsiteX14" fmla="*/ 1450644 w 1733655"/>
                  <a:gd name="connsiteY14" fmla="*/ 1751659 h 1751659"/>
                  <a:gd name="connsiteX15" fmla="*/ 1364813 w 1733655"/>
                  <a:gd name="connsiteY15" fmla="*/ 1751659 h 1751659"/>
                  <a:gd name="connsiteX16" fmla="*/ 1259978 w 1733655"/>
                  <a:gd name="connsiteY16" fmla="*/ 1751659 h 1751659"/>
                  <a:gd name="connsiteX17" fmla="*/ 1134240 w 1733655"/>
                  <a:gd name="connsiteY17" fmla="*/ 1751659 h 1751659"/>
                  <a:gd name="connsiteX18" fmla="*/ 985699 w 1733655"/>
                  <a:gd name="connsiteY18" fmla="*/ 1751659 h 1751659"/>
                  <a:gd name="connsiteX19" fmla="*/ 812453 w 1733655"/>
                  <a:gd name="connsiteY19" fmla="*/ 1751659 h 1751659"/>
                  <a:gd name="connsiteX20" fmla="*/ 612602 w 1733655"/>
                  <a:gd name="connsiteY20" fmla="*/ 1751659 h 1751659"/>
                  <a:gd name="connsiteX21" fmla="*/ 502107 w 1733655"/>
                  <a:gd name="connsiteY21" fmla="*/ 1751659 h 1751659"/>
                  <a:gd name="connsiteX22" fmla="*/ 384247 w 1733655"/>
                  <a:gd name="connsiteY22" fmla="*/ 1751659 h 1751659"/>
                  <a:gd name="connsiteX23" fmla="*/ 384247 w 1733655"/>
                  <a:gd name="connsiteY23" fmla="*/ 1101255 h 1751659"/>
                  <a:gd name="connsiteX24" fmla="*/ 384247 w 1733655"/>
                  <a:gd name="connsiteY24" fmla="*/ 1031687 h 1751659"/>
                  <a:gd name="connsiteX25" fmla="*/ 354623 w 1733655"/>
                  <a:gd name="connsiteY25" fmla="*/ 1047823 h 1751659"/>
                  <a:gd name="connsiteX26" fmla="*/ 255263 w 1733655"/>
                  <a:gd name="connsiteY26" fmla="*/ 1067954 h 1751659"/>
                  <a:gd name="connsiteX27" fmla="*/ 0 w 1733655"/>
                  <a:gd name="connsiteY27" fmla="*/ 811789 h 1751659"/>
                  <a:gd name="connsiteX28" fmla="*/ 255263 w 1733655"/>
                  <a:gd name="connsiteY28" fmla="*/ 555624 h 1751659"/>
                  <a:gd name="connsiteX29" fmla="*/ 354623 w 1733655"/>
                  <a:gd name="connsiteY29" fmla="*/ 575755 h 1751659"/>
                  <a:gd name="connsiteX30" fmla="*/ 384247 w 1733655"/>
                  <a:gd name="connsiteY30" fmla="*/ 591891 h 1751659"/>
                  <a:gd name="connsiteX31" fmla="*/ 384247 w 1733655"/>
                  <a:gd name="connsiteY31" fmla="*/ 578184 h 1751659"/>
                  <a:gd name="connsiteX32" fmla="*/ 384247 w 1733655"/>
                  <a:gd name="connsiteY32" fmla="*/ 0 h 1751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33655" h="1751659">
                    <a:moveTo>
                      <a:pt x="384247" y="0"/>
                    </a:moveTo>
                    <a:cubicBezTo>
                      <a:pt x="384247" y="0"/>
                      <a:pt x="384247" y="0"/>
                      <a:pt x="386659" y="0"/>
                    </a:cubicBezTo>
                    <a:cubicBezTo>
                      <a:pt x="519281" y="0"/>
                      <a:pt x="1003954" y="26504"/>
                      <a:pt x="1343949" y="385510"/>
                    </a:cubicBezTo>
                    <a:cubicBezTo>
                      <a:pt x="1566393" y="622237"/>
                      <a:pt x="1729156" y="940282"/>
                      <a:pt x="1733564" y="1333547"/>
                    </a:cubicBezTo>
                    <a:lnTo>
                      <a:pt x="1733559" y="1333647"/>
                    </a:lnTo>
                    <a:lnTo>
                      <a:pt x="1733564" y="1333718"/>
                    </a:lnTo>
                    <a:cubicBezTo>
                      <a:pt x="1735034" y="1464753"/>
                      <a:pt x="1718908" y="1604142"/>
                      <a:pt x="1681533" y="1751659"/>
                    </a:cubicBezTo>
                    <a:lnTo>
                      <a:pt x="1678999" y="1751659"/>
                    </a:lnTo>
                    <a:lnTo>
                      <a:pt x="1672981" y="1751659"/>
                    </a:lnTo>
                    <a:lnTo>
                      <a:pt x="1661263" y="1751659"/>
                    </a:lnTo>
                    <a:lnTo>
                      <a:pt x="1641943" y="1751659"/>
                    </a:lnTo>
                    <a:lnTo>
                      <a:pt x="1613121" y="1751659"/>
                    </a:lnTo>
                    <a:lnTo>
                      <a:pt x="1572898" y="1751659"/>
                    </a:lnTo>
                    <a:lnTo>
                      <a:pt x="1519372" y="1751659"/>
                    </a:lnTo>
                    <a:lnTo>
                      <a:pt x="1450644" y="1751659"/>
                    </a:lnTo>
                    <a:lnTo>
                      <a:pt x="1364813" y="1751659"/>
                    </a:lnTo>
                    <a:lnTo>
                      <a:pt x="1259978" y="1751659"/>
                    </a:lnTo>
                    <a:lnTo>
                      <a:pt x="1134240" y="1751659"/>
                    </a:lnTo>
                    <a:lnTo>
                      <a:pt x="985699" y="1751659"/>
                    </a:lnTo>
                    <a:lnTo>
                      <a:pt x="812453" y="1751659"/>
                    </a:lnTo>
                    <a:lnTo>
                      <a:pt x="612602" y="1751659"/>
                    </a:lnTo>
                    <a:lnTo>
                      <a:pt x="502107" y="1751659"/>
                    </a:lnTo>
                    <a:lnTo>
                      <a:pt x="384247" y="1751659"/>
                    </a:lnTo>
                    <a:cubicBezTo>
                      <a:pt x="384247" y="1751659"/>
                      <a:pt x="384247" y="1751659"/>
                      <a:pt x="384247" y="1101255"/>
                    </a:cubicBezTo>
                    <a:lnTo>
                      <a:pt x="384247" y="1031687"/>
                    </a:lnTo>
                    <a:lnTo>
                      <a:pt x="354623" y="1047823"/>
                    </a:lnTo>
                    <a:cubicBezTo>
                      <a:pt x="324083" y="1060786"/>
                      <a:pt x="290507" y="1067954"/>
                      <a:pt x="255263" y="1067954"/>
                    </a:cubicBezTo>
                    <a:cubicBezTo>
                      <a:pt x="114285" y="1067954"/>
                      <a:pt x="0" y="953265"/>
                      <a:pt x="0" y="811789"/>
                    </a:cubicBezTo>
                    <a:cubicBezTo>
                      <a:pt x="0" y="670313"/>
                      <a:pt x="114285" y="555624"/>
                      <a:pt x="255263" y="555624"/>
                    </a:cubicBezTo>
                    <a:cubicBezTo>
                      <a:pt x="290507" y="555624"/>
                      <a:pt x="324083" y="562792"/>
                      <a:pt x="354623" y="575755"/>
                    </a:cubicBezTo>
                    <a:lnTo>
                      <a:pt x="384247" y="591891"/>
                    </a:lnTo>
                    <a:lnTo>
                      <a:pt x="384247" y="578184"/>
                    </a:lnTo>
                    <a:cubicBezTo>
                      <a:pt x="384247" y="410545"/>
                      <a:pt x="384247" y="218958"/>
                      <a:pt x="384247" y="0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76">
                <a:extLst>
                  <a:ext uri="{FF2B5EF4-FFF2-40B4-BE49-F238E27FC236}">
                    <a16:creationId xmlns:a16="http://schemas.microsoft.com/office/drawing/2014/main" id="{54DA6568-C573-49BA-9714-0A108E4E39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713" y="3524446"/>
                <a:ext cx="1297057" cy="2155748"/>
              </a:xfrm>
              <a:custGeom>
                <a:avLst/>
                <a:gdLst>
                  <a:gd name="connsiteX0" fmla="*/ 718884 w 1297057"/>
                  <a:gd name="connsiteY0" fmla="*/ 0 h 2155748"/>
                  <a:gd name="connsiteX1" fmla="*/ 974147 w 1297057"/>
                  <a:gd name="connsiteY1" fmla="*/ 257067 h 2155748"/>
                  <a:gd name="connsiteX2" fmla="*/ 954087 w 1297057"/>
                  <a:gd name="connsiteY2" fmla="*/ 357129 h 2155748"/>
                  <a:gd name="connsiteX3" fmla="*/ 941417 w 1297057"/>
                  <a:gd name="connsiteY3" fmla="*/ 380638 h 2155748"/>
                  <a:gd name="connsiteX4" fmla="*/ 1297057 w 1297057"/>
                  <a:gd name="connsiteY4" fmla="*/ 380638 h 2155748"/>
                  <a:gd name="connsiteX5" fmla="*/ 1176513 w 1297057"/>
                  <a:gd name="connsiteY5" fmla="*/ 727942 h 2155748"/>
                  <a:gd name="connsiteX6" fmla="*/ 949971 w 1297057"/>
                  <a:gd name="connsiteY6" fmla="*/ 1133281 h 2155748"/>
                  <a:gd name="connsiteX7" fmla="*/ 899582 w 1297057"/>
                  <a:gd name="connsiteY7" fmla="*/ 1204736 h 2155748"/>
                  <a:gd name="connsiteX8" fmla="*/ 900183 w 1297057"/>
                  <a:gd name="connsiteY8" fmla="*/ 1205486 h 2155748"/>
                  <a:gd name="connsiteX9" fmla="*/ 888296 w 1297057"/>
                  <a:gd name="connsiteY9" fmla="*/ 1220740 h 2155748"/>
                  <a:gd name="connsiteX10" fmla="*/ 860122 w 1297057"/>
                  <a:gd name="connsiteY10" fmla="*/ 1260694 h 2155748"/>
                  <a:gd name="connsiteX11" fmla="*/ 0 w 1297057"/>
                  <a:gd name="connsiteY11" fmla="*/ 2155748 h 2155748"/>
                  <a:gd name="connsiteX12" fmla="*/ 0 w 1297057"/>
                  <a:gd name="connsiteY12" fmla="*/ 380638 h 2155748"/>
                  <a:gd name="connsiteX13" fmla="*/ 496352 w 1297057"/>
                  <a:gd name="connsiteY13" fmla="*/ 380638 h 2155748"/>
                  <a:gd name="connsiteX14" fmla="*/ 483681 w 1297057"/>
                  <a:gd name="connsiteY14" fmla="*/ 357129 h 2155748"/>
                  <a:gd name="connsiteX15" fmla="*/ 463621 w 1297057"/>
                  <a:gd name="connsiteY15" fmla="*/ 257067 h 2155748"/>
                  <a:gd name="connsiteX16" fmla="*/ 718884 w 1297057"/>
                  <a:gd name="connsiteY16" fmla="*/ 0 h 215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97057" h="2155748">
                    <a:moveTo>
                      <a:pt x="718884" y="0"/>
                    </a:moveTo>
                    <a:cubicBezTo>
                      <a:pt x="859862" y="0"/>
                      <a:pt x="974147" y="115093"/>
                      <a:pt x="974147" y="257067"/>
                    </a:cubicBezTo>
                    <a:cubicBezTo>
                      <a:pt x="974147" y="292561"/>
                      <a:pt x="967004" y="326374"/>
                      <a:pt x="954087" y="357129"/>
                    </a:cubicBezTo>
                    <a:lnTo>
                      <a:pt x="941417" y="380638"/>
                    </a:lnTo>
                    <a:lnTo>
                      <a:pt x="1297057" y="380638"/>
                    </a:lnTo>
                    <a:cubicBezTo>
                      <a:pt x="1270537" y="491583"/>
                      <a:pt x="1229552" y="607351"/>
                      <a:pt x="1176513" y="727942"/>
                    </a:cubicBezTo>
                    <a:cubicBezTo>
                      <a:pt x="1115487" y="867226"/>
                      <a:pt x="1037171" y="1003541"/>
                      <a:pt x="949971" y="1133281"/>
                    </a:cubicBezTo>
                    <a:lnTo>
                      <a:pt x="899582" y="1204736"/>
                    </a:lnTo>
                    <a:lnTo>
                      <a:pt x="900183" y="1205486"/>
                    </a:lnTo>
                    <a:lnTo>
                      <a:pt x="888296" y="1220740"/>
                    </a:lnTo>
                    <a:lnTo>
                      <a:pt x="860122" y="1260694"/>
                    </a:lnTo>
                    <a:cubicBezTo>
                      <a:pt x="491369" y="1760509"/>
                      <a:pt x="25314" y="2135851"/>
                      <a:pt x="0" y="2155748"/>
                    </a:cubicBezTo>
                    <a:cubicBezTo>
                      <a:pt x="0" y="2155748"/>
                      <a:pt x="0" y="2155748"/>
                      <a:pt x="0" y="380638"/>
                    </a:cubicBezTo>
                    <a:lnTo>
                      <a:pt x="496352" y="380638"/>
                    </a:lnTo>
                    <a:lnTo>
                      <a:pt x="483681" y="357129"/>
                    </a:lnTo>
                    <a:cubicBezTo>
                      <a:pt x="470764" y="326374"/>
                      <a:pt x="463621" y="292561"/>
                      <a:pt x="463621" y="257067"/>
                    </a:cubicBezTo>
                    <a:cubicBezTo>
                      <a:pt x="463621" y="115093"/>
                      <a:pt x="577906" y="0"/>
                      <a:pt x="7188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79">
                <a:extLst>
                  <a:ext uri="{FF2B5EF4-FFF2-40B4-BE49-F238E27FC236}">
                    <a16:creationId xmlns:a16="http://schemas.microsoft.com/office/drawing/2014/main" id="{906DEAC6-2E74-4CBD-9980-4D0FC97B2D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9646" y="3032562"/>
                <a:ext cx="374026" cy="374026"/>
              </a:xfrm>
              <a:custGeom>
                <a:avLst/>
                <a:gdLst>
                  <a:gd name="T0" fmla="*/ 46 w 91"/>
                  <a:gd name="T1" fmla="*/ 0 h 91"/>
                  <a:gd name="T2" fmla="*/ 78 w 91"/>
                  <a:gd name="T3" fmla="*/ 14 h 91"/>
                  <a:gd name="T4" fmla="*/ 91 w 91"/>
                  <a:gd name="T5" fmla="*/ 46 h 91"/>
                  <a:gd name="T6" fmla="*/ 78 w 91"/>
                  <a:gd name="T7" fmla="*/ 78 h 91"/>
                  <a:gd name="T8" fmla="*/ 46 w 91"/>
                  <a:gd name="T9" fmla="*/ 91 h 91"/>
                  <a:gd name="T10" fmla="*/ 13 w 91"/>
                  <a:gd name="T11" fmla="*/ 78 h 91"/>
                  <a:gd name="T12" fmla="*/ 0 w 91"/>
                  <a:gd name="T13" fmla="*/ 46 h 91"/>
                  <a:gd name="T14" fmla="*/ 13 w 91"/>
                  <a:gd name="T15" fmla="*/ 14 h 91"/>
                  <a:gd name="T16" fmla="*/ 46 w 91"/>
                  <a:gd name="T17" fmla="*/ 0 h 91"/>
                  <a:gd name="T18" fmla="*/ 63 w 91"/>
                  <a:gd name="T19" fmla="*/ 51 h 91"/>
                  <a:gd name="T20" fmla="*/ 64 w 91"/>
                  <a:gd name="T21" fmla="*/ 41 h 91"/>
                  <a:gd name="T22" fmla="*/ 52 w 91"/>
                  <a:gd name="T23" fmla="*/ 34 h 91"/>
                  <a:gd name="T24" fmla="*/ 41 w 91"/>
                  <a:gd name="T25" fmla="*/ 27 h 91"/>
                  <a:gd name="T26" fmla="*/ 32 w 91"/>
                  <a:gd name="T27" fmla="*/ 32 h 91"/>
                  <a:gd name="T28" fmla="*/ 32 w 91"/>
                  <a:gd name="T29" fmla="*/ 46 h 91"/>
                  <a:gd name="T30" fmla="*/ 32 w 91"/>
                  <a:gd name="T31" fmla="*/ 59 h 91"/>
                  <a:gd name="T32" fmla="*/ 40 w 91"/>
                  <a:gd name="T33" fmla="*/ 65 h 91"/>
                  <a:gd name="T34" fmla="*/ 52 w 91"/>
                  <a:gd name="T35" fmla="*/ 58 h 91"/>
                  <a:gd name="T36" fmla="*/ 63 w 91"/>
                  <a:gd name="T37" fmla="*/ 51 h 91"/>
                  <a:gd name="T38" fmla="*/ 66 w 91"/>
                  <a:gd name="T39" fmla="*/ 25 h 91"/>
                  <a:gd name="T40" fmla="*/ 46 w 91"/>
                  <a:gd name="T41" fmla="*/ 16 h 91"/>
                  <a:gd name="T42" fmla="*/ 25 w 91"/>
                  <a:gd name="T43" fmla="*/ 25 h 91"/>
                  <a:gd name="T44" fmla="*/ 16 w 91"/>
                  <a:gd name="T45" fmla="*/ 46 h 91"/>
                  <a:gd name="T46" fmla="*/ 25 w 91"/>
                  <a:gd name="T47" fmla="*/ 67 h 91"/>
                  <a:gd name="T48" fmla="*/ 46 w 91"/>
                  <a:gd name="T49" fmla="*/ 75 h 91"/>
                  <a:gd name="T50" fmla="*/ 66 w 91"/>
                  <a:gd name="T51" fmla="*/ 67 h 91"/>
                  <a:gd name="T52" fmla="*/ 75 w 91"/>
                  <a:gd name="T53" fmla="*/ 46 h 91"/>
                  <a:gd name="T54" fmla="*/ 66 w 91"/>
                  <a:gd name="T55" fmla="*/ 2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58" y="0"/>
                      <a:pt x="70" y="5"/>
                      <a:pt x="78" y="14"/>
                    </a:cubicBezTo>
                    <a:cubicBezTo>
                      <a:pt x="86" y="22"/>
                      <a:pt x="91" y="33"/>
                      <a:pt x="91" y="46"/>
                    </a:cubicBezTo>
                    <a:cubicBezTo>
                      <a:pt x="91" y="58"/>
                      <a:pt x="86" y="70"/>
                      <a:pt x="78" y="78"/>
                    </a:cubicBezTo>
                    <a:cubicBezTo>
                      <a:pt x="70" y="86"/>
                      <a:pt x="58" y="91"/>
                      <a:pt x="46" y="91"/>
                    </a:cubicBezTo>
                    <a:cubicBezTo>
                      <a:pt x="33" y="91"/>
                      <a:pt x="22" y="86"/>
                      <a:pt x="13" y="78"/>
                    </a:cubicBezTo>
                    <a:cubicBezTo>
                      <a:pt x="5" y="70"/>
                      <a:pt x="0" y="58"/>
                      <a:pt x="0" y="46"/>
                    </a:cubicBezTo>
                    <a:cubicBezTo>
                      <a:pt x="0" y="33"/>
                      <a:pt x="5" y="22"/>
                      <a:pt x="13" y="14"/>
                    </a:cubicBezTo>
                    <a:cubicBezTo>
                      <a:pt x="22" y="5"/>
                      <a:pt x="33" y="0"/>
                      <a:pt x="46" y="0"/>
                    </a:cubicBezTo>
                    <a:close/>
                    <a:moveTo>
                      <a:pt x="63" y="51"/>
                    </a:moveTo>
                    <a:cubicBezTo>
                      <a:pt x="68" y="48"/>
                      <a:pt x="69" y="44"/>
                      <a:pt x="64" y="41"/>
                    </a:cubicBezTo>
                    <a:cubicBezTo>
                      <a:pt x="60" y="39"/>
                      <a:pt x="56" y="36"/>
                      <a:pt x="52" y="34"/>
                    </a:cubicBezTo>
                    <a:cubicBezTo>
                      <a:pt x="48" y="32"/>
                      <a:pt x="44" y="30"/>
                      <a:pt x="41" y="27"/>
                    </a:cubicBezTo>
                    <a:cubicBezTo>
                      <a:pt x="36" y="25"/>
                      <a:pt x="32" y="26"/>
                      <a:pt x="32" y="32"/>
                    </a:cubicBezTo>
                    <a:cubicBezTo>
                      <a:pt x="32" y="36"/>
                      <a:pt x="32" y="41"/>
                      <a:pt x="32" y="46"/>
                    </a:cubicBezTo>
                    <a:cubicBezTo>
                      <a:pt x="32" y="50"/>
                      <a:pt x="32" y="55"/>
                      <a:pt x="32" y="59"/>
                    </a:cubicBezTo>
                    <a:cubicBezTo>
                      <a:pt x="32" y="64"/>
                      <a:pt x="35" y="67"/>
                      <a:pt x="40" y="65"/>
                    </a:cubicBezTo>
                    <a:cubicBezTo>
                      <a:pt x="44" y="62"/>
                      <a:pt x="48" y="60"/>
                      <a:pt x="52" y="58"/>
                    </a:cubicBezTo>
                    <a:cubicBezTo>
                      <a:pt x="56" y="55"/>
                      <a:pt x="60" y="53"/>
                      <a:pt x="63" y="51"/>
                    </a:cubicBezTo>
                    <a:close/>
                    <a:moveTo>
                      <a:pt x="66" y="25"/>
                    </a:moveTo>
                    <a:cubicBezTo>
                      <a:pt x="61" y="20"/>
                      <a:pt x="54" y="16"/>
                      <a:pt x="46" y="16"/>
                    </a:cubicBezTo>
                    <a:cubicBezTo>
                      <a:pt x="38" y="16"/>
                      <a:pt x="30" y="20"/>
                      <a:pt x="25" y="25"/>
                    </a:cubicBezTo>
                    <a:cubicBezTo>
                      <a:pt x="20" y="30"/>
                      <a:pt x="16" y="38"/>
                      <a:pt x="16" y="46"/>
                    </a:cubicBezTo>
                    <a:cubicBezTo>
                      <a:pt x="16" y="54"/>
                      <a:pt x="20" y="61"/>
                      <a:pt x="25" y="67"/>
                    </a:cubicBezTo>
                    <a:cubicBezTo>
                      <a:pt x="30" y="72"/>
                      <a:pt x="38" y="75"/>
                      <a:pt x="46" y="75"/>
                    </a:cubicBezTo>
                    <a:cubicBezTo>
                      <a:pt x="54" y="75"/>
                      <a:pt x="61" y="72"/>
                      <a:pt x="66" y="67"/>
                    </a:cubicBezTo>
                    <a:cubicBezTo>
                      <a:pt x="72" y="61"/>
                      <a:pt x="75" y="54"/>
                      <a:pt x="75" y="46"/>
                    </a:cubicBezTo>
                    <a:cubicBezTo>
                      <a:pt x="75" y="38"/>
                      <a:pt x="72" y="30"/>
                      <a:pt x="66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80">
                <a:extLst>
                  <a:ext uri="{FF2B5EF4-FFF2-40B4-BE49-F238E27FC236}">
                    <a16:creationId xmlns:a16="http://schemas.microsoft.com/office/drawing/2014/main" id="{3A79A4CD-F59A-4203-89E0-04058B1539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4021" y="4532891"/>
                <a:ext cx="349218" cy="431275"/>
              </a:xfrm>
              <a:custGeom>
                <a:avLst/>
                <a:gdLst>
                  <a:gd name="T0" fmla="*/ 0 w 85"/>
                  <a:gd name="T1" fmla="*/ 29 h 105"/>
                  <a:gd name="T2" fmla="*/ 50 w 85"/>
                  <a:gd name="T3" fmla="*/ 0 h 105"/>
                  <a:gd name="T4" fmla="*/ 70 w 85"/>
                  <a:gd name="T5" fmla="*/ 35 h 105"/>
                  <a:gd name="T6" fmla="*/ 56 w 85"/>
                  <a:gd name="T7" fmla="*/ 42 h 105"/>
                  <a:gd name="T8" fmla="*/ 69 w 85"/>
                  <a:gd name="T9" fmla="*/ 64 h 105"/>
                  <a:gd name="T10" fmla="*/ 67 w 85"/>
                  <a:gd name="T11" fmla="*/ 68 h 105"/>
                  <a:gd name="T12" fmla="*/ 72 w 85"/>
                  <a:gd name="T13" fmla="*/ 69 h 105"/>
                  <a:gd name="T14" fmla="*/ 70 w 85"/>
                  <a:gd name="T15" fmla="*/ 73 h 105"/>
                  <a:gd name="T16" fmla="*/ 72 w 85"/>
                  <a:gd name="T17" fmla="*/ 77 h 105"/>
                  <a:gd name="T18" fmla="*/ 77 w 85"/>
                  <a:gd name="T19" fmla="*/ 77 h 105"/>
                  <a:gd name="T20" fmla="*/ 81 w 85"/>
                  <a:gd name="T21" fmla="*/ 85 h 105"/>
                  <a:gd name="T22" fmla="*/ 80 w 85"/>
                  <a:gd name="T23" fmla="*/ 89 h 105"/>
                  <a:gd name="T24" fmla="*/ 85 w 85"/>
                  <a:gd name="T25" fmla="*/ 91 h 105"/>
                  <a:gd name="T26" fmla="*/ 79 w 85"/>
                  <a:gd name="T27" fmla="*/ 98 h 105"/>
                  <a:gd name="T28" fmla="*/ 69 w 85"/>
                  <a:gd name="T29" fmla="*/ 81 h 105"/>
                  <a:gd name="T30" fmla="*/ 65 w 85"/>
                  <a:gd name="T31" fmla="*/ 83 h 105"/>
                  <a:gd name="T32" fmla="*/ 76 w 85"/>
                  <a:gd name="T33" fmla="*/ 102 h 105"/>
                  <a:gd name="T34" fmla="*/ 73 w 85"/>
                  <a:gd name="T35" fmla="*/ 105 h 105"/>
                  <a:gd name="T36" fmla="*/ 71 w 85"/>
                  <a:gd name="T37" fmla="*/ 105 h 105"/>
                  <a:gd name="T38" fmla="*/ 46 w 85"/>
                  <a:gd name="T39" fmla="*/ 63 h 105"/>
                  <a:gd name="T40" fmla="*/ 45 w 85"/>
                  <a:gd name="T41" fmla="*/ 64 h 105"/>
                  <a:gd name="T42" fmla="*/ 68 w 85"/>
                  <a:gd name="T43" fmla="*/ 105 h 105"/>
                  <a:gd name="T44" fmla="*/ 63 w 85"/>
                  <a:gd name="T45" fmla="*/ 104 h 105"/>
                  <a:gd name="T46" fmla="*/ 34 w 85"/>
                  <a:gd name="T47" fmla="*/ 55 h 105"/>
                  <a:gd name="T48" fmla="*/ 20 w 85"/>
                  <a:gd name="T49" fmla="*/ 63 h 105"/>
                  <a:gd name="T50" fmla="*/ 0 w 85"/>
                  <a:gd name="T51" fmla="*/ 29 h 105"/>
                  <a:gd name="T52" fmla="*/ 14 w 85"/>
                  <a:gd name="T53" fmla="*/ 28 h 105"/>
                  <a:gd name="T54" fmla="*/ 22 w 85"/>
                  <a:gd name="T55" fmla="*/ 42 h 105"/>
                  <a:gd name="T56" fmla="*/ 49 w 85"/>
                  <a:gd name="T57" fmla="*/ 26 h 105"/>
                  <a:gd name="T58" fmla="*/ 42 w 85"/>
                  <a:gd name="T59" fmla="*/ 12 h 105"/>
                  <a:gd name="T60" fmla="*/ 14 w 85"/>
                  <a:gd name="T61" fmla="*/ 2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105">
                    <a:moveTo>
                      <a:pt x="0" y="29"/>
                    </a:moveTo>
                    <a:cubicBezTo>
                      <a:pt x="13" y="12"/>
                      <a:pt x="30" y="3"/>
                      <a:pt x="50" y="0"/>
                    </a:cubicBezTo>
                    <a:cubicBezTo>
                      <a:pt x="56" y="11"/>
                      <a:pt x="63" y="23"/>
                      <a:pt x="70" y="3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3" y="104"/>
                      <a:pt x="63" y="104"/>
                      <a:pt x="63" y="104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3" y="52"/>
                      <a:pt x="7" y="40"/>
                      <a:pt x="0" y="29"/>
                    </a:cubicBezTo>
                    <a:close/>
                    <a:moveTo>
                      <a:pt x="14" y="28"/>
                    </a:moveTo>
                    <a:cubicBezTo>
                      <a:pt x="22" y="42"/>
                      <a:pt x="22" y="42"/>
                      <a:pt x="22" y="42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14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81">
                <a:extLst>
                  <a:ext uri="{FF2B5EF4-FFF2-40B4-BE49-F238E27FC236}">
                    <a16:creationId xmlns:a16="http://schemas.microsoft.com/office/drawing/2014/main" id="{5971336D-9755-4498-AF03-5D2287693F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7374" y="2781232"/>
                <a:ext cx="448449" cy="362576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82">
                <a:extLst>
                  <a:ext uri="{FF2B5EF4-FFF2-40B4-BE49-F238E27FC236}">
                    <a16:creationId xmlns:a16="http://schemas.microsoft.com/office/drawing/2014/main" id="{199DCFDC-1B0C-4AB1-8BC2-D97BEEC16E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57549" y="4147415"/>
                <a:ext cx="387383" cy="385476"/>
              </a:xfrm>
              <a:custGeom>
                <a:avLst/>
                <a:gdLst>
                  <a:gd name="T0" fmla="*/ 6 w 94"/>
                  <a:gd name="T1" fmla="*/ 28 h 94"/>
                  <a:gd name="T2" fmla="*/ 32 w 94"/>
                  <a:gd name="T3" fmla="*/ 4 h 94"/>
                  <a:gd name="T4" fmla="*/ 67 w 94"/>
                  <a:gd name="T5" fmla="*/ 6 h 94"/>
                  <a:gd name="T6" fmla="*/ 90 w 94"/>
                  <a:gd name="T7" fmla="*/ 32 h 94"/>
                  <a:gd name="T8" fmla="*/ 88 w 94"/>
                  <a:gd name="T9" fmla="*/ 67 h 94"/>
                  <a:gd name="T10" fmla="*/ 88 w 94"/>
                  <a:gd name="T11" fmla="*/ 67 h 94"/>
                  <a:gd name="T12" fmla="*/ 62 w 94"/>
                  <a:gd name="T13" fmla="*/ 90 h 94"/>
                  <a:gd name="T14" fmla="*/ 27 w 94"/>
                  <a:gd name="T15" fmla="*/ 89 h 94"/>
                  <a:gd name="T16" fmla="*/ 27 w 94"/>
                  <a:gd name="T17" fmla="*/ 89 h 94"/>
                  <a:gd name="T18" fmla="*/ 4 w 94"/>
                  <a:gd name="T19" fmla="*/ 62 h 94"/>
                  <a:gd name="T20" fmla="*/ 6 w 94"/>
                  <a:gd name="T21" fmla="*/ 28 h 94"/>
                  <a:gd name="T22" fmla="*/ 6 w 94"/>
                  <a:gd name="T23" fmla="*/ 28 h 94"/>
                  <a:gd name="T24" fmla="*/ 20 w 94"/>
                  <a:gd name="T25" fmla="*/ 27 h 94"/>
                  <a:gd name="T26" fmla="*/ 16 w 94"/>
                  <a:gd name="T27" fmla="*/ 32 h 94"/>
                  <a:gd name="T28" fmla="*/ 16 w 94"/>
                  <a:gd name="T29" fmla="*/ 32 h 94"/>
                  <a:gd name="T30" fmla="*/ 15 w 94"/>
                  <a:gd name="T31" fmla="*/ 35 h 94"/>
                  <a:gd name="T32" fmla="*/ 36 w 94"/>
                  <a:gd name="T33" fmla="*/ 37 h 94"/>
                  <a:gd name="T34" fmla="*/ 34 w 94"/>
                  <a:gd name="T35" fmla="*/ 40 h 94"/>
                  <a:gd name="T36" fmla="*/ 32 w 94"/>
                  <a:gd name="T37" fmla="*/ 45 h 94"/>
                  <a:gd name="T38" fmla="*/ 13 w 94"/>
                  <a:gd name="T39" fmla="*/ 53 h 94"/>
                  <a:gd name="T40" fmla="*/ 15 w 94"/>
                  <a:gd name="T41" fmla="*/ 59 h 94"/>
                  <a:gd name="T42" fmla="*/ 15 w 94"/>
                  <a:gd name="T43" fmla="*/ 59 h 94"/>
                  <a:gd name="T44" fmla="*/ 16 w 94"/>
                  <a:gd name="T45" fmla="*/ 60 h 94"/>
                  <a:gd name="T46" fmla="*/ 29 w 94"/>
                  <a:gd name="T47" fmla="*/ 54 h 94"/>
                  <a:gd name="T48" fmla="*/ 26 w 94"/>
                  <a:gd name="T49" fmla="*/ 74 h 94"/>
                  <a:gd name="T50" fmla="*/ 32 w 94"/>
                  <a:gd name="T51" fmla="*/ 78 h 94"/>
                  <a:gd name="T52" fmla="*/ 32 w 94"/>
                  <a:gd name="T53" fmla="*/ 78 h 94"/>
                  <a:gd name="T54" fmla="*/ 33 w 94"/>
                  <a:gd name="T55" fmla="*/ 79 h 94"/>
                  <a:gd name="T56" fmla="*/ 34 w 94"/>
                  <a:gd name="T57" fmla="*/ 78 h 94"/>
                  <a:gd name="T58" fmla="*/ 36 w 94"/>
                  <a:gd name="T59" fmla="*/ 55 h 94"/>
                  <a:gd name="T60" fmla="*/ 48 w 94"/>
                  <a:gd name="T61" fmla="*/ 67 h 94"/>
                  <a:gd name="T62" fmla="*/ 60 w 94"/>
                  <a:gd name="T63" fmla="*/ 79 h 94"/>
                  <a:gd name="T64" fmla="*/ 65 w 94"/>
                  <a:gd name="T65" fmla="*/ 77 h 94"/>
                  <a:gd name="T66" fmla="*/ 66 w 94"/>
                  <a:gd name="T67" fmla="*/ 74 h 94"/>
                  <a:gd name="T68" fmla="*/ 54 w 94"/>
                  <a:gd name="T69" fmla="*/ 62 h 94"/>
                  <a:gd name="T70" fmla="*/ 39 w 94"/>
                  <a:gd name="T71" fmla="*/ 48 h 94"/>
                  <a:gd name="T72" fmla="*/ 41 w 94"/>
                  <a:gd name="T73" fmla="*/ 43 h 94"/>
                  <a:gd name="T74" fmla="*/ 43 w 94"/>
                  <a:gd name="T75" fmla="*/ 39 h 94"/>
                  <a:gd name="T76" fmla="*/ 49 w 94"/>
                  <a:gd name="T77" fmla="*/ 42 h 94"/>
                  <a:gd name="T78" fmla="*/ 77 w 94"/>
                  <a:gd name="T79" fmla="*/ 64 h 94"/>
                  <a:gd name="T80" fmla="*/ 78 w 94"/>
                  <a:gd name="T81" fmla="*/ 62 h 94"/>
                  <a:gd name="T82" fmla="*/ 78 w 94"/>
                  <a:gd name="T83" fmla="*/ 62 h 94"/>
                  <a:gd name="T84" fmla="*/ 80 w 94"/>
                  <a:gd name="T85" fmla="*/ 56 h 94"/>
                  <a:gd name="T86" fmla="*/ 53 w 94"/>
                  <a:gd name="T87" fmla="*/ 35 h 94"/>
                  <a:gd name="T88" fmla="*/ 47 w 94"/>
                  <a:gd name="T89" fmla="*/ 32 h 94"/>
                  <a:gd name="T90" fmla="*/ 50 w 94"/>
                  <a:gd name="T91" fmla="*/ 28 h 94"/>
                  <a:gd name="T92" fmla="*/ 56 w 94"/>
                  <a:gd name="T93" fmla="*/ 30 h 94"/>
                  <a:gd name="T94" fmla="*/ 74 w 94"/>
                  <a:gd name="T95" fmla="*/ 28 h 94"/>
                  <a:gd name="T96" fmla="*/ 71 w 94"/>
                  <a:gd name="T97" fmla="*/ 23 h 94"/>
                  <a:gd name="T98" fmla="*/ 70 w 94"/>
                  <a:gd name="T99" fmla="*/ 22 h 94"/>
                  <a:gd name="T100" fmla="*/ 58 w 94"/>
                  <a:gd name="T101" fmla="*/ 23 h 94"/>
                  <a:gd name="T102" fmla="*/ 55 w 94"/>
                  <a:gd name="T103" fmla="*/ 22 h 94"/>
                  <a:gd name="T104" fmla="*/ 62 w 94"/>
                  <a:gd name="T105" fmla="*/ 16 h 94"/>
                  <a:gd name="T106" fmla="*/ 53 w 94"/>
                  <a:gd name="T107" fmla="*/ 14 h 94"/>
                  <a:gd name="T108" fmla="*/ 49 w 94"/>
                  <a:gd name="T109" fmla="*/ 18 h 94"/>
                  <a:gd name="T110" fmla="*/ 43 w 94"/>
                  <a:gd name="T111" fmla="*/ 13 h 94"/>
                  <a:gd name="T112" fmla="*/ 37 w 94"/>
                  <a:gd name="T113" fmla="*/ 15 h 94"/>
                  <a:gd name="T114" fmla="*/ 35 w 94"/>
                  <a:gd name="T115" fmla="*/ 16 h 94"/>
                  <a:gd name="T116" fmla="*/ 44 w 94"/>
                  <a:gd name="T117" fmla="*/ 24 h 94"/>
                  <a:gd name="T118" fmla="*/ 40 w 94"/>
                  <a:gd name="T119" fmla="*/ 30 h 94"/>
                  <a:gd name="T120" fmla="*/ 20 w 94"/>
                  <a:gd name="T121" fmla="*/ 2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4" h="94">
                    <a:moveTo>
                      <a:pt x="6" y="28"/>
                    </a:moveTo>
                    <a:cubicBezTo>
                      <a:pt x="11" y="16"/>
                      <a:pt x="21" y="8"/>
                      <a:pt x="32" y="4"/>
                    </a:cubicBezTo>
                    <a:cubicBezTo>
                      <a:pt x="43" y="0"/>
                      <a:pt x="56" y="1"/>
                      <a:pt x="67" y="6"/>
                    </a:cubicBezTo>
                    <a:cubicBezTo>
                      <a:pt x="78" y="12"/>
                      <a:pt x="86" y="21"/>
                      <a:pt x="90" y="32"/>
                    </a:cubicBezTo>
                    <a:cubicBezTo>
                      <a:pt x="94" y="43"/>
                      <a:pt x="94" y="56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3" y="78"/>
                      <a:pt x="73" y="87"/>
                      <a:pt x="62" y="90"/>
                    </a:cubicBezTo>
                    <a:cubicBezTo>
                      <a:pt x="51" y="94"/>
                      <a:pt x="39" y="94"/>
                      <a:pt x="27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16" y="83"/>
                      <a:pt x="8" y="73"/>
                      <a:pt x="4" y="62"/>
                    </a:cubicBezTo>
                    <a:cubicBezTo>
                      <a:pt x="0" y="51"/>
                      <a:pt x="1" y="39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20" y="27"/>
                    </a:moveTo>
                    <a:cubicBezTo>
                      <a:pt x="18" y="29"/>
                      <a:pt x="17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5" y="34"/>
                      <a:pt x="15" y="35"/>
                    </a:cubicBezTo>
                    <a:cubicBezTo>
                      <a:pt x="21" y="34"/>
                      <a:pt x="28" y="34"/>
                      <a:pt x="36" y="37"/>
                    </a:cubicBezTo>
                    <a:cubicBezTo>
                      <a:pt x="35" y="38"/>
                      <a:pt x="35" y="39"/>
                      <a:pt x="34" y="40"/>
                    </a:cubicBezTo>
                    <a:cubicBezTo>
                      <a:pt x="33" y="42"/>
                      <a:pt x="32" y="43"/>
                      <a:pt x="32" y="45"/>
                    </a:cubicBezTo>
                    <a:cubicBezTo>
                      <a:pt x="26" y="45"/>
                      <a:pt x="20" y="47"/>
                      <a:pt x="13" y="53"/>
                    </a:cubicBezTo>
                    <a:cubicBezTo>
                      <a:pt x="14" y="55"/>
                      <a:pt x="14" y="57"/>
                      <a:pt x="15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21" y="56"/>
                      <a:pt x="25" y="54"/>
                      <a:pt x="29" y="54"/>
                    </a:cubicBezTo>
                    <a:cubicBezTo>
                      <a:pt x="27" y="61"/>
                      <a:pt x="26" y="68"/>
                      <a:pt x="26" y="74"/>
                    </a:cubicBezTo>
                    <a:cubicBezTo>
                      <a:pt x="28" y="76"/>
                      <a:pt x="30" y="77"/>
                      <a:pt x="32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3" y="78"/>
                      <a:pt x="33" y="79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3" y="72"/>
                      <a:pt x="34" y="64"/>
                      <a:pt x="36" y="55"/>
                    </a:cubicBezTo>
                    <a:cubicBezTo>
                      <a:pt x="41" y="58"/>
                      <a:pt x="44" y="62"/>
                      <a:pt x="48" y="67"/>
                    </a:cubicBezTo>
                    <a:cubicBezTo>
                      <a:pt x="52" y="71"/>
                      <a:pt x="56" y="76"/>
                      <a:pt x="60" y="79"/>
                    </a:cubicBezTo>
                    <a:cubicBezTo>
                      <a:pt x="62" y="78"/>
                      <a:pt x="63" y="78"/>
                      <a:pt x="65" y="77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2" y="71"/>
                      <a:pt x="58" y="67"/>
                      <a:pt x="54" y="62"/>
                    </a:cubicBezTo>
                    <a:cubicBezTo>
                      <a:pt x="49" y="56"/>
                      <a:pt x="44" y="51"/>
                      <a:pt x="39" y="48"/>
                    </a:cubicBezTo>
                    <a:cubicBezTo>
                      <a:pt x="40" y="46"/>
                      <a:pt x="40" y="45"/>
                      <a:pt x="41" y="43"/>
                    </a:cubicBezTo>
                    <a:cubicBezTo>
                      <a:pt x="42" y="42"/>
                      <a:pt x="42" y="40"/>
                      <a:pt x="43" y="39"/>
                    </a:cubicBezTo>
                    <a:cubicBezTo>
                      <a:pt x="45" y="40"/>
                      <a:pt x="47" y="41"/>
                      <a:pt x="49" y="42"/>
                    </a:cubicBezTo>
                    <a:cubicBezTo>
                      <a:pt x="61" y="47"/>
                      <a:pt x="71" y="55"/>
                      <a:pt x="77" y="64"/>
                    </a:cubicBezTo>
                    <a:cubicBezTo>
                      <a:pt x="77" y="63"/>
                      <a:pt x="78" y="63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9" y="60"/>
                      <a:pt x="80" y="58"/>
                      <a:pt x="80" y="56"/>
                    </a:cubicBezTo>
                    <a:cubicBezTo>
                      <a:pt x="74" y="47"/>
                      <a:pt x="63" y="40"/>
                      <a:pt x="53" y="35"/>
                    </a:cubicBezTo>
                    <a:cubicBezTo>
                      <a:pt x="51" y="34"/>
                      <a:pt x="49" y="33"/>
                      <a:pt x="47" y="32"/>
                    </a:cubicBezTo>
                    <a:cubicBezTo>
                      <a:pt x="48" y="31"/>
                      <a:pt x="49" y="29"/>
                      <a:pt x="50" y="28"/>
                    </a:cubicBezTo>
                    <a:cubicBezTo>
                      <a:pt x="52" y="29"/>
                      <a:pt x="54" y="30"/>
                      <a:pt x="56" y="30"/>
                    </a:cubicBezTo>
                    <a:cubicBezTo>
                      <a:pt x="66" y="32"/>
                      <a:pt x="73" y="28"/>
                      <a:pt x="74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2"/>
                      <a:pt x="70" y="22"/>
                      <a:pt x="70" y="22"/>
                    </a:cubicBezTo>
                    <a:cubicBezTo>
                      <a:pt x="68" y="22"/>
                      <a:pt x="63" y="24"/>
                      <a:pt x="58" y="23"/>
                    </a:cubicBezTo>
                    <a:cubicBezTo>
                      <a:pt x="57" y="23"/>
                      <a:pt x="56" y="22"/>
                      <a:pt x="55" y="22"/>
                    </a:cubicBezTo>
                    <a:cubicBezTo>
                      <a:pt x="57" y="20"/>
                      <a:pt x="60" y="18"/>
                      <a:pt x="62" y="16"/>
                    </a:cubicBezTo>
                    <a:cubicBezTo>
                      <a:pt x="59" y="15"/>
                      <a:pt x="56" y="14"/>
                      <a:pt x="53" y="14"/>
                    </a:cubicBezTo>
                    <a:cubicBezTo>
                      <a:pt x="52" y="15"/>
                      <a:pt x="50" y="16"/>
                      <a:pt x="49" y="18"/>
                    </a:cubicBezTo>
                    <a:cubicBezTo>
                      <a:pt x="47" y="16"/>
                      <a:pt x="45" y="15"/>
                      <a:pt x="43" y="13"/>
                    </a:cubicBezTo>
                    <a:cubicBezTo>
                      <a:pt x="41" y="14"/>
                      <a:pt x="39" y="14"/>
                      <a:pt x="37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9" y="20"/>
                      <a:pt x="44" y="24"/>
                    </a:cubicBezTo>
                    <a:cubicBezTo>
                      <a:pt x="42" y="26"/>
                      <a:pt x="41" y="28"/>
                      <a:pt x="40" y="30"/>
                    </a:cubicBezTo>
                    <a:cubicBezTo>
                      <a:pt x="33" y="28"/>
                      <a:pt x="26" y="27"/>
                      <a:pt x="20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429013F-98DC-4BC7-8203-AD8554803B8C}"/>
              </a:ext>
            </a:extLst>
          </p:cNvPr>
          <p:cNvSpPr txBox="1"/>
          <p:nvPr/>
        </p:nvSpPr>
        <p:spPr>
          <a:xfrm>
            <a:off x="906499" y="1815886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6F010219-AD14-4323-920F-78EB069EF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9433" y="1530471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7CCE2F4-E9AB-45E1-BE48-A91322755F37}"/>
              </a:ext>
            </a:extLst>
          </p:cNvPr>
          <p:cNvSpPr txBox="1"/>
          <p:nvPr/>
        </p:nvSpPr>
        <p:spPr>
          <a:xfrm>
            <a:off x="6187214" y="1815886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C581460B-8FF4-4152-B407-2FC99B06B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148" y="1562515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Freeform 6847">
            <a:extLst>
              <a:ext uri="{FF2B5EF4-FFF2-40B4-BE49-F238E27FC236}">
                <a16:creationId xmlns:a16="http://schemas.microsoft.com/office/drawing/2014/main" id="{7CB93924-3ACF-490E-AC3C-CEB176DC108D}"/>
              </a:ext>
            </a:extLst>
          </p:cNvPr>
          <p:cNvSpPr/>
          <p:nvPr/>
        </p:nvSpPr>
        <p:spPr bwMode="auto">
          <a:xfrm>
            <a:off x="5632368" y="1549619"/>
            <a:ext cx="364424" cy="172666"/>
          </a:xfrm>
          <a:custGeom>
            <a:avLst/>
            <a:gdLst>
              <a:gd name="T0" fmla="*/ 0 w 439"/>
              <a:gd name="T1" fmla="*/ 88 h 208"/>
              <a:gd name="T2" fmla="*/ 0 w 439"/>
              <a:gd name="T3" fmla="*/ 118 h 208"/>
              <a:gd name="T4" fmla="*/ 273 w 439"/>
              <a:gd name="T5" fmla="*/ 118 h 208"/>
              <a:gd name="T6" fmla="*/ 273 w 439"/>
              <a:gd name="T7" fmla="*/ 208 h 208"/>
              <a:gd name="T8" fmla="*/ 439 w 439"/>
              <a:gd name="T9" fmla="*/ 103 h 208"/>
              <a:gd name="T10" fmla="*/ 273 w 439"/>
              <a:gd name="T11" fmla="*/ 0 h 208"/>
              <a:gd name="T12" fmla="*/ 273 w 439"/>
              <a:gd name="T13" fmla="*/ 88 h 208"/>
              <a:gd name="T14" fmla="*/ 0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0" y="88"/>
                </a:moveTo>
                <a:lnTo>
                  <a:pt x="0" y="118"/>
                </a:lnTo>
                <a:lnTo>
                  <a:pt x="273" y="118"/>
                </a:lnTo>
                <a:lnTo>
                  <a:pt x="273" y="208"/>
                </a:lnTo>
                <a:lnTo>
                  <a:pt x="439" y="103"/>
                </a:lnTo>
                <a:lnTo>
                  <a:pt x="273" y="0"/>
                </a:lnTo>
                <a:lnTo>
                  <a:pt x="273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6851">
            <a:extLst>
              <a:ext uri="{FF2B5EF4-FFF2-40B4-BE49-F238E27FC236}">
                <a16:creationId xmlns:a16="http://schemas.microsoft.com/office/drawing/2014/main" id="{1BC8B061-5299-4041-AAC0-3B31D923397A}"/>
              </a:ext>
            </a:extLst>
          </p:cNvPr>
          <p:cNvSpPr/>
          <p:nvPr/>
        </p:nvSpPr>
        <p:spPr bwMode="auto">
          <a:xfrm>
            <a:off x="2679841" y="1561825"/>
            <a:ext cx="364424" cy="172666"/>
          </a:xfrm>
          <a:custGeom>
            <a:avLst/>
            <a:gdLst>
              <a:gd name="T0" fmla="*/ 439 w 439"/>
              <a:gd name="T1" fmla="*/ 88 h 208"/>
              <a:gd name="T2" fmla="*/ 439 w 439"/>
              <a:gd name="T3" fmla="*/ 118 h 208"/>
              <a:gd name="T4" fmla="*/ 165 w 439"/>
              <a:gd name="T5" fmla="*/ 118 h 208"/>
              <a:gd name="T6" fmla="*/ 165 w 439"/>
              <a:gd name="T7" fmla="*/ 208 h 208"/>
              <a:gd name="T8" fmla="*/ 0 w 439"/>
              <a:gd name="T9" fmla="*/ 103 h 208"/>
              <a:gd name="T10" fmla="*/ 165 w 439"/>
              <a:gd name="T11" fmla="*/ 0 h 208"/>
              <a:gd name="T12" fmla="*/ 165 w 439"/>
              <a:gd name="T13" fmla="*/ 88 h 208"/>
              <a:gd name="T14" fmla="*/ 439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439" y="88"/>
                </a:moveTo>
                <a:lnTo>
                  <a:pt x="439" y="118"/>
                </a:lnTo>
                <a:lnTo>
                  <a:pt x="165" y="118"/>
                </a:lnTo>
                <a:lnTo>
                  <a:pt x="165" y="208"/>
                </a:lnTo>
                <a:lnTo>
                  <a:pt x="0" y="103"/>
                </a:lnTo>
                <a:lnTo>
                  <a:pt x="165" y="0"/>
                </a:lnTo>
                <a:lnTo>
                  <a:pt x="165" y="88"/>
                </a:lnTo>
                <a:lnTo>
                  <a:pt x="439" y="88"/>
                </a:lnTo>
                <a:close/>
              </a:path>
            </a:pathLst>
          </a:custGeom>
          <a:solidFill>
            <a:srgbClr val="553C32"/>
          </a:solidFill>
          <a:ln w="6350">
            <a:solidFill>
              <a:schemeClr val="bg1">
                <a:lumMod val="6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3763695-E520-483F-B37C-844F0C262EC1}"/>
              </a:ext>
            </a:extLst>
          </p:cNvPr>
          <p:cNvSpPr txBox="1"/>
          <p:nvPr/>
        </p:nvSpPr>
        <p:spPr>
          <a:xfrm>
            <a:off x="1604255" y="3351926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364340FA-5408-42DC-BB8A-9A92C3FEA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189" y="3066511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2B17578-4D30-4B12-B7BB-C938D33C66CA}"/>
              </a:ext>
            </a:extLst>
          </p:cNvPr>
          <p:cNvSpPr txBox="1"/>
          <p:nvPr/>
        </p:nvSpPr>
        <p:spPr>
          <a:xfrm>
            <a:off x="5632368" y="3319882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10CC9AD4-1B3B-4825-A796-3377F5AB5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5302" y="3066511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99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9FEAFC2-103D-4D4F-9BAF-4C5780B0D4FD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C6B05598-57DC-46D9-A245-CC9FD0241B01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23EFB7BD-7C3B-498E-AA20-7E711CCF23B9}"/>
              </a:ext>
            </a:extLst>
          </p:cNvPr>
          <p:cNvSpPr txBox="1"/>
          <p:nvPr/>
        </p:nvSpPr>
        <p:spPr>
          <a:xfrm>
            <a:off x="1543490" y="2191676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58%</a:t>
            </a: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EB16A3F6-3516-475C-80DD-72CDEA737685}"/>
              </a:ext>
            </a:extLst>
          </p:cNvPr>
          <p:cNvSpPr/>
          <p:nvPr/>
        </p:nvSpPr>
        <p:spPr>
          <a:xfrm>
            <a:off x="1639187" y="2630654"/>
            <a:ext cx="1247543" cy="286514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115,52k</a:t>
            </a: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id="{C7405DDE-A53B-4433-A0A8-B5A4814309FD}"/>
              </a:ext>
            </a:extLst>
          </p:cNvPr>
          <p:cNvSpPr txBox="1"/>
          <p:nvPr/>
        </p:nvSpPr>
        <p:spPr>
          <a:xfrm>
            <a:off x="4365826" y="2189048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75%</a:t>
            </a:r>
          </a:p>
        </p:txBody>
      </p:sp>
      <p:sp>
        <p:nvSpPr>
          <p:cNvPr id="7" name="Rounded Rectangle 30">
            <a:extLst>
              <a:ext uri="{FF2B5EF4-FFF2-40B4-BE49-F238E27FC236}">
                <a16:creationId xmlns:a16="http://schemas.microsoft.com/office/drawing/2014/main" id="{B358CAC8-7433-413E-BF1C-B06E6A334300}"/>
              </a:ext>
            </a:extLst>
          </p:cNvPr>
          <p:cNvSpPr/>
          <p:nvPr/>
        </p:nvSpPr>
        <p:spPr>
          <a:xfrm>
            <a:off x="4461524" y="2628026"/>
            <a:ext cx="1150312" cy="254450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520,57k</a:t>
            </a:r>
          </a:p>
        </p:txBody>
      </p:sp>
      <p:sp>
        <p:nvSpPr>
          <p:cNvPr id="8" name="TextBox 34">
            <a:extLst>
              <a:ext uri="{FF2B5EF4-FFF2-40B4-BE49-F238E27FC236}">
                <a16:creationId xmlns:a16="http://schemas.microsoft.com/office/drawing/2014/main" id="{4036FA05-F4D9-44A8-9978-24187F2B3DB4}"/>
              </a:ext>
            </a:extLst>
          </p:cNvPr>
          <p:cNvSpPr txBox="1"/>
          <p:nvPr/>
        </p:nvSpPr>
        <p:spPr>
          <a:xfrm>
            <a:off x="7145995" y="2203870"/>
            <a:ext cx="61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80%</a:t>
            </a:r>
          </a:p>
        </p:txBody>
      </p:sp>
      <p:sp>
        <p:nvSpPr>
          <p:cNvPr id="9" name="Rounded Rectangle 35">
            <a:extLst>
              <a:ext uri="{FF2B5EF4-FFF2-40B4-BE49-F238E27FC236}">
                <a16:creationId xmlns:a16="http://schemas.microsoft.com/office/drawing/2014/main" id="{84011D7E-00F7-434B-81F3-14982E223E33}"/>
              </a:ext>
            </a:extLst>
          </p:cNvPr>
          <p:cNvSpPr/>
          <p:nvPr/>
        </p:nvSpPr>
        <p:spPr>
          <a:xfrm>
            <a:off x="7241692" y="2642848"/>
            <a:ext cx="1086293" cy="274320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850,04k</a:t>
            </a:r>
          </a:p>
        </p:txBody>
      </p:sp>
      <p:cxnSp>
        <p:nvCxnSpPr>
          <p:cNvPr id="10" name="Straight Connector 49">
            <a:extLst>
              <a:ext uri="{FF2B5EF4-FFF2-40B4-BE49-F238E27FC236}">
                <a16:creationId xmlns:a16="http://schemas.microsoft.com/office/drawing/2014/main" id="{C2F444E8-5600-462D-8743-44014CA32388}"/>
              </a:ext>
            </a:extLst>
          </p:cNvPr>
          <p:cNvCxnSpPr/>
          <p:nvPr/>
        </p:nvCxnSpPr>
        <p:spPr>
          <a:xfrm>
            <a:off x="2485609" y="1655554"/>
            <a:ext cx="0" cy="9144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53">
            <a:extLst>
              <a:ext uri="{FF2B5EF4-FFF2-40B4-BE49-F238E27FC236}">
                <a16:creationId xmlns:a16="http://schemas.microsoft.com/office/drawing/2014/main" id="{5CFE6D9A-072B-43CA-AFE0-A22B97636F73}"/>
              </a:ext>
            </a:extLst>
          </p:cNvPr>
          <p:cNvCxnSpPr/>
          <p:nvPr/>
        </p:nvCxnSpPr>
        <p:spPr>
          <a:xfrm>
            <a:off x="5611836" y="1643980"/>
            <a:ext cx="0" cy="9144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4">
            <a:extLst>
              <a:ext uri="{FF2B5EF4-FFF2-40B4-BE49-F238E27FC236}">
                <a16:creationId xmlns:a16="http://schemas.microsoft.com/office/drawing/2014/main" id="{EE9EB58F-73A3-407A-8B05-A2D641DF9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902" y="14813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76F43E6D-5FCE-4F21-A06A-BC2DE69E0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0412" y="14813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id="{33FDFAD1-E862-4A35-8C10-605363DDF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8922" y="14813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9B72708-2089-4746-B29F-A832B8133234}"/>
              </a:ext>
            </a:extLst>
          </p:cNvPr>
          <p:cNvSpPr txBox="1"/>
          <p:nvPr/>
        </p:nvSpPr>
        <p:spPr>
          <a:xfrm>
            <a:off x="561568" y="35933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B8B79BC-F3C6-43BB-AF64-A6FB8466893E}"/>
              </a:ext>
            </a:extLst>
          </p:cNvPr>
          <p:cNvSpPr txBox="1"/>
          <p:nvPr/>
        </p:nvSpPr>
        <p:spPr>
          <a:xfrm>
            <a:off x="3383843" y="35933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AA15079-3B93-4906-A524-0DDF5ADD70D0}"/>
              </a:ext>
            </a:extLst>
          </p:cNvPr>
          <p:cNvSpPr txBox="1"/>
          <p:nvPr/>
        </p:nvSpPr>
        <p:spPr>
          <a:xfrm>
            <a:off x="6064128" y="35933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Teardrop 25">
            <a:extLst>
              <a:ext uri="{FF2B5EF4-FFF2-40B4-BE49-F238E27FC236}">
                <a16:creationId xmlns:a16="http://schemas.microsoft.com/office/drawing/2014/main" id="{FD223330-2D2D-4F63-A2D4-98E563E1D737}"/>
              </a:ext>
            </a:extLst>
          </p:cNvPr>
          <p:cNvSpPr/>
          <p:nvPr/>
        </p:nvSpPr>
        <p:spPr>
          <a:xfrm rot="8100000">
            <a:off x="986223" y="2137939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553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FB29BED-B022-439E-A3AF-B72404A7F739}"/>
              </a:ext>
            </a:extLst>
          </p:cNvPr>
          <p:cNvGrpSpPr/>
          <p:nvPr/>
        </p:nvGrpSpPr>
        <p:grpSpPr>
          <a:xfrm>
            <a:off x="1061408" y="2242888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0" name="AutoShape 126">
              <a:extLst>
                <a:ext uri="{FF2B5EF4-FFF2-40B4-BE49-F238E27FC236}">
                  <a16:creationId xmlns:a16="http://schemas.microsoft.com/office/drawing/2014/main" id="{5B1F1026-9F0F-4FC5-A03C-2CB68760BA82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AutoShape 127">
              <a:extLst>
                <a:ext uri="{FF2B5EF4-FFF2-40B4-BE49-F238E27FC236}">
                  <a16:creationId xmlns:a16="http://schemas.microsoft.com/office/drawing/2014/main" id="{5C52619F-CC40-403E-BD92-B01806CCB1FD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2" name="Teardrop 25">
            <a:extLst>
              <a:ext uri="{FF2B5EF4-FFF2-40B4-BE49-F238E27FC236}">
                <a16:creationId xmlns:a16="http://schemas.microsoft.com/office/drawing/2014/main" id="{12BA2275-747D-4989-A0F9-534BBD24EEAA}"/>
              </a:ext>
            </a:extLst>
          </p:cNvPr>
          <p:cNvSpPr/>
          <p:nvPr/>
        </p:nvSpPr>
        <p:spPr>
          <a:xfrm rot="8100000">
            <a:off x="3741987" y="2134805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ABF3FD-30E7-44DA-BA90-8BD9BD703374}"/>
              </a:ext>
            </a:extLst>
          </p:cNvPr>
          <p:cNvGrpSpPr/>
          <p:nvPr/>
        </p:nvGrpSpPr>
        <p:grpSpPr>
          <a:xfrm>
            <a:off x="3817172" y="2239754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4" name="AutoShape 126">
              <a:extLst>
                <a:ext uri="{FF2B5EF4-FFF2-40B4-BE49-F238E27FC236}">
                  <a16:creationId xmlns:a16="http://schemas.microsoft.com/office/drawing/2014/main" id="{69757B5F-9F35-4114-B559-68376DE75177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AutoShape 127">
              <a:extLst>
                <a:ext uri="{FF2B5EF4-FFF2-40B4-BE49-F238E27FC236}">
                  <a16:creationId xmlns:a16="http://schemas.microsoft.com/office/drawing/2014/main" id="{06A53826-2518-4035-8E92-183F71092CD1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6" name="Teardrop 25">
            <a:extLst>
              <a:ext uri="{FF2B5EF4-FFF2-40B4-BE49-F238E27FC236}">
                <a16:creationId xmlns:a16="http://schemas.microsoft.com/office/drawing/2014/main" id="{DC63E2B1-13CC-4DD3-BF2E-ED5BCC4A4AB1}"/>
              </a:ext>
            </a:extLst>
          </p:cNvPr>
          <p:cNvSpPr/>
          <p:nvPr/>
        </p:nvSpPr>
        <p:spPr>
          <a:xfrm rot="8100000">
            <a:off x="6548627" y="2129706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553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3A6A9DD-245A-444D-A266-DE98FB9AABAC}"/>
              </a:ext>
            </a:extLst>
          </p:cNvPr>
          <p:cNvGrpSpPr/>
          <p:nvPr/>
        </p:nvGrpSpPr>
        <p:grpSpPr>
          <a:xfrm>
            <a:off x="6623812" y="2234655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8" name="AutoShape 126">
              <a:extLst>
                <a:ext uri="{FF2B5EF4-FFF2-40B4-BE49-F238E27FC236}">
                  <a16:creationId xmlns:a16="http://schemas.microsoft.com/office/drawing/2014/main" id="{2D026C42-829E-4E69-8DBF-72C549CBF5A8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AutoShape 127">
              <a:extLst>
                <a:ext uri="{FF2B5EF4-FFF2-40B4-BE49-F238E27FC236}">
                  <a16:creationId xmlns:a16="http://schemas.microsoft.com/office/drawing/2014/main" id="{C5A6EF39-8F01-4F14-8AF3-E2621BD7193F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82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 animBg="1"/>
      <p:bldP spid="6" grpId="0"/>
      <p:bldP spid="7" grpId="0" build="p" animBg="1"/>
      <p:bldP spid="8" grpId="0"/>
      <p:bldP spid="9" grpId="0" build="p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22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9FEAFC2-103D-4D4F-9BAF-4C5780B0D4FD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C6B05598-57DC-46D9-A245-CC9FD0241B01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76D14C-2452-4ABE-83AA-5100C73DA5B7}"/>
              </a:ext>
            </a:extLst>
          </p:cNvPr>
          <p:cNvGrpSpPr/>
          <p:nvPr/>
        </p:nvGrpSpPr>
        <p:grpSpPr>
          <a:xfrm>
            <a:off x="606649" y="1466257"/>
            <a:ext cx="4703106" cy="2933600"/>
            <a:chOff x="827485" y="1510904"/>
            <a:chExt cx="5392340" cy="3363515"/>
          </a:xfrm>
        </p:grpSpPr>
        <p:sp>
          <p:nvSpPr>
            <p:cNvPr id="5" name="稻壳儿小白白(http://dwz.cn/Wu2UP)">
              <a:extLst>
                <a:ext uri="{FF2B5EF4-FFF2-40B4-BE49-F238E27FC236}">
                  <a16:creationId xmlns:a16="http://schemas.microsoft.com/office/drawing/2014/main" id="{9135F92C-2AEC-4704-B148-D1F1034F85A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 rot="20049179">
              <a:off x="1872854" y="1859757"/>
              <a:ext cx="1220390" cy="2818210"/>
            </a:xfrm>
            <a:custGeom>
              <a:avLst/>
              <a:gdLst>
                <a:gd name="T0" fmla="*/ 0 w 168"/>
                <a:gd name="T1" fmla="*/ 805203 h 392"/>
                <a:gd name="T2" fmla="*/ 484282 w 168"/>
                <a:gd name="T3" fmla="*/ 1284490 h 392"/>
                <a:gd name="T4" fmla="*/ 590824 w 168"/>
                <a:gd name="T5" fmla="*/ 1274904 h 392"/>
                <a:gd name="T6" fmla="*/ 590824 w 168"/>
                <a:gd name="T7" fmla="*/ 1418691 h 392"/>
                <a:gd name="T8" fmla="*/ 707051 w 168"/>
                <a:gd name="T9" fmla="*/ 1476205 h 392"/>
                <a:gd name="T10" fmla="*/ 707051 w 168"/>
                <a:gd name="T11" fmla="*/ 2664838 h 392"/>
                <a:gd name="T12" fmla="*/ 590824 w 168"/>
                <a:gd name="T13" fmla="*/ 2722352 h 392"/>
                <a:gd name="T14" fmla="*/ 590824 w 168"/>
                <a:gd name="T15" fmla="*/ 3613827 h 392"/>
                <a:gd name="T16" fmla="*/ 726423 w 168"/>
                <a:gd name="T17" fmla="*/ 3757613 h 392"/>
                <a:gd name="T18" fmla="*/ 900764 w 168"/>
                <a:gd name="T19" fmla="*/ 3757613 h 392"/>
                <a:gd name="T20" fmla="*/ 1036363 w 168"/>
                <a:gd name="T21" fmla="*/ 3613827 h 392"/>
                <a:gd name="T22" fmla="*/ 1036363 w 168"/>
                <a:gd name="T23" fmla="*/ 3422112 h 392"/>
                <a:gd name="T24" fmla="*/ 1385046 w 168"/>
                <a:gd name="T25" fmla="*/ 3422112 h 392"/>
                <a:gd name="T26" fmla="*/ 1520645 w 168"/>
                <a:gd name="T27" fmla="*/ 3287911 h 392"/>
                <a:gd name="T28" fmla="*/ 1385046 w 168"/>
                <a:gd name="T29" fmla="*/ 3153711 h 392"/>
                <a:gd name="T30" fmla="*/ 1036363 w 168"/>
                <a:gd name="T31" fmla="*/ 3153711 h 392"/>
                <a:gd name="T32" fmla="*/ 1036363 w 168"/>
                <a:gd name="T33" fmla="*/ 3077025 h 392"/>
                <a:gd name="T34" fmla="*/ 1385046 w 168"/>
                <a:gd name="T35" fmla="*/ 3077025 h 392"/>
                <a:gd name="T36" fmla="*/ 1520645 w 168"/>
                <a:gd name="T37" fmla="*/ 2942824 h 392"/>
                <a:gd name="T38" fmla="*/ 1385046 w 168"/>
                <a:gd name="T39" fmla="*/ 2808624 h 392"/>
                <a:gd name="T40" fmla="*/ 1036363 w 168"/>
                <a:gd name="T41" fmla="*/ 2808624 h 392"/>
                <a:gd name="T42" fmla="*/ 1036363 w 168"/>
                <a:gd name="T43" fmla="*/ 2712767 h 392"/>
                <a:gd name="T44" fmla="*/ 920136 w 168"/>
                <a:gd name="T45" fmla="*/ 2655252 h 392"/>
                <a:gd name="T46" fmla="*/ 920136 w 168"/>
                <a:gd name="T47" fmla="*/ 1495377 h 392"/>
                <a:gd name="T48" fmla="*/ 1036363 w 168"/>
                <a:gd name="T49" fmla="*/ 1437862 h 392"/>
                <a:gd name="T50" fmla="*/ 1036363 w 168"/>
                <a:gd name="T51" fmla="*/ 1274904 h 392"/>
                <a:gd name="T52" fmla="*/ 1133220 w 168"/>
                <a:gd name="T53" fmla="*/ 1284490 h 392"/>
                <a:gd name="T54" fmla="*/ 1627187 w 168"/>
                <a:gd name="T55" fmla="*/ 805203 h 392"/>
                <a:gd name="T56" fmla="*/ 1278504 w 168"/>
                <a:gd name="T57" fmla="*/ 345087 h 392"/>
                <a:gd name="T58" fmla="*/ 813594 w 168"/>
                <a:gd name="T59" fmla="*/ 0 h 392"/>
                <a:gd name="T60" fmla="*/ 348683 w 168"/>
                <a:gd name="T61" fmla="*/ 345087 h 392"/>
                <a:gd name="T62" fmla="*/ 0 w 168"/>
                <a:gd name="T63" fmla="*/ 805203 h 392"/>
                <a:gd name="T64" fmla="*/ 813594 w 168"/>
                <a:gd name="T65" fmla="*/ 297158 h 392"/>
                <a:gd name="T66" fmla="*/ 1036363 w 168"/>
                <a:gd name="T67" fmla="*/ 517630 h 392"/>
                <a:gd name="T68" fmla="*/ 1026678 w 168"/>
                <a:gd name="T69" fmla="*/ 594316 h 392"/>
                <a:gd name="T70" fmla="*/ 1249447 w 168"/>
                <a:gd name="T71" fmla="*/ 833960 h 392"/>
                <a:gd name="T72" fmla="*/ 1016992 w 168"/>
                <a:gd name="T73" fmla="*/ 1064018 h 392"/>
                <a:gd name="T74" fmla="*/ 813594 w 168"/>
                <a:gd name="T75" fmla="*/ 958575 h 392"/>
                <a:gd name="T76" fmla="*/ 610195 w 168"/>
                <a:gd name="T77" fmla="*/ 1064018 h 392"/>
                <a:gd name="T78" fmla="*/ 368054 w 168"/>
                <a:gd name="T79" fmla="*/ 833960 h 392"/>
                <a:gd name="T80" fmla="*/ 600509 w 168"/>
                <a:gd name="T81" fmla="*/ 594316 h 392"/>
                <a:gd name="T82" fmla="*/ 590824 w 168"/>
                <a:gd name="T83" fmla="*/ 517630 h 392"/>
                <a:gd name="T84" fmla="*/ 813594 w 168"/>
                <a:gd name="T85" fmla="*/ 297158 h 392"/>
                <a:gd name="T86" fmla="*/ 813594 w 168"/>
                <a:gd name="T87" fmla="*/ 297158 h 392"/>
                <a:gd name="T88" fmla="*/ 813594 w 168"/>
                <a:gd name="T89" fmla="*/ 297158 h 3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68" h="392">
                  <a:moveTo>
                    <a:pt x="0" y="84"/>
                  </a:moveTo>
                  <a:cubicBezTo>
                    <a:pt x="0" y="112"/>
                    <a:pt x="23" y="134"/>
                    <a:pt x="50" y="134"/>
                  </a:cubicBezTo>
                  <a:cubicBezTo>
                    <a:pt x="54" y="134"/>
                    <a:pt x="57" y="134"/>
                    <a:pt x="61" y="133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278"/>
                    <a:pt x="73" y="278"/>
                    <a:pt x="73" y="278"/>
                  </a:cubicBezTo>
                  <a:cubicBezTo>
                    <a:pt x="61" y="284"/>
                    <a:pt x="61" y="284"/>
                    <a:pt x="61" y="284"/>
                  </a:cubicBezTo>
                  <a:cubicBezTo>
                    <a:pt x="61" y="377"/>
                    <a:pt x="61" y="377"/>
                    <a:pt x="61" y="377"/>
                  </a:cubicBezTo>
                  <a:cubicBezTo>
                    <a:pt x="61" y="385"/>
                    <a:pt x="67" y="392"/>
                    <a:pt x="75" y="392"/>
                  </a:cubicBezTo>
                  <a:cubicBezTo>
                    <a:pt x="93" y="392"/>
                    <a:pt x="93" y="392"/>
                    <a:pt x="93" y="392"/>
                  </a:cubicBezTo>
                  <a:cubicBezTo>
                    <a:pt x="101" y="392"/>
                    <a:pt x="107" y="385"/>
                    <a:pt x="107" y="377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43" y="357"/>
                    <a:pt x="143" y="357"/>
                    <a:pt x="143" y="357"/>
                  </a:cubicBezTo>
                  <a:cubicBezTo>
                    <a:pt x="150" y="357"/>
                    <a:pt x="157" y="350"/>
                    <a:pt x="157" y="343"/>
                  </a:cubicBezTo>
                  <a:cubicBezTo>
                    <a:pt x="157" y="335"/>
                    <a:pt x="150" y="329"/>
                    <a:pt x="143" y="329"/>
                  </a:cubicBezTo>
                  <a:cubicBezTo>
                    <a:pt x="107" y="329"/>
                    <a:pt x="107" y="329"/>
                    <a:pt x="107" y="329"/>
                  </a:cubicBezTo>
                  <a:cubicBezTo>
                    <a:pt x="107" y="321"/>
                    <a:pt x="107" y="321"/>
                    <a:pt x="107" y="321"/>
                  </a:cubicBezTo>
                  <a:cubicBezTo>
                    <a:pt x="143" y="321"/>
                    <a:pt x="143" y="321"/>
                    <a:pt x="143" y="321"/>
                  </a:cubicBezTo>
                  <a:cubicBezTo>
                    <a:pt x="150" y="321"/>
                    <a:pt x="157" y="314"/>
                    <a:pt x="157" y="307"/>
                  </a:cubicBezTo>
                  <a:cubicBezTo>
                    <a:pt x="157" y="299"/>
                    <a:pt x="150" y="293"/>
                    <a:pt x="143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0" y="134"/>
                    <a:pt x="114" y="134"/>
                    <a:pt x="117" y="134"/>
                  </a:cubicBezTo>
                  <a:cubicBezTo>
                    <a:pt x="145" y="134"/>
                    <a:pt x="168" y="112"/>
                    <a:pt x="168" y="84"/>
                  </a:cubicBezTo>
                  <a:cubicBezTo>
                    <a:pt x="168" y="61"/>
                    <a:pt x="153" y="42"/>
                    <a:pt x="132" y="36"/>
                  </a:cubicBezTo>
                  <a:cubicBezTo>
                    <a:pt x="126" y="15"/>
                    <a:pt x="107" y="0"/>
                    <a:pt x="84" y="0"/>
                  </a:cubicBezTo>
                  <a:cubicBezTo>
                    <a:pt x="61" y="0"/>
                    <a:pt x="42" y="15"/>
                    <a:pt x="36" y="36"/>
                  </a:cubicBezTo>
                  <a:cubicBezTo>
                    <a:pt x="15" y="42"/>
                    <a:pt x="0" y="61"/>
                    <a:pt x="0" y="84"/>
                  </a:cubicBezTo>
                  <a:close/>
                  <a:moveTo>
                    <a:pt x="84" y="31"/>
                  </a:moveTo>
                  <a:cubicBezTo>
                    <a:pt x="97" y="31"/>
                    <a:pt x="107" y="41"/>
                    <a:pt x="107" y="54"/>
                  </a:cubicBezTo>
                  <a:cubicBezTo>
                    <a:pt x="107" y="57"/>
                    <a:pt x="106" y="59"/>
                    <a:pt x="106" y="62"/>
                  </a:cubicBezTo>
                  <a:cubicBezTo>
                    <a:pt x="119" y="62"/>
                    <a:pt x="129" y="73"/>
                    <a:pt x="129" y="87"/>
                  </a:cubicBezTo>
                  <a:cubicBezTo>
                    <a:pt x="129" y="100"/>
                    <a:pt x="118" y="111"/>
                    <a:pt x="105" y="111"/>
                  </a:cubicBezTo>
                  <a:cubicBezTo>
                    <a:pt x="96" y="111"/>
                    <a:pt x="88" y="107"/>
                    <a:pt x="84" y="100"/>
                  </a:cubicBezTo>
                  <a:cubicBezTo>
                    <a:pt x="79" y="107"/>
                    <a:pt x="72" y="111"/>
                    <a:pt x="63" y="111"/>
                  </a:cubicBezTo>
                  <a:cubicBezTo>
                    <a:pt x="49" y="111"/>
                    <a:pt x="38" y="100"/>
                    <a:pt x="38" y="87"/>
                  </a:cubicBezTo>
                  <a:cubicBezTo>
                    <a:pt x="38" y="73"/>
                    <a:pt x="49" y="62"/>
                    <a:pt x="62" y="62"/>
                  </a:cubicBezTo>
                  <a:cubicBezTo>
                    <a:pt x="61" y="59"/>
                    <a:pt x="61" y="57"/>
                    <a:pt x="61" y="54"/>
                  </a:cubicBezTo>
                  <a:cubicBezTo>
                    <a:pt x="61" y="41"/>
                    <a:pt x="71" y="31"/>
                    <a:pt x="84" y="31"/>
                  </a:cubicBezTo>
                  <a:close/>
                  <a:moveTo>
                    <a:pt x="84" y="31"/>
                  </a:moveTo>
                  <a:cubicBezTo>
                    <a:pt x="84" y="31"/>
                    <a:pt x="84" y="31"/>
                    <a:pt x="84" y="31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8" dirty="0"/>
            </a:p>
          </p:txBody>
        </p:sp>
        <p:sp>
          <p:nvSpPr>
            <p:cNvPr id="6" name="稻壳儿小白白(http://dwz.cn/Wu2UP)">
              <a:extLst>
                <a:ext uri="{FF2B5EF4-FFF2-40B4-BE49-F238E27FC236}">
                  <a16:creationId xmlns:a16="http://schemas.microsoft.com/office/drawing/2014/main" id="{9C8039DA-A68F-4BAC-9C9D-800D7E9A665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68449">
              <a:off x="2574132" y="2909887"/>
              <a:ext cx="2089547" cy="748904"/>
            </a:xfrm>
            <a:prstGeom prst="roundRect">
              <a:avLst>
                <a:gd name="adj" fmla="val 16667"/>
              </a:avLst>
            </a:prstGeom>
            <a:solidFill>
              <a:srgbClr val="AD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018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稻壳儿小白白(http://dwz.cn/Wu2UP)">
              <a:extLst>
                <a:ext uri="{FF2B5EF4-FFF2-40B4-BE49-F238E27FC236}">
                  <a16:creationId xmlns:a16="http://schemas.microsoft.com/office/drawing/2014/main" id="{BB5313B0-0D82-4E3A-B1E6-51AC2321E65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68449">
              <a:off x="2563417" y="2853929"/>
              <a:ext cx="2088356" cy="748903"/>
            </a:xfrm>
            <a:prstGeom prst="roundRect">
              <a:avLst>
                <a:gd name="adj" fmla="val 16667"/>
              </a:avLst>
            </a:prstGeom>
            <a:solidFill>
              <a:srgbClr val="553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018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关键点 </a:t>
              </a:r>
              <a:endParaRPr lang="en-US" altLang="zh-CN" sz="1018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稻壳儿小白白(http://dwz.cn/Wu2UP)">
              <a:extLst>
                <a:ext uri="{FF2B5EF4-FFF2-40B4-BE49-F238E27FC236}">
                  <a16:creationId xmlns:a16="http://schemas.microsoft.com/office/drawing/2014/main" id="{3B5B347E-E345-45C6-ADF5-5609D840934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768448">
              <a:off x="2746772" y="2780110"/>
              <a:ext cx="195263" cy="195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稻壳儿小白白(http://dwz.cn/Wu2UP)">
              <a:extLst>
                <a:ext uri="{FF2B5EF4-FFF2-40B4-BE49-F238E27FC236}">
                  <a16:creationId xmlns:a16="http://schemas.microsoft.com/office/drawing/2014/main" id="{D386B8C0-3549-4B67-8D4B-463853B6A53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768448">
              <a:off x="2502694" y="2333626"/>
              <a:ext cx="61913" cy="783431"/>
            </a:xfrm>
            <a:prstGeom prst="roundRect">
              <a:avLst>
                <a:gd name="adj" fmla="val 38542"/>
              </a:avLst>
            </a:prstGeom>
            <a:solidFill>
              <a:srgbClr val="AD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稻壳儿小白白(http://dwz.cn/Wu2UP)">
              <a:extLst>
                <a:ext uri="{FF2B5EF4-FFF2-40B4-BE49-F238E27FC236}">
                  <a16:creationId xmlns:a16="http://schemas.microsoft.com/office/drawing/2014/main" id="{5DC741ED-248B-4988-8597-CB1E7E411C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40878">
              <a:off x="2888457" y="2207419"/>
              <a:ext cx="2089547" cy="748904"/>
            </a:xfrm>
            <a:prstGeom prst="roundRect">
              <a:avLst>
                <a:gd name="adj" fmla="val 16667"/>
              </a:avLst>
            </a:prstGeom>
            <a:solidFill>
              <a:srgbClr val="AD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018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稻壳儿小白白(http://dwz.cn/Wu2UP)">
              <a:extLst>
                <a:ext uri="{FF2B5EF4-FFF2-40B4-BE49-F238E27FC236}">
                  <a16:creationId xmlns:a16="http://schemas.microsoft.com/office/drawing/2014/main" id="{7A683A3E-BFCE-4810-BC2B-E20EED97953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40878">
              <a:off x="2855119" y="2164556"/>
              <a:ext cx="2089547" cy="748904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018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关键点 </a:t>
              </a:r>
              <a:endParaRPr lang="en-US" altLang="zh-CN" sz="1018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稻壳儿小白白(http://dwz.cn/Wu2UP)">
              <a:extLst>
                <a:ext uri="{FF2B5EF4-FFF2-40B4-BE49-F238E27FC236}">
                  <a16:creationId xmlns:a16="http://schemas.microsoft.com/office/drawing/2014/main" id="{38850D42-D80F-45B5-A7F2-611A8CE2919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340878">
              <a:off x="2963466" y="2428875"/>
              <a:ext cx="195263" cy="195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稻壳儿小白白(http://dwz.cn/Wu2UP)">
              <a:extLst>
                <a:ext uri="{FF2B5EF4-FFF2-40B4-BE49-F238E27FC236}">
                  <a16:creationId xmlns:a16="http://schemas.microsoft.com/office/drawing/2014/main" id="{08ACAB87-7E66-469E-9103-FF2B82366E9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340878">
              <a:off x="2682478" y="2120504"/>
              <a:ext cx="61913" cy="781050"/>
            </a:xfrm>
            <a:prstGeom prst="roundRect">
              <a:avLst>
                <a:gd name="adj" fmla="val 38542"/>
              </a:avLst>
            </a:prstGeom>
            <a:solidFill>
              <a:srgbClr val="AD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稻壳儿小白白(http://dwz.cn/Wu2UP)">
              <a:extLst>
                <a:ext uri="{FF2B5EF4-FFF2-40B4-BE49-F238E27FC236}">
                  <a16:creationId xmlns:a16="http://schemas.microsoft.com/office/drawing/2014/main" id="{BD33ED30-EEA5-47CF-B876-25E981213DF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546288">
              <a:off x="2759869" y="1539479"/>
              <a:ext cx="2089547" cy="748903"/>
            </a:xfrm>
            <a:prstGeom prst="roundRect">
              <a:avLst>
                <a:gd name="adj" fmla="val 16667"/>
              </a:avLst>
            </a:prstGeom>
            <a:solidFill>
              <a:srgbClr val="AD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018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稻壳儿小白白(http://dwz.cn/Wu2UP)">
              <a:extLst>
                <a:ext uri="{FF2B5EF4-FFF2-40B4-BE49-F238E27FC236}">
                  <a16:creationId xmlns:a16="http://schemas.microsoft.com/office/drawing/2014/main" id="{0520003E-ADD6-453A-83CD-D2EE6489F8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546288">
              <a:off x="2712244" y="1510904"/>
              <a:ext cx="2088356" cy="748903"/>
            </a:xfrm>
            <a:prstGeom prst="roundRect">
              <a:avLst>
                <a:gd name="adj" fmla="val 16667"/>
              </a:avLst>
            </a:prstGeom>
            <a:solidFill>
              <a:srgbClr val="553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018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关键点 </a:t>
              </a:r>
              <a:endParaRPr lang="en-US" altLang="zh-CN" sz="1018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稻壳儿小白白(http://dwz.cn/Wu2UP)">
              <a:extLst>
                <a:ext uri="{FF2B5EF4-FFF2-40B4-BE49-F238E27FC236}">
                  <a16:creationId xmlns:a16="http://schemas.microsoft.com/office/drawing/2014/main" id="{C96AAFBA-1D10-40E9-9A46-DDD75465B93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146288">
              <a:off x="2865835" y="2060972"/>
              <a:ext cx="195263" cy="195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稻壳儿小白白(http://dwz.cn/Wu2UP)">
              <a:extLst>
                <a:ext uri="{FF2B5EF4-FFF2-40B4-BE49-F238E27FC236}">
                  <a16:creationId xmlns:a16="http://schemas.microsoft.com/office/drawing/2014/main" id="{6D4575A6-ADCE-4EA9-937F-DE509B74BC3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146288">
              <a:off x="2602111" y="1872259"/>
              <a:ext cx="61913" cy="782240"/>
            </a:xfrm>
            <a:prstGeom prst="roundRect">
              <a:avLst>
                <a:gd name="adj" fmla="val 38542"/>
              </a:avLst>
            </a:prstGeom>
            <a:solidFill>
              <a:srgbClr val="AD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稻壳儿小白白(http://dwz.cn/Wu2UP)">
              <a:extLst>
                <a:ext uri="{FF2B5EF4-FFF2-40B4-BE49-F238E27FC236}">
                  <a16:creationId xmlns:a16="http://schemas.microsoft.com/office/drawing/2014/main" id="{9DD08A7C-B5A2-4B2D-BFFE-B936D505869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174686" flipH="1">
              <a:off x="176213" y="3455194"/>
              <a:ext cx="2089547" cy="748903"/>
            </a:xfrm>
            <a:prstGeom prst="roundRect">
              <a:avLst>
                <a:gd name="adj" fmla="val 16667"/>
              </a:avLst>
            </a:prstGeom>
            <a:solidFill>
              <a:srgbClr val="AD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018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稻壳儿小白白(http://dwz.cn/Wu2UP)">
              <a:extLst>
                <a:ext uri="{FF2B5EF4-FFF2-40B4-BE49-F238E27FC236}">
                  <a16:creationId xmlns:a16="http://schemas.microsoft.com/office/drawing/2014/main" id="{7C1D2A4B-54DC-4926-8339-0A04FE2176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174686" flipH="1">
              <a:off x="157163" y="3401616"/>
              <a:ext cx="2089547" cy="748903"/>
            </a:xfrm>
            <a:prstGeom prst="roundRect">
              <a:avLst>
                <a:gd name="adj" fmla="val 16667"/>
              </a:avLst>
            </a:prstGeom>
            <a:solidFill>
              <a:srgbClr val="553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018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关键点 </a:t>
              </a:r>
              <a:endParaRPr lang="en-US" altLang="zh-CN" sz="101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稻壳儿小白白(http://dwz.cn/Wu2UP)">
              <a:extLst>
                <a:ext uri="{FF2B5EF4-FFF2-40B4-BE49-F238E27FC236}">
                  <a16:creationId xmlns:a16="http://schemas.microsoft.com/office/drawing/2014/main" id="{AC37073D-B278-4AC5-84AE-9B04189328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74686" flipH="1">
              <a:off x="1577578" y="2986087"/>
              <a:ext cx="195263" cy="195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稻壳儿小白白(http://dwz.cn/Wu2UP)">
              <a:extLst>
                <a:ext uri="{FF2B5EF4-FFF2-40B4-BE49-F238E27FC236}">
                  <a16:creationId xmlns:a16="http://schemas.microsoft.com/office/drawing/2014/main" id="{111C55FC-BB1C-48D2-B51F-2306EE44C39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74686" flipH="1">
              <a:off x="1832373" y="2401492"/>
              <a:ext cx="63103" cy="782240"/>
            </a:xfrm>
            <a:prstGeom prst="roundRect">
              <a:avLst>
                <a:gd name="adj" fmla="val 38542"/>
              </a:avLst>
            </a:prstGeom>
            <a:solidFill>
              <a:srgbClr val="AD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稻壳儿小白白(http://dwz.cn/Wu2UP)">
              <a:extLst>
                <a:ext uri="{FF2B5EF4-FFF2-40B4-BE49-F238E27FC236}">
                  <a16:creationId xmlns:a16="http://schemas.microsoft.com/office/drawing/2014/main" id="{19064EBE-964C-4B55-A070-CEB1D9AB0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194" y="1562101"/>
              <a:ext cx="478631" cy="478631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" name="稻壳儿小白白(http://dwz.cn/Wu2UP)">
              <a:extLst>
                <a:ext uri="{FF2B5EF4-FFF2-40B4-BE49-F238E27FC236}">
                  <a16:creationId xmlns:a16="http://schemas.microsoft.com/office/drawing/2014/main" id="{FCD8FADF-0581-42C2-9365-0B0AD8EE9C5E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0966" y="1640682"/>
              <a:ext cx="302419" cy="265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稻壳儿小白白(http://dwz.cn/Wu2UP)">
              <a:extLst>
                <a:ext uri="{FF2B5EF4-FFF2-40B4-BE49-F238E27FC236}">
                  <a16:creationId xmlns:a16="http://schemas.microsoft.com/office/drawing/2014/main" id="{8CB6DA3A-0E07-4DD9-9737-378F332F08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194" y="2325292"/>
              <a:ext cx="478631" cy="478631"/>
            </a:xfrm>
            <a:prstGeom prst="ellipse">
              <a:avLst/>
            </a:prstGeom>
            <a:solidFill>
              <a:srgbClr val="553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稻壳儿小白白(http://dwz.cn/Wu2UP)">
              <a:extLst>
                <a:ext uri="{FF2B5EF4-FFF2-40B4-BE49-F238E27FC236}">
                  <a16:creationId xmlns:a16="http://schemas.microsoft.com/office/drawing/2014/main" id="{7A8F3E5D-996A-46BE-B287-54A4E58CB64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819775" y="2407444"/>
              <a:ext cx="340519" cy="282179"/>
            </a:xfrm>
            <a:custGeom>
              <a:avLst/>
              <a:gdLst>
                <a:gd name="T0" fmla="*/ 411312 w 287"/>
                <a:gd name="T1" fmla="*/ 123825 h 237"/>
                <a:gd name="T2" fmla="*/ 386000 w 287"/>
                <a:gd name="T3" fmla="*/ 149225 h 237"/>
                <a:gd name="T4" fmla="*/ 411312 w 287"/>
                <a:gd name="T5" fmla="*/ 176213 h 237"/>
                <a:gd name="T6" fmla="*/ 438205 w 287"/>
                <a:gd name="T7" fmla="*/ 149225 h 237"/>
                <a:gd name="T8" fmla="*/ 411312 w 287"/>
                <a:gd name="T9" fmla="*/ 123825 h 237"/>
                <a:gd name="T10" fmla="*/ 42713 w 287"/>
                <a:gd name="T11" fmla="*/ 123825 h 237"/>
                <a:gd name="T12" fmla="*/ 17402 w 287"/>
                <a:gd name="T13" fmla="*/ 149225 h 237"/>
                <a:gd name="T14" fmla="*/ 42713 w 287"/>
                <a:gd name="T15" fmla="*/ 176213 h 237"/>
                <a:gd name="T16" fmla="*/ 68025 w 287"/>
                <a:gd name="T17" fmla="*/ 149225 h 237"/>
                <a:gd name="T18" fmla="*/ 42713 w 287"/>
                <a:gd name="T19" fmla="*/ 123825 h 237"/>
                <a:gd name="T20" fmla="*/ 335377 w 287"/>
                <a:gd name="T21" fmla="*/ 77788 h 237"/>
                <a:gd name="T22" fmla="*/ 297410 w 287"/>
                <a:gd name="T23" fmla="*/ 115888 h 237"/>
                <a:gd name="T24" fmla="*/ 335377 w 287"/>
                <a:gd name="T25" fmla="*/ 153988 h 237"/>
                <a:gd name="T26" fmla="*/ 373345 w 287"/>
                <a:gd name="T27" fmla="*/ 115888 h 237"/>
                <a:gd name="T28" fmla="*/ 335377 w 287"/>
                <a:gd name="T29" fmla="*/ 77788 h 237"/>
                <a:gd name="T30" fmla="*/ 454025 w 287"/>
                <a:gd name="T31" fmla="*/ 311150 h 237"/>
                <a:gd name="T32" fmla="*/ 409730 w 287"/>
                <a:gd name="T33" fmla="*/ 311150 h 237"/>
                <a:gd name="T34" fmla="*/ 409730 w 287"/>
                <a:gd name="T35" fmla="*/ 230188 h 237"/>
                <a:gd name="T36" fmla="*/ 400238 w 287"/>
                <a:gd name="T37" fmla="*/ 192088 h 237"/>
                <a:gd name="T38" fmla="*/ 411312 w 287"/>
                <a:gd name="T39" fmla="*/ 190500 h 237"/>
                <a:gd name="T40" fmla="*/ 454025 w 287"/>
                <a:gd name="T41" fmla="*/ 233363 h 237"/>
                <a:gd name="T42" fmla="*/ 454025 w 287"/>
                <a:gd name="T43" fmla="*/ 311150 h 237"/>
                <a:gd name="T44" fmla="*/ 118648 w 287"/>
                <a:gd name="T45" fmla="*/ 77788 h 237"/>
                <a:gd name="T46" fmla="*/ 80680 w 287"/>
                <a:gd name="T47" fmla="*/ 115888 h 237"/>
                <a:gd name="T48" fmla="*/ 118648 w 287"/>
                <a:gd name="T49" fmla="*/ 153988 h 237"/>
                <a:gd name="T50" fmla="*/ 156615 w 287"/>
                <a:gd name="T51" fmla="*/ 115888 h 237"/>
                <a:gd name="T52" fmla="*/ 118648 w 287"/>
                <a:gd name="T53" fmla="*/ 77788 h 237"/>
                <a:gd name="T54" fmla="*/ 42713 w 287"/>
                <a:gd name="T55" fmla="*/ 190500 h 237"/>
                <a:gd name="T56" fmla="*/ 53787 w 287"/>
                <a:gd name="T57" fmla="*/ 192088 h 237"/>
                <a:gd name="T58" fmla="*/ 44295 w 287"/>
                <a:gd name="T59" fmla="*/ 230188 h 237"/>
                <a:gd name="T60" fmla="*/ 44295 w 287"/>
                <a:gd name="T61" fmla="*/ 311150 h 237"/>
                <a:gd name="T62" fmla="*/ 0 w 287"/>
                <a:gd name="T63" fmla="*/ 311150 h 237"/>
                <a:gd name="T64" fmla="*/ 0 w 287"/>
                <a:gd name="T65" fmla="*/ 233363 h 237"/>
                <a:gd name="T66" fmla="*/ 42713 w 287"/>
                <a:gd name="T67" fmla="*/ 190500 h 237"/>
                <a:gd name="T68" fmla="*/ 227803 w 287"/>
                <a:gd name="T69" fmla="*/ 0 h 237"/>
                <a:gd name="T70" fmla="*/ 170853 w 287"/>
                <a:gd name="T71" fmla="*/ 57150 h 237"/>
                <a:gd name="T72" fmla="*/ 227803 w 287"/>
                <a:gd name="T73" fmla="*/ 114300 h 237"/>
                <a:gd name="T74" fmla="*/ 283172 w 287"/>
                <a:gd name="T75" fmla="*/ 57150 h 237"/>
                <a:gd name="T76" fmla="*/ 227803 w 287"/>
                <a:gd name="T77" fmla="*/ 0 h 237"/>
                <a:gd name="T78" fmla="*/ 397074 w 287"/>
                <a:gd name="T79" fmla="*/ 339725 h 237"/>
                <a:gd name="T80" fmla="*/ 329049 w 287"/>
                <a:gd name="T81" fmla="*/ 339725 h 237"/>
                <a:gd name="T82" fmla="*/ 329049 w 287"/>
                <a:gd name="T83" fmla="*/ 217488 h 237"/>
                <a:gd name="T84" fmla="*/ 317976 w 287"/>
                <a:gd name="T85" fmla="*/ 171450 h 237"/>
                <a:gd name="T86" fmla="*/ 335377 w 287"/>
                <a:gd name="T87" fmla="*/ 168275 h 237"/>
                <a:gd name="T88" fmla="*/ 397074 w 287"/>
                <a:gd name="T89" fmla="*/ 230188 h 237"/>
                <a:gd name="T90" fmla="*/ 397074 w 287"/>
                <a:gd name="T91" fmla="*/ 339725 h 237"/>
                <a:gd name="T92" fmla="*/ 124976 w 287"/>
                <a:gd name="T93" fmla="*/ 217488 h 237"/>
                <a:gd name="T94" fmla="*/ 124976 w 287"/>
                <a:gd name="T95" fmla="*/ 339725 h 237"/>
                <a:gd name="T96" fmla="*/ 58533 w 287"/>
                <a:gd name="T97" fmla="*/ 339725 h 237"/>
                <a:gd name="T98" fmla="*/ 58533 w 287"/>
                <a:gd name="T99" fmla="*/ 230188 h 237"/>
                <a:gd name="T100" fmla="*/ 118648 w 287"/>
                <a:gd name="T101" fmla="*/ 168275 h 237"/>
                <a:gd name="T102" fmla="*/ 136049 w 287"/>
                <a:gd name="T103" fmla="*/ 171450 h 237"/>
                <a:gd name="T104" fmla="*/ 124976 w 287"/>
                <a:gd name="T105" fmla="*/ 217488 h 237"/>
                <a:gd name="T106" fmla="*/ 139213 w 287"/>
                <a:gd name="T107" fmla="*/ 376238 h 237"/>
                <a:gd name="T108" fmla="*/ 316394 w 287"/>
                <a:gd name="T109" fmla="*/ 376238 h 237"/>
                <a:gd name="T110" fmla="*/ 316394 w 287"/>
                <a:gd name="T111" fmla="*/ 217488 h 237"/>
                <a:gd name="T112" fmla="*/ 227803 w 287"/>
                <a:gd name="T113" fmla="*/ 128588 h 237"/>
                <a:gd name="T114" fmla="*/ 139213 w 287"/>
                <a:gd name="T115" fmla="*/ 217488 h 237"/>
                <a:gd name="T116" fmla="*/ 139213 w 287"/>
                <a:gd name="T117" fmla="*/ 376238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8"/>
            </a:p>
          </p:txBody>
        </p:sp>
        <p:sp>
          <p:nvSpPr>
            <p:cNvPr id="26" name="稻壳儿小白白(http://dwz.cn/Wu2UP)">
              <a:extLst>
                <a:ext uri="{FF2B5EF4-FFF2-40B4-BE49-F238E27FC236}">
                  <a16:creationId xmlns:a16="http://schemas.microsoft.com/office/drawing/2014/main" id="{0F92D5FE-FB14-4A37-86E9-400F087A5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194" y="3095626"/>
              <a:ext cx="478631" cy="478631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稻壳儿小白白(http://dwz.cn/Wu2UP)">
              <a:extLst>
                <a:ext uri="{FF2B5EF4-FFF2-40B4-BE49-F238E27FC236}">
                  <a16:creationId xmlns:a16="http://schemas.microsoft.com/office/drawing/2014/main" id="{B82E6BC5-A27A-4C5D-B610-C3636A6D140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847160" y="3230166"/>
              <a:ext cx="260747" cy="205978"/>
            </a:xfrm>
            <a:custGeom>
              <a:avLst/>
              <a:gdLst>
                <a:gd name="T0" fmla="*/ 346816 w 411"/>
                <a:gd name="T1" fmla="*/ 261922 h 324"/>
                <a:gd name="T2" fmla="*/ 346816 w 411"/>
                <a:gd name="T3" fmla="*/ 38992 h 324"/>
                <a:gd name="T4" fmla="*/ 334128 w 411"/>
                <a:gd name="T5" fmla="*/ 27125 h 324"/>
                <a:gd name="T6" fmla="*/ 177638 w 411"/>
                <a:gd name="T7" fmla="*/ 27125 h 324"/>
                <a:gd name="T8" fmla="*/ 169179 w 411"/>
                <a:gd name="T9" fmla="*/ 14410 h 324"/>
                <a:gd name="T10" fmla="*/ 169179 w 411"/>
                <a:gd name="T11" fmla="*/ 12715 h 324"/>
                <a:gd name="T12" fmla="*/ 155644 w 411"/>
                <a:gd name="T13" fmla="*/ 0 h 324"/>
                <a:gd name="T14" fmla="*/ 72747 w 411"/>
                <a:gd name="T15" fmla="*/ 0 h 324"/>
                <a:gd name="T16" fmla="*/ 59213 w 411"/>
                <a:gd name="T17" fmla="*/ 12715 h 324"/>
                <a:gd name="T18" fmla="*/ 59213 w 411"/>
                <a:gd name="T19" fmla="*/ 14410 h 324"/>
                <a:gd name="T20" fmla="*/ 50754 w 411"/>
                <a:gd name="T21" fmla="*/ 27125 h 324"/>
                <a:gd name="T22" fmla="*/ 50754 w 411"/>
                <a:gd name="T23" fmla="*/ 27125 h 324"/>
                <a:gd name="T24" fmla="*/ 38911 w 411"/>
                <a:gd name="T25" fmla="*/ 38992 h 324"/>
                <a:gd name="T26" fmla="*/ 38911 w 411"/>
                <a:gd name="T27" fmla="*/ 103413 h 324"/>
                <a:gd name="T28" fmla="*/ 11843 w 411"/>
                <a:gd name="T29" fmla="*/ 103413 h 324"/>
                <a:gd name="T30" fmla="*/ 4229 w 411"/>
                <a:gd name="T31" fmla="*/ 116975 h 324"/>
                <a:gd name="T32" fmla="*/ 32144 w 411"/>
                <a:gd name="T33" fmla="*/ 261922 h 324"/>
                <a:gd name="T34" fmla="*/ 44832 w 411"/>
                <a:gd name="T35" fmla="*/ 274637 h 324"/>
                <a:gd name="T36" fmla="*/ 340895 w 411"/>
                <a:gd name="T37" fmla="*/ 274637 h 324"/>
                <a:gd name="T38" fmla="*/ 346816 w 411"/>
                <a:gd name="T39" fmla="*/ 261922 h 324"/>
                <a:gd name="T40" fmla="*/ 331590 w 411"/>
                <a:gd name="T41" fmla="*/ 122061 h 324"/>
                <a:gd name="T42" fmla="*/ 331590 w 411"/>
                <a:gd name="T43" fmla="*/ 267856 h 324"/>
                <a:gd name="T44" fmla="*/ 303676 w 411"/>
                <a:gd name="T45" fmla="*/ 111889 h 324"/>
                <a:gd name="T46" fmla="*/ 291833 w 411"/>
                <a:gd name="T47" fmla="*/ 104260 h 324"/>
                <a:gd name="T48" fmla="*/ 54137 w 411"/>
                <a:gd name="T49" fmla="*/ 104260 h 324"/>
                <a:gd name="T50" fmla="*/ 54137 w 411"/>
                <a:gd name="T51" fmla="*/ 54249 h 324"/>
                <a:gd name="T52" fmla="*/ 331590 w 411"/>
                <a:gd name="T53" fmla="*/ 54249 h 324"/>
                <a:gd name="T54" fmla="*/ 331590 w 411"/>
                <a:gd name="T55" fmla="*/ 122061 h 3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411" h="324">
                  <a:moveTo>
                    <a:pt x="410" y="309"/>
                  </a:moveTo>
                  <a:cubicBezTo>
                    <a:pt x="410" y="46"/>
                    <a:pt x="410" y="46"/>
                    <a:pt x="410" y="46"/>
                  </a:cubicBezTo>
                  <a:cubicBezTo>
                    <a:pt x="410" y="38"/>
                    <a:pt x="403" y="32"/>
                    <a:pt x="395" y="32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04" y="32"/>
                    <a:pt x="200" y="21"/>
                    <a:pt x="200" y="17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7"/>
                    <a:pt x="193" y="0"/>
                    <a:pt x="18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7" y="0"/>
                    <a:pt x="70" y="7"/>
                    <a:pt x="70" y="15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21"/>
                    <a:pt x="66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2" y="32"/>
                    <a:pt x="46" y="38"/>
                    <a:pt x="46" y="46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0" y="122"/>
                    <a:pt x="5" y="138"/>
                  </a:cubicBezTo>
                  <a:cubicBezTo>
                    <a:pt x="38" y="309"/>
                    <a:pt x="38" y="309"/>
                    <a:pt x="38" y="309"/>
                  </a:cubicBezTo>
                  <a:cubicBezTo>
                    <a:pt x="38" y="317"/>
                    <a:pt x="44" y="324"/>
                    <a:pt x="53" y="324"/>
                  </a:cubicBezTo>
                  <a:cubicBezTo>
                    <a:pt x="403" y="324"/>
                    <a:pt x="403" y="324"/>
                    <a:pt x="403" y="324"/>
                  </a:cubicBezTo>
                  <a:cubicBezTo>
                    <a:pt x="411" y="324"/>
                    <a:pt x="410" y="309"/>
                    <a:pt x="410" y="309"/>
                  </a:cubicBezTo>
                  <a:close/>
                  <a:moveTo>
                    <a:pt x="392" y="144"/>
                  </a:moveTo>
                  <a:cubicBezTo>
                    <a:pt x="392" y="316"/>
                    <a:pt x="392" y="316"/>
                    <a:pt x="392" y="316"/>
                  </a:cubicBezTo>
                  <a:cubicBezTo>
                    <a:pt x="359" y="132"/>
                    <a:pt x="359" y="132"/>
                    <a:pt x="359" y="132"/>
                  </a:cubicBezTo>
                  <a:cubicBezTo>
                    <a:pt x="356" y="122"/>
                    <a:pt x="345" y="123"/>
                    <a:pt x="345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392" y="64"/>
                    <a:pt x="392" y="64"/>
                    <a:pt x="392" y="64"/>
                  </a:cubicBezTo>
                  <a:lnTo>
                    <a:pt x="392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8"/>
            </a:p>
          </p:txBody>
        </p:sp>
        <p:sp>
          <p:nvSpPr>
            <p:cNvPr id="28" name="稻壳儿小白白(http://dwz.cn/Wu2UP)">
              <a:extLst>
                <a:ext uri="{FF2B5EF4-FFF2-40B4-BE49-F238E27FC236}">
                  <a16:creationId xmlns:a16="http://schemas.microsoft.com/office/drawing/2014/main" id="{B1794B63-8FE3-48C2-844E-07AFCB99D6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194" y="3861198"/>
              <a:ext cx="478631" cy="478631"/>
            </a:xfrm>
            <a:prstGeom prst="ellipse">
              <a:avLst/>
            </a:prstGeom>
            <a:solidFill>
              <a:srgbClr val="553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稻壳儿小白白(http://dwz.cn/Wu2UP)">
              <a:extLst>
                <a:ext uri="{FF2B5EF4-FFF2-40B4-BE49-F238E27FC236}">
                  <a16:creationId xmlns:a16="http://schemas.microsoft.com/office/drawing/2014/main" id="{54698A37-C123-4424-A085-48D6466BC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4310" y="4017169"/>
              <a:ext cx="27384" cy="261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18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稻壳儿小白白(http://dwz.cn/Wu2UP)">
              <a:extLst>
                <a:ext uri="{FF2B5EF4-FFF2-40B4-BE49-F238E27FC236}">
                  <a16:creationId xmlns:a16="http://schemas.microsoft.com/office/drawing/2014/main" id="{4ACA2B77-37F0-4988-9F52-4355347C90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7888" y="3976687"/>
              <a:ext cx="46435" cy="428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18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稻壳儿小白白(http://dwz.cn/Wu2UP)">
              <a:extLst>
                <a:ext uri="{FF2B5EF4-FFF2-40B4-BE49-F238E27FC236}">
                  <a16:creationId xmlns:a16="http://schemas.microsoft.com/office/drawing/2014/main" id="{BB281307-992F-438F-B3BE-B146ED740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5279" y="4018360"/>
              <a:ext cx="28575" cy="250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18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稻壳儿小白白(http://dwz.cn/Wu2UP)">
              <a:extLst>
                <a:ext uri="{FF2B5EF4-FFF2-40B4-BE49-F238E27FC236}">
                  <a16:creationId xmlns:a16="http://schemas.microsoft.com/office/drawing/2014/main" id="{71887632-826D-4F9D-8D16-E3DBFEAB7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975" y="4179094"/>
              <a:ext cx="171450" cy="428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18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稻壳儿小白白(http://dwz.cn/Wu2UP)">
              <a:extLst>
                <a:ext uri="{FF2B5EF4-FFF2-40B4-BE49-F238E27FC236}">
                  <a16:creationId xmlns:a16="http://schemas.microsoft.com/office/drawing/2014/main" id="{C383AFF4-4C1C-4718-8BC3-A59A7DE8A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9331" y="4005263"/>
              <a:ext cx="47625" cy="416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18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稻壳儿小白白(http://dwz.cn/Wu2UP)">
              <a:extLst>
                <a:ext uri="{FF2B5EF4-FFF2-40B4-BE49-F238E27FC236}">
                  <a16:creationId xmlns:a16="http://schemas.microsoft.com/office/drawing/2014/main" id="{7170EA4C-E53B-4712-BC0B-CBD661A30A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2397" y="4005262"/>
              <a:ext cx="47625" cy="428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18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稻壳儿小白白(http://dwz.cn/Wu2UP)">
              <a:extLst>
                <a:ext uri="{FF2B5EF4-FFF2-40B4-BE49-F238E27FC236}">
                  <a16:creationId xmlns:a16="http://schemas.microsoft.com/office/drawing/2014/main" id="{B096A83B-FC40-4A20-A920-30A2433F9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4544" y="4026694"/>
              <a:ext cx="220266" cy="144066"/>
            </a:xfrm>
            <a:custGeom>
              <a:avLst/>
              <a:gdLst>
                <a:gd name="T0" fmla="*/ 268224 w 346"/>
                <a:gd name="T1" fmla="*/ 33002 h 227"/>
                <a:gd name="T2" fmla="*/ 224934 w 346"/>
                <a:gd name="T3" fmla="*/ 71927 h 227"/>
                <a:gd name="T4" fmla="*/ 228330 w 346"/>
                <a:gd name="T5" fmla="*/ 32156 h 227"/>
                <a:gd name="T6" fmla="*/ 214749 w 346"/>
                <a:gd name="T7" fmla="*/ 30463 h 227"/>
                <a:gd name="T8" fmla="*/ 188436 w 346"/>
                <a:gd name="T9" fmla="*/ 63465 h 227"/>
                <a:gd name="T10" fmla="*/ 154483 w 346"/>
                <a:gd name="T11" fmla="*/ 10154 h 227"/>
                <a:gd name="T12" fmla="*/ 129019 w 346"/>
                <a:gd name="T13" fmla="*/ 10154 h 227"/>
                <a:gd name="T14" fmla="*/ 95915 w 346"/>
                <a:gd name="T15" fmla="*/ 62619 h 227"/>
                <a:gd name="T16" fmla="*/ 72998 w 346"/>
                <a:gd name="T17" fmla="*/ 30463 h 227"/>
                <a:gd name="T18" fmla="*/ 60265 w 346"/>
                <a:gd name="T19" fmla="*/ 30463 h 227"/>
                <a:gd name="T20" fmla="*/ 61963 w 346"/>
                <a:gd name="T21" fmla="*/ 74466 h 227"/>
                <a:gd name="T22" fmla="*/ 19523 w 346"/>
                <a:gd name="T23" fmla="*/ 33002 h 227"/>
                <a:gd name="T24" fmla="*/ 0 w 346"/>
                <a:gd name="T25" fmla="*/ 39772 h 227"/>
                <a:gd name="T26" fmla="*/ 27162 w 346"/>
                <a:gd name="T27" fmla="*/ 192088 h 227"/>
                <a:gd name="T28" fmla="*/ 255492 w 346"/>
                <a:gd name="T29" fmla="*/ 192088 h 227"/>
                <a:gd name="T30" fmla="*/ 293688 w 346"/>
                <a:gd name="T31" fmla="*/ 44003 h 227"/>
                <a:gd name="T32" fmla="*/ 268224 w 346"/>
                <a:gd name="T33" fmla="*/ 33002 h 2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46" h="227">
                  <a:moveTo>
                    <a:pt x="316" y="39"/>
                  </a:moveTo>
                  <a:cubicBezTo>
                    <a:pt x="265" y="85"/>
                    <a:pt x="265" y="85"/>
                    <a:pt x="265" y="85"/>
                  </a:cubicBezTo>
                  <a:cubicBezTo>
                    <a:pt x="269" y="38"/>
                    <a:pt x="269" y="38"/>
                    <a:pt x="269" y="38"/>
                  </a:cubicBezTo>
                  <a:cubicBezTo>
                    <a:pt x="269" y="38"/>
                    <a:pt x="262" y="27"/>
                    <a:pt x="253" y="36"/>
                  </a:cubicBezTo>
                  <a:cubicBezTo>
                    <a:pt x="222" y="75"/>
                    <a:pt x="222" y="75"/>
                    <a:pt x="222" y="75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2"/>
                    <a:pt x="171" y="0"/>
                    <a:pt x="152" y="1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79" y="25"/>
                    <a:pt x="71" y="36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7" y="32"/>
                    <a:pt x="0" y="4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01" y="227"/>
                    <a:pt x="301" y="227"/>
                    <a:pt x="301" y="227"/>
                  </a:cubicBezTo>
                  <a:cubicBezTo>
                    <a:pt x="346" y="52"/>
                    <a:pt x="346" y="52"/>
                    <a:pt x="346" y="52"/>
                  </a:cubicBezTo>
                  <a:cubicBezTo>
                    <a:pt x="346" y="52"/>
                    <a:pt x="341" y="29"/>
                    <a:pt x="3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8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03CB6665-8F8F-4E01-95B4-625DBCE78AFF}"/>
              </a:ext>
            </a:extLst>
          </p:cNvPr>
          <p:cNvSpPr txBox="1"/>
          <p:nvPr/>
        </p:nvSpPr>
        <p:spPr>
          <a:xfrm>
            <a:off x="5444064" y="1640407"/>
            <a:ext cx="3256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1CE787F-48A4-4A24-97C8-6254EFD9AE2A}"/>
              </a:ext>
            </a:extLst>
          </p:cNvPr>
          <p:cNvSpPr txBox="1"/>
          <p:nvPr/>
        </p:nvSpPr>
        <p:spPr>
          <a:xfrm>
            <a:off x="5444063" y="2293224"/>
            <a:ext cx="3256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FDC170F-FD93-4EE4-82DE-DB8E038459A8}"/>
              </a:ext>
            </a:extLst>
          </p:cNvPr>
          <p:cNvSpPr txBox="1"/>
          <p:nvPr/>
        </p:nvSpPr>
        <p:spPr>
          <a:xfrm>
            <a:off x="5444063" y="2888836"/>
            <a:ext cx="3256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8562EED-BAEA-4E6A-A804-E9CECAA5E333}"/>
              </a:ext>
            </a:extLst>
          </p:cNvPr>
          <p:cNvSpPr txBox="1"/>
          <p:nvPr/>
        </p:nvSpPr>
        <p:spPr>
          <a:xfrm>
            <a:off x="5438522" y="3584561"/>
            <a:ext cx="3256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48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C53CA5-B4D4-4BC5-85B8-F7A14000C7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5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A42E0F4-1CAC-4944-8D8D-B06C465A6B3B}"/>
              </a:ext>
            </a:extLst>
          </p:cNvPr>
          <p:cNvSpPr txBox="1"/>
          <p:nvPr/>
        </p:nvSpPr>
        <p:spPr>
          <a:xfrm>
            <a:off x="409171" y="3190449"/>
            <a:ext cx="6039178" cy="662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演讲结束，谢谢观看！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F49FB9-2CF5-4C7E-BFCB-1E7CC876314E}"/>
              </a:ext>
            </a:extLst>
          </p:cNvPr>
          <p:cNvSpPr txBox="1"/>
          <p:nvPr/>
        </p:nvSpPr>
        <p:spPr>
          <a:xfrm>
            <a:off x="409170" y="4140598"/>
            <a:ext cx="8151355" cy="3231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The user can demonstrate on a projector or computer, or presentation and make it into a film to be used in a wider field</a:t>
            </a:r>
          </a:p>
        </p:txBody>
      </p:sp>
      <p:sp>
        <p:nvSpPr>
          <p:cNvPr id="8" name="TextBox 40">
            <a:extLst>
              <a:ext uri="{FF2B5EF4-FFF2-40B4-BE49-F238E27FC236}">
                <a16:creationId xmlns:a16="http://schemas.microsoft.com/office/drawing/2014/main" id="{1E5478AE-75D5-4903-8836-3CC59160B293}"/>
              </a:ext>
            </a:extLst>
          </p:cNvPr>
          <p:cNvSpPr txBox="1"/>
          <p:nvPr/>
        </p:nvSpPr>
        <p:spPr>
          <a:xfrm>
            <a:off x="409171" y="3925657"/>
            <a:ext cx="3865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  <a:r>
              <a:rPr lang="zh-CN" altLang="en-US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服装发布会</a:t>
            </a:r>
            <a:r>
              <a:rPr lang="en-US" altLang="zh-CN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产品推广</a:t>
            </a:r>
            <a:r>
              <a:rPr lang="en-US" altLang="zh-CN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公司宣传</a:t>
            </a:r>
            <a:r>
              <a:rPr lang="en-US" altLang="zh-CN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文化建设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295B5C-AA96-4194-B62A-34DD5725BA57}"/>
              </a:ext>
            </a:extLst>
          </p:cNvPr>
          <p:cNvSpPr txBox="1"/>
          <p:nvPr/>
        </p:nvSpPr>
        <p:spPr>
          <a:xfrm>
            <a:off x="72900" y="4454314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演讲人</a:t>
            </a:r>
            <a:r>
              <a:rPr lang="zh-CN" altLang="en-US" sz="1000" spc="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：猪七爷</a:t>
            </a:r>
            <a:endParaRPr lang="zh-CN" altLang="en-US" sz="1000" spc="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3885A0-9971-4678-AAFC-5B2E423D3595}"/>
              </a:ext>
            </a:extLst>
          </p:cNvPr>
          <p:cNvSpPr txBox="1"/>
          <p:nvPr/>
        </p:nvSpPr>
        <p:spPr>
          <a:xfrm>
            <a:off x="1540038" y="4468854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部门：策划部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6658B85-7226-49DE-B993-47756BAE9A04}"/>
              </a:ext>
            </a:extLst>
          </p:cNvPr>
          <p:cNvSpPr txBox="1"/>
          <p:nvPr/>
        </p:nvSpPr>
        <p:spPr>
          <a:xfrm>
            <a:off x="3120264" y="4468854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2019.9.9</a:t>
            </a:r>
            <a:endParaRPr lang="zh-CN" altLang="en-US" sz="1000" spc="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99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1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CB5D03F-FC4B-45A5-B135-0C6B468654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5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84B4DDE-679B-49D2-A020-F129004C780D}"/>
              </a:ext>
            </a:extLst>
          </p:cNvPr>
          <p:cNvSpPr/>
          <p:nvPr/>
        </p:nvSpPr>
        <p:spPr>
          <a:xfrm>
            <a:off x="2816124" y="2271541"/>
            <a:ext cx="6327876" cy="138189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4C4A0A6-B662-47F6-ACD5-A3BCBB1BE81B}"/>
              </a:ext>
            </a:extLst>
          </p:cNvPr>
          <p:cNvSpPr/>
          <p:nvPr/>
        </p:nvSpPr>
        <p:spPr>
          <a:xfrm>
            <a:off x="3475881" y="3054044"/>
            <a:ext cx="3667992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8D6A25AC-57E4-47E6-9548-7372ADF23D0F}"/>
              </a:ext>
            </a:extLst>
          </p:cNvPr>
          <p:cNvSpPr txBox="1"/>
          <p:nvPr/>
        </p:nvSpPr>
        <p:spPr>
          <a:xfrm>
            <a:off x="3475881" y="2439267"/>
            <a:ext cx="32491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 度 工 作 概 述</a:t>
            </a:r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E449B035-3D76-4313-9B9E-FC97B70A52D4}"/>
              </a:ext>
            </a:extLst>
          </p:cNvPr>
          <p:cNvSpPr txBox="1"/>
          <p:nvPr/>
        </p:nvSpPr>
        <p:spPr>
          <a:xfrm>
            <a:off x="8499500" y="4688785"/>
            <a:ext cx="491962" cy="530915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E393BA-9E1D-45C4-8E38-C9ADE4FC3546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BCD47969-84F6-4EFF-BC5A-337C74746547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282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id="{D23AAB51-0701-4670-8DBA-91B47CF91ED2}"/>
              </a:ext>
            </a:extLst>
          </p:cNvPr>
          <p:cNvSpPr/>
          <p:nvPr/>
        </p:nvSpPr>
        <p:spPr>
          <a:xfrm>
            <a:off x="140668" y="62652"/>
            <a:ext cx="2150268" cy="284693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TextBox 8">
            <a:extLst>
              <a:ext uri="{FF2B5EF4-FFF2-40B4-BE49-F238E27FC236}">
                <a16:creationId xmlns:a16="http://schemas.microsoft.com/office/drawing/2014/main" id="{238C8BA4-9744-4299-B6D6-27A1BF804889}"/>
              </a:ext>
            </a:extLst>
          </p:cNvPr>
          <p:cNvSpPr txBox="1"/>
          <p:nvPr/>
        </p:nvSpPr>
        <p:spPr>
          <a:xfrm>
            <a:off x="205931" y="115896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792E297A-5456-4A75-A678-953671D4A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0857" y="1610108"/>
            <a:ext cx="7065387" cy="46688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defTabSz="685800">
              <a:defRPr/>
            </a:pPr>
            <a:endParaRPr lang="zh-CN" altLang="en-US" sz="1400" ker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3B29FE36-C08C-42AB-8598-358D24B5F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997" y="1610108"/>
            <a:ext cx="1107214" cy="466888"/>
          </a:xfrm>
          <a:prstGeom prst="roundRect">
            <a:avLst>
              <a:gd name="adj" fmla="val 50000"/>
            </a:avLst>
          </a:prstGeom>
          <a:solidFill>
            <a:srgbClr val="553C3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defTabSz="685800">
              <a:defRPr/>
            </a:pPr>
            <a:endParaRPr lang="zh-CN" altLang="en-US" sz="140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" name="Freeform 55">
            <a:extLst>
              <a:ext uri="{FF2B5EF4-FFF2-40B4-BE49-F238E27FC236}">
                <a16:creationId xmlns:a16="http://schemas.microsoft.com/office/drawing/2014/main" id="{D10CBBD2-1456-4A36-B14A-134C13FB740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315037" y="1747990"/>
            <a:ext cx="206005" cy="222569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400"/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C0FFA3BA-0657-4CD9-B828-0846A6F082B2}"/>
              </a:ext>
            </a:extLst>
          </p:cNvPr>
          <p:cNvSpPr/>
          <p:nvPr/>
        </p:nvSpPr>
        <p:spPr bwMode="auto">
          <a:xfrm>
            <a:off x="7802130" y="1737621"/>
            <a:ext cx="233434" cy="232938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rgbClr val="553C3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FF8D2BF-1669-49E2-AAC3-F6B0482B2837}"/>
              </a:ext>
            </a:extLst>
          </p:cNvPr>
          <p:cNvSpPr/>
          <p:nvPr/>
        </p:nvSpPr>
        <p:spPr>
          <a:xfrm>
            <a:off x="2013809" y="1724338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557DF3FB-B580-4345-A54C-9BE858623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0857" y="2371017"/>
            <a:ext cx="7065387" cy="46688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defTabSz="685800">
              <a:defRPr/>
            </a:pPr>
            <a:endParaRPr lang="zh-CN" altLang="en-US" sz="1400" ker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" name="AutoShape 5">
            <a:extLst>
              <a:ext uri="{FF2B5EF4-FFF2-40B4-BE49-F238E27FC236}">
                <a16:creationId xmlns:a16="http://schemas.microsoft.com/office/drawing/2014/main" id="{48D07183-6B4C-4387-9A42-068645C51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997" y="2371017"/>
            <a:ext cx="1107214" cy="466888"/>
          </a:xfrm>
          <a:prstGeom prst="roundRect">
            <a:avLst>
              <a:gd name="adj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defTabSz="685800">
              <a:defRPr/>
            </a:pPr>
            <a:endParaRPr lang="zh-CN" altLang="en-US" sz="1400" ker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Freeform 55">
            <a:extLst>
              <a:ext uri="{FF2B5EF4-FFF2-40B4-BE49-F238E27FC236}">
                <a16:creationId xmlns:a16="http://schemas.microsoft.com/office/drawing/2014/main" id="{70828160-7947-4EBA-ABE0-814D3C6B024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315037" y="2508899"/>
            <a:ext cx="206005" cy="222569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400"/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2DADE509-6058-4557-88DC-61DBE261788F}"/>
              </a:ext>
            </a:extLst>
          </p:cNvPr>
          <p:cNvSpPr/>
          <p:nvPr/>
        </p:nvSpPr>
        <p:spPr bwMode="auto">
          <a:xfrm>
            <a:off x="7802130" y="2498530"/>
            <a:ext cx="233434" cy="232938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EFA5601-89F5-41D9-8C85-5620452D5ED7}"/>
              </a:ext>
            </a:extLst>
          </p:cNvPr>
          <p:cNvSpPr/>
          <p:nvPr/>
        </p:nvSpPr>
        <p:spPr>
          <a:xfrm>
            <a:off x="2013809" y="2485247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4" name="AutoShape 4">
            <a:extLst>
              <a:ext uri="{FF2B5EF4-FFF2-40B4-BE49-F238E27FC236}">
                <a16:creationId xmlns:a16="http://schemas.microsoft.com/office/drawing/2014/main" id="{0DEA1AED-F863-4C57-9F90-3F314743C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3259" y="3131926"/>
            <a:ext cx="7065387" cy="46688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defTabSz="685800">
              <a:defRPr/>
            </a:pPr>
            <a:endParaRPr lang="zh-CN" altLang="en-US" sz="1400" ker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1B3A37F1-FCD7-41F7-9391-8555752B2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99" y="3131926"/>
            <a:ext cx="1130476" cy="466888"/>
          </a:xfrm>
          <a:prstGeom prst="roundRect">
            <a:avLst>
              <a:gd name="adj" fmla="val 50000"/>
            </a:avLst>
          </a:prstGeom>
          <a:solidFill>
            <a:srgbClr val="553C3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defTabSz="685800">
              <a:defRPr/>
            </a:pPr>
            <a:endParaRPr lang="zh-CN" altLang="en-US" sz="1400" ker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Freeform 55">
            <a:extLst>
              <a:ext uri="{FF2B5EF4-FFF2-40B4-BE49-F238E27FC236}">
                <a16:creationId xmlns:a16="http://schemas.microsoft.com/office/drawing/2014/main" id="{185B2C2E-2E85-48A1-A63B-9E03B4563ED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277439" y="3269808"/>
            <a:ext cx="206005" cy="222569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400"/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id="{C5B32A51-F20D-474A-9125-03320EC5375B}"/>
              </a:ext>
            </a:extLst>
          </p:cNvPr>
          <p:cNvSpPr/>
          <p:nvPr/>
        </p:nvSpPr>
        <p:spPr bwMode="auto">
          <a:xfrm>
            <a:off x="7802130" y="3269808"/>
            <a:ext cx="233434" cy="232938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rgbClr val="553C3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C1D8289-89B7-4883-A4D6-CC9E511C65AD}"/>
              </a:ext>
            </a:extLst>
          </p:cNvPr>
          <p:cNvSpPr/>
          <p:nvPr/>
        </p:nvSpPr>
        <p:spPr>
          <a:xfrm>
            <a:off x="1976211" y="3246156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570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5A0A320-9150-4D79-901F-E1E63515D314}"/>
              </a:ext>
            </a:extLst>
          </p:cNvPr>
          <p:cNvSpPr/>
          <p:nvPr/>
        </p:nvSpPr>
        <p:spPr>
          <a:xfrm>
            <a:off x="94409" y="59962"/>
            <a:ext cx="2150268" cy="284693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5D20A9B8-4D19-4654-9D38-735217DD6E19}"/>
              </a:ext>
            </a:extLst>
          </p:cNvPr>
          <p:cNvSpPr txBox="1"/>
          <p:nvPr/>
        </p:nvSpPr>
        <p:spPr>
          <a:xfrm>
            <a:off x="205931" y="115896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4" name="Chart 42">
            <a:extLst>
              <a:ext uri="{FF2B5EF4-FFF2-40B4-BE49-F238E27FC236}">
                <a16:creationId xmlns:a16="http://schemas.microsoft.com/office/drawing/2014/main" id="{2327E872-2B1D-4FF0-9F8B-D91A11C525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6510122"/>
              </p:ext>
            </p:extLst>
          </p:nvPr>
        </p:nvGraphicFramePr>
        <p:xfrm>
          <a:off x="1106143" y="1189050"/>
          <a:ext cx="6965032" cy="2393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0D49D72F-4E1D-4365-A714-AA1101E8F1C5}"/>
              </a:ext>
            </a:extLst>
          </p:cNvPr>
          <p:cNvSpPr txBox="1"/>
          <p:nvPr/>
        </p:nvSpPr>
        <p:spPr>
          <a:xfrm>
            <a:off x="1106143" y="416944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4D6E8BA2-753F-4AD9-815E-648C34FDE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937" y="396310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C71563-6A0E-4EDF-9007-74FE658CFAF5}"/>
              </a:ext>
            </a:extLst>
          </p:cNvPr>
          <p:cNvSpPr txBox="1"/>
          <p:nvPr/>
        </p:nvSpPr>
        <p:spPr>
          <a:xfrm>
            <a:off x="3493503" y="416944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DD381F77-CA80-4406-9FA0-D50E7DF37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297" y="396310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7345CD-37C3-42A4-A603-A7C55259A153}"/>
              </a:ext>
            </a:extLst>
          </p:cNvPr>
          <p:cNvSpPr txBox="1"/>
          <p:nvPr/>
        </p:nvSpPr>
        <p:spPr>
          <a:xfrm>
            <a:off x="5880863" y="416944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0" name="Rectangle 24">
            <a:extLst>
              <a:ext uri="{FF2B5EF4-FFF2-40B4-BE49-F238E27FC236}">
                <a16:creationId xmlns:a16="http://schemas.microsoft.com/office/drawing/2014/main" id="{AD55BBC9-ADD1-4D69-AF6C-16B37904B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657" y="396310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58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4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4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4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4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4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4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El"/>
        </p:bldSub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5A0A320-9150-4D79-901F-E1E63515D314}"/>
              </a:ext>
            </a:extLst>
          </p:cNvPr>
          <p:cNvSpPr/>
          <p:nvPr/>
        </p:nvSpPr>
        <p:spPr>
          <a:xfrm>
            <a:off x="94409" y="59962"/>
            <a:ext cx="2150268" cy="284693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5D20A9B8-4D19-4654-9D38-735217DD6E19}"/>
              </a:ext>
            </a:extLst>
          </p:cNvPr>
          <p:cNvSpPr txBox="1"/>
          <p:nvPr/>
        </p:nvSpPr>
        <p:spPr>
          <a:xfrm>
            <a:off x="205931" y="115896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658794F6-C462-47DB-94BE-A3AB07864D62}"/>
              </a:ext>
            </a:extLst>
          </p:cNvPr>
          <p:cNvSpPr/>
          <p:nvPr/>
        </p:nvSpPr>
        <p:spPr bwMode="auto">
          <a:xfrm>
            <a:off x="755651" y="1408548"/>
            <a:ext cx="2894013" cy="1446658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rgbClr val="553C32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Freeform 13">
            <a:extLst>
              <a:ext uri="{FF2B5EF4-FFF2-40B4-BE49-F238E27FC236}">
                <a16:creationId xmlns:a16="http://schemas.microsoft.com/office/drawing/2014/main" id="{4E7A7ED2-41F4-4B72-A5CB-7B6E225F610F}"/>
              </a:ext>
            </a:extLst>
          </p:cNvPr>
          <p:cNvSpPr/>
          <p:nvPr/>
        </p:nvSpPr>
        <p:spPr bwMode="auto">
          <a:xfrm>
            <a:off x="1139825" y="1792842"/>
            <a:ext cx="2122488" cy="1062365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Freeform 14">
            <a:extLst>
              <a:ext uri="{FF2B5EF4-FFF2-40B4-BE49-F238E27FC236}">
                <a16:creationId xmlns:a16="http://schemas.microsoft.com/office/drawing/2014/main" id="{09918869-7FE2-4C3F-8286-BA5E1C6A092E}"/>
              </a:ext>
            </a:extLst>
          </p:cNvPr>
          <p:cNvSpPr/>
          <p:nvPr/>
        </p:nvSpPr>
        <p:spPr bwMode="auto">
          <a:xfrm>
            <a:off x="1563688" y="2216834"/>
            <a:ext cx="1274762" cy="638372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CF1D5AFC-67B4-467D-9ACE-3FBE9EA111C5}"/>
              </a:ext>
            </a:extLst>
          </p:cNvPr>
          <p:cNvSpPr/>
          <p:nvPr/>
        </p:nvSpPr>
        <p:spPr bwMode="auto">
          <a:xfrm>
            <a:off x="1882775" y="2536021"/>
            <a:ext cx="636588" cy="319185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rgbClr val="553C3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7A5DCD11-9D29-46A1-9C6C-96BED1303761}"/>
              </a:ext>
            </a:extLst>
          </p:cNvPr>
          <p:cNvSpPr/>
          <p:nvPr/>
        </p:nvSpPr>
        <p:spPr bwMode="auto">
          <a:xfrm>
            <a:off x="1309688" y="3002889"/>
            <a:ext cx="893762" cy="813051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A1A65544-A652-4788-B153-B024782740D3}"/>
              </a:ext>
            </a:extLst>
          </p:cNvPr>
          <p:cNvSpPr/>
          <p:nvPr/>
        </p:nvSpPr>
        <p:spPr bwMode="auto">
          <a:xfrm>
            <a:off x="906464" y="3002889"/>
            <a:ext cx="1296987" cy="1217988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Freeform 18">
            <a:extLst>
              <a:ext uri="{FF2B5EF4-FFF2-40B4-BE49-F238E27FC236}">
                <a16:creationId xmlns:a16="http://schemas.microsoft.com/office/drawing/2014/main" id="{1D95B334-14F6-4399-BB01-0F49DA23E33B}"/>
              </a:ext>
            </a:extLst>
          </p:cNvPr>
          <p:cNvSpPr/>
          <p:nvPr/>
        </p:nvSpPr>
        <p:spPr bwMode="auto">
          <a:xfrm>
            <a:off x="1685926" y="3002890"/>
            <a:ext cx="517525" cy="441461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Freeform 19">
            <a:extLst>
              <a:ext uri="{FF2B5EF4-FFF2-40B4-BE49-F238E27FC236}">
                <a16:creationId xmlns:a16="http://schemas.microsoft.com/office/drawing/2014/main" id="{0BB7241D-ACC0-40C2-87E8-994932C8CED2}"/>
              </a:ext>
            </a:extLst>
          </p:cNvPr>
          <p:cNvSpPr/>
          <p:nvPr/>
        </p:nvSpPr>
        <p:spPr bwMode="auto">
          <a:xfrm>
            <a:off x="1987550" y="3002890"/>
            <a:ext cx="215900" cy="147683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Oval 20">
            <a:extLst>
              <a:ext uri="{FF2B5EF4-FFF2-40B4-BE49-F238E27FC236}">
                <a16:creationId xmlns:a16="http://schemas.microsoft.com/office/drawing/2014/main" id="{507C589B-9B0D-413C-9B52-29B766845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025" y="2213108"/>
            <a:ext cx="406400" cy="408113"/>
          </a:xfrm>
          <a:prstGeom prst="ellipse">
            <a:avLst/>
          </a:prstGeom>
          <a:solidFill>
            <a:srgbClr val="553C3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Oval 21">
            <a:extLst>
              <a:ext uri="{FF2B5EF4-FFF2-40B4-BE49-F238E27FC236}">
                <a16:creationId xmlns:a16="http://schemas.microsoft.com/office/drawing/2014/main" id="{FFB32849-9B1F-4ABD-8FB0-569E73E20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3464" y="2213108"/>
            <a:ext cx="407987" cy="408113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Oval 22">
            <a:extLst>
              <a:ext uri="{FF2B5EF4-FFF2-40B4-BE49-F238E27FC236}">
                <a16:creationId xmlns:a16="http://schemas.microsoft.com/office/drawing/2014/main" id="{4D315869-7521-484A-9CAF-4D3E621EB4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338" y="2213108"/>
            <a:ext cx="406400" cy="408113"/>
          </a:xfrm>
          <a:prstGeom prst="ellipse">
            <a:avLst/>
          </a:prstGeom>
          <a:solidFill>
            <a:srgbClr val="553C3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Oval 23">
            <a:extLst>
              <a:ext uri="{FF2B5EF4-FFF2-40B4-BE49-F238E27FC236}">
                <a16:creationId xmlns:a16="http://schemas.microsoft.com/office/drawing/2014/main" id="{3CEE276F-3694-4137-BCA3-45D2068E0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13" y="2213108"/>
            <a:ext cx="406400" cy="408113"/>
          </a:xfrm>
          <a:prstGeom prst="ellipse">
            <a:avLst/>
          </a:prstGeom>
          <a:solidFill>
            <a:srgbClr val="553C3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6" name="Group 24">
            <a:extLst>
              <a:ext uri="{FF2B5EF4-FFF2-40B4-BE49-F238E27FC236}">
                <a16:creationId xmlns:a16="http://schemas.microsoft.com/office/drawing/2014/main" id="{45E7C717-8A23-483B-951A-BB45F673BE83}"/>
              </a:ext>
            </a:extLst>
          </p:cNvPr>
          <p:cNvGrpSpPr/>
          <p:nvPr/>
        </p:nvGrpSpPr>
        <p:grpSpPr bwMode="auto">
          <a:xfrm>
            <a:off x="7840400" y="2316327"/>
            <a:ext cx="203200" cy="200087"/>
            <a:chOff x="0" y="0"/>
            <a:chExt cx="140" cy="139"/>
          </a:xfrm>
        </p:grpSpPr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id="{7DC26083-B5A9-4B74-AF14-DE011C1515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Freeform 26">
              <a:extLst>
                <a:ext uri="{FF2B5EF4-FFF2-40B4-BE49-F238E27FC236}">
                  <a16:creationId xmlns:a16="http://schemas.microsoft.com/office/drawing/2014/main" id="{69CE4204-7729-4BB3-BCD3-B6D1487DF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Group 27">
            <a:extLst>
              <a:ext uri="{FF2B5EF4-FFF2-40B4-BE49-F238E27FC236}">
                <a16:creationId xmlns:a16="http://schemas.microsoft.com/office/drawing/2014/main" id="{CAA6132A-289C-4301-9DCF-4F5DD2C996F2}"/>
              </a:ext>
            </a:extLst>
          </p:cNvPr>
          <p:cNvGrpSpPr/>
          <p:nvPr/>
        </p:nvGrpSpPr>
        <p:grpSpPr bwMode="auto">
          <a:xfrm>
            <a:off x="5814750" y="2329031"/>
            <a:ext cx="133350" cy="171503"/>
            <a:chOff x="0" y="0"/>
            <a:chExt cx="109" cy="141"/>
          </a:xfrm>
        </p:grpSpPr>
        <p:sp>
          <p:nvSpPr>
            <p:cNvPr id="20" name="Freeform 28">
              <a:extLst>
                <a:ext uri="{FF2B5EF4-FFF2-40B4-BE49-F238E27FC236}">
                  <a16:creationId xmlns:a16="http://schemas.microsoft.com/office/drawing/2014/main" id="{5877F3B1-B442-4E9B-AF76-5BA6751AF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Freeform 29">
              <a:extLst>
                <a:ext uri="{FF2B5EF4-FFF2-40B4-BE49-F238E27FC236}">
                  <a16:creationId xmlns:a16="http://schemas.microsoft.com/office/drawing/2014/main" id="{475BA8D5-41CF-4AB9-A7B3-467F20399DBE}"/>
                </a:ext>
              </a:extLst>
            </p:cNvPr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Rectangle 30">
              <a:extLst>
                <a:ext uri="{FF2B5EF4-FFF2-40B4-BE49-F238E27FC236}">
                  <a16:creationId xmlns:a16="http://schemas.microsoft.com/office/drawing/2014/main" id="{2A2269F8-F5F7-40AB-ACD6-26CBC69D1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3" name="Group 31">
            <a:extLst>
              <a:ext uri="{FF2B5EF4-FFF2-40B4-BE49-F238E27FC236}">
                <a16:creationId xmlns:a16="http://schemas.microsoft.com/office/drawing/2014/main" id="{1B666692-6970-4D51-B02D-4AE03AF09BFE}"/>
              </a:ext>
            </a:extLst>
          </p:cNvPr>
          <p:cNvGrpSpPr/>
          <p:nvPr/>
        </p:nvGrpSpPr>
        <p:grpSpPr bwMode="auto">
          <a:xfrm>
            <a:off x="6822814" y="2332207"/>
            <a:ext cx="174625" cy="168327"/>
            <a:chOff x="0" y="0"/>
            <a:chExt cx="141" cy="139"/>
          </a:xfrm>
        </p:grpSpPr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294572C4-71BC-4EC1-A2FA-33E11FF5D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A608280C-A87E-4F71-83D1-A85C203F8480}"/>
                </a:ext>
              </a:extLst>
            </p:cNvPr>
            <p:cNvSpPr/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Group 34">
            <a:extLst>
              <a:ext uri="{FF2B5EF4-FFF2-40B4-BE49-F238E27FC236}">
                <a16:creationId xmlns:a16="http://schemas.microsoft.com/office/drawing/2014/main" id="{F9B00F4B-0939-401C-8ACF-4D51BE1E24BE}"/>
              </a:ext>
            </a:extLst>
          </p:cNvPr>
          <p:cNvGrpSpPr/>
          <p:nvPr/>
        </p:nvGrpSpPr>
        <p:grpSpPr bwMode="auto">
          <a:xfrm>
            <a:off x="4828914" y="2329031"/>
            <a:ext cx="174625" cy="171503"/>
            <a:chOff x="0" y="0"/>
            <a:chExt cx="141" cy="141"/>
          </a:xfrm>
        </p:grpSpPr>
        <p:sp>
          <p:nvSpPr>
            <p:cNvPr id="27" name="Freeform 35">
              <a:extLst>
                <a:ext uri="{FF2B5EF4-FFF2-40B4-BE49-F238E27FC236}">
                  <a16:creationId xmlns:a16="http://schemas.microsoft.com/office/drawing/2014/main" id="{A6A0ED03-C40C-45F3-A513-D1B375FAD1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Freeform 36">
              <a:extLst>
                <a:ext uri="{FF2B5EF4-FFF2-40B4-BE49-F238E27FC236}">
                  <a16:creationId xmlns:a16="http://schemas.microsoft.com/office/drawing/2014/main" id="{4FACC95B-CCE1-44E5-B415-C93CF5977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Freeform 37">
              <a:extLst>
                <a:ext uri="{FF2B5EF4-FFF2-40B4-BE49-F238E27FC236}">
                  <a16:creationId xmlns:a16="http://schemas.microsoft.com/office/drawing/2014/main" id="{F25C8A50-31C9-4B9A-AF3F-B3835FC65F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Freeform 38">
              <a:extLst>
                <a:ext uri="{FF2B5EF4-FFF2-40B4-BE49-F238E27FC236}">
                  <a16:creationId xmlns:a16="http://schemas.microsoft.com/office/drawing/2014/main" id="{7E3532A0-2530-428A-8058-EF57C88756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1" name="Rectangle 46">
            <a:extLst>
              <a:ext uri="{FF2B5EF4-FFF2-40B4-BE49-F238E27FC236}">
                <a16:creationId xmlns:a16="http://schemas.microsoft.com/office/drawing/2014/main" id="{12761D70-54C1-43CA-A2B5-0DD8D0621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6962" y="2732381"/>
            <a:ext cx="898525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32" name="Rectangle 47">
            <a:extLst>
              <a:ext uri="{FF2B5EF4-FFF2-40B4-BE49-F238E27FC236}">
                <a16:creationId xmlns:a16="http://schemas.microsoft.com/office/drawing/2014/main" id="{9BF71AD1-7184-413C-96AE-1B3D17B50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4876" y="2732381"/>
            <a:ext cx="665162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</a:t>
            </a:r>
          </a:p>
        </p:txBody>
      </p:sp>
      <p:sp>
        <p:nvSpPr>
          <p:cNvPr id="33" name="Rectangle 48">
            <a:extLst>
              <a:ext uri="{FF2B5EF4-FFF2-40B4-BE49-F238E27FC236}">
                <a16:creationId xmlns:a16="http://schemas.microsoft.com/office/drawing/2014/main" id="{AD9D925B-DB99-46CF-B5B7-441FC4721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1831" y="2732381"/>
            <a:ext cx="633413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4" name="Rectangle 49">
            <a:extLst>
              <a:ext uri="{FF2B5EF4-FFF2-40B4-BE49-F238E27FC236}">
                <a16:creationId xmlns:a16="http://schemas.microsoft.com/office/drawing/2014/main" id="{7FD6E502-B870-4447-98B5-DB4B60693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1638" y="2732381"/>
            <a:ext cx="71755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5" name="Rectangle 50">
            <a:extLst>
              <a:ext uri="{FF2B5EF4-FFF2-40B4-BE49-F238E27FC236}">
                <a16:creationId xmlns:a16="http://schemas.microsoft.com/office/drawing/2014/main" id="{9B6C7BD7-87FC-4F46-9BAE-C55479F06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5526" y="2994949"/>
            <a:ext cx="1109663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Rectangle 51">
            <a:extLst>
              <a:ext uri="{FF2B5EF4-FFF2-40B4-BE49-F238E27FC236}">
                <a16:creationId xmlns:a16="http://schemas.microsoft.com/office/drawing/2014/main" id="{CB9B8FEB-D056-4314-A333-E421A7994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5526" y="3325251"/>
            <a:ext cx="8921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37" name="Rectangle 52">
            <a:extLst>
              <a:ext uri="{FF2B5EF4-FFF2-40B4-BE49-F238E27FC236}">
                <a16:creationId xmlns:a16="http://schemas.microsoft.com/office/drawing/2014/main" id="{568C278B-944A-4708-9C05-48FE6754E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5525" y="3693665"/>
            <a:ext cx="857250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8" name="Rectangle 53">
            <a:extLst>
              <a:ext uri="{FF2B5EF4-FFF2-40B4-BE49-F238E27FC236}">
                <a16:creationId xmlns:a16="http://schemas.microsoft.com/office/drawing/2014/main" id="{C9D77F4D-2C5B-4BDB-B303-86D00529DF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5526" y="4081134"/>
            <a:ext cx="9302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en-US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9" name="Rectangle 60">
            <a:extLst>
              <a:ext uri="{FF2B5EF4-FFF2-40B4-BE49-F238E27FC236}">
                <a16:creationId xmlns:a16="http://schemas.microsoft.com/office/drawing/2014/main" id="{23853E81-EF9F-4A59-AD6D-B8CE5F5EE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3164" y="3110322"/>
            <a:ext cx="211137" cy="692364"/>
          </a:xfrm>
          <a:prstGeom prst="rect">
            <a:avLst/>
          </a:prstGeom>
          <a:solidFill>
            <a:srgbClr val="553C3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52802B0-15D1-497A-8D81-A3763F8B38A0}"/>
              </a:ext>
            </a:extLst>
          </p:cNvPr>
          <p:cNvSpPr txBox="1"/>
          <p:nvPr/>
        </p:nvSpPr>
        <p:spPr>
          <a:xfrm>
            <a:off x="4965146" y="3325251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79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5A0A320-9150-4D79-901F-E1E63515D314}"/>
              </a:ext>
            </a:extLst>
          </p:cNvPr>
          <p:cNvSpPr/>
          <p:nvPr/>
        </p:nvSpPr>
        <p:spPr>
          <a:xfrm>
            <a:off x="94409" y="59962"/>
            <a:ext cx="2150268" cy="284693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5D20A9B8-4D19-4654-9D38-735217DD6E19}"/>
              </a:ext>
            </a:extLst>
          </p:cNvPr>
          <p:cNvSpPr txBox="1"/>
          <p:nvPr/>
        </p:nvSpPr>
        <p:spPr>
          <a:xfrm>
            <a:off x="205931" y="115896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0">
            <a:extLst>
              <a:ext uri="{FF2B5EF4-FFF2-40B4-BE49-F238E27FC236}">
                <a16:creationId xmlns:a16="http://schemas.microsoft.com/office/drawing/2014/main" id="{4E2F7AD0-6D01-41C0-B5AA-64B4FB197533}"/>
              </a:ext>
            </a:extLst>
          </p:cNvPr>
          <p:cNvGrpSpPr/>
          <p:nvPr/>
        </p:nvGrpSpPr>
        <p:grpSpPr>
          <a:xfrm>
            <a:off x="2962374" y="1521236"/>
            <a:ext cx="1553377" cy="2352265"/>
            <a:chOff x="3919846" y="2961543"/>
            <a:chExt cx="1837453" cy="2781581"/>
          </a:xfrm>
        </p:grpSpPr>
        <p:sp>
          <p:nvSpPr>
            <p:cNvPr id="5" name="MH_SubTitle_2">
              <a:extLst>
                <a:ext uri="{FF2B5EF4-FFF2-40B4-BE49-F238E27FC236}">
                  <a16:creationId xmlns:a16="http://schemas.microsoft.com/office/drawing/2014/main" id="{ED99A076-7306-4970-8BF2-9B99CCF2555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919846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MH_Other_6">
              <a:extLst>
                <a:ext uri="{FF2B5EF4-FFF2-40B4-BE49-F238E27FC236}">
                  <a16:creationId xmlns:a16="http://schemas.microsoft.com/office/drawing/2014/main" id="{BEF996CC-4748-41F1-A3F0-FCCB28CDDDC8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3919846" y="2971848"/>
              <a:ext cx="635064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rgbClr val="553C3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</a:rPr>
                <a:t>B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7" name="组合 31">
            <a:extLst>
              <a:ext uri="{FF2B5EF4-FFF2-40B4-BE49-F238E27FC236}">
                <a16:creationId xmlns:a16="http://schemas.microsoft.com/office/drawing/2014/main" id="{3EA192BF-934B-45E4-9CDF-E9455C25B2D6}"/>
              </a:ext>
            </a:extLst>
          </p:cNvPr>
          <p:cNvGrpSpPr/>
          <p:nvPr/>
        </p:nvGrpSpPr>
        <p:grpSpPr>
          <a:xfrm>
            <a:off x="4852727" y="1521232"/>
            <a:ext cx="1555159" cy="2352267"/>
            <a:chOff x="6432591" y="2961540"/>
            <a:chExt cx="1839562" cy="2781584"/>
          </a:xfrm>
        </p:grpSpPr>
        <p:sp>
          <p:nvSpPr>
            <p:cNvPr id="8" name="MH_SubTitle_3">
              <a:extLst>
                <a:ext uri="{FF2B5EF4-FFF2-40B4-BE49-F238E27FC236}">
                  <a16:creationId xmlns:a16="http://schemas.microsoft.com/office/drawing/2014/main" id="{8F323F49-CB06-4516-BCDF-C68F5F0A596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434700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" name="MH_Other_9">
              <a:extLst>
                <a:ext uri="{FF2B5EF4-FFF2-40B4-BE49-F238E27FC236}">
                  <a16:creationId xmlns:a16="http://schemas.microsoft.com/office/drawing/2014/main" id="{68DDAC5A-A29E-4DB6-9D76-2452E40F5812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432591" y="2961540"/>
              <a:ext cx="632947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</a:rPr>
                <a:t>C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KSO_Shape">
              <a:extLst>
                <a:ext uri="{FF2B5EF4-FFF2-40B4-BE49-F238E27FC236}">
                  <a16:creationId xmlns:a16="http://schemas.microsoft.com/office/drawing/2014/main" id="{0D3AC3B4-DB47-419A-8A76-7FEF0044561F}"/>
                </a:ext>
              </a:extLst>
            </p:cNvPr>
            <p:cNvSpPr/>
            <p:nvPr/>
          </p:nvSpPr>
          <p:spPr>
            <a:xfrm>
              <a:off x="7109986" y="5301352"/>
              <a:ext cx="306947" cy="317532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" name="组合 16">
            <a:extLst>
              <a:ext uri="{FF2B5EF4-FFF2-40B4-BE49-F238E27FC236}">
                <a16:creationId xmlns:a16="http://schemas.microsoft.com/office/drawing/2014/main" id="{C8C7173E-7CB8-4AFC-89DA-F23D6526A82D}"/>
              </a:ext>
            </a:extLst>
          </p:cNvPr>
          <p:cNvGrpSpPr/>
          <p:nvPr/>
        </p:nvGrpSpPr>
        <p:grpSpPr>
          <a:xfrm>
            <a:off x="1037920" y="1520129"/>
            <a:ext cx="1555279" cy="2353371"/>
            <a:chOff x="1404858" y="2960235"/>
            <a:chExt cx="1839704" cy="2782889"/>
          </a:xfrm>
        </p:grpSpPr>
        <p:sp>
          <p:nvSpPr>
            <p:cNvPr id="12" name="MH_SubTitle_1">
              <a:extLst>
                <a:ext uri="{FF2B5EF4-FFF2-40B4-BE49-F238E27FC236}">
                  <a16:creationId xmlns:a16="http://schemas.microsoft.com/office/drawing/2014/main" id="{2856F231-5F66-4A39-8516-72E528D7CC5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407109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" name="MH_Other_3">
              <a:extLst>
                <a:ext uri="{FF2B5EF4-FFF2-40B4-BE49-F238E27FC236}">
                  <a16:creationId xmlns:a16="http://schemas.microsoft.com/office/drawing/2014/main" id="{68BD5655-5986-49DD-A469-FB6CE8EDB10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404858" y="2960235"/>
              <a:ext cx="635064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</a:rPr>
                <a:t>A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351EA0-A301-4BE8-AECD-4A81990B38DE}"/>
              </a:ext>
            </a:extLst>
          </p:cNvPr>
          <p:cNvGrpSpPr/>
          <p:nvPr/>
        </p:nvGrpSpPr>
        <p:grpSpPr>
          <a:xfrm>
            <a:off x="6771171" y="1521236"/>
            <a:ext cx="1553376" cy="2352265"/>
            <a:chOff x="8947438" y="2961543"/>
            <a:chExt cx="1837453" cy="2781581"/>
          </a:xfrm>
        </p:grpSpPr>
        <p:sp>
          <p:nvSpPr>
            <p:cNvPr id="15" name="MH_SubTitle_4">
              <a:extLst>
                <a:ext uri="{FF2B5EF4-FFF2-40B4-BE49-F238E27FC236}">
                  <a16:creationId xmlns:a16="http://schemas.microsoft.com/office/drawing/2014/main" id="{699AE323-A1DE-4214-9C85-C1202E99DA8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947438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MH_Other_11">
              <a:extLst>
                <a:ext uri="{FF2B5EF4-FFF2-40B4-BE49-F238E27FC236}">
                  <a16:creationId xmlns:a16="http://schemas.microsoft.com/office/drawing/2014/main" id="{F721BA6C-EBC4-480B-B4B2-46CF7FE2C13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947438" y="2971848"/>
              <a:ext cx="635064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rgbClr val="553C3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</a:rPr>
                <a:t>D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5E57FDD-F12C-4920-9668-871A86A3659A}"/>
              </a:ext>
            </a:extLst>
          </p:cNvPr>
          <p:cNvSpPr txBox="1"/>
          <p:nvPr/>
        </p:nvSpPr>
        <p:spPr>
          <a:xfrm>
            <a:off x="883020" y="253624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50E9DA13-8F9C-4848-9BC9-74DD29453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274" y="225716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0FFAE2-B0E7-4BC7-A330-284091DBD865}"/>
              </a:ext>
            </a:extLst>
          </p:cNvPr>
          <p:cNvSpPr txBox="1"/>
          <p:nvPr/>
        </p:nvSpPr>
        <p:spPr>
          <a:xfrm>
            <a:off x="2771411" y="251971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558A9E1E-CF39-46EB-8D2D-E6477D98F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7665" y="224064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85D6DED-6039-4AF6-A534-10064EA86EDA}"/>
              </a:ext>
            </a:extLst>
          </p:cNvPr>
          <p:cNvSpPr txBox="1"/>
          <p:nvPr/>
        </p:nvSpPr>
        <p:spPr>
          <a:xfrm>
            <a:off x="4727995" y="251971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205DB9C1-4A88-4B73-BB3C-8325973C2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249" y="224064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92DAD2F-8C65-4ED7-B0F7-948D6BAF1439}"/>
              </a:ext>
            </a:extLst>
          </p:cNvPr>
          <p:cNvSpPr txBox="1"/>
          <p:nvPr/>
        </p:nvSpPr>
        <p:spPr>
          <a:xfrm>
            <a:off x="6631955" y="251971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8146BD6A-0267-4195-AE7A-17D2150394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8209" y="224064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E4F50BB2-79A5-4682-9E8A-6E1CFA4BD189}"/>
              </a:ext>
            </a:extLst>
          </p:cNvPr>
          <p:cNvSpPr/>
          <p:nvPr/>
        </p:nvSpPr>
        <p:spPr>
          <a:xfrm>
            <a:off x="1662605" y="3478132"/>
            <a:ext cx="259492" cy="268523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KSO_Shape">
            <a:extLst>
              <a:ext uri="{FF2B5EF4-FFF2-40B4-BE49-F238E27FC236}">
                <a16:creationId xmlns:a16="http://schemas.microsoft.com/office/drawing/2014/main" id="{52C6C8AB-CE69-4502-9E63-E4C06553C606}"/>
              </a:ext>
            </a:extLst>
          </p:cNvPr>
          <p:cNvSpPr/>
          <p:nvPr/>
        </p:nvSpPr>
        <p:spPr>
          <a:xfrm>
            <a:off x="3598069" y="3499911"/>
            <a:ext cx="259492" cy="268523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553C3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A14FAB9C-A15F-4256-8BFB-9B5E539B4FD0}"/>
              </a:ext>
            </a:extLst>
          </p:cNvPr>
          <p:cNvSpPr/>
          <p:nvPr/>
        </p:nvSpPr>
        <p:spPr>
          <a:xfrm>
            <a:off x="7473590" y="3499911"/>
            <a:ext cx="259492" cy="268523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553C3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74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5A0A320-9150-4D79-901F-E1E63515D314}"/>
              </a:ext>
            </a:extLst>
          </p:cNvPr>
          <p:cNvSpPr/>
          <p:nvPr/>
        </p:nvSpPr>
        <p:spPr>
          <a:xfrm>
            <a:off x="94409" y="59962"/>
            <a:ext cx="2150268" cy="284693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5D20A9B8-4D19-4654-9D38-735217DD6E19}"/>
              </a:ext>
            </a:extLst>
          </p:cNvPr>
          <p:cNvSpPr txBox="1"/>
          <p:nvPr/>
        </p:nvSpPr>
        <p:spPr>
          <a:xfrm>
            <a:off x="205931" y="115896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21926C1-B7F1-402B-BFC3-B9DD11EF44E5}"/>
              </a:ext>
            </a:extLst>
          </p:cNvPr>
          <p:cNvGrpSpPr/>
          <p:nvPr/>
        </p:nvGrpSpPr>
        <p:grpSpPr>
          <a:xfrm>
            <a:off x="524206" y="1303083"/>
            <a:ext cx="8188184" cy="2028290"/>
            <a:chOff x="1071563" y="2040618"/>
            <a:chExt cx="10048875" cy="24892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A8462965-1402-48C7-BF5A-F202C73C4B20}"/>
                </a:ext>
              </a:extLst>
            </p:cNvPr>
            <p:cNvCxnSpPr/>
            <p:nvPr/>
          </p:nvCxnSpPr>
          <p:spPr>
            <a:xfrm>
              <a:off x="1071563" y="3285218"/>
              <a:ext cx="100488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9927925-6AB5-4719-87BD-56BE2725A0B1}"/>
                </a:ext>
              </a:extLst>
            </p:cNvPr>
            <p:cNvSpPr/>
            <p:nvPr/>
          </p:nvSpPr>
          <p:spPr>
            <a:xfrm>
              <a:off x="2144712" y="2658155"/>
              <a:ext cx="1254126" cy="1254126"/>
            </a:xfrm>
            <a:prstGeom prst="ellipse">
              <a:avLst/>
            </a:prstGeom>
            <a:solidFill>
              <a:srgbClr val="553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E30CF7B-D8EB-4646-93D7-C1EA692F0AA6}"/>
                </a:ext>
              </a:extLst>
            </p:cNvPr>
            <p:cNvSpPr/>
            <p:nvPr/>
          </p:nvSpPr>
          <p:spPr>
            <a:xfrm>
              <a:off x="8793162" y="2658155"/>
              <a:ext cx="1254126" cy="1254126"/>
            </a:xfrm>
            <a:prstGeom prst="ellipse">
              <a:avLst/>
            </a:prstGeom>
            <a:solidFill>
              <a:srgbClr val="553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CB1233E-64EC-4944-9AA6-D827F4D53273}"/>
                </a:ext>
              </a:extLst>
            </p:cNvPr>
            <p:cNvSpPr/>
            <p:nvPr/>
          </p:nvSpPr>
          <p:spPr>
            <a:xfrm>
              <a:off x="5124450" y="2313668"/>
              <a:ext cx="1943100" cy="19431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161A24CA-6CD6-47DC-A5C7-1556ECD1AFFC}"/>
                </a:ext>
              </a:extLst>
            </p:cNvPr>
            <p:cNvSpPr/>
            <p:nvPr/>
          </p:nvSpPr>
          <p:spPr>
            <a:xfrm>
              <a:off x="4989690" y="2178908"/>
              <a:ext cx="2212620" cy="2212620"/>
            </a:xfrm>
            <a:prstGeom prst="arc">
              <a:avLst>
                <a:gd name="adj1" fmla="val 7953905"/>
                <a:gd name="adj2" fmla="val 2851907"/>
              </a:avLst>
            </a:prstGeom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861AD959-E5E8-4C17-9835-DC423602B65D}"/>
                </a:ext>
              </a:extLst>
            </p:cNvPr>
            <p:cNvSpPr/>
            <p:nvPr/>
          </p:nvSpPr>
          <p:spPr>
            <a:xfrm>
              <a:off x="4851400" y="2040618"/>
              <a:ext cx="2489200" cy="2489200"/>
            </a:xfrm>
            <a:prstGeom prst="arc">
              <a:avLst>
                <a:gd name="adj1" fmla="val 7953905"/>
                <a:gd name="adj2" fmla="val 2851907"/>
              </a:avLst>
            </a:prstGeom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8">
              <a:extLst>
                <a:ext uri="{FF2B5EF4-FFF2-40B4-BE49-F238E27FC236}">
                  <a16:creationId xmlns:a16="http://schemas.microsoft.com/office/drawing/2014/main" id="{892BE489-8AA6-4F14-AD1F-7AF311D13781}"/>
                </a:ext>
              </a:extLst>
            </p:cNvPr>
            <p:cNvSpPr/>
            <p:nvPr/>
          </p:nvSpPr>
          <p:spPr>
            <a:xfrm>
              <a:off x="2501899" y="3039384"/>
              <a:ext cx="539752" cy="491668"/>
            </a:xfrm>
            <a:custGeom>
              <a:avLst/>
              <a:gdLst>
                <a:gd name="connsiteX0" fmla="*/ 182569 w 338094"/>
                <a:gd name="connsiteY0" fmla="*/ 192088 h 307975"/>
                <a:gd name="connsiteX1" fmla="*/ 191830 w 338094"/>
                <a:gd name="connsiteY1" fmla="*/ 202620 h 307975"/>
                <a:gd name="connsiteX2" fmla="*/ 206382 w 338094"/>
                <a:gd name="connsiteY2" fmla="*/ 203936 h 307975"/>
                <a:gd name="connsiteX3" fmla="*/ 205059 w 338094"/>
                <a:gd name="connsiteY3" fmla="*/ 209202 h 307975"/>
                <a:gd name="connsiteX4" fmla="*/ 206382 w 338094"/>
                <a:gd name="connsiteY4" fmla="*/ 221050 h 307975"/>
                <a:gd name="connsiteX5" fmla="*/ 206382 w 338094"/>
                <a:gd name="connsiteY5" fmla="*/ 234215 h 307975"/>
                <a:gd name="connsiteX6" fmla="*/ 194476 w 338094"/>
                <a:gd name="connsiteY6" fmla="*/ 246063 h 307975"/>
                <a:gd name="connsiteX7" fmla="*/ 182569 w 338094"/>
                <a:gd name="connsiteY7" fmla="*/ 234215 h 307975"/>
                <a:gd name="connsiteX8" fmla="*/ 182569 w 338094"/>
                <a:gd name="connsiteY8" fmla="*/ 192088 h 307975"/>
                <a:gd name="connsiteX9" fmla="*/ 149231 w 338094"/>
                <a:gd name="connsiteY9" fmla="*/ 183859 h 307975"/>
                <a:gd name="connsiteX10" fmla="*/ 173044 w 338094"/>
                <a:gd name="connsiteY10" fmla="*/ 194226 h 307975"/>
                <a:gd name="connsiteX11" fmla="*/ 173044 w 338094"/>
                <a:gd name="connsiteY11" fmla="*/ 234400 h 307975"/>
                <a:gd name="connsiteX12" fmla="*/ 159815 w 338094"/>
                <a:gd name="connsiteY12" fmla="*/ 246063 h 307975"/>
                <a:gd name="connsiteX13" fmla="*/ 149231 w 338094"/>
                <a:gd name="connsiteY13" fmla="*/ 234400 h 307975"/>
                <a:gd name="connsiteX14" fmla="*/ 149231 w 338094"/>
                <a:gd name="connsiteY14" fmla="*/ 183859 h 307975"/>
                <a:gd name="connsiteX15" fmla="*/ 74619 w 338094"/>
                <a:gd name="connsiteY15" fmla="*/ 182563 h 307975"/>
                <a:gd name="connsiteX16" fmla="*/ 74619 w 338094"/>
                <a:gd name="connsiteY16" fmla="*/ 238126 h 307975"/>
                <a:gd name="connsiteX17" fmla="*/ 63506 w 338094"/>
                <a:gd name="connsiteY17" fmla="*/ 227789 h 307975"/>
                <a:gd name="connsiteX18" fmla="*/ 63506 w 338094"/>
                <a:gd name="connsiteY18" fmla="*/ 192900 h 307975"/>
                <a:gd name="connsiteX19" fmla="*/ 73230 w 338094"/>
                <a:gd name="connsiteY19" fmla="*/ 183855 h 307975"/>
                <a:gd name="connsiteX20" fmla="*/ 74619 w 338094"/>
                <a:gd name="connsiteY20" fmla="*/ 182563 h 307975"/>
                <a:gd name="connsiteX21" fmla="*/ 90666 w 338094"/>
                <a:gd name="connsiteY21" fmla="*/ 92075 h 307975"/>
                <a:gd name="connsiteX22" fmla="*/ 130275 w 338094"/>
                <a:gd name="connsiteY22" fmla="*/ 92075 h 307975"/>
                <a:gd name="connsiteX23" fmla="*/ 140838 w 338094"/>
                <a:gd name="connsiteY23" fmla="*/ 97302 h 307975"/>
                <a:gd name="connsiteX24" fmla="*/ 175165 w 338094"/>
                <a:gd name="connsiteY24" fmla="*/ 171785 h 307975"/>
                <a:gd name="connsiteX25" fmla="*/ 169884 w 338094"/>
                <a:gd name="connsiteY25" fmla="*/ 186159 h 307975"/>
                <a:gd name="connsiteX26" fmla="*/ 156681 w 338094"/>
                <a:gd name="connsiteY26" fmla="*/ 180932 h 307975"/>
                <a:gd name="connsiteX27" fmla="*/ 139517 w 338094"/>
                <a:gd name="connsiteY27" fmla="*/ 144344 h 307975"/>
                <a:gd name="connsiteX28" fmla="*/ 139517 w 338094"/>
                <a:gd name="connsiteY28" fmla="*/ 271096 h 307975"/>
                <a:gd name="connsiteX29" fmla="*/ 127635 w 338094"/>
                <a:gd name="connsiteY29" fmla="*/ 284163 h 307975"/>
                <a:gd name="connsiteX30" fmla="*/ 115752 w 338094"/>
                <a:gd name="connsiteY30" fmla="*/ 271096 h 307975"/>
                <a:gd name="connsiteX31" fmla="*/ 115752 w 338094"/>
                <a:gd name="connsiteY31" fmla="*/ 197919 h 307975"/>
                <a:gd name="connsiteX32" fmla="*/ 106510 w 338094"/>
                <a:gd name="connsiteY32" fmla="*/ 197919 h 307975"/>
                <a:gd name="connsiteX33" fmla="*/ 106510 w 338094"/>
                <a:gd name="connsiteY33" fmla="*/ 271096 h 307975"/>
                <a:gd name="connsiteX34" fmla="*/ 94627 w 338094"/>
                <a:gd name="connsiteY34" fmla="*/ 284163 h 307975"/>
                <a:gd name="connsiteX35" fmla="*/ 81424 w 338094"/>
                <a:gd name="connsiteY35" fmla="*/ 271096 h 307975"/>
                <a:gd name="connsiteX36" fmla="*/ 81424 w 338094"/>
                <a:gd name="connsiteY36" fmla="*/ 144344 h 307975"/>
                <a:gd name="connsiteX37" fmla="*/ 65581 w 338094"/>
                <a:gd name="connsiteY37" fmla="*/ 180932 h 307975"/>
                <a:gd name="connsiteX38" fmla="*/ 51058 w 338094"/>
                <a:gd name="connsiteY38" fmla="*/ 186159 h 307975"/>
                <a:gd name="connsiteX39" fmla="*/ 45776 w 338094"/>
                <a:gd name="connsiteY39" fmla="*/ 171785 h 307975"/>
                <a:gd name="connsiteX40" fmla="*/ 80104 w 338094"/>
                <a:gd name="connsiteY40" fmla="*/ 97302 h 307975"/>
                <a:gd name="connsiteX41" fmla="*/ 90666 w 338094"/>
                <a:gd name="connsiteY41" fmla="*/ 92075 h 307975"/>
                <a:gd name="connsiteX42" fmla="*/ 238843 w 338094"/>
                <a:gd name="connsiteY42" fmla="*/ 88900 h 307975"/>
                <a:gd name="connsiteX43" fmla="*/ 286633 w 338094"/>
                <a:gd name="connsiteY43" fmla="*/ 88900 h 307975"/>
                <a:gd name="connsiteX44" fmla="*/ 297253 w 338094"/>
                <a:gd name="connsiteY44" fmla="*/ 95459 h 307975"/>
                <a:gd name="connsiteX45" fmla="*/ 337077 w 338094"/>
                <a:gd name="connsiteY45" fmla="*/ 180728 h 307975"/>
                <a:gd name="connsiteX46" fmla="*/ 330440 w 338094"/>
                <a:gd name="connsiteY46" fmla="*/ 195158 h 307975"/>
                <a:gd name="connsiteX47" fmla="*/ 315837 w 338094"/>
                <a:gd name="connsiteY47" fmla="*/ 189911 h 307975"/>
                <a:gd name="connsiteX48" fmla="*/ 302563 w 338094"/>
                <a:gd name="connsiteY48" fmla="*/ 163674 h 307975"/>
                <a:gd name="connsiteX49" fmla="*/ 313182 w 338094"/>
                <a:gd name="connsiteY49" fmla="*/ 212212 h 307975"/>
                <a:gd name="connsiteX50" fmla="*/ 306545 w 338094"/>
                <a:gd name="connsiteY50" fmla="*/ 220083 h 307975"/>
                <a:gd name="connsiteX51" fmla="*/ 295925 w 338094"/>
                <a:gd name="connsiteY51" fmla="*/ 220083 h 307975"/>
                <a:gd name="connsiteX52" fmla="*/ 295925 w 338094"/>
                <a:gd name="connsiteY52" fmla="*/ 293545 h 307975"/>
                <a:gd name="connsiteX53" fmla="*/ 282650 w 338094"/>
                <a:gd name="connsiteY53" fmla="*/ 307975 h 307975"/>
                <a:gd name="connsiteX54" fmla="*/ 268048 w 338094"/>
                <a:gd name="connsiteY54" fmla="*/ 293545 h 307975"/>
                <a:gd name="connsiteX55" fmla="*/ 268048 w 338094"/>
                <a:gd name="connsiteY55" fmla="*/ 220083 h 307975"/>
                <a:gd name="connsiteX56" fmla="*/ 257428 w 338094"/>
                <a:gd name="connsiteY56" fmla="*/ 220083 h 307975"/>
                <a:gd name="connsiteX57" fmla="*/ 257428 w 338094"/>
                <a:gd name="connsiteY57" fmla="*/ 293545 h 307975"/>
                <a:gd name="connsiteX58" fmla="*/ 244153 w 338094"/>
                <a:gd name="connsiteY58" fmla="*/ 307975 h 307975"/>
                <a:gd name="connsiteX59" fmla="*/ 229551 w 338094"/>
                <a:gd name="connsiteY59" fmla="*/ 293545 h 307975"/>
                <a:gd name="connsiteX60" fmla="*/ 229551 w 338094"/>
                <a:gd name="connsiteY60" fmla="*/ 220083 h 307975"/>
                <a:gd name="connsiteX61" fmla="*/ 218931 w 338094"/>
                <a:gd name="connsiteY61" fmla="*/ 220083 h 307975"/>
                <a:gd name="connsiteX62" fmla="*/ 212294 w 338094"/>
                <a:gd name="connsiteY62" fmla="*/ 212212 h 307975"/>
                <a:gd name="connsiteX63" fmla="*/ 222914 w 338094"/>
                <a:gd name="connsiteY63" fmla="*/ 163674 h 307975"/>
                <a:gd name="connsiteX64" fmla="*/ 210966 w 338094"/>
                <a:gd name="connsiteY64" fmla="*/ 189911 h 307975"/>
                <a:gd name="connsiteX65" fmla="*/ 195036 w 338094"/>
                <a:gd name="connsiteY65" fmla="*/ 195158 h 307975"/>
                <a:gd name="connsiteX66" fmla="*/ 188399 w 338094"/>
                <a:gd name="connsiteY66" fmla="*/ 180728 h 307975"/>
                <a:gd name="connsiteX67" fmla="*/ 228223 w 338094"/>
                <a:gd name="connsiteY67" fmla="*/ 95459 h 307975"/>
                <a:gd name="connsiteX68" fmla="*/ 238843 w 338094"/>
                <a:gd name="connsiteY68" fmla="*/ 88900 h 307975"/>
                <a:gd name="connsiteX69" fmla="*/ 40753 w 338094"/>
                <a:gd name="connsiteY69" fmla="*/ 63500 h 307975"/>
                <a:gd name="connsiteX70" fmla="*/ 79117 w 338094"/>
                <a:gd name="connsiteY70" fmla="*/ 63500 h 307975"/>
                <a:gd name="connsiteX71" fmla="*/ 85732 w 338094"/>
                <a:gd name="connsiteY71" fmla="*/ 81882 h 307975"/>
                <a:gd name="connsiteX72" fmla="*/ 85732 w 338094"/>
                <a:gd name="connsiteY72" fmla="*/ 83195 h 307975"/>
                <a:gd name="connsiteX73" fmla="*/ 73826 w 338094"/>
                <a:gd name="connsiteY73" fmla="*/ 92385 h 307975"/>
                <a:gd name="connsiteX74" fmla="*/ 51336 w 338094"/>
                <a:gd name="connsiteY74" fmla="*/ 139652 h 307975"/>
                <a:gd name="connsiteX75" fmla="*/ 39430 w 338094"/>
                <a:gd name="connsiteY75" fmla="*/ 168538 h 307975"/>
                <a:gd name="connsiteX76" fmla="*/ 48690 w 338094"/>
                <a:gd name="connsiteY76" fmla="*/ 192171 h 307975"/>
                <a:gd name="connsiteX77" fmla="*/ 55305 w 338094"/>
                <a:gd name="connsiteY77" fmla="*/ 194797 h 307975"/>
                <a:gd name="connsiteX78" fmla="*/ 55305 w 338094"/>
                <a:gd name="connsiteY78" fmla="*/ 227621 h 307975"/>
                <a:gd name="connsiteX79" fmla="*/ 43398 w 338094"/>
                <a:gd name="connsiteY79" fmla="*/ 238125 h 307975"/>
                <a:gd name="connsiteX80" fmla="*/ 32815 w 338094"/>
                <a:gd name="connsiteY80" fmla="*/ 227621 h 307975"/>
                <a:gd name="connsiteX81" fmla="*/ 32815 w 338094"/>
                <a:gd name="connsiteY81" fmla="*/ 112080 h 307975"/>
                <a:gd name="connsiteX82" fmla="*/ 18263 w 338094"/>
                <a:gd name="connsiteY82" fmla="*/ 144904 h 307975"/>
                <a:gd name="connsiteX83" fmla="*/ 5034 w 338094"/>
                <a:gd name="connsiteY83" fmla="*/ 148843 h 307975"/>
                <a:gd name="connsiteX84" fmla="*/ 1065 w 338094"/>
                <a:gd name="connsiteY84" fmla="*/ 137026 h 307975"/>
                <a:gd name="connsiteX85" fmla="*/ 31492 w 338094"/>
                <a:gd name="connsiteY85" fmla="*/ 68752 h 307975"/>
                <a:gd name="connsiteX86" fmla="*/ 40753 w 338094"/>
                <a:gd name="connsiteY86" fmla="*/ 63500 h 307975"/>
                <a:gd name="connsiteX87" fmla="*/ 157633 w 338094"/>
                <a:gd name="connsiteY87" fmla="*/ 53975 h 307975"/>
                <a:gd name="connsiteX88" fmla="*/ 197198 w 338094"/>
                <a:gd name="connsiteY88" fmla="*/ 53975 h 307975"/>
                <a:gd name="connsiteX89" fmla="*/ 207749 w 338094"/>
                <a:gd name="connsiteY89" fmla="*/ 59183 h 307975"/>
                <a:gd name="connsiteX90" fmla="*/ 222256 w 338094"/>
                <a:gd name="connsiteY90" fmla="*/ 90434 h 307975"/>
                <a:gd name="connsiteX91" fmla="*/ 220937 w 338094"/>
                <a:gd name="connsiteY91" fmla="*/ 91736 h 307975"/>
                <a:gd name="connsiteX92" fmla="*/ 210386 w 338094"/>
                <a:gd name="connsiteY92" fmla="*/ 115174 h 307975"/>
                <a:gd name="connsiteX93" fmla="*/ 206430 w 338094"/>
                <a:gd name="connsiteY93" fmla="*/ 106060 h 307975"/>
                <a:gd name="connsiteX94" fmla="*/ 206430 w 338094"/>
                <a:gd name="connsiteY94" fmla="*/ 122987 h 307975"/>
                <a:gd name="connsiteX95" fmla="*/ 185328 w 338094"/>
                <a:gd name="connsiteY95" fmla="*/ 169863 h 307975"/>
                <a:gd name="connsiteX96" fmla="*/ 169502 w 338094"/>
                <a:gd name="connsiteY96" fmla="*/ 137310 h 307975"/>
                <a:gd name="connsiteX97" fmla="*/ 149719 w 338094"/>
                <a:gd name="connsiteY97" fmla="*/ 93038 h 307975"/>
                <a:gd name="connsiteX98" fmla="*/ 136531 w 338094"/>
                <a:gd name="connsiteY98" fmla="*/ 83924 h 307975"/>
                <a:gd name="connsiteX99" fmla="*/ 136531 w 338094"/>
                <a:gd name="connsiteY99" fmla="*/ 82621 h 307975"/>
                <a:gd name="connsiteX100" fmla="*/ 144444 w 338094"/>
                <a:gd name="connsiteY100" fmla="*/ 66996 h 307975"/>
                <a:gd name="connsiteX101" fmla="*/ 147082 w 338094"/>
                <a:gd name="connsiteY101" fmla="*/ 59183 h 307975"/>
                <a:gd name="connsiteX102" fmla="*/ 157633 w 338094"/>
                <a:gd name="connsiteY102" fmla="*/ 53975 h 307975"/>
                <a:gd name="connsiteX103" fmla="*/ 111926 w 338094"/>
                <a:gd name="connsiteY103" fmla="*/ 38100 h 307975"/>
                <a:gd name="connsiteX104" fmla="*/ 136533 w 338094"/>
                <a:gd name="connsiteY104" fmla="*/ 61913 h 307975"/>
                <a:gd name="connsiteX105" fmla="*/ 111926 w 338094"/>
                <a:gd name="connsiteY105" fmla="*/ 85726 h 307975"/>
                <a:gd name="connsiteX106" fmla="*/ 87319 w 338094"/>
                <a:gd name="connsiteY106" fmla="*/ 61913 h 307975"/>
                <a:gd name="connsiteX107" fmla="*/ 111926 w 338094"/>
                <a:gd name="connsiteY107" fmla="*/ 38100 h 307975"/>
                <a:gd name="connsiteX108" fmla="*/ 262738 w 338094"/>
                <a:gd name="connsiteY108" fmla="*/ 28575 h 307975"/>
                <a:gd name="connsiteX109" fmla="*/ 290519 w 338094"/>
                <a:gd name="connsiteY109" fmla="*/ 56221 h 307975"/>
                <a:gd name="connsiteX110" fmla="*/ 262738 w 338094"/>
                <a:gd name="connsiteY110" fmla="*/ 82550 h 307975"/>
                <a:gd name="connsiteX111" fmla="*/ 234956 w 338094"/>
                <a:gd name="connsiteY111" fmla="*/ 56221 h 307975"/>
                <a:gd name="connsiteX112" fmla="*/ 262738 w 338094"/>
                <a:gd name="connsiteY112" fmla="*/ 28575 h 307975"/>
                <a:gd name="connsiteX113" fmla="*/ 58744 w 338094"/>
                <a:gd name="connsiteY113" fmla="*/ 15875 h 307975"/>
                <a:gd name="connsiteX114" fmla="*/ 80969 w 338094"/>
                <a:gd name="connsiteY114" fmla="*/ 38100 h 307975"/>
                <a:gd name="connsiteX115" fmla="*/ 58744 w 338094"/>
                <a:gd name="connsiteY115" fmla="*/ 60325 h 307975"/>
                <a:gd name="connsiteX116" fmla="*/ 36519 w 338094"/>
                <a:gd name="connsiteY116" fmla="*/ 38100 h 307975"/>
                <a:gd name="connsiteX117" fmla="*/ 58744 w 338094"/>
                <a:gd name="connsiteY117" fmla="*/ 15875 h 307975"/>
                <a:gd name="connsiteX118" fmla="*/ 177013 w 338094"/>
                <a:gd name="connsiteY118" fmla="*/ 0 h 307975"/>
                <a:gd name="connsiteX119" fmla="*/ 200032 w 338094"/>
                <a:gd name="connsiteY119" fmla="*/ 23813 h 307975"/>
                <a:gd name="connsiteX120" fmla="*/ 177013 w 338094"/>
                <a:gd name="connsiteY120" fmla="*/ 47626 h 307975"/>
                <a:gd name="connsiteX121" fmla="*/ 153994 w 338094"/>
                <a:gd name="connsiteY121" fmla="*/ 23813 h 307975"/>
                <a:gd name="connsiteX122" fmla="*/ 177013 w 338094"/>
                <a:gd name="connsiteY122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094" h="307975">
                  <a:moveTo>
                    <a:pt x="182569" y="192088"/>
                  </a:moveTo>
                  <a:cubicBezTo>
                    <a:pt x="183892" y="197354"/>
                    <a:pt x="187861" y="201303"/>
                    <a:pt x="191830" y="202620"/>
                  </a:cubicBezTo>
                  <a:cubicBezTo>
                    <a:pt x="195798" y="205253"/>
                    <a:pt x="201090" y="205253"/>
                    <a:pt x="206382" y="203936"/>
                  </a:cubicBezTo>
                  <a:cubicBezTo>
                    <a:pt x="206382" y="203936"/>
                    <a:pt x="206382" y="203936"/>
                    <a:pt x="205059" y="209202"/>
                  </a:cubicBezTo>
                  <a:cubicBezTo>
                    <a:pt x="203736" y="213151"/>
                    <a:pt x="205059" y="217101"/>
                    <a:pt x="206382" y="221050"/>
                  </a:cubicBezTo>
                  <a:cubicBezTo>
                    <a:pt x="206382" y="221050"/>
                    <a:pt x="206382" y="221050"/>
                    <a:pt x="206382" y="234215"/>
                  </a:cubicBezTo>
                  <a:cubicBezTo>
                    <a:pt x="206382" y="240797"/>
                    <a:pt x="201090" y="246063"/>
                    <a:pt x="194476" y="246063"/>
                  </a:cubicBezTo>
                  <a:cubicBezTo>
                    <a:pt x="187861" y="246063"/>
                    <a:pt x="182569" y="240797"/>
                    <a:pt x="182569" y="234215"/>
                  </a:cubicBezTo>
                  <a:cubicBezTo>
                    <a:pt x="182569" y="234215"/>
                    <a:pt x="182569" y="234215"/>
                    <a:pt x="182569" y="192088"/>
                  </a:cubicBezTo>
                  <a:close/>
                  <a:moveTo>
                    <a:pt x="149231" y="183859"/>
                  </a:moveTo>
                  <a:cubicBezTo>
                    <a:pt x="153200" y="192930"/>
                    <a:pt x="163783" y="196818"/>
                    <a:pt x="173044" y="194226"/>
                  </a:cubicBezTo>
                  <a:cubicBezTo>
                    <a:pt x="173044" y="194226"/>
                    <a:pt x="173044" y="194226"/>
                    <a:pt x="173044" y="234400"/>
                  </a:cubicBezTo>
                  <a:cubicBezTo>
                    <a:pt x="173044" y="240879"/>
                    <a:pt x="167752" y="246063"/>
                    <a:pt x="159815" y="246063"/>
                  </a:cubicBezTo>
                  <a:cubicBezTo>
                    <a:pt x="155846" y="246063"/>
                    <a:pt x="149231" y="242175"/>
                    <a:pt x="149231" y="234400"/>
                  </a:cubicBezTo>
                  <a:cubicBezTo>
                    <a:pt x="149231" y="234400"/>
                    <a:pt x="149231" y="234400"/>
                    <a:pt x="149231" y="183859"/>
                  </a:cubicBezTo>
                  <a:close/>
                  <a:moveTo>
                    <a:pt x="74619" y="182563"/>
                  </a:moveTo>
                  <a:cubicBezTo>
                    <a:pt x="74619" y="182563"/>
                    <a:pt x="74619" y="182563"/>
                    <a:pt x="74619" y="238126"/>
                  </a:cubicBezTo>
                  <a:cubicBezTo>
                    <a:pt x="67673" y="238126"/>
                    <a:pt x="63506" y="232957"/>
                    <a:pt x="63506" y="227789"/>
                  </a:cubicBezTo>
                  <a:cubicBezTo>
                    <a:pt x="63506" y="227789"/>
                    <a:pt x="63506" y="227789"/>
                    <a:pt x="63506" y="192900"/>
                  </a:cubicBezTo>
                  <a:cubicBezTo>
                    <a:pt x="67673" y="191608"/>
                    <a:pt x="71841" y="189024"/>
                    <a:pt x="73230" y="183855"/>
                  </a:cubicBezTo>
                  <a:cubicBezTo>
                    <a:pt x="73230" y="183855"/>
                    <a:pt x="73230" y="183855"/>
                    <a:pt x="74619" y="182563"/>
                  </a:cubicBezTo>
                  <a:close/>
                  <a:moveTo>
                    <a:pt x="90666" y="92075"/>
                  </a:moveTo>
                  <a:cubicBezTo>
                    <a:pt x="90666" y="92075"/>
                    <a:pt x="90666" y="92075"/>
                    <a:pt x="130275" y="92075"/>
                  </a:cubicBezTo>
                  <a:cubicBezTo>
                    <a:pt x="135557" y="92075"/>
                    <a:pt x="139517" y="93382"/>
                    <a:pt x="140838" y="97302"/>
                  </a:cubicBezTo>
                  <a:lnTo>
                    <a:pt x="175165" y="171785"/>
                  </a:lnTo>
                  <a:cubicBezTo>
                    <a:pt x="177806" y="177012"/>
                    <a:pt x="175165" y="183546"/>
                    <a:pt x="169884" y="186159"/>
                  </a:cubicBezTo>
                  <a:cubicBezTo>
                    <a:pt x="165923" y="187466"/>
                    <a:pt x="159322" y="186159"/>
                    <a:pt x="156681" y="180932"/>
                  </a:cubicBezTo>
                  <a:cubicBezTo>
                    <a:pt x="156681" y="180932"/>
                    <a:pt x="156681" y="180932"/>
                    <a:pt x="139517" y="144344"/>
                  </a:cubicBezTo>
                  <a:cubicBezTo>
                    <a:pt x="139517" y="144344"/>
                    <a:pt x="139517" y="144344"/>
                    <a:pt x="139517" y="271096"/>
                  </a:cubicBezTo>
                  <a:cubicBezTo>
                    <a:pt x="139517" y="278936"/>
                    <a:pt x="134236" y="284163"/>
                    <a:pt x="127635" y="284163"/>
                  </a:cubicBezTo>
                  <a:cubicBezTo>
                    <a:pt x="121033" y="284163"/>
                    <a:pt x="115752" y="278936"/>
                    <a:pt x="115752" y="271096"/>
                  </a:cubicBezTo>
                  <a:cubicBezTo>
                    <a:pt x="115752" y="271096"/>
                    <a:pt x="115752" y="271096"/>
                    <a:pt x="115752" y="197919"/>
                  </a:cubicBezTo>
                  <a:cubicBezTo>
                    <a:pt x="115752" y="197919"/>
                    <a:pt x="115752" y="197919"/>
                    <a:pt x="106510" y="197919"/>
                  </a:cubicBezTo>
                  <a:cubicBezTo>
                    <a:pt x="106510" y="197919"/>
                    <a:pt x="106510" y="197919"/>
                    <a:pt x="106510" y="271096"/>
                  </a:cubicBezTo>
                  <a:cubicBezTo>
                    <a:pt x="106510" y="278936"/>
                    <a:pt x="101229" y="284163"/>
                    <a:pt x="94627" y="284163"/>
                  </a:cubicBezTo>
                  <a:cubicBezTo>
                    <a:pt x="86706" y="284163"/>
                    <a:pt x="81424" y="278936"/>
                    <a:pt x="81424" y="271096"/>
                  </a:cubicBezTo>
                  <a:cubicBezTo>
                    <a:pt x="81424" y="271096"/>
                    <a:pt x="81424" y="271096"/>
                    <a:pt x="81424" y="144344"/>
                  </a:cubicBezTo>
                  <a:cubicBezTo>
                    <a:pt x="81424" y="144344"/>
                    <a:pt x="81424" y="144344"/>
                    <a:pt x="65581" y="180932"/>
                  </a:cubicBezTo>
                  <a:cubicBezTo>
                    <a:pt x="62940" y="186159"/>
                    <a:pt x="56339" y="187466"/>
                    <a:pt x="51058" y="186159"/>
                  </a:cubicBezTo>
                  <a:cubicBezTo>
                    <a:pt x="45776" y="183546"/>
                    <a:pt x="44456" y="177012"/>
                    <a:pt x="45776" y="171785"/>
                  </a:cubicBezTo>
                  <a:cubicBezTo>
                    <a:pt x="45776" y="171785"/>
                    <a:pt x="45776" y="171785"/>
                    <a:pt x="80104" y="97302"/>
                  </a:cubicBezTo>
                  <a:cubicBezTo>
                    <a:pt x="82745" y="93382"/>
                    <a:pt x="86706" y="92075"/>
                    <a:pt x="90666" y="92075"/>
                  </a:cubicBezTo>
                  <a:close/>
                  <a:moveTo>
                    <a:pt x="238843" y="88900"/>
                  </a:moveTo>
                  <a:cubicBezTo>
                    <a:pt x="238843" y="88900"/>
                    <a:pt x="238843" y="88900"/>
                    <a:pt x="286633" y="88900"/>
                  </a:cubicBezTo>
                  <a:cubicBezTo>
                    <a:pt x="291943" y="88900"/>
                    <a:pt x="295925" y="91524"/>
                    <a:pt x="297253" y="95459"/>
                  </a:cubicBezTo>
                  <a:cubicBezTo>
                    <a:pt x="297253" y="95459"/>
                    <a:pt x="297253" y="95459"/>
                    <a:pt x="337077" y="180728"/>
                  </a:cubicBezTo>
                  <a:cubicBezTo>
                    <a:pt x="339732" y="185975"/>
                    <a:pt x="337077" y="192534"/>
                    <a:pt x="330440" y="195158"/>
                  </a:cubicBezTo>
                  <a:cubicBezTo>
                    <a:pt x="325130" y="197782"/>
                    <a:pt x="318492" y="196470"/>
                    <a:pt x="315837" y="189911"/>
                  </a:cubicBezTo>
                  <a:cubicBezTo>
                    <a:pt x="315837" y="189911"/>
                    <a:pt x="315837" y="189911"/>
                    <a:pt x="302563" y="163674"/>
                  </a:cubicBezTo>
                  <a:cubicBezTo>
                    <a:pt x="302563" y="163674"/>
                    <a:pt x="302563" y="163674"/>
                    <a:pt x="313182" y="212212"/>
                  </a:cubicBezTo>
                  <a:cubicBezTo>
                    <a:pt x="314510" y="216147"/>
                    <a:pt x="310527" y="220083"/>
                    <a:pt x="306545" y="220083"/>
                  </a:cubicBezTo>
                  <a:cubicBezTo>
                    <a:pt x="306545" y="220083"/>
                    <a:pt x="306545" y="220083"/>
                    <a:pt x="295925" y="220083"/>
                  </a:cubicBezTo>
                  <a:cubicBezTo>
                    <a:pt x="295925" y="220083"/>
                    <a:pt x="295925" y="220083"/>
                    <a:pt x="295925" y="293545"/>
                  </a:cubicBezTo>
                  <a:cubicBezTo>
                    <a:pt x="295925" y="301416"/>
                    <a:pt x="290615" y="307975"/>
                    <a:pt x="282650" y="307975"/>
                  </a:cubicBezTo>
                  <a:cubicBezTo>
                    <a:pt x="274685" y="307975"/>
                    <a:pt x="268048" y="301416"/>
                    <a:pt x="268048" y="293545"/>
                  </a:cubicBezTo>
                  <a:cubicBezTo>
                    <a:pt x="268048" y="293545"/>
                    <a:pt x="268048" y="293545"/>
                    <a:pt x="268048" y="220083"/>
                  </a:cubicBezTo>
                  <a:cubicBezTo>
                    <a:pt x="268048" y="220083"/>
                    <a:pt x="268048" y="220083"/>
                    <a:pt x="257428" y="220083"/>
                  </a:cubicBezTo>
                  <a:cubicBezTo>
                    <a:pt x="257428" y="220083"/>
                    <a:pt x="257428" y="220083"/>
                    <a:pt x="257428" y="293545"/>
                  </a:cubicBezTo>
                  <a:cubicBezTo>
                    <a:pt x="257428" y="301416"/>
                    <a:pt x="250791" y="307975"/>
                    <a:pt x="244153" y="307975"/>
                  </a:cubicBezTo>
                  <a:cubicBezTo>
                    <a:pt x="236188" y="307975"/>
                    <a:pt x="229551" y="301416"/>
                    <a:pt x="229551" y="293545"/>
                  </a:cubicBezTo>
                  <a:cubicBezTo>
                    <a:pt x="229551" y="293545"/>
                    <a:pt x="229551" y="293545"/>
                    <a:pt x="229551" y="220083"/>
                  </a:cubicBezTo>
                  <a:cubicBezTo>
                    <a:pt x="229551" y="220083"/>
                    <a:pt x="229551" y="220083"/>
                    <a:pt x="218931" y="220083"/>
                  </a:cubicBezTo>
                  <a:cubicBezTo>
                    <a:pt x="214949" y="220083"/>
                    <a:pt x="210966" y="216147"/>
                    <a:pt x="212294" y="212212"/>
                  </a:cubicBezTo>
                  <a:cubicBezTo>
                    <a:pt x="212294" y="212212"/>
                    <a:pt x="212294" y="212212"/>
                    <a:pt x="222914" y="163674"/>
                  </a:cubicBezTo>
                  <a:cubicBezTo>
                    <a:pt x="222914" y="163674"/>
                    <a:pt x="222914" y="163674"/>
                    <a:pt x="210966" y="189911"/>
                  </a:cubicBezTo>
                  <a:cubicBezTo>
                    <a:pt x="208311" y="196470"/>
                    <a:pt x="200346" y="197782"/>
                    <a:pt x="195036" y="195158"/>
                  </a:cubicBezTo>
                  <a:cubicBezTo>
                    <a:pt x="188399" y="192534"/>
                    <a:pt x="185744" y="185975"/>
                    <a:pt x="188399" y="180728"/>
                  </a:cubicBezTo>
                  <a:cubicBezTo>
                    <a:pt x="188399" y="180728"/>
                    <a:pt x="188399" y="180728"/>
                    <a:pt x="228223" y="95459"/>
                  </a:cubicBezTo>
                  <a:cubicBezTo>
                    <a:pt x="230878" y="91524"/>
                    <a:pt x="234861" y="88900"/>
                    <a:pt x="238843" y="88900"/>
                  </a:cubicBezTo>
                  <a:close/>
                  <a:moveTo>
                    <a:pt x="40753" y="63500"/>
                  </a:moveTo>
                  <a:cubicBezTo>
                    <a:pt x="40753" y="63500"/>
                    <a:pt x="40753" y="63500"/>
                    <a:pt x="79117" y="63500"/>
                  </a:cubicBezTo>
                  <a:cubicBezTo>
                    <a:pt x="79117" y="70065"/>
                    <a:pt x="81763" y="76630"/>
                    <a:pt x="85732" y="81882"/>
                  </a:cubicBezTo>
                  <a:cubicBezTo>
                    <a:pt x="85732" y="81882"/>
                    <a:pt x="85732" y="81882"/>
                    <a:pt x="85732" y="83195"/>
                  </a:cubicBezTo>
                  <a:cubicBezTo>
                    <a:pt x="80440" y="84507"/>
                    <a:pt x="75149" y="88446"/>
                    <a:pt x="73826" y="92385"/>
                  </a:cubicBezTo>
                  <a:cubicBezTo>
                    <a:pt x="73826" y="92385"/>
                    <a:pt x="73826" y="92385"/>
                    <a:pt x="51336" y="139652"/>
                  </a:cubicBezTo>
                  <a:cubicBezTo>
                    <a:pt x="51336" y="139652"/>
                    <a:pt x="51336" y="139652"/>
                    <a:pt x="39430" y="168538"/>
                  </a:cubicBezTo>
                  <a:cubicBezTo>
                    <a:pt x="34138" y="177728"/>
                    <a:pt x="39430" y="188232"/>
                    <a:pt x="48690" y="192171"/>
                  </a:cubicBezTo>
                  <a:cubicBezTo>
                    <a:pt x="50013" y="193484"/>
                    <a:pt x="52659" y="193484"/>
                    <a:pt x="55305" y="194797"/>
                  </a:cubicBezTo>
                  <a:cubicBezTo>
                    <a:pt x="55305" y="194797"/>
                    <a:pt x="55305" y="194797"/>
                    <a:pt x="55305" y="227621"/>
                  </a:cubicBezTo>
                  <a:cubicBezTo>
                    <a:pt x="55305" y="232873"/>
                    <a:pt x="50013" y="238125"/>
                    <a:pt x="43398" y="238125"/>
                  </a:cubicBezTo>
                  <a:cubicBezTo>
                    <a:pt x="38107" y="238125"/>
                    <a:pt x="32815" y="232873"/>
                    <a:pt x="32815" y="227621"/>
                  </a:cubicBezTo>
                  <a:cubicBezTo>
                    <a:pt x="32815" y="155408"/>
                    <a:pt x="32815" y="114706"/>
                    <a:pt x="32815" y="112080"/>
                  </a:cubicBezTo>
                  <a:cubicBezTo>
                    <a:pt x="32815" y="112080"/>
                    <a:pt x="32815" y="112080"/>
                    <a:pt x="18263" y="144904"/>
                  </a:cubicBezTo>
                  <a:cubicBezTo>
                    <a:pt x="15617" y="148843"/>
                    <a:pt x="10325" y="151469"/>
                    <a:pt x="5034" y="148843"/>
                  </a:cubicBezTo>
                  <a:cubicBezTo>
                    <a:pt x="1065" y="146217"/>
                    <a:pt x="-1581" y="140965"/>
                    <a:pt x="1065" y="137026"/>
                  </a:cubicBezTo>
                  <a:cubicBezTo>
                    <a:pt x="1065" y="137026"/>
                    <a:pt x="1065" y="137026"/>
                    <a:pt x="31492" y="68752"/>
                  </a:cubicBezTo>
                  <a:cubicBezTo>
                    <a:pt x="34138" y="64813"/>
                    <a:pt x="36784" y="63500"/>
                    <a:pt x="40753" y="63500"/>
                  </a:cubicBezTo>
                  <a:close/>
                  <a:moveTo>
                    <a:pt x="157633" y="53975"/>
                  </a:moveTo>
                  <a:cubicBezTo>
                    <a:pt x="157633" y="53975"/>
                    <a:pt x="157633" y="53975"/>
                    <a:pt x="197198" y="53975"/>
                  </a:cubicBezTo>
                  <a:cubicBezTo>
                    <a:pt x="202473" y="53975"/>
                    <a:pt x="206430" y="55277"/>
                    <a:pt x="207749" y="59183"/>
                  </a:cubicBezTo>
                  <a:cubicBezTo>
                    <a:pt x="207749" y="59183"/>
                    <a:pt x="207749" y="59183"/>
                    <a:pt x="222256" y="90434"/>
                  </a:cubicBezTo>
                  <a:cubicBezTo>
                    <a:pt x="222256" y="90434"/>
                    <a:pt x="220937" y="91736"/>
                    <a:pt x="220937" y="91736"/>
                  </a:cubicBezTo>
                  <a:cubicBezTo>
                    <a:pt x="220937" y="91736"/>
                    <a:pt x="220937" y="91736"/>
                    <a:pt x="210386" y="115174"/>
                  </a:cubicBezTo>
                  <a:cubicBezTo>
                    <a:pt x="210386" y="115174"/>
                    <a:pt x="210386" y="115174"/>
                    <a:pt x="206430" y="106060"/>
                  </a:cubicBezTo>
                  <a:cubicBezTo>
                    <a:pt x="206430" y="106060"/>
                    <a:pt x="206430" y="106060"/>
                    <a:pt x="206430" y="122987"/>
                  </a:cubicBezTo>
                  <a:cubicBezTo>
                    <a:pt x="199836" y="138612"/>
                    <a:pt x="205111" y="126893"/>
                    <a:pt x="185328" y="169863"/>
                  </a:cubicBezTo>
                  <a:cubicBezTo>
                    <a:pt x="184009" y="168561"/>
                    <a:pt x="170821" y="138612"/>
                    <a:pt x="169502" y="137310"/>
                  </a:cubicBezTo>
                  <a:cubicBezTo>
                    <a:pt x="169502" y="137310"/>
                    <a:pt x="169502" y="137310"/>
                    <a:pt x="149719" y="93038"/>
                  </a:cubicBezTo>
                  <a:cubicBezTo>
                    <a:pt x="147082" y="89132"/>
                    <a:pt x="143125" y="85226"/>
                    <a:pt x="136531" y="83924"/>
                  </a:cubicBezTo>
                  <a:cubicBezTo>
                    <a:pt x="136531" y="83924"/>
                    <a:pt x="136531" y="83924"/>
                    <a:pt x="136531" y="82621"/>
                  </a:cubicBezTo>
                  <a:cubicBezTo>
                    <a:pt x="140488" y="78715"/>
                    <a:pt x="143125" y="73507"/>
                    <a:pt x="144444" y="66996"/>
                  </a:cubicBezTo>
                  <a:cubicBezTo>
                    <a:pt x="144444" y="66996"/>
                    <a:pt x="144444" y="66996"/>
                    <a:pt x="147082" y="59183"/>
                  </a:cubicBezTo>
                  <a:cubicBezTo>
                    <a:pt x="149719" y="55277"/>
                    <a:pt x="153676" y="53975"/>
                    <a:pt x="157633" y="53975"/>
                  </a:cubicBezTo>
                  <a:close/>
                  <a:moveTo>
                    <a:pt x="111926" y="38100"/>
                  </a:moveTo>
                  <a:cubicBezTo>
                    <a:pt x="125516" y="38100"/>
                    <a:pt x="136533" y="48761"/>
                    <a:pt x="136533" y="61913"/>
                  </a:cubicBezTo>
                  <a:cubicBezTo>
                    <a:pt x="136533" y="75065"/>
                    <a:pt x="125516" y="85726"/>
                    <a:pt x="111926" y="85726"/>
                  </a:cubicBezTo>
                  <a:cubicBezTo>
                    <a:pt x="98336" y="85726"/>
                    <a:pt x="87319" y="75065"/>
                    <a:pt x="87319" y="61913"/>
                  </a:cubicBezTo>
                  <a:cubicBezTo>
                    <a:pt x="87319" y="48761"/>
                    <a:pt x="98336" y="38100"/>
                    <a:pt x="111926" y="38100"/>
                  </a:cubicBezTo>
                  <a:close/>
                  <a:moveTo>
                    <a:pt x="262738" y="28575"/>
                  </a:moveTo>
                  <a:cubicBezTo>
                    <a:pt x="278613" y="28575"/>
                    <a:pt x="290519" y="40423"/>
                    <a:pt x="290519" y="56221"/>
                  </a:cubicBezTo>
                  <a:cubicBezTo>
                    <a:pt x="290519" y="72018"/>
                    <a:pt x="277290" y="82550"/>
                    <a:pt x="262738" y="82550"/>
                  </a:cubicBezTo>
                  <a:cubicBezTo>
                    <a:pt x="248185" y="82550"/>
                    <a:pt x="234956" y="72018"/>
                    <a:pt x="234956" y="56221"/>
                  </a:cubicBezTo>
                  <a:cubicBezTo>
                    <a:pt x="234956" y="40423"/>
                    <a:pt x="248185" y="28575"/>
                    <a:pt x="262738" y="28575"/>
                  </a:cubicBezTo>
                  <a:close/>
                  <a:moveTo>
                    <a:pt x="58744" y="15875"/>
                  </a:moveTo>
                  <a:cubicBezTo>
                    <a:pt x="71019" y="15875"/>
                    <a:pt x="80969" y="25825"/>
                    <a:pt x="80969" y="38100"/>
                  </a:cubicBezTo>
                  <a:cubicBezTo>
                    <a:pt x="80969" y="50375"/>
                    <a:pt x="71019" y="60325"/>
                    <a:pt x="58744" y="60325"/>
                  </a:cubicBezTo>
                  <a:cubicBezTo>
                    <a:pt x="46469" y="60325"/>
                    <a:pt x="36519" y="50375"/>
                    <a:pt x="36519" y="38100"/>
                  </a:cubicBezTo>
                  <a:cubicBezTo>
                    <a:pt x="36519" y="25825"/>
                    <a:pt x="46469" y="15875"/>
                    <a:pt x="58744" y="15875"/>
                  </a:cubicBezTo>
                  <a:close/>
                  <a:moveTo>
                    <a:pt x="177013" y="0"/>
                  </a:moveTo>
                  <a:cubicBezTo>
                    <a:pt x="189726" y="0"/>
                    <a:pt x="200032" y="10661"/>
                    <a:pt x="200032" y="23813"/>
                  </a:cubicBezTo>
                  <a:cubicBezTo>
                    <a:pt x="200032" y="36965"/>
                    <a:pt x="189726" y="47626"/>
                    <a:pt x="177013" y="47626"/>
                  </a:cubicBezTo>
                  <a:cubicBezTo>
                    <a:pt x="164300" y="47626"/>
                    <a:pt x="153994" y="36965"/>
                    <a:pt x="153994" y="23813"/>
                  </a:cubicBezTo>
                  <a:cubicBezTo>
                    <a:pt x="153994" y="10661"/>
                    <a:pt x="164300" y="0"/>
                    <a:pt x="1770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椭圆 19">
              <a:extLst>
                <a:ext uri="{FF2B5EF4-FFF2-40B4-BE49-F238E27FC236}">
                  <a16:creationId xmlns:a16="http://schemas.microsoft.com/office/drawing/2014/main" id="{859EC315-4595-4185-B253-BFA8FF7172BB}"/>
                </a:ext>
              </a:extLst>
            </p:cNvPr>
            <p:cNvSpPr/>
            <p:nvPr/>
          </p:nvSpPr>
          <p:spPr>
            <a:xfrm>
              <a:off x="9185856" y="3015342"/>
              <a:ext cx="468737" cy="539752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椭圆 20">
              <a:extLst>
                <a:ext uri="{FF2B5EF4-FFF2-40B4-BE49-F238E27FC236}">
                  <a16:creationId xmlns:a16="http://schemas.microsoft.com/office/drawing/2014/main" id="{7CED08BD-6B8B-4B52-A25F-C6F460101085}"/>
                </a:ext>
              </a:extLst>
            </p:cNvPr>
            <p:cNvSpPr/>
            <p:nvPr/>
          </p:nvSpPr>
          <p:spPr>
            <a:xfrm>
              <a:off x="5677863" y="2867081"/>
              <a:ext cx="836274" cy="836274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710A6783-333D-4A91-B586-DE7436A778B0}"/>
              </a:ext>
            </a:extLst>
          </p:cNvPr>
          <p:cNvSpPr txBox="1"/>
          <p:nvPr/>
        </p:nvSpPr>
        <p:spPr>
          <a:xfrm>
            <a:off x="953689" y="371727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3CA73FD0-5C82-4A86-80D7-C88D920B7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546" y="351093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836CBF1-4451-4896-928C-F2CBE91AAA93}"/>
              </a:ext>
            </a:extLst>
          </p:cNvPr>
          <p:cNvSpPr txBox="1"/>
          <p:nvPr/>
        </p:nvSpPr>
        <p:spPr>
          <a:xfrm>
            <a:off x="3826644" y="37296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B3DC3825-7690-4642-B475-6CB30DEF4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501" y="352330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89148CA-194B-4ACC-9270-3DE2AC25208E}"/>
              </a:ext>
            </a:extLst>
          </p:cNvPr>
          <p:cNvSpPr txBox="1"/>
          <p:nvPr/>
        </p:nvSpPr>
        <p:spPr>
          <a:xfrm>
            <a:off x="6427265" y="371727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60A59E0C-6A96-4841-B5A1-F34155241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7122" y="351093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39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CB5D03F-FC4B-45A5-B135-0C6B468654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5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84B4DDE-679B-49D2-A020-F129004C780D}"/>
              </a:ext>
            </a:extLst>
          </p:cNvPr>
          <p:cNvSpPr/>
          <p:nvPr/>
        </p:nvSpPr>
        <p:spPr>
          <a:xfrm>
            <a:off x="2816124" y="2271541"/>
            <a:ext cx="6327876" cy="138189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4C4A0A6-B662-47F6-ACD5-A3BCBB1BE81B}"/>
              </a:ext>
            </a:extLst>
          </p:cNvPr>
          <p:cNvSpPr/>
          <p:nvPr/>
        </p:nvSpPr>
        <p:spPr>
          <a:xfrm>
            <a:off x="3475881" y="3054044"/>
            <a:ext cx="3667992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8D6A25AC-57E4-47E6-9548-7372ADF23D0F}"/>
              </a:ext>
            </a:extLst>
          </p:cNvPr>
          <p:cNvSpPr txBox="1"/>
          <p:nvPr/>
        </p:nvSpPr>
        <p:spPr>
          <a:xfrm>
            <a:off x="3475881" y="2439267"/>
            <a:ext cx="32491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 功 项 目 展 示</a:t>
            </a:r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E449B035-3D76-4313-9B9E-FC97B70A52D4}"/>
              </a:ext>
            </a:extLst>
          </p:cNvPr>
          <p:cNvSpPr txBox="1"/>
          <p:nvPr/>
        </p:nvSpPr>
        <p:spPr>
          <a:xfrm>
            <a:off x="8499500" y="4688785"/>
            <a:ext cx="491962" cy="530915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E393BA-9E1D-45C4-8E38-C9ADE4FC3546}"/>
              </a:ext>
            </a:extLst>
          </p:cNvPr>
          <p:cNvSpPr/>
          <p:nvPr/>
        </p:nvSpPr>
        <p:spPr>
          <a:xfrm>
            <a:off x="41030" y="178563"/>
            <a:ext cx="2150268" cy="369332"/>
          </a:xfrm>
          <a:prstGeom prst="rect">
            <a:avLst/>
          </a:prstGeom>
          <a:solidFill>
            <a:srgbClr val="012D2E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BCD47969-84F6-4EFF-BC5A-337C74746547}"/>
              </a:ext>
            </a:extLst>
          </p:cNvPr>
          <p:cNvSpPr txBox="1"/>
          <p:nvPr/>
        </p:nvSpPr>
        <p:spPr>
          <a:xfrm>
            <a:off x="106293" y="263201"/>
            <a:ext cx="20197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MY" sz="1000" b="1" spc="600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en-GB" sz="10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118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黑色欧美风工作汇报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</TotalTime>
  <Words>1424</Words>
  <Application>Microsoft Office PowerPoint</Application>
  <PresentationFormat>自定义</PresentationFormat>
  <Paragraphs>284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FontAwesome</vt:lpstr>
      <vt:lpstr>Gill Sans</vt:lpstr>
      <vt:lpstr>Helvetica Light</vt:lpstr>
      <vt:lpstr>Hiragino Sans GB W3</vt:lpstr>
      <vt:lpstr>Lato Regular</vt:lpstr>
      <vt:lpstr>League Gothic Regular</vt:lpstr>
      <vt:lpstr>linea-ecommerce-10</vt:lpstr>
      <vt:lpstr>Montserrat</vt:lpstr>
      <vt:lpstr>Roboto</vt:lpstr>
      <vt:lpstr>Roboto Condensed Light</vt:lpstr>
      <vt:lpstr>等线</vt:lpstr>
      <vt:lpstr>等线 Light</vt:lpstr>
      <vt:lpstr>方正正纤黑简体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黑色欧美风工作汇报PPT模板</dc:title>
  <dc:creator>樊婷婷</dc:creator>
  <cp:lastModifiedBy>dreamsummit</cp:lastModifiedBy>
  <cp:revision>17</cp:revision>
  <dcterms:created xsi:type="dcterms:W3CDTF">2017-10-30T06:36:35Z</dcterms:created>
  <dcterms:modified xsi:type="dcterms:W3CDTF">2017-12-14T05:58:58Z</dcterms:modified>
</cp:coreProperties>
</file>