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7" r:id="rId2"/>
    <p:sldId id="258" r:id="rId3"/>
    <p:sldId id="259" r:id="rId4"/>
    <p:sldId id="294" r:id="rId5"/>
    <p:sldId id="281" r:id="rId6"/>
    <p:sldId id="286" r:id="rId7"/>
    <p:sldId id="285" r:id="rId8"/>
    <p:sldId id="284" r:id="rId9"/>
    <p:sldId id="265" r:id="rId10"/>
    <p:sldId id="264" r:id="rId11"/>
    <p:sldId id="288" r:id="rId12"/>
    <p:sldId id="278" r:id="rId13"/>
    <p:sldId id="283" r:id="rId14"/>
    <p:sldId id="260" r:id="rId15"/>
    <p:sldId id="291" r:id="rId16"/>
    <p:sldId id="270" r:id="rId17"/>
    <p:sldId id="292" r:id="rId18"/>
    <p:sldId id="261" r:id="rId19"/>
    <p:sldId id="272" r:id="rId20"/>
    <p:sldId id="289" r:id="rId21"/>
    <p:sldId id="277" r:id="rId22"/>
    <p:sldId id="274" r:id="rId23"/>
    <p:sldId id="273" r:id="rId24"/>
    <p:sldId id="290" r:id="rId25"/>
    <p:sldId id="263" r:id="rId26"/>
    <p:sldId id="293" r:id="rId27"/>
    <p:sldId id="287" r:id="rId28"/>
    <p:sldId id="280" r:id="rId29"/>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FFF"/>
    <a:srgbClr val="E5483F"/>
    <a:srgbClr val="404040"/>
    <a:srgbClr val="EEE8F4"/>
    <a:srgbClr val="C7994C"/>
    <a:srgbClr val="59C8D6"/>
    <a:srgbClr val="FFCC63"/>
    <a:srgbClr val="EF5263"/>
    <a:srgbClr val="008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49" autoAdjust="0"/>
  </p:normalViewPr>
  <p:slideViewPr>
    <p:cSldViewPr snapToGrid="0">
      <p:cViewPr varScale="1">
        <p:scale>
          <a:sx n="67" d="100"/>
          <a:sy n="67" d="100"/>
        </p:scale>
        <p:origin x="-85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t>‹#›</a:t>
            </a:fld>
            <a:endParaRPr lang="zh-CN" altLang="en-US"/>
          </a:p>
        </p:txBody>
      </p:sp>
    </p:spTree>
    <p:extLst>
      <p:ext uri="{BB962C8B-B14F-4D97-AF65-F5344CB8AC3E}">
        <p14:creationId xmlns:p14="http://schemas.microsoft.com/office/powerpoint/2010/main" val="12611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a:t>更多模板请关注：https://haosc.taobao.com</a:t>
            </a:r>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t>1</a:t>
            </a:fld>
            <a:endParaRPr lang="zh-CN" altLang="en-US">
              <a:solidFill>
                <a:schemeClr val="tx1"/>
              </a:solidFill>
            </a:endParaRPr>
          </a:p>
        </p:txBody>
      </p:sp>
    </p:spTree>
    <p:extLst>
      <p:ext uri="{BB962C8B-B14F-4D97-AF65-F5344CB8AC3E}">
        <p14:creationId xmlns:p14="http://schemas.microsoft.com/office/powerpoint/2010/main" val="1929797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F67188B5-F242-46A8-BC70-F730184234EA}" type="slidenum">
              <a:rPr lang="zh-CN" altLang="en-US" smtClean="0"/>
              <a:t>28</a:t>
            </a:fld>
            <a:endParaRPr lang="zh-CN" altLang="en-US"/>
          </a:p>
        </p:txBody>
      </p:sp>
    </p:spTree>
    <p:extLst>
      <p:ext uri="{BB962C8B-B14F-4D97-AF65-F5344CB8AC3E}">
        <p14:creationId xmlns:p14="http://schemas.microsoft.com/office/powerpoint/2010/main" val="13871731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 name="Subtitle 2"/>
          <p:cNvSpPr>
            <a:spLocks noGrp="1"/>
          </p:cNvSpPr>
          <p:nvPr>
            <p:ph type="subTitle" idx="1" hasCustomPrompt="1"/>
          </p:nvPr>
        </p:nvSpPr>
        <p:spPr>
          <a:xfrm>
            <a:off x="5898806" y="4556672"/>
            <a:ext cx="6071161" cy="666489"/>
          </a:xfrm>
          <a:noFill/>
        </p:spPr>
        <p:txBody>
          <a:bodyPr>
            <a:normAutofit/>
          </a:bodyPr>
          <a:lstStyle>
            <a:lvl1pPr marL="0" indent="0" algn="ctr">
              <a:lnSpc>
                <a:spcPct val="150000"/>
              </a:lnSpc>
              <a:buNone/>
              <a:defRPr sz="2000">
                <a:solidFill>
                  <a:schemeClr val="accent1">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
        <p:nvSpPr>
          <p:cNvPr id="2" name="Title 1"/>
          <p:cNvSpPr>
            <a:spLocks noGrp="1"/>
          </p:cNvSpPr>
          <p:nvPr>
            <p:ph type="ctrTitle"/>
          </p:nvPr>
        </p:nvSpPr>
        <p:spPr>
          <a:xfrm>
            <a:off x="5902035" y="1330034"/>
            <a:ext cx="6096001" cy="2628595"/>
          </a:xfrm>
          <a:noFill/>
        </p:spPr>
        <p:txBody>
          <a:bodyPr anchor="ctr">
            <a:normAutofit/>
          </a:bodyPr>
          <a:lstStyle>
            <a:lvl1pPr algn="ctr">
              <a:lnSpc>
                <a:spcPct val="150000"/>
              </a:lnSpc>
              <a:defRPr sz="4400" b="1" i="0">
                <a:ln>
                  <a:noFill/>
                </a:ln>
                <a:solidFill>
                  <a:schemeClr val="tx1"/>
                </a:solidFill>
                <a:effectLst/>
              </a:defRPr>
            </a:lvl1pPr>
          </a:lstStyle>
          <a:p>
            <a:r>
              <a:rPr lang="zh-CN" altLang="en-US" dirty="0"/>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 name="Title 1"/>
          <p:cNvSpPr>
            <a:spLocks noGrp="1"/>
          </p:cNvSpPr>
          <p:nvPr>
            <p:ph type="title"/>
          </p:nvPr>
        </p:nvSpPr>
        <p:spPr>
          <a:xfrm>
            <a:off x="5929745" y="1021579"/>
            <a:ext cx="6088560" cy="2882900"/>
          </a:xfrm>
        </p:spPr>
        <p:txBody>
          <a:bodyPr anchor="ctr"/>
          <a:lstStyle>
            <a:lvl1pPr algn="ctr">
              <a:lnSpc>
                <a:spcPct val="150000"/>
              </a:lnSpc>
              <a:defRPr sz="4800" b="0">
                <a:ln>
                  <a:noFill/>
                </a:ln>
                <a:solidFill>
                  <a:schemeClr val="accent1">
                    <a:lumMod val="20000"/>
                    <a:lumOff val="80000"/>
                  </a:schemeClr>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5931921" y="4041003"/>
            <a:ext cx="6086384" cy="917032"/>
          </a:xfrm>
        </p:spPr>
        <p:txBody>
          <a:bodyPr/>
          <a:lstStyle>
            <a:lvl1pPr marL="0" indent="0" algn="ctr">
              <a:lnSpc>
                <a:spcPct val="150000"/>
              </a:lnSpc>
              <a:buNone/>
              <a:defRPr sz="2800">
                <a:ln>
                  <a:noFill/>
                </a:ln>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11"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EEE8F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a:p>
        </p:txBody>
      </p:sp>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27" name="Text Placeholder 2"/>
          <p:cNvSpPr>
            <a:spLocks noGrp="1"/>
          </p:cNvSpPr>
          <p:nvPr>
            <p:ph type="body" idx="1"/>
          </p:nvPr>
        </p:nvSpPr>
        <p:spPr bwMode="auto">
          <a:xfrm>
            <a:off x="754063" y="1585055"/>
            <a:ext cx="10680700" cy="47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t>2018/5/26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t>‹#›</a:t>
            </a:fld>
            <a:endParaRPr lang="zh-CN" altLang="en-US"/>
          </a:p>
        </p:txBody>
      </p:sp>
      <p:sp>
        <p:nvSpPr>
          <p:cNvPr id="1031" name="Title Placeholder 1"/>
          <p:cNvSpPr>
            <a:spLocks noGrp="1"/>
          </p:cNvSpPr>
          <p:nvPr>
            <p:ph type="title"/>
          </p:nvPr>
        </p:nvSpPr>
        <p:spPr bwMode="auto">
          <a:xfrm>
            <a:off x="2881745" y="243605"/>
            <a:ext cx="8214086"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36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Layout" Target="../slideLayouts/slideLayout6.xml"/><Relationship Id="rId4" Type="http://schemas.openxmlformats.org/officeDocument/2006/relationships/tags" Target="../tags/tag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tags" Target="../tags/tag53.xml"/><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tags" Target="../tags/tag52.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5" Type="http://schemas.openxmlformats.org/officeDocument/2006/relationships/tags" Target="../tags/tag45.xml"/><Relationship Id="rId15" Type="http://schemas.openxmlformats.org/officeDocument/2006/relationships/slideLayout" Target="../slideLayouts/slideLayout6.xml"/><Relationship Id="rId10" Type="http://schemas.openxmlformats.org/officeDocument/2006/relationships/tags" Target="../tags/tag50.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tags" Target="../tags/tag5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Layout" Target="../slideLayouts/slideLayout6.xml"/><Relationship Id="rId4" Type="http://schemas.openxmlformats.org/officeDocument/2006/relationships/tags" Target="../tags/tag58.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3.xml"/><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slideLayout" Target="../slideLayouts/slideLayout7.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tags" Target="../tags/tag2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s>
</file>

<file path=ppt/slides/_rels/slide20.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slideLayout" Target="../slideLayouts/slideLayout6.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tags" Target="../tags/tag72.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image" Target="../media/image3.png"/><Relationship Id="rId5" Type="http://schemas.openxmlformats.org/officeDocument/2006/relationships/tags" Target="../tags/tag69.xml"/><Relationship Id="rId10" Type="http://schemas.openxmlformats.org/officeDocument/2006/relationships/slideLayout" Target="../slideLayouts/slideLayout6.xml"/><Relationship Id="rId4" Type="http://schemas.openxmlformats.org/officeDocument/2006/relationships/tags" Target="../tags/tag68.xml"/><Relationship Id="rId9" Type="http://schemas.openxmlformats.org/officeDocument/2006/relationships/tags" Target="../tags/tag7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tags" Target="../tags/tag76.xml"/><Relationship Id="rId7" Type="http://schemas.openxmlformats.org/officeDocument/2006/relationships/slideLayout" Target="../slideLayouts/slideLayout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Layout" Target="../slideLayouts/slideLayout6.xml"/><Relationship Id="rId4" Type="http://schemas.openxmlformats.org/officeDocument/2006/relationships/tags" Target="../tags/tag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p:txBody>
          <a:bodyPr/>
          <a:lstStyle/>
          <a:p>
            <a:r>
              <a:rPr dirty="0" err="1">
                <a:latin typeface="+mn-ea"/>
              </a:rPr>
              <a:t>讲课人</a:t>
            </a:r>
            <a:r>
              <a:rPr dirty="0" smtClean="0">
                <a:latin typeface="+mn-ea"/>
              </a:rPr>
              <a:t>：</a:t>
            </a:r>
            <a:r>
              <a:rPr lang="en-US" dirty="0" smtClean="0">
                <a:latin typeface="+mn-ea"/>
              </a:rPr>
              <a:t>    </a:t>
            </a:r>
            <a:r>
              <a:rPr dirty="0" smtClean="0">
                <a:latin typeface="+mn-ea"/>
              </a:rPr>
              <a:t>时间</a:t>
            </a:r>
            <a:r>
              <a:rPr dirty="0">
                <a:latin typeface="+mn-ea"/>
              </a:rPr>
              <a:t>：</a:t>
            </a:r>
            <a:r>
              <a:rPr dirty="0" smtClean="0">
                <a:latin typeface="+mn-ea"/>
              </a:rPr>
              <a:t>201</a:t>
            </a:r>
            <a:r>
              <a:rPr lang="en-US" dirty="0" smtClean="0">
                <a:latin typeface="+mn-ea"/>
              </a:rPr>
              <a:t>8</a:t>
            </a:r>
            <a:r>
              <a:rPr dirty="0" smtClean="0">
                <a:latin typeface="+mn-ea"/>
              </a:rPr>
              <a:t>年</a:t>
            </a:r>
            <a:r>
              <a:rPr dirty="0">
                <a:latin typeface="+mn-ea"/>
              </a:rPr>
              <a:t>12月30日</a:t>
            </a:r>
          </a:p>
        </p:txBody>
      </p:sp>
      <p:sp>
        <p:nvSpPr>
          <p:cNvPr id="6146" name="标题 5"/>
          <p:cNvSpPr>
            <a:spLocks noGrp="1"/>
          </p:cNvSpPr>
          <p:nvPr>
            <p:ph type="ctrTitle"/>
          </p:nvPr>
        </p:nvSpPr>
        <p:spPr/>
        <p:txBody>
          <a:bodyPr>
            <a:noAutofit/>
          </a:bodyPr>
          <a:lstStyle/>
          <a:p>
            <a:r>
              <a:rPr lang="zh-CN" altLang="en-US" sz="6000" dirty="0"/>
              <a:t>教育教学</a:t>
            </a:r>
            <a:r>
              <a:rPr lang="en-US" altLang="zh-CN" sz="6000" dirty="0"/>
              <a:t/>
            </a:r>
            <a:br>
              <a:rPr lang="en-US" altLang="zh-CN" sz="6000" dirty="0"/>
            </a:br>
            <a:r>
              <a:rPr lang="zh-CN" altLang="en-US" sz="6000" dirty="0"/>
              <a:t>粉笔撕纸模板</a:t>
            </a:r>
          </a:p>
        </p:txBody>
      </p:sp>
      <p:sp>
        <p:nvSpPr>
          <p:cNvPr id="4" name="任意多边形 11"/>
          <p:cNvSpPr/>
          <p:nvPr>
            <p:custDataLst>
              <p:tags r:id="rId1"/>
            </p:custDataLst>
          </p:nvPr>
        </p:nvSpPr>
        <p:spPr>
          <a:xfrm>
            <a:off x="1250471" y="1071432"/>
            <a:ext cx="861287" cy="844875"/>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年</a:t>
            </a:r>
          </a:p>
        </p:txBody>
      </p:sp>
      <p:sp>
        <p:nvSpPr>
          <p:cNvPr id="5" name="任意多边形 13"/>
          <p:cNvSpPr/>
          <p:nvPr>
            <p:custDataLst>
              <p:tags r:id="rId2"/>
            </p:custDataLst>
          </p:nvPr>
        </p:nvSpPr>
        <p:spPr>
          <a:xfrm>
            <a:off x="2782508" y="957286"/>
            <a:ext cx="861287" cy="844875"/>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班</a:t>
            </a:r>
          </a:p>
        </p:txBody>
      </p:sp>
      <p:sp>
        <p:nvSpPr>
          <p:cNvPr id="6" name="任意多边形 12"/>
          <p:cNvSpPr/>
          <p:nvPr>
            <p:custDataLst>
              <p:tags r:id="rId3"/>
            </p:custDataLst>
          </p:nvPr>
        </p:nvSpPr>
        <p:spPr>
          <a:xfrm rot="1162033">
            <a:off x="2055820" y="907597"/>
            <a:ext cx="861287" cy="844875"/>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二</a:t>
            </a:r>
          </a:p>
        </p:txBody>
      </p:sp>
      <p:sp>
        <p:nvSpPr>
          <p:cNvPr id="8" name="任意多边形 10"/>
          <p:cNvSpPr/>
          <p:nvPr>
            <p:custDataLst>
              <p:tags r:id="rId4"/>
            </p:custDataLst>
          </p:nvPr>
        </p:nvSpPr>
        <p:spPr>
          <a:xfrm rot="20162435">
            <a:off x="363864" y="539352"/>
            <a:ext cx="1065158" cy="1044862"/>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三</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86" name="MH_SubTitle_2"/>
          <p:cNvSpPr/>
          <p:nvPr/>
        </p:nvSpPr>
        <p:spPr>
          <a:xfrm>
            <a:off x="1753500" y="2193086"/>
            <a:ext cx="1602644" cy="1602644"/>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rPr>
              <a:t>文本</a:t>
            </a:r>
          </a:p>
        </p:txBody>
      </p:sp>
      <p:sp>
        <p:nvSpPr>
          <p:cNvPr id="87" name="MH_SubTitle_4"/>
          <p:cNvSpPr/>
          <p:nvPr/>
        </p:nvSpPr>
        <p:spPr>
          <a:xfrm>
            <a:off x="1753500" y="3806807"/>
            <a:ext cx="1602644" cy="1604491"/>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rPr>
              <a:t>文本</a:t>
            </a:r>
          </a:p>
        </p:txBody>
      </p:sp>
      <p:sp>
        <p:nvSpPr>
          <p:cNvPr id="88" name="MH_SubTitle_3"/>
          <p:cNvSpPr/>
          <p:nvPr/>
        </p:nvSpPr>
        <p:spPr>
          <a:xfrm>
            <a:off x="928176" y="2999947"/>
            <a:ext cx="1604490" cy="1604490"/>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rPr>
              <a:t>文本</a:t>
            </a:r>
          </a:p>
        </p:txBody>
      </p:sp>
      <p:sp>
        <p:nvSpPr>
          <p:cNvPr id="89" name="MH_SubTitle_1"/>
          <p:cNvSpPr/>
          <p:nvPr/>
        </p:nvSpPr>
        <p:spPr>
          <a:xfrm>
            <a:off x="2580671" y="2049069"/>
            <a:ext cx="3506245" cy="3504398"/>
          </a:xfrm>
          <a:prstGeom prst="diamond">
            <a:avLst/>
          </a:prstGeom>
          <a:solidFill>
            <a:schemeClr val="accent1">
              <a:lumMod val="75000"/>
            </a:schemeClr>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sz="4000" b="1" dirty="0">
                <a:solidFill>
                  <a:schemeClr val="bg1"/>
                </a:solidFill>
                <a:latin typeface="微软雅黑" panose="020B0503020204020204" pitchFamily="34" charset="-122"/>
                <a:ea typeface="微软雅黑" panose="020B0503020204020204" pitchFamily="34" charset="-122"/>
              </a:rPr>
              <a:t>文本</a:t>
            </a:r>
          </a:p>
        </p:txBody>
      </p:sp>
      <p:sp>
        <p:nvSpPr>
          <p:cNvPr id="90" name="MH_SubTitle_2"/>
          <p:cNvSpPr/>
          <p:nvPr/>
        </p:nvSpPr>
        <p:spPr>
          <a:xfrm flipH="1">
            <a:off x="8835857" y="2193086"/>
            <a:ext cx="1602644" cy="1602644"/>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rPr>
              <a:t>文本</a:t>
            </a:r>
          </a:p>
        </p:txBody>
      </p:sp>
      <p:sp>
        <p:nvSpPr>
          <p:cNvPr id="91" name="MH_SubTitle_4"/>
          <p:cNvSpPr/>
          <p:nvPr/>
        </p:nvSpPr>
        <p:spPr>
          <a:xfrm flipH="1">
            <a:off x="8835857" y="3806807"/>
            <a:ext cx="1602644" cy="1604491"/>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rPr>
              <a:t>文本</a:t>
            </a:r>
          </a:p>
        </p:txBody>
      </p:sp>
      <p:sp>
        <p:nvSpPr>
          <p:cNvPr id="92" name="MH_SubTitle_3"/>
          <p:cNvSpPr/>
          <p:nvPr/>
        </p:nvSpPr>
        <p:spPr>
          <a:xfrm flipH="1">
            <a:off x="9659335" y="2999947"/>
            <a:ext cx="1604490" cy="1604490"/>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rPr>
              <a:t>文本</a:t>
            </a:r>
          </a:p>
        </p:txBody>
      </p:sp>
      <p:sp>
        <p:nvSpPr>
          <p:cNvPr id="93" name="MH_SubTitle_1"/>
          <p:cNvSpPr/>
          <p:nvPr/>
        </p:nvSpPr>
        <p:spPr>
          <a:xfrm flipH="1">
            <a:off x="6105085" y="2049069"/>
            <a:ext cx="3506245" cy="3504398"/>
          </a:xfrm>
          <a:prstGeom prst="diamond">
            <a:avLst/>
          </a:prstGeom>
          <a:solidFill>
            <a:schemeClr val="accent1">
              <a:lumMod val="75000"/>
            </a:schemeClr>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sz="4000" b="1" dirty="0">
                <a:solidFill>
                  <a:schemeClr val="bg1"/>
                </a:solidFill>
                <a:latin typeface="微软雅黑" panose="020B0503020204020204" pitchFamily="34" charset="-122"/>
                <a:ea typeface="微软雅黑" panose="020B0503020204020204" pitchFamily="34" charset="-122"/>
              </a:rPr>
              <a:t>文本</a:t>
            </a:r>
          </a:p>
        </p:txBody>
      </p:sp>
      <p:sp>
        <p:nvSpPr>
          <p:cNvPr id="94" name="矩形 93"/>
          <p:cNvSpPr/>
          <p:nvPr/>
        </p:nvSpPr>
        <p:spPr>
          <a:xfrm>
            <a:off x="1327133" y="5564544"/>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95" name="矩形 94"/>
          <p:cNvSpPr/>
          <p:nvPr/>
        </p:nvSpPr>
        <p:spPr>
          <a:xfrm>
            <a:off x="6912005" y="5564544"/>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69" name="任意多边形 68"/>
          <p:cNvSpPr/>
          <p:nvPr>
            <p:custDataLst>
              <p:tags r:id="rId1"/>
            </p:custDataLst>
          </p:nvPr>
        </p:nvSpPr>
        <p:spPr>
          <a:xfrm>
            <a:off x="5253038" y="2259353"/>
            <a:ext cx="1685925" cy="3603625"/>
          </a:xfrm>
          <a:custGeom>
            <a:avLst/>
            <a:gdLst>
              <a:gd name="connsiteX0" fmla="*/ 1505916 w 1685925"/>
              <a:gd name="connsiteY0" fmla="*/ 1872344 h 3603625"/>
              <a:gd name="connsiteX1" fmla="*/ 1558755 w 1685925"/>
              <a:gd name="connsiteY1" fmla="*/ 1925185 h 3603625"/>
              <a:gd name="connsiteX2" fmla="*/ 1505916 w 1685925"/>
              <a:gd name="connsiteY2" fmla="*/ 1978025 h 3603625"/>
              <a:gd name="connsiteX3" fmla="*/ 1453079 w 1685925"/>
              <a:gd name="connsiteY3" fmla="*/ 1925185 h 3603625"/>
              <a:gd name="connsiteX4" fmla="*/ 1505916 w 1685925"/>
              <a:gd name="connsiteY4" fmla="*/ 1872344 h 3603625"/>
              <a:gd name="connsiteX5" fmla="*/ 180009 w 1685925"/>
              <a:gd name="connsiteY5" fmla="*/ 1872344 h 3603625"/>
              <a:gd name="connsiteX6" fmla="*/ 232847 w 1685925"/>
              <a:gd name="connsiteY6" fmla="*/ 1925185 h 3603625"/>
              <a:gd name="connsiteX7" fmla="*/ 180009 w 1685925"/>
              <a:gd name="connsiteY7" fmla="*/ 1978025 h 3603625"/>
              <a:gd name="connsiteX8" fmla="*/ 127171 w 1685925"/>
              <a:gd name="connsiteY8" fmla="*/ 1925185 h 3603625"/>
              <a:gd name="connsiteX9" fmla="*/ 180009 w 1685925"/>
              <a:gd name="connsiteY9" fmla="*/ 1872344 h 3603625"/>
              <a:gd name="connsiteX10" fmla="*/ 1505916 w 1685925"/>
              <a:gd name="connsiteY10" fmla="*/ 1625600 h 3603625"/>
              <a:gd name="connsiteX11" fmla="*/ 1558755 w 1685925"/>
              <a:gd name="connsiteY11" fmla="*/ 1678441 h 3603625"/>
              <a:gd name="connsiteX12" fmla="*/ 1505916 w 1685925"/>
              <a:gd name="connsiteY12" fmla="*/ 1731281 h 3603625"/>
              <a:gd name="connsiteX13" fmla="*/ 1453079 w 1685925"/>
              <a:gd name="connsiteY13" fmla="*/ 1678441 h 3603625"/>
              <a:gd name="connsiteX14" fmla="*/ 1505916 w 1685925"/>
              <a:gd name="connsiteY14" fmla="*/ 1625600 h 3603625"/>
              <a:gd name="connsiteX15" fmla="*/ 180009 w 1685925"/>
              <a:gd name="connsiteY15" fmla="*/ 1625600 h 3603625"/>
              <a:gd name="connsiteX16" fmla="*/ 232847 w 1685925"/>
              <a:gd name="connsiteY16" fmla="*/ 1678441 h 3603625"/>
              <a:gd name="connsiteX17" fmla="*/ 180009 w 1685925"/>
              <a:gd name="connsiteY17" fmla="*/ 1731281 h 3603625"/>
              <a:gd name="connsiteX18" fmla="*/ 127171 w 1685925"/>
              <a:gd name="connsiteY18" fmla="*/ 1678441 h 3603625"/>
              <a:gd name="connsiteX19" fmla="*/ 180009 w 1685925"/>
              <a:gd name="connsiteY19" fmla="*/ 1625600 h 3603625"/>
              <a:gd name="connsiteX20" fmla="*/ 851476 w 1685925"/>
              <a:gd name="connsiteY20" fmla="*/ 0 h 3603625"/>
              <a:gd name="connsiteX21" fmla="*/ 1685925 w 1685925"/>
              <a:gd name="connsiteY21" fmla="*/ 834497 h 3603625"/>
              <a:gd name="connsiteX22" fmla="*/ 1318024 w 1685925"/>
              <a:gd name="connsiteY22" fmla="*/ 1526475 h 3603625"/>
              <a:gd name="connsiteX23" fmla="*/ 1205082 w 1685925"/>
              <a:gd name="connsiteY23" fmla="*/ 1587782 h 3603625"/>
              <a:gd name="connsiteX24" fmla="*/ 1205771 w 1685925"/>
              <a:gd name="connsiteY24" fmla="*/ 1588271 h 3603625"/>
              <a:gd name="connsiteX25" fmla="*/ 1137435 w 1685925"/>
              <a:gd name="connsiteY25" fmla="*/ 1629298 h 3603625"/>
              <a:gd name="connsiteX26" fmla="*/ 1094547 w 1685925"/>
              <a:gd name="connsiteY26" fmla="*/ 1664724 h 3603625"/>
              <a:gd name="connsiteX27" fmla="*/ 1151739 w 1685925"/>
              <a:gd name="connsiteY27" fmla="*/ 1641753 h 3603625"/>
              <a:gd name="connsiteX28" fmla="*/ 1440348 w 1685925"/>
              <a:gd name="connsiteY28" fmla="*/ 1643363 h 3603625"/>
              <a:gd name="connsiteX29" fmla="*/ 1437812 w 1685925"/>
              <a:gd name="connsiteY29" fmla="*/ 1662230 h 3603625"/>
              <a:gd name="connsiteX30" fmla="*/ 1097373 w 1685925"/>
              <a:gd name="connsiteY30" fmla="*/ 1681633 h 3603625"/>
              <a:gd name="connsiteX31" fmla="*/ 1052576 w 1685925"/>
              <a:gd name="connsiteY31" fmla="*/ 1713074 h 3603625"/>
              <a:gd name="connsiteX32" fmla="*/ 1039643 w 1685925"/>
              <a:gd name="connsiteY32" fmla="*/ 1730968 h 3603625"/>
              <a:gd name="connsiteX33" fmla="*/ 1022277 w 1685925"/>
              <a:gd name="connsiteY33" fmla="*/ 1766087 h 3603625"/>
              <a:gd name="connsiteX34" fmla="*/ 1016919 w 1685925"/>
              <a:gd name="connsiteY34" fmla="*/ 1801813 h 3603625"/>
              <a:gd name="connsiteX35" fmla="*/ 1022277 w 1685925"/>
              <a:gd name="connsiteY35" fmla="*/ 1837539 h 3603625"/>
              <a:gd name="connsiteX36" fmla="*/ 1039643 w 1685925"/>
              <a:gd name="connsiteY36" fmla="*/ 1872657 h 3603625"/>
              <a:gd name="connsiteX37" fmla="*/ 1052576 w 1685925"/>
              <a:gd name="connsiteY37" fmla="*/ 1890551 h 3603625"/>
              <a:gd name="connsiteX38" fmla="*/ 1097373 w 1685925"/>
              <a:gd name="connsiteY38" fmla="*/ 1921993 h 3603625"/>
              <a:gd name="connsiteX39" fmla="*/ 1437812 w 1685925"/>
              <a:gd name="connsiteY39" fmla="*/ 1941395 h 3603625"/>
              <a:gd name="connsiteX40" fmla="*/ 1440348 w 1685925"/>
              <a:gd name="connsiteY40" fmla="*/ 1960263 h 3603625"/>
              <a:gd name="connsiteX41" fmla="*/ 1151739 w 1685925"/>
              <a:gd name="connsiteY41" fmla="*/ 1961872 h 3603625"/>
              <a:gd name="connsiteX42" fmla="*/ 1094547 w 1685925"/>
              <a:gd name="connsiteY42" fmla="*/ 1938902 h 3603625"/>
              <a:gd name="connsiteX43" fmla="*/ 1137435 w 1685925"/>
              <a:gd name="connsiteY43" fmla="*/ 1974327 h 3603625"/>
              <a:gd name="connsiteX44" fmla="*/ 1205771 w 1685925"/>
              <a:gd name="connsiteY44" fmla="*/ 2015354 h 3603625"/>
              <a:gd name="connsiteX45" fmla="*/ 1205082 w 1685925"/>
              <a:gd name="connsiteY45" fmla="*/ 2015843 h 3603625"/>
              <a:gd name="connsiteX46" fmla="*/ 1318024 w 1685925"/>
              <a:gd name="connsiteY46" fmla="*/ 2077151 h 3603625"/>
              <a:gd name="connsiteX47" fmla="*/ 1685925 w 1685925"/>
              <a:gd name="connsiteY47" fmla="*/ 2769128 h 3603625"/>
              <a:gd name="connsiteX48" fmla="*/ 851476 w 1685925"/>
              <a:gd name="connsiteY48" fmla="*/ 3603625 h 3603625"/>
              <a:gd name="connsiteX49" fmla="*/ 843089 w 1685925"/>
              <a:gd name="connsiteY49" fmla="*/ 3602780 h 3603625"/>
              <a:gd name="connsiteX50" fmla="*/ 843089 w 1685925"/>
              <a:gd name="connsiteY50" fmla="*/ 3585823 h 3603625"/>
              <a:gd name="connsiteX51" fmla="*/ 851476 w 1685925"/>
              <a:gd name="connsiteY51" fmla="*/ 3586668 h 3603625"/>
              <a:gd name="connsiteX52" fmla="*/ 1668969 w 1685925"/>
              <a:gd name="connsiteY52" fmla="*/ 2769128 h 3603625"/>
              <a:gd name="connsiteX53" fmla="*/ 1308545 w 1685925"/>
              <a:gd name="connsiteY53" fmla="*/ 2091210 h 3603625"/>
              <a:gd name="connsiteX54" fmla="*/ 1189757 w 1685925"/>
              <a:gd name="connsiteY54" fmla="*/ 2026731 h 3603625"/>
              <a:gd name="connsiteX55" fmla="*/ 1188738 w 1685925"/>
              <a:gd name="connsiteY55" fmla="*/ 2027456 h 3603625"/>
              <a:gd name="connsiteX56" fmla="*/ 1065384 w 1685925"/>
              <a:gd name="connsiteY56" fmla="*/ 1937143 h 3603625"/>
              <a:gd name="connsiteX57" fmla="*/ 1034775 w 1685925"/>
              <a:gd name="connsiteY57" fmla="*/ 1898683 h 3603625"/>
              <a:gd name="connsiteX58" fmla="*/ 1034217 w 1685925"/>
              <a:gd name="connsiteY58" fmla="*/ 1898257 h 3603625"/>
              <a:gd name="connsiteX59" fmla="*/ 1033002 w 1685925"/>
              <a:gd name="connsiteY59" fmla="*/ 1896457 h 3603625"/>
              <a:gd name="connsiteX60" fmla="*/ 1026488 w 1685925"/>
              <a:gd name="connsiteY60" fmla="*/ 1888271 h 3603625"/>
              <a:gd name="connsiteX61" fmla="*/ 1024230 w 1685925"/>
              <a:gd name="connsiteY61" fmla="*/ 1883452 h 3603625"/>
              <a:gd name="connsiteX62" fmla="*/ 1006805 w 1685925"/>
              <a:gd name="connsiteY62" fmla="*/ 1857621 h 3603625"/>
              <a:gd name="connsiteX63" fmla="*/ 996707 w 1685925"/>
              <a:gd name="connsiteY63" fmla="*/ 1812525 h 3603625"/>
              <a:gd name="connsiteX64" fmla="*/ 998209 w 1685925"/>
              <a:gd name="connsiteY64" fmla="*/ 1801813 h 3603625"/>
              <a:gd name="connsiteX65" fmla="*/ 996707 w 1685925"/>
              <a:gd name="connsiteY65" fmla="*/ 1791101 h 3603625"/>
              <a:gd name="connsiteX66" fmla="*/ 1006805 w 1685925"/>
              <a:gd name="connsiteY66" fmla="*/ 1746004 h 3603625"/>
              <a:gd name="connsiteX67" fmla="*/ 1024230 w 1685925"/>
              <a:gd name="connsiteY67" fmla="*/ 1720174 h 3603625"/>
              <a:gd name="connsiteX68" fmla="*/ 1026488 w 1685925"/>
              <a:gd name="connsiteY68" fmla="*/ 1715354 h 3603625"/>
              <a:gd name="connsiteX69" fmla="*/ 1033002 w 1685925"/>
              <a:gd name="connsiteY69" fmla="*/ 1707169 h 3603625"/>
              <a:gd name="connsiteX70" fmla="*/ 1034217 w 1685925"/>
              <a:gd name="connsiteY70" fmla="*/ 1705369 h 3603625"/>
              <a:gd name="connsiteX71" fmla="*/ 1034775 w 1685925"/>
              <a:gd name="connsiteY71" fmla="*/ 1704942 h 3603625"/>
              <a:gd name="connsiteX72" fmla="*/ 1065384 w 1685925"/>
              <a:gd name="connsiteY72" fmla="*/ 1666482 h 3603625"/>
              <a:gd name="connsiteX73" fmla="*/ 1188738 w 1685925"/>
              <a:gd name="connsiteY73" fmla="*/ 1576170 h 3603625"/>
              <a:gd name="connsiteX74" fmla="*/ 1189757 w 1685925"/>
              <a:gd name="connsiteY74" fmla="*/ 1576894 h 3603625"/>
              <a:gd name="connsiteX75" fmla="*/ 1308545 w 1685925"/>
              <a:gd name="connsiteY75" fmla="*/ 1512415 h 3603625"/>
              <a:gd name="connsiteX76" fmla="*/ 1668969 w 1685925"/>
              <a:gd name="connsiteY76" fmla="*/ 834497 h 3603625"/>
              <a:gd name="connsiteX77" fmla="*/ 851476 w 1685925"/>
              <a:gd name="connsiteY77" fmla="*/ 16957 h 3603625"/>
              <a:gd name="connsiteX78" fmla="*/ 843089 w 1685925"/>
              <a:gd name="connsiteY78" fmla="*/ 17803 h 3603625"/>
              <a:gd name="connsiteX79" fmla="*/ 843089 w 1685925"/>
              <a:gd name="connsiteY79" fmla="*/ 846 h 3603625"/>
              <a:gd name="connsiteX80" fmla="*/ 834450 w 1685925"/>
              <a:gd name="connsiteY80" fmla="*/ 0 h 3603625"/>
              <a:gd name="connsiteX81" fmla="*/ 842837 w 1685925"/>
              <a:gd name="connsiteY81" fmla="*/ 846 h 3603625"/>
              <a:gd name="connsiteX82" fmla="*/ 842837 w 1685925"/>
              <a:gd name="connsiteY82" fmla="*/ 17803 h 3603625"/>
              <a:gd name="connsiteX83" fmla="*/ 834450 w 1685925"/>
              <a:gd name="connsiteY83" fmla="*/ 16957 h 3603625"/>
              <a:gd name="connsiteX84" fmla="*/ 16956 w 1685925"/>
              <a:gd name="connsiteY84" fmla="*/ 834497 h 3603625"/>
              <a:gd name="connsiteX85" fmla="*/ 377381 w 1685925"/>
              <a:gd name="connsiteY85" fmla="*/ 1512415 h 3603625"/>
              <a:gd name="connsiteX86" fmla="*/ 496168 w 1685925"/>
              <a:gd name="connsiteY86" fmla="*/ 1576894 h 3603625"/>
              <a:gd name="connsiteX87" fmla="*/ 497188 w 1685925"/>
              <a:gd name="connsiteY87" fmla="*/ 1576170 h 3603625"/>
              <a:gd name="connsiteX88" fmla="*/ 620541 w 1685925"/>
              <a:gd name="connsiteY88" fmla="*/ 1666482 h 3603625"/>
              <a:gd name="connsiteX89" fmla="*/ 651151 w 1685925"/>
              <a:gd name="connsiteY89" fmla="*/ 1704942 h 3603625"/>
              <a:gd name="connsiteX90" fmla="*/ 651709 w 1685925"/>
              <a:gd name="connsiteY90" fmla="*/ 1705369 h 3603625"/>
              <a:gd name="connsiteX91" fmla="*/ 652923 w 1685925"/>
              <a:gd name="connsiteY91" fmla="*/ 1707169 h 3603625"/>
              <a:gd name="connsiteX92" fmla="*/ 659438 w 1685925"/>
              <a:gd name="connsiteY92" fmla="*/ 1715354 h 3603625"/>
              <a:gd name="connsiteX93" fmla="*/ 661696 w 1685925"/>
              <a:gd name="connsiteY93" fmla="*/ 1720173 h 3603625"/>
              <a:gd name="connsiteX94" fmla="*/ 679120 w 1685925"/>
              <a:gd name="connsiteY94" fmla="*/ 1746004 h 3603625"/>
              <a:gd name="connsiteX95" fmla="*/ 689218 w 1685925"/>
              <a:gd name="connsiteY95" fmla="*/ 1791101 h 3603625"/>
              <a:gd name="connsiteX96" fmla="*/ 687716 w 1685925"/>
              <a:gd name="connsiteY96" fmla="*/ 1801813 h 3603625"/>
              <a:gd name="connsiteX97" fmla="*/ 689218 w 1685925"/>
              <a:gd name="connsiteY97" fmla="*/ 1812525 h 3603625"/>
              <a:gd name="connsiteX98" fmla="*/ 679120 w 1685925"/>
              <a:gd name="connsiteY98" fmla="*/ 1857621 h 3603625"/>
              <a:gd name="connsiteX99" fmla="*/ 661696 w 1685925"/>
              <a:gd name="connsiteY99" fmla="*/ 1883452 h 3603625"/>
              <a:gd name="connsiteX100" fmla="*/ 659438 w 1685925"/>
              <a:gd name="connsiteY100" fmla="*/ 1888271 h 3603625"/>
              <a:gd name="connsiteX101" fmla="*/ 652923 w 1685925"/>
              <a:gd name="connsiteY101" fmla="*/ 1896457 h 3603625"/>
              <a:gd name="connsiteX102" fmla="*/ 651709 w 1685925"/>
              <a:gd name="connsiteY102" fmla="*/ 1898257 h 3603625"/>
              <a:gd name="connsiteX103" fmla="*/ 651151 w 1685925"/>
              <a:gd name="connsiteY103" fmla="*/ 1898683 h 3603625"/>
              <a:gd name="connsiteX104" fmla="*/ 620541 w 1685925"/>
              <a:gd name="connsiteY104" fmla="*/ 1937143 h 3603625"/>
              <a:gd name="connsiteX105" fmla="*/ 497188 w 1685925"/>
              <a:gd name="connsiteY105" fmla="*/ 2027456 h 3603625"/>
              <a:gd name="connsiteX106" fmla="*/ 496168 w 1685925"/>
              <a:gd name="connsiteY106" fmla="*/ 2026731 h 3603625"/>
              <a:gd name="connsiteX107" fmla="*/ 377381 w 1685925"/>
              <a:gd name="connsiteY107" fmla="*/ 2091210 h 3603625"/>
              <a:gd name="connsiteX108" fmla="*/ 16956 w 1685925"/>
              <a:gd name="connsiteY108" fmla="*/ 2769128 h 3603625"/>
              <a:gd name="connsiteX109" fmla="*/ 834450 w 1685925"/>
              <a:gd name="connsiteY109" fmla="*/ 3586668 h 3603625"/>
              <a:gd name="connsiteX110" fmla="*/ 842837 w 1685925"/>
              <a:gd name="connsiteY110" fmla="*/ 3585823 h 3603625"/>
              <a:gd name="connsiteX111" fmla="*/ 842837 w 1685925"/>
              <a:gd name="connsiteY111" fmla="*/ 3602780 h 3603625"/>
              <a:gd name="connsiteX112" fmla="*/ 834450 w 1685925"/>
              <a:gd name="connsiteY112" fmla="*/ 3603625 h 3603625"/>
              <a:gd name="connsiteX113" fmla="*/ 0 w 1685925"/>
              <a:gd name="connsiteY113" fmla="*/ 2769128 h 3603625"/>
              <a:gd name="connsiteX114" fmla="*/ 367901 w 1685925"/>
              <a:gd name="connsiteY114" fmla="*/ 2077151 h 3603625"/>
              <a:gd name="connsiteX115" fmla="*/ 480844 w 1685925"/>
              <a:gd name="connsiteY115" fmla="*/ 2015843 h 3603625"/>
              <a:gd name="connsiteX116" fmla="*/ 480154 w 1685925"/>
              <a:gd name="connsiteY116" fmla="*/ 2015354 h 3603625"/>
              <a:gd name="connsiteX117" fmla="*/ 548490 w 1685925"/>
              <a:gd name="connsiteY117" fmla="*/ 1974327 h 3603625"/>
              <a:gd name="connsiteX118" fmla="*/ 591378 w 1685925"/>
              <a:gd name="connsiteY118" fmla="*/ 1938902 h 3603625"/>
              <a:gd name="connsiteX119" fmla="*/ 534187 w 1685925"/>
              <a:gd name="connsiteY119" fmla="*/ 1961872 h 3603625"/>
              <a:gd name="connsiteX120" fmla="*/ 245577 w 1685925"/>
              <a:gd name="connsiteY120" fmla="*/ 1960263 h 3603625"/>
              <a:gd name="connsiteX121" fmla="*/ 248113 w 1685925"/>
              <a:gd name="connsiteY121" fmla="*/ 1941395 h 3603625"/>
              <a:gd name="connsiteX122" fmla="*/ 588553 w 1685925"/>
              <a:gd name="connsiteY122" fmla="*/ 1921993 h 3603625"/>
              <a:gd name="connsiteX123" fmla="*/ 633350 w 1685925"/>
              <a:gd name="connsiteY123" fmla="*/ 1890551 h 3603625"/>
              <a:gd name="connsiteX124" fmla="*/ 646282 w 1685925"/>
              <a:gd name="connsiteY124" fmla="*/ 1872657 h 3603625"/>
              <a:gd name="connsiteX125" fmla="*/ 663648 w 1685925"/>
              <a:gd name="connsiteY125" fmla="*/ 1837539 h 3603625"/>
              <a:gd name="connsiteX126" fmla="*/ 669006 w 1685925"/>
              <a:gd name="connsiteY126" fmla="*/ 1801813 h 3603625"/>
              <a:gd name="connsiteX127" fmla="*/ 663648 w 1685925"/>
              <a:gd name="connsiteY127" fmla="*/ 1766087 h 3603625"/>
              <a:gd name="connsiteX128" fmla="*/ 646282 w 1685925"/>
              <a:gd name="connsiteY128" fmla="*/ 1730968 h 3603625"/>
              <a:gd name="connsiteX129" fmla="*/ 633350 w 1685925"/>
              <a:gd name="connsiteY129" fmla="*/ 1713074 h 3603625"/>
              <a:gd name="connsiteX130" fmla="*/ 588553 w 1685925"/>
              <a:gd name="connsiteY130" fmla="*/ 1681633 h 3603625"/>
              <a:gd name="connsiteX131" fmla="*/ 248113 w 1685925"/>
              <a:gd name="connsiteY131" fmla="*/ 1662230 h 3603625"/>
              <a:gd name="connsiteX132" fmla="*/ 245577 w 1685925"/>
              <a:gd name="connsiteY132" fmla="*/ 1643363 h 3603625"/>
              <a:gd name="connsiteX133" fmla="*/ 534187 w 1685925"/>
              <a:gd name="connsiteY133" fmla="*/ 1641753 h 3603625"/>
              <a:gd name="connsiteX134" fmla="*/ 591378 w 1685925"/>
              <a:gd name="connsiteY134" fmla="*/ 1664724 h 3603625"/>
              <a:gd name="connsiteX135" fmla="*/ 548490 w 1685925"/>
              <a:gd name="connsiteY135" fmla="*/ 1629298 h 3603625"/>
              <a:gd name="connsiteX136" fmla="*/ 480154 w 1685925"/>
              <a:gd name="connsiteY136" fmla="*/ 1588271 h 3603625"/>
              <a:gd name="connsiteX137" fmla="*/ 480844 w 1685925"/>
              <a:gd name="connsiteY137" fmla="*/ 1587782 h 3603625"/>
              <a:gd name="connsiteX138" fmla="*/ 367901 w 1685925"/>
              <a:gd name="connsiteY138" fmla="*/ 1526475 h 3603625"/>
              <a:gd name="connsiteX139" fmla="*/ 0 w 1685925"/>
              <a:gd name="connsiteY139" fmla="*/ 834497 h 3603625"/>
              <a:gd name="connsiteX140" fmla="*/ 834450 w 1685925"/>
              <a:gd name="connsiteY140" fmla="*/ 0 h 360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85925" h="3603625">
                <a:moveTo>
                  <a:pt x="1505916" y="1872344"/>
                </a:moveTo>
                <a:cubicBezTo>
                  <a:pt x="1535098" y="1872344"/>
                  <a:pt x="1558755" y="1896001"/>
                  <a:pt x="1558755" y="1925185"/>
                </a:cubicBezTo>
                <a:cubicBezTo>
                  <a:pt x="1558755" y="1954367"/>
                  <a:pt x="1535098" y="1978025"/>
                  <a:pt x="1505916" y="1978025"/>
                </a:cubicBezTo>
                <a:cubicBezTo>
                  <a:pt x="1476735" y="1978025"/>
                  <a:pt x="1453079" y="1954367"/>
                  <a:pt x="1453079" y="1925185"/>
                </a:cubicBezTo>
                <a:cubicBezTo>
                  <a:pt x="1453079" y="1896001"/>
                  <a:pt x="1476735" y="1872344"/>
                  <a:pt x="1505916" y="1872344"/>
                </a:cubicBezTo>
                <a:close/>
                <a:moveTo>
                  <a:pt x="180009" y="1872344"/>
                </a:moveTo>
                <a:cubicBezTo>
                  <a:pt x="209190" y="1872344"/>
                  <a:pt x="232847" y="1896001"/>
                  <a:pt x="232847" y="1925185"/>
                </a:cubicBezTo>
                <a:cubicBezTo>
                  <a:pt x="232847" y="1954367"/>
                  <a:pt x="209190" y="1978025"/>
                  <a:pt x="180009" y="1978025"/>
                </a:cubicBezTo>
                <a:cubicBezTo>
                  <a:pt x="150827" y="1978025"/>
                  <a:pt x="127171" y="1954367"/>
                  <a:pt x="127171" y="1925185"/>
                </a:cubicBezTo>
                <a:cubicBezTo>
                  <a:pt x="127171" y="1896001"/>
                  <a:pt x="150827" y="1872344"/>
                  <a:pt x="180009" y="1872344"/>
                </a:cubicBezTo>
                <a:close/>
                <a:moveTo>
                  <a:pt x="1505916" y="1625600"/>
                </a:moveTo>
                <a:cubicBezTo>
                  <a:pt x="1535098" y="1625600"/>
                  <a:pt x="1558755" y="1649258"/>
                  <a:pt x="1558755" y="1678441"/>
                </a:cubicBezTo>
                <a:cubicBezTo>
                  <a:pt x="1558755" y="1707625"/>
                  <a:pt x="1535098" y="1731281"/>
                  <a:pt x="1505916" y="1731281"/>
                </a:cubicBezTo>
                <a:cubicBezTo>
                  <a:pt x="1476735" y="1731281"/>
                  <a:pt x="1453079" y="1707625"/>
                  <a:pt x="1453079" y="1678441"/>
                </a:cubicBezTo>
                <a:cubicBezTo>
                  <a:pt x="1453079" y="1649258"/>
                  <a:pt x="1476735" y="1625600"/>
                  <a:pt x="1505916" y="1625600"/>
                </a:cubicBezTo>
                <a:close/>
                <a:moveTo>
                  <a:pt x="180009" y="1625600"/>
                </a:moveTo>
                <a:cubicBezTo>
                  <a:pt x="209190" y="1625600"/>
                  <a:pt x="232847" y="1649258"/>
                  <a:pt x="232847" y="1678441"/>
                </a:cubicBezTo>
                <a:cubicBezTo>
                  <a:pt x="232847" y="1707625"/>
                  <a:pt x="209190" y="1731281"/>
                  <a:pt x="180009" y="1731281"/>
                </a:cubicBezTo>
                <a:cubicBezTo>
                  <a:pt x="150827" y="1731281"/>
                  <a:pt x="127171" y="1707625"/>
                  <a:pt x="127171" y="1678441"/>
                </a:cubicBezTo>
                <a:cubicBezTo>
                  <a:pt x="127171" y="1649258"/>
                  <a:pt x="150827" y="1625600"/>
                  <a:pt x="180009" y="1625600"/>
                </a:cubicBezTo>
                <a:close/>
                <a:moveTo>
                  <a:pt x="851476" y="0"/>
                </a:moveTo>
                <a:cubicBezTo>
                  <a:pt x="1312330" y="0"/>
                  <a:pt x="1685925" y="373616"/>
                  <a:pt x="1685925" y="834497"/>
                </a:cubicBezTo>
                <a:cubicBezTo>
                  <a:pt x="1685925" y="1122548"/>
                  <a:pt x="1539990" y="1376510"/>
                  <a:pt x="1318024" y="1526475"/>
                </a:cubicBezTo>
                <a:lnTo>
                  <a:pt x="1205082" y="1587782"/>
                </a:lnTo>
                <a:lnTo>
                  <a:pt x="1205771" y="1588271"/>
                </a:lnTo>
                <a:cubicBezTo>
                  <a:pt x="1180610" y="1601218"/>
                  <a:pt x="1157803" y="1614981"/>
                  <a:pt x="1137435" y="1629298"/>
                </a:cubicBezTo>
                <a:lnTo>
                  <a:pt x="1094547" y="1664724"/>
                </a:lnTo>
                <a:lnTo>
                  <a:pt x="1151739" y="1641753"/>
                </a:lnTo>
                <a:cubicBezTo>
                  <a:pt x="1232229" y="1619938"/>
                  <a:pt x="1335061" y="1619970"/>
                  <a:pt x="1440348" y="1643363"/>
                </a:cubicBezTo>
                <a:lnTo>
                  <a:pt x="1437812" y="1662230"/>
                </a:lnTo>
                <a:cubicBezTo>
                  <a:pt x="1305888" y="1632538"/>
                  <a:pt x="1178047" y="1639824"/>
                  <a:pt x="1097373" y="1681633"/>
                </a:cubicBezTo>
                <a:cubicBezTo>
                  <a:pt x="1079436" y="1690928"/>
                  <a:pt x="1064532" y="1701496"/>
                  <a:pt x="1052576" y="1713074"/>
                </a:cubicBezTo>
                <a:lnTo>
                  <a:pt x="1039643" y="1730968"/>
                </a:lnTo>
                <a:lnTo>
                  <a:pt x="1022277" y="1766087"/>
                </a:lnTo>
                <a:lnTo>
                  <a:pt x="1016919" y="1801813"/>
                </a:lnTo>
                <a:lnTo>
                  <a:pt x="1022277" y="1837539"/>
                </a:lnTo>
                <a:lnTo>
                  <a:pt x="1039643" y="1872657"/>
                </a:lnTo>
                <a:lnTo>
                  <a:pt x="1052576" y="1890551"/>
                </a:lnTo>
                <a:cubicBezTo>
                  <a:pt x="1064532" y="1902130"/>
                  <a:pt x="1079436" y="1912697"/>
                  <a:pt x="1097373" y="1921993"/>
                </a:cubicBezTo>
                <a:cubicBezTo>
                  <a:pt x="1178047" y="1963801"/>
                  <a:pt x="1305888" y="1971087"/>
                  <a:pt x="1437812" y="1941395"/>
                </a:cubicBezTo>
                <a:lnTo>
                  <a:pt x="1440348" y="1960263"/>
                </a:lnTo>
                <a:cubicBezTo>
                  <a:pt x="1335061" y="1983655"/>
                  <a:pt x="1232229" y="1983687"/>
                  <a:pt x="1151739" y="1961872"/>
                </a:cubicBezTo>
                <a:lnTo>
                  <a:pt x="1094547" y="1938902"/>
                </a:lnTo>
                <a:lnTo>
                  <a:pt x="1137435" y="1974327"/>
                </a:lnTo>
                <a:cubicBezTo>
                  <a:pt x="1157803" y="1988644"/>
                  <a:pt x="1180610" y="2002407"/>
                  <a:pt x="1205771" y="2015354"/>
                </a:cubicBezTo>
                <a:lnTo>
                  <a:pt x="1205082" y="2015843"/>
                </a:lnTo>
                <a:lnTo>
                  <a:pt x="1318024" y="2077151"/>
                </a:lnTo>
                <a:cubicBezTo>
                  <a:pt x="1539990" y="2227115"/>
                  <a:pt x="1685925" y="2481077"/>
                  <a:pt x="1685925" y="2769128"/>
                </a:cubicBezTo>
                <a:cubicBezTo>
                  <a:pt x="1685925" y="3230009"/>
                  <a:pt x="1312330" y="3603625"/>
                  <a:pt x="851476" y="3603625"/>
                </a:cubicBezTo>
                <a:lnTo>
                  <a:pt x="843089" y="3602780"/>
                </a:lnTo>
                <a:lnTo>
                  <a:pt x="843089" y="3585823"/>
                </a:lnTo>
                <a:lnTo>
                  <a:pt x="851476" y="3586668"/>
                </a:lnTo>
                <a:cubicBezTo>
                  <a:pt x="1302965" y="3586668"/>
                  <a:pt x="1668969" y="3220644"/>
                  <a:pt x="1668969" y="2769128"/>
                </a:cubicBezTo>
                <a:cubicBezTo>
                  <a:pt x="1668969" y="2486932"/>
                  <a:pt x="1525999" y="2238129"/>
                  <a:pt x="1308545" y="2091210"/>
                </a:cubicBezTo>
                <a:lnTo>
                  <a:pt x="1189757" y="2026731"/>
                </a:lnTo>
                <a:lnTo>
                  <a:pt x="1188738" y="2027456"/>
                </a:lnTo>
                <a:cubicBezTo>
                  <a:pt x="1137823" y="2000070"/>
                  <a:pt x="1096487" y="1969255"/>
                  <a:pt x="1065384" y="1937143"/>
                </a:cubicBezTo>
                <a:lnTo>
                  <a:pt x="1034775" y="1898683"/>
                </a:lnTo>
                <a:lnTo>
                  <a:pt x="1034217" y="1898257"/>
                </a:lnTo>
                <a:lnTo>
                  <a:pt x="1033002" y="1896457"/>
                </a:lnTo>
                <a:lnTo>
                  <a:pt x="1026488" y="1888271"/>
                </a:lnTo>
                <a:lnTo>
                  <a:pt x="1024230" y="1883452"/>
                </a:lnTo>
                <a:lnTo>
                  <a:pt x="1006805" y="1857621"/>
                </a:lnTo>
                <a:cubicBezTo>
                  <a:pt x="1000581" y="1843243"/>
                  <a:pt x="997242" y="1828122"/>
                  <a:pt x="996707" y="1812525"/>
                </a:cubicBezTo>
                <a:lnTo>
                  <a:pt x="998209" y="1801813"/>
                </a:lnTo>
                <a:lnTo>
                  <a:pt x="996707" y="1791101"/>
                </a:lnTo>
                <a:cubicBezTo>
                  <a:pt x="997242" y="1775503"/>
                  <a:pt x="1000581" y="1760382"/>
                  <a:pt x="1006805" y="1746004"/>
                </a:cubicBezTo>
                <a:lnTo>
                  <a:pt x="1024230" y="1720174"/>
                </a:lnTo>
                <a:lnTo>
                  <a:pt x="1026488" y="1715354"/>
                </a:lnTo>
                <a:lnTo>
                  <a:pt x="1033002" y="1707169"/>
                </a:lnTo>
                <a:lnTo>
                  <a:pt x="1034217" y="1705369"/>
                </a:lnTo>
                <a:lnTo>
                  <a:pt x="1034775" y="1704942"/>
                </a:lnTo>
                <a:lnTo>
                  <a:pt x="1065384" y="1666482"/>
                </a:lnTo>
                <a:cubicBezTo>
                  <a:pt x="1096487" y="1634371"/>
                  <a:pt x="1137823" y="1603555"/>
                  <a:pt x="1188738" y="1576170"/>
                </a:cubicBezTo>
                <a:lnTo>
                  <a:pt x="1189757" y="1576894"/>
                </a:lnTo>
                <a:lnTo>
                  <a:pt x="1308545" y="1512415"/>
                </a:lnTo>
                <a:cubicBezTo>
                  <a:pt x="1525999" y="1365497"/>
                  <a:pt x="1668969" y="1116694"/>
                  <a:pt x="1668969" y="834497"/>
                </a:cubicBezTo>
                <a:cubicBezTo>
                  <a:pt x="1668969" y="382982"/>
                  <a:pt x="1302965" y="16957"/>
                  <a:pt x="851476" y="16957"/>
                </a:cubicBezTo>
                <a:lnTo>
                  <a:pt x="843089" y="17803"/>
                </a:lnTo>
                <a:lnTo>
                  <a:pt x="843089" y="846"/>
                </a:lnTo>
                <a:close/>
                <a:moveTo>
                  <a:pt x="834450" y="0"/>
                </a:moveTo>
                <a:lnTo>
                  <a:pt x="842837" y="846"/>
                </a:lnTo>
                <a:lnTo>
                  <a:pt x="842837" y="17803"/>
                </a:lnTo>
                <a:lnTo>
                  <a:pt x="834450" y="16957"/>
                </a:lnTo>
                <a:cubicBezTo>
                  <a:pt x="382960" y="16957"/>
                  <a:pt x="16956" y="382982"/>
                  <a:pt x="16956" y="834497"/>
                </a:cubicBezTo>
                <a:cubicBezTo>
                  <a:pt x="16956" y="1116694"/>
                  <a:pt x="159927" y="1365497"/>
                  <a:pt x="377381" y="1512415"/>
                </a:cubicBezTo>
                <a:lnTo>
                  <a:pt x="496168" y="1576894"/>
                </a:lnTo>
                <a:lnTo>
                  <a:pt x="497188" y="1576170"/>
                </a:lnTo>
                <a:cubicBezTo>
                  <a:pt x="548103" y="1603555"/>
                  <a:pt x="589439" y="1634371"/>
                  <a:pt x="620541" y="1666482"/>
                </a:cubicBezTo>
                <a:lnTo>
                  <a:pt x="651151" y="1704942"/>
                </a:lnTo>
                <a:lnTo>
                  <a:pt x="651709" y="1705369"/>
                </a:lnTo>
                <a:lnTo>
                  <a:pt x="652923" y="1707169"/>
                </a:lnTo>
                <a:lnTo>
                  <a:pt x="659438" y="1715354"/>
                </a:lnTo>
                <a:lnTo>
                  <a:pt x="661696" y="1720173"/>
                </a:lnTo>
                <a:lnTo>
                  <a:pt x="679120" y="1746004"/>
                </a:lnTo>
                <a:cubicBezTo>
                  <a:pt x="685344" y="1760382"/>
                  <a:pt x="688683" y="1775503"/>
                  <a:pt x="689218" y="1791101"/>
                </a:cubicBezTo>
                <a:lnTo>
                  <a:pt x="687716" y="1801813"/>
                </a:lnTo>
                <a:lnTo>
                  <a:pt x="689218" y="1812525"/>
                </a:lnTo>
                <a:cubicBezTo>
                  <a:pt x="688683" y="1828122"/>
                  <a:pt x="685344" y="1843243"/>
                  <a:pt x="679120" y="1857621"/>
                </a:cubicBezTo>
                <a:lnTo>
                  <a:pt x="661696" y="1883452"/>
                </a:lnTo>
                <a:lnTo>
                  <a:pt x="659438" y="1888271"/>
                </a:lnTo>
                <a:lnTo>
                  <a:pt x="652923" y="1896457"/>
                </a:lnTo>
                <a:lnTo>
                  <a:pt x="651709" y="1898257"/>
                </a:lnTo>
                <a:lnTo>
                  <a:pt x="651151" y="1898683"/>
                </a:lnTo>
                <a:lnTo>
                  <a:pt x="620541" y="1937143"/>
                </a:lnTo>
                <a:cubicBezTo>
                  <a:pt x="589439" y="1969255"/>
                  <a:pt x="548103" y="2000070"/>
                  <a:pt x="497188" y="2027456"/>
                </a:cubicBezTo>
                <a:lnTo>
                  <a:pt x="496168" y="2026731"/>
                </a:lnTo>
                <a:lnTo>
                  <a:pt x="377381" y="2091210"/>
                </a:lnTo>
                <a:cubicBezTo>
                  <a:pt x="159927" y="2238129"/>
                  <a:pt x="16956" y="2486932"/>
                  <a:pt x="16956" y="2769128"/>
                </a:cubicBezTo>
                <a:cubicBezTo>
                  <a:pt x="16956" y="3220644"/>
                  <a:pt x="382960" y="3586668"/>
                  <a:pt x="834450" y="3586668"/>
                </a:cubicBezTo>
                <a:lnTo>
                  <a:pt x="842837" y="3585823"/>
                </a:lnTo>
                <a:lnTo>
                  <a:pt x="842837" y="3602780"/>
                </a:lnTo>
                <a:lnTo>
                  <a:pt x="834450" y="3603625"/>
                </a:lnTo>
                <a:cubicBezTo>
                  <a:pt x="373596" y="3603625"/>
                  <a:pt x="0" y="3230009"/>
                  <a:pt x="0" y="2769128"/>
                </a:cubicBezTo>
                <a:cubicBezTo>
                  <a:pt x="0" y="2481077"/>
                  <a:pt x="145936" y="2227115"/>
                  <a:pt x="367901" y="2077151"/>
                </a:cubicBezTo>
                <a:lnTo>
                  <a:pt x="480844" y="2015843"/>
                </a:lnTo>
                <a:lnTo>
                  <a:pt x="480154" y="2015354"/>
                </a:lnTo>
                <a:cubicBezTo>
                  <a:pt x="505316" y="2002407"/>
                  <a:pt x="528123" y="1988644"/>
                  <a:pt x="548490" y="1974327"/>
                </a:cubicBezTo>
                <a:lnTo>
                  <a:pt x="591378" y="1938902"/>
                </a:lnTo>
                <a:lnTo>
                  <a:pt x="534187" y="1961872"/>
                </a:lnTo>
                <a:cubicBezTo>
                  <a:pt x="453696" y="1983687"/>
                  <a:pt x="350865" y="1983655"/>
                  <a:pt x="245577" y="1960263"/>
                </a:cubicBezTo>
                <a:lnTo>
                  <a:pt x="248113" y="1941395"/>
                </a:lnTo>
                <a:cubicBezTo>
                  <a:pt x="380037" y="1971087"/>
                  <a:pt x="507879" y="1963801"/>
                  <a:pt x="588553" y="1921993"/>
                </a:cubicBezTo>
                <a:cubicBezTo>
                  <a:pt x="606490" y="1912697"/>
                  <a:pt x="621394" y="1902130"/>
                  <a:pt x="633350" y="1890551"/>
                </a:cubicBezTo>
                <a:lnTo>
                  <a:pt x="646282" y="1872657"/>
                </a:lnTo>
                <a:lnTo>
                  <a:pt x="663648" y="1837539"/>
                </a:lnTo>
                <a:lnTo>
                  <a:pt x="669006" y="1801813"/>
                </a:lnTo>
                <a:lnTo>
                  <a:pt x="663648" y="1766087"/>
                </a:lnTo>
                <a:lnTo>
                  <a:pt x="646282" y="1730968"/>
                </a:lnTo>
                <a:lnTo>
                  <a:pt x="633350" y="1713074"/>
                </a:lnTo>
                <a:cubicBezTo>
                  <a:pt x="621394" y="1701496"/>
                  <a:pt x="606490" y="1690928"/>
                  <a:pt x="588553" y="1681633"/>
                </a:cubicBezTo>
                <a:cubicBezTo>
                  <a:pt x="507879" y="1639824"/>
                  <a:pt x="380037" y="1632538"/>
                  <a:pt x="248113" y="1662230"/>
                </a:cubicBezTo>
                <a:lnTo>
                  <a:pt x="245577" y="1643363"/>
                </a:lnTo>
                <a:cubicBezTo>
                  <a:pt x="350865" y="1619970"/>
                  <a:pt x="453696" y="1619938"/>
                  <a:pt x="534187" y="1641753"/>
                </a:cubicBezTo>
                <a:lnTo>
                  <a:pt x="591378" y="1664724"/>
                </a:lnTo>
                <a:lnTo>
                  <a:pt x="548490" y="1629298"/>
                </a:lnTo>
                <a:cubicBezTo>
                  <a:pt x="528123" y="1614981"/>
                  <a:pt x="505316" y="1601218"/>
                  <a:pt x="480154" y="1588271"/>
                </a:cubicBezTo>
                <a:lnTo>
                  <a:pt x="480844" y="1587782"/>
                </a:lnTo>
                <a:lnTo>
                  <a:pt x="367901" y="1526475"/>
                </a:lnTo>
                <a:cubicBezTo>
                  <a:pt x="145936" y="1376510"/>
                  <a:pt x="0" y="1122548"/>
                  <a:pt x="0" y="834497"/>
                </a:cubicBezTo>
                <a:cubicBezTo>
                  <a:pt x="0" y="373616"/>
                  <a:pt x="373596" y="0"/>
                  <a:pt x="83445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anchor="b">
            <a:noAutofit/>
          </a:bodyPr>
          <a:lstStyle/>
          <a:p>
            <a:pPr algn="ctr">
              <a:defRPr/>
            </a:pPr>
            <a:endParaRPr lang="zh-CN" altLang="en-US" sz="2400" dirty="0">
              <a:solidFill>
                <a:schemeClr val="tx1"/>
              </a:solidFill>
            </a:endParaRPr>
          </a:p>
        </p:txBody>
      </p:sp>
      <p:sp>
        <p:nvSpPr>
          <p:cNvPr id="70" name="椭圆 69"/>
          <p:cNvSpPr/>
          <p:nvPr/>
        </p:nvSpPr>
        <p:spPr>
          <a:xfrm>
            <a:off x="5376862" y="238124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71" name="椭圆 70"/>
          <p:cNvSpPr/>
          <p:nvPr/>
        </p:nvSpPr>
        <p:spPr>
          <a:xfrm>
            <a:off x="5376862" y="4314824"/>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72" name="圆角矩形 71"/>
          <p:cNvSpPr/>
          <p:nvPr/>
        </p:nvSpPr>
        <p:spPr>
          <a:xfrm>
            <a:off x="1883456" y="3848713"/>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73" name="圆角矩形 72"/>
          <p:cNvSpPr/>
          <p:nvPr/>
        </p:nvSpPr>
        <p:spPr>
          <a:xfrm>
            <a:off x="7154923" y="3848713"/>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74" name="矩形 73"/>
          <p:cNvSpPr/>
          <p:nvPr/>
        </p:nvSpPr>
        <p:spPr>
          <a:xfrm>
            <a:off x="2197045" y="238124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5" name="矩形 74"/>
          <p:cNvSpPr/>
          <p:nvPr/>
        </p:nvSpPr>
        <p:spPr>
          <a:xfrm>
            <a:off x="2197045" y="43967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6" name="矩形 75"/>
          <p:cNvSpPr/>
          <p:nvPr/>
        </p:nvSpPr>
        <p:spPr>
          <a:xfrm>
            <a:off x="7468512" y="238124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7" name="矩形 76"/>
          <p:cNvSpPr/>
          <p:nvPr/>
        </p:nvSpPr>
        <p:spPr>
          <a:xfrm>
            <a:off x="7468512" y="43967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圆角矩形 22"/>
          <p:cNvSpPr/>
          <p:nvPr/>
        </p:nvSpPr>
        <p:spPr>
          <a:xfrm>
            <a:off x="2758164"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25" name="任意多边形 24"/>
          <p:cNvSpPr/>
          <p:nvPr>
            <p:custDataLst>
              <p:tags r:id="rId1"/>
            </p:custDataLst>
          </p:nvPr>
        </p:nvSpPr>
        <p:spPr>
          <a:xfrm rot="5400000">
            <a:off x="1476139"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28" name="Oval 15"/>
          <p:cNvSpPr>
            <a:spLocks noChangeArrowheads="1"/>
          </p:cNvSpPr>
          <p:nvPr/>
        </p:nvSpPr>
        <p:spPr bwMode="auto">
          <a:xfrm>
            <a:off x="667206"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4" name="矩形 43"/>
          <p:cNvSpPr/>
          <p:nvPr/>
        </p:nvSpPr>
        <p:spPr>
          <a:xfrm>
            <a:off x="2657748"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9" name="圆角矩形 22"/>
          <p:cNvSpPr/>
          <p:nvPr/>
        </p:nvSpPr>
        <p:spPr>
          <a:xfrm>
            <a:off x="8371173"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30" name="任意多边形 24"/>
          <p:cNvSpPr/>
          <p:nvPr>
            <p:custDataLst>
              <p:tags r:id="rId2"/>
            </p:custDataLst>
          </p:nvPr>
        </p:nvSpPr>
        <p:spPr>
          <a:xfrm rot="5400000">
            <a:off x="7089148"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1" name="Oval 15"/>
          <p:cNvSpPr>
            <a:spLocks noChangeArrowheads="1"/>
          </p:cNvSpPr>
          <p:nvPr/>
        </p:nvSpPr>
        <p:spPr bwMode="auto">
          <a:xfrm>
            <a:off x="6280215"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33" name="矩形 32"/>
          <p:cNvSpPr/>
          <p:nvPr/>
        </p:nvSpPr>
        <p:spPr>
          <a:xfrm>
            <a:off x="8270757"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4" name="圆角矩形 22"/>
          <p:cNvSpPr/>
          <p:nvPr/>
        </p:nvSpPr>
        <p:spPr>
          <a:xfrm>
            <a:off x="2758164"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35" name="任意多边形 24"/>
          <p:cNvSpPr/>
          <p:nvPr>
            <p:custDataLst>
              <p:tags r:id="rId3"/>
            </p:custDataLst>
          </p:nvPr>
        </p:nvSpPr>
        <p:spPr>
          <a:xfrm rot="5400000">
            <a:off x="1476139"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8" name="Oval 15"/>
          <p:cNvSpPr>
            <a:spLocks noChangeArrowheads="1"/>
          </p:cNvSpPr>
          <p:nvPr/>
        </p:nvSpPr>
        <p:spPr bwMode="auto">
          <a:xfrm>
            <a:off x="667206"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9" name="矩形 48"/>
          <p:cNvSpPr/>
          <p:nvPr/>
        </p:nvSpPr>
        <p:spPr>
          <a:xfrm>
            <a:off x="2657748"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0" name="圆角矩形 22"/>
          <p:cNvSpPr/>
          <p:nvPr/>
        </p:nvSpPr>
        <p:spPr>
          <a:xfrm>
            <a:off x="8371173"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51" name="任意多边形 24"/>
          <p:cNvSpPr/>
          <p:nvPr>
            <p:custDataLst>
              <p:tags r:id="rId4"/>
            </p:custDataLst>
          </p:nvPr>
        </p:nvSpPr>
        <p:spPr>
          <a:xfrm rot="5400000">
            <a:off x="7089148"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52" name="Oval 15"/>
          <p:cNvSpPr>
            <a:spLocks noChangeArrowheads="1"/>
          </p:cNvSpPr>
          <p:nvPr/>
        </p:nvSpPr>
        <p:spPr bwMode="auto">
          <a:xfrm>
            <a:off x="6280215"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54" name="矩形 53"/>
          <p:cNvSpPr/>
          <p:nvPr/>
        </p:nvSpPr>
        <p:spPr>
          <a:xfrm>
            <a:off x="8270757"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5" name="KSO_Shape"/>
          <p:cNvSpPr/>
          <p:nvPr/>
        </p:nvSpPr>
        <p:spPr bwMode="auto">
          <a:xfrm>
            <a:off x="6423602" y="2775062"/>
            <a:ext cx="296607" cy="305780"/>
          </a:xfrm>
          <a:custGeom>
            <a:avLst/>
            <a:gdLst>
              <a:gd name="T0" fmla="*/ 705908 w 4388"/>
              <a:gd name="T1" fmla="*/ 0 h 4523"/>
              <a:gd name="T2" fmla="*/ 293567 w 4388"/>
              <a:gd name="T3" fmla="*/ 424129 h 4523"/>
              <a:gd name="T4" fmla="*/ 924083 w 4388"/>
              <a:gd name="T5" fmla="*/ 624611 h 4523"/>
              <a:gd name="T6" fmla="*/ 705908 w 4388"/>
              <a:gd name="T7" fmla="*/ 0 h 4523"/>
              <a:gd name="T8" fmla="*/ 0 w 4388"/>
              <a:gd name="T9" fmla="*/ 629244 h 4523"/>
              <a:gd name="T10" fmla="*/ 0 w 4388"/>
              <a:gd name="T11" fmla="*/ 987247 h 4523"/>
              <a:gd name="T12" fmla="*/ 165526 w 4388"/>
              <a:gd name="T13" fmla="*/ 987247 h 4523"/>
              <a:gd name="T14" fmla="*/ 165526 w 4388"/>
              <a:gd name="T15" fmla="*/ 1905000 h 4523"/>
              <a:gd name="T16" fmla="*/ 1682639 w 4388"/>
              <a:gd name="T17" fmla="*/ 1905000 h 4523"/>
              <a:gd name="T18" fmla="*/ 1682639 w 4388"/>
              <a:gd name="T19" fmla="*/ 987247 h 4523"/>
              <a:gd name="T20" fmla="*/ 1848165 w 4388"/>
              <a:gd name="T21" fmla="*/ 987247 h 4523"/>
              <a:gd name="T22" fmla="*/ 1848165 w 4388"/>
              <a:gd name="T23" fmla="*/ 629244 h 4523"/>
              <a:gd name="T24" fmla="*/ 0 w 4388"/>
              <a:gd name="T25" fmla="*/ 629244 h 4523"/>
              <a:gd name="T26" fmla="*/ 1142257 w 4388"/>
              <a:gd name="T27" fmla="*/ 0 h 4523"/>
              <a:gd name="T28" fmla="*/ 924083 w 4388"/>
              <a:gd name="T29" fmla="*/ 624611 h 4523"/>
              <a:gd name="T30" fmla="*/ 1554177 w 4388"/>
              <a:gd name="T31" fmla="*/ 424129 h 4523"/>
              <a:gd name="T32" fmla="*/ 1142257 w 4388"/>
              <a:gd name="T33" fmla="*/ 0 h 45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88" h="4523">
                <a:moveTo>
                  <a:pt x="1676" y="0"/>
                </a:moveTo>
                <a:lnTo>
                  <a:pt x="697" y="1007"/>
                </a:lnTo>
                <a:lnTo>
                  <a:pt x="2194" y="1483"/>
                </a:lnTo>
                <a:lnTo>
                  <a:pt x="1676" y="0"/>
                </a:lnTo>
                <a:close/>
                <a:moveTo>
                  <a:pt x="0" y="1494"/>
                </a:moveTo>
                <a:lnTo>
                  <a:pt x="0" y="2344"/>
                </a:lnTo>
                <a:lnTo>
                  <a:pt x="393" y="2344"/>
                </a:lnTo>
                <a:lnTo>
                  <a:pt x="393" y="4523"/>
                </a:lnTo>
                <a:lnTo>
                  <a:pt x="3995" y="4523"/>
                </a:lnTo>
                <a:lnTo>
                  <a:pt x="3995" y="2344"/>
                </a:lnTo>
                <a:lnTo>
                  <a:pt x="4388" y="2344"/>
                </a:lnTo>
                <a:lnTo>
                  <a:pt x="4388" y="1494"/>
                </a:lnTo>
                <a:lnTo>
                  <a:pt x="0" y="1494"/>
                </a:lnTo>
                <a:close/>
                <a:moveTo>
                  <a:pt x="2712" y="0"/>
                </a:moveTo>
                <a:lnTo>
                  <a:pt x="2194" y="1483"/>
                </a:lnTo>
                <a:lnTo>
                  <a:pt x="3690" y="1007"/>
                </a:lnTo>
                <a:lnTo>
                  <a:pt x="2712" y="0"/>
                </a:lnTo>
                <a:close/>
              </a:path>
            </a:pathLst>
          </a:custGeom>
          <a:solidFill>
            <a:srgbClr val="FFFFFF"/>
          </a:solidFill>
          <a:ln>
            <a:noFill/>
          </a:ln>
        </p:spPr>
        <p:txBody>
          <a:bodyPr/>
          <a:lstStyle/>
          <a:p>
            <a:endParaRPr lang="zh-CN" altLang="en-US" dirty="0"/>
          </a:p>
        </p:txBody>
      </p:sp>
      <p:sp>
        <p:nvSpPr>
          <p:cNvPr id="56" name="KSO_Shape"/>
          <p:cNvSpPr/>
          <p:nvPr/>
        </p:nvSpPr>
        <p:spPr>
          <a:xfrm>
            <a:off x="6432614" y="5036332"/>
            <a:ext cx="278583" cy="351895"/>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57" name="KSO_Shape"/>
          <p:cNvSpPr/>
          <p:nvPr/>
        </p:nvSpPr>
        <p:spPr bwMode="auto">
          <a:xfrm>
            <a:off x="817767" y="2806111"/>
            <a:ext cx="282259" cy="24368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lstStyle/>
          <a:p>
            <a:endParaRPr lang="zh-CN" altLang="en-US" dirty="0"/>
          </a:p>
        </p:txBody>
      </p:sp>
      <p:sp>
        <p:nvSpPr>
          <p:cNvPr id="58" name="KSO_Shape"/>
          <p:cNvSpPr/>
          <p:nvPr/>
        </p:nvSpPr>
        <p:spPr bwMode="auto">
          <a:xfrm>
            <a:off x="802303" y="5036332"/>
            <a:ext cx="313186" cy="351895"/>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FFFFF"/>
          </a:solidFill>
          <a:ln>
            <a:noFill/>
          </a:ln>
        </p:spPr>
        <p:txBody>
          <a:bodyPr/>
          <a:lstStyle/>
          <a:p>
            <a:endParaRPr lang="zh-CN" altLang="en-US"/>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7" name="Freeform 21"/>
          <p:cNvSpPr/>
          <p:nvPr/>
        </p:nvSpPr>
        <p:spPr bwMode="auto">
          <a:xfrm>
            <a:off x="3864872" y="3218763"/>
            <a:ext cx="1388782" cy="3083563"/>
          </a:xfrm>
          <a:custGeom>
            <a:avLst/>
            <a:gdLst>
              <a:gd name="T0" fmla="*/ 0 w 215"/>
              <a:gd name="T1" fmla="*/ 0 h 478"/>
              <a:gd name="T2" fmla="*/ 0 w 215"/>
              <a:gd name="T3" fmla="*/ 1129871 h 478"/>
              <a:gd name="T4" fmla="*/ 326294 w 215"/>
              <a:gd name="T5" fmla="*/ 1455737 h 478"/>
              <a:gd name="T6" fmla="*/ 655638 w 215"/>
              <a:gd name="T7" fmla="*/ 1129871 h 478"/>
              <a:gd name="T8" fmla="*/ 655638 w 215"/>
              <a:gd name="T9" fmla="*/ 0 h 478"/>
              <a:gd name="T10" fmla="*/ 0 w 215"/>
              <a:gd name="T11" fmla="*/ 0 h 478"/>
              <a:gd name="T12" fmla="*/ 0 60000 65536"/>
              <a:gd name="T13" fmla="*/ 0 60000 65536"/>
              <a:gd name="T14" fmla="*/ 0 60000 65536"/>
              <a:gd name="T15" fmla="*/ 0 60000 65536"/>
              <a:gd name="T16" fmla="*/ 0 60000 65536"/>
              <a:gd name="T17" fmla="*/ 0 60000 65536"/>
              <a:gd name="T18" fmla="*/ 0 w 215"/>
              <a:gd name="T19" fmla="*/ 0 h 478"/>
              <a:gd name="T20" fmla="*/ 215 w 215"/>
              <a:gd name="T21" fmla="*/ 478 h 478"/>
            </a:gdLst>
            <a:ahLst/>
            <a:cxnLst>
              <a:cxn ang="T12">
                <a:pos x="T0" y="T1"/>
              </a:cxn>
              <a:cxn ang="T13">
                <a:pos x="T2" y="T3"/>
              </a:cxn>
              <a:cxn ang="T14">
                <a:pos x="T4" y="T5"/>
              </a:cxn>
              <a:cxn ang="T15">
                <a:pos x="T6" y="T7"/>
              </a:cxn>
              <a:cxn ang="T16">
                <a:pos x="T8" y="T9"/>
              </a:cxn>
              <a:cxn ang="T17">
                <a:pos x="T10" y="T11"/>
              </a:cxn>
            </a:cxnLst>
            <a:rect l="T18" t="T19" r="T20" b="T21"/>
            <a:pathLst>
              <a:path w="215" h="478">
                <a:moveTo>
                  <a:pt x="0" y="0"/>
                </a:moveTo>
                <a:cubicBezTo>
                  <a:pt x="0" y="371"/>
                  <a:pt x="0" y="371"/>
                  <a:pt x="0" y="371"/>
                </a:cubicBezTo>
                <a:cubicBezTo>
                  <a:pt x="0" y="430"/>
                  <a:pt x="48" y="478"/>
                  <a:pt x="107" y="478"/>
                </a:cubicBezTo>
                <a:cubicBezTo>
                  <a:pt x="167" y="478"/>
                  <a:pt x="215" y="430"/>
                  <a:pt x="215" y="371"/>
                </a:cubicBezTo>
                <a:cubicBezTo>
                  <a:pt x="215" y="0"/>
                  <a:pt x="215" y="0"/>
                  <a:pt x="215" y="0"/>
                </a:cubicBezTo>
                <a:lnTo>
                  <a:pt x="0" y="0"/>
                </a:lnTo>
                <a:close/>
              </a:path>
            </a:pathLst>
          </a:custGeom>
          <a:solidFill>
            <a:schemeClr val="accent1"/>
          </a:solidFill>
          <a:ln>
            <a:noFill/>
          </a:ln>
        </p:spPr>
        <p:txBody>
          <a:bodyPr/>
          <a:lstStyle/>
          <a:p>
            <a:endParaRPr lang="zh-CN" altLang="en-US">
              <a:solidFill>
                <a:schemeClr val="bg1"/>
              </a:solidFill>
            </a:endParaRPr>
          </a:p>
        </p:txBody>
      </p:sp>
      <p:sp>
        <p:nvSpPr>
          <p:cNvPr id="18" name="Oval 22"/>
          <p:cNvSpPr>
            <a:spLocks noChangeArrowheads="1"/>
          </p:cNvSpPr>
          <p:nvPr/>
        </p:nvSpPr>
        <p:spPr bwMode="auto">
          <a:xfrm>
            <a:off x="3992654" y="5051417"/>
            <a:ext cx="1133219" cy="1123130"/>
          </a:xfrm>
          <a:prstGeom prst="ellipse">
            <a:avLst/>
          </a:prstGeom>
          <a:solidFill>
            <a:srgbClr val="FFFFFF"/>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solidFill>
                <a:schemeClr val="bg1"/>
              </a:solidFill>
              <a:latin typeface="Calibri" panose="020F0502020204030204" pitchFamily="34" charset="0"/>
            </a:endParaRPr>
          </a:p>
        </p:txBody>
      </p:sp>
      <p:sp>
        <p:nvSpPr>
          <p:cNvPr id="19" name="Freeform 25"/>
          <p:cNvSpPr/>
          <p:nvPr/>
        </p:nvSpPr>
        <p:spPr bwMode="auto">
          <a:xfrm>
            <a:off x="6938347" y="3218763"/>
            <a:ext cx="1388782" cy="3083563"/>
          </a:xfrm>
          <a:custGeom>
            <a:avLst/>
            <a:gdLst>
              <a:gd name="T0" fmla="*/ 0 w 215"/>
              <a:gd name="T1" fmla="*/ 0 h 478"/>
              <a:gd name="T2" fmla="*/ 0 w 215"/>
              <a:gd name="T3" fmla="*/ 1129871 h 478"/>
              <a:gd name="T4" fmla="*/ 329344 w 215"/>
              <a:gd name="T5" fmla="*/ 1455737 h 478"/>
              <a:gd name="T6" fmla="*/ 655638 w 215"/>
              <a:gd name="T7" fmla="*/ 1129871 h 478"/>
              <a:gd name="T8" fmla="*/ 655638 w 215"/>
              <a:gd name="T9" fmla="*/ 0 h 478"/>
              <a:gd name="T10" fmla="*/ 0 w 215"/>
              <a:gd name="T11" fmla="*/ 0 h 478"/>
              <a:gd name="T12" fmla="*/ 0 60000 65536"/>
              <a:gd name="T13" fmla="*/ 0 60000 65536"/>
              <a:gd name="T14" fmla="*/ 0 60000 65536"/>
              <a:gd name="T15" fmla="*/ 0 60000 65536"/>
              <a:gd name="T16" fmla="*/ 0 60000 65536"/>
              <a:gd name="T17" fmla="*/ 0 60000 65536"/>
              <a:gd name="T18" fmla="*/ 0 w 215"/>
              <a:gd name="T19" fmla="*/ 0 h 478"/>
              <a:gd name="T20" fmla="*/ 215 w 215"/>
              <a:gd name="T21" fmla="*/ 478 h 478"/>
            </a:gdLst>
            <a:ahLst/>
            <a:cxnLst>
              <a:cxn ang="T12">
                <a:pos x="T0" y="T1"/>
              </a:cxn>
              <a:cxn ang="T13">
                <a:pos x="T2" y="T3"/>
              </a:cxn>
              <a:cxn ang="T14">
                <a:pos x="T4" y="T5"/>
              </a:cxn>
              <a:cxn ang="T15">
                <a:pos x="T6" y="T7"/>
              </a:cxn>
              <a:cxn ang="T16">
                <a:pos x="T8" y="T9"/>
              </a:cxn>
              <a:cxn ang="T17">
                <a:pos x="T10" y="T11"/>
              </a:cxn>
            </a:cxnLst>
            <a:rect l="T18" t="T19" r="T20" b="T21"/>
            <a:pathLst>
              <a:path w="215" h="478">
                <a:moveTo>
                  <a:pt x="0" y="0"/>
                </a:moveTo>
                <a:cubicBezTo>
                  <a:pt x="0" y="371"/>
                  <a:pt x="0" y="371"/>
                  <a:pt x="0" y="371"/>
                </a:cubicBezTo>
                <a:cubicBezTo>
                  <a:pt x="0" y="430"/>
                  <a:pt x="48" y="478"/>
                  <a:pt x="108" y="478"/>
                </a:cubicBezTo>
                <a:cubicBezTo>
                  <a:pt x="167" y="478"/>
                  <a:pt x="215" y="430"/>
                  <a:pt x="215" y="371"/>
                </a:cubicBezTo>
                <a:cubicBezTo>
                  <a:pt x="215" y="0"/>
                  <a:pt x="215" y="0"/>
                  <a:pt x="215" y="0"/>
                </a:cubicBezTo>
                <a:lnTo>
                  <a:pt x="0" y="0"/>
                </a:lnTo>
                <a:close/>
              </a:path>
            </a:pathLst>
          </a:custGeom>
          <a:solidFill>
            <a:schemeClr val="accent1"/>
          </a:solidFill>
          <a:ln>
            <a:noFill/>
          </a:ln>
        </p:spPr>
        <p:txBody>
          <a:bodyPr/>
          <a:lstStyle/>
          <a:p>
            <a:endParaRPr lang="zh-CN" altLang="en-US">
              <a:solidFill>
                <a:schemeClr val="bg1"/>
              </a:solidFill>
            </a:endParaRPr>
          </a:p>
        </p:txBody>
      </p:sp>
      <p:sp>
        <p:nvSpPr>
          <p:cNvPr id="28" name="Oval 26"/>
          <p:cNvSpPr>
            <a:spLocks noChangeArrowheads="1"/>
          </p:cNvSpPr>
          <p:nvPr/>
        </p:nvSpPr>
        <p:spPr bwMode="auto">
          <a:xfrm>
            <a:off x="7069492" y="5051417"/>
            <a:ext cx="1129855" cy="1123130"/>
          </a:xfrm>
          <a:prstGeom prst="ellipse">
            <a:avLst/>
          </a:prstGeom>
          <a:solidFill>
            <a:srgbClr val="FFFFFF"/>
          </a:solidFill>
          <a:ln>
            <a:noFill/>
          </a:ln>
        </p:spPr>
        <p:txBody>
          <a:bodyPr/>
          <a:lstStyle/>
          <a:p>
            <a:endParaRPr lang="zh-CN" altLang="zh-CN">
              <a:solidFill>
                <a:schemeClr val="bg1"/>
              </a:solidFill>
              <a:latin typeface="Calibri" panose="020F0502020204030204" pitchFamily="34" charset="0"/>
              <a:ea typeface="宋体" panose="02010600030101010101" pitchFamily="2" charset="-122"/>
            </a:endParaRPr>
          </a:p>
        </p:txBody>
      </p:sp>
      <p:sp>
        <p:nvSpPr>
          <p:cNvPr id="29" name="Freeform 33"/>
          <p:cNvSpPr>
            <a:spLocks noEditPoints="1"/>
          </p:cNvSpPr>
          <p:nvPr/>
        </p:nvSpPr>
        <p:spPr bwMode="auto">
          <a:xfrm>
            <a:off x="4312108" y="5360781"/>
            <a:ext cx="494310" cy="504398"/>
          </a:xfrm>
          <a:custGeom>
            <a:avLst/>
            <a:gdLst>
              <a:gd name="T0" fmla="*/ 200025 w 77"/>
              <a:gd name="T1" fmla="*/ 36635 h 78"/>
              <a:gd name="T2" fmla="*/ 200025 w 77"/>
              <a:gd name="T3" fmla="*/ 201490 h 78"/>
              <a:gd name="T4" fmla="*/ 33337 w 77"/>
              <a:gd name="T5" fmla="*/ 201490 h 78"/>
              <a:gd name="T6" fmla="*/ 33337 w 77"/>
              <a:gd name="T7" fmla="*/ 36635 h 78"/>
              <a:gd name="T8" fmla="*/ 112135 w 77"/>
              <a:gd name="T9" fmla="*/ 219808 h 78"/>
              <a:gd name="T10" fmla="*/ 112135 w 77"/>
              <a:gd name="T11" fmla="*/ 180120 h 78"/>
              <a:gd name="T12" fmla="*/ 75767 w 77"/>
              <a:gd name="T13" fmla="*/ 189279 h 78"/>
              <a:gd name="T14" fmla="*/ 100012 w 77"/>
              <a:gd name="T15" fmla="*/ 216755 h 78"/>
              <a:gd name="T16" fmla="*/ 187902 w 77"/>
              <a:gd name="T17" fmla="*/ 48846 h 78"/>
              <a:gd name="T18" fmla="*/ 184871 w 77"/>
              <a:gd name="T19" fmla="*/ 45793 h 78"/>
              <a:gd name="T20" fmla="*/ 181840 w 77"/>
              <a:gd name="T21" fmla="*/ 112957 h 78"/>
              <a:gd name="T22" fmla="*/ 187902 w 77"/>
              <a:gd name="T23" fmla="*/ 48846 h 78"/>
              <a:gd name="T24" fmla="*/ 175779 w 77"/>
              <a:gd name="T25" fmla="*/ 39687 h 78"/>
              <a:gd name="T26" fmla="*/ 163656 w 77"/>
              <a:gd name="T27" fmla="*/ 39687 h 78"/>
              <a:gd name="T28" fmla="*/ 175779 w 77"/>
              <a:gd name="T29" fmla="*/ 39687 h 78"/>
              <a:gd name="T30" fmla="*/ 133350 w 77"/>
              <a:gd name="T31" fmla="*/ 21370 h 78"/>
              <a:gd name="T32" fmla="*/ 121227 w 77"/>
              <a:gd name="T33" fmla="*/ 58005 h 78"/>
              <a:gd name="T34" fmla="*/ 157595 w 77"/>
              <a:gd name="T35" fmla="*/ 48846 h 78"/>
              <a:gd name="T36" fmla="*/ 133350 w 77"/>
              <a:gd name="T37" fmla="*/ 21370 h 78"/>
              <a:gd name="T38" fmla="*/ 112135 w 77"/>
              <a:gd name="T39" fmla="*/ 18317 h 78"/>
              <a:gd name="T40" fmla="*/ 78798 w 77"/>
              <a:gd name="T41" fmla="*/ 42740 h 78"/>
              <a:gd name="T42" fmla="*/ 81828 w 77"/>
              <a:gd name="T43" fmla="*/ 51899 h 78"/>
              <a:gd name="T44" fmla="*/ 112135 w 77"/>
              <a:gd name="T45" fmla="*/ 18317 h 78"/>
              <a:gd name="T46" fmla="*/ 78798 w 77"/>
              <a:gd name="T47" fmla="*/ 27476 h 78"/>
              <a:gd name="T48" fmla="*/ 66675 w 77"/>
              <a:gd name="T49" fmla="*/ 45793 h 78"/>
              <a:gd name="T50" fmla="*/ 78798 w 77"/>
              <a:gd name="T51" fmla="*/ 27476 h 78"/>
              <a:gd name="T52" fmla="*/ 48491 w 77"/>
              <a:gd name="T53" fmla="*/ 45793 h 78"/>
              <a:gd name="T54" fmla="*/ 18184 w 77"/>
              <a:gd name="T55" fmla="*/ 112957 h 78"/>
              <a:gd name="T56" fmla="*/ 63644 w 77"/>
              <a:gd name="T57" fmla="*/ 54952 h 78"/>
              <a:gd name="T58" fmla="*/ 18184 w 77"/>
              <a:gd name="T59" fmla="*/ 125168 h 78"/>
              <a:gd name="T60" fmla="*/ 45460 w 77"/>
              <a:gd name="T61" fmla="*/ 189279 h 78"/>
              <a:gd name="T62" fmla="*/ 63644 w 77"/>
              <a:gd name="T63" fmla="*/ 183173 h 78"/>
              <a:gd name="T64" fmla="*/ 18184 w 77"/>
              <a:gd name="T65" fmla="*/ 125168 h 78"/>
              <a:gd name="T66" fmla="*/ 57583 w 77"/>
              <a:gd name="T67" fmla="*/ 198438 h 78"/>
              <a:gd name="T68" fmla="*/ 69706 w 77"/>
              <a:gd name="T69" fmla="*/ 198438 h 78"/>
              <a:gd name="T70" fmla="*/ 57583 w 77"/>
              <a:gd name="T71" fmla="*/ 198438 h 78"/>
              <a:gd name="T72" fmla="*/ 121227 w 77"/>
              <a:gd name="T73" fmla="*/ 219808 h 78"/>
              <a:gd name="T74" fmla="*/ 154564 w 77"/>
              <a:gd name="T75" fmla="*/ 192332 h 78"/>
              <a:gd name="T76" fmla="*/ 151534 w 77"/>
              <a:gd name="T77" fmla="*/ 186226 h 78"/>
              <a:gd name="T78" fmla="*/ 121227 w 77"/>
              <a:gd name="T79" fmla="*/ 219808 h 78"/>
              <a:gd name="T80" fmla="*/ 154564 w 77"/>
              <a:gd name="T81" fmla="*/ 210649 h 78"/>
              <a:gd name="T82" fmla="*/ 166687 w 77"/>
              <a:gd name="T83" fmla="*/ 192332 h 78"/>
              <a:gd name="T84" fmla="*/ 154564 w 77"/>
              <a:gd name="T85" fmla="*/ 210649 h 78"/>
              <a:gd name="T86" fmla="*/ 184871 w 77"/>
              <a:gd name="T87" fmla="*/ 192332 h 78"/>
              <a:gd name="T88" fmla="*/ 215178 w 77"/>
              <a:gd name="T89" fmla="*/ 125168 h 78"/>
              <a:gd name="T90" fmla="*/ 169718 w 77"/>
              <a:gd name="T91" fmla="*/ 183173 h 78"/>
              <a:gd name="T92" fmla="*/ 160626 w 77"/>
              <a:gd name="T93" fmla="*/ 58005 h 78"/>
              <a:gd name="T94" fmla="*/ 157595 w 77"/>
              <a:gd name="T95" fmla="*/ 61058 h 78"/>
              <a:gd name="T96" fmla="*/ 121227 w 77"/>
              <a:gd name="T97" fmla="*/ 112957 h 78"/>
              <a:gd name="T98" fmla="*/ 160626 w 77"/>
              <a:gd name="T99" fmla="*/ 58005 h 78"/>
              <a:gd name="T100" fmla="*/ 112135 w 77"/>
              <a:gd name="T101" fmla="*/ 67163 h 78"/>
              <a:gd name="T102" fmla="*/ 72736 w 77"/>
              <a:gd name="T103" fmla="*/ 58005 h 78"/>
              <a:gd name="T104" fmla="*/ 112135 w 77"/>
              <a:gd name="T105" fmla="*/ 112957 h 78"/>
              <a:gd name="T106" fmla="*/ 112135 w 77"/>
              <a:gd name="T107" fmla="*/ 170962 h 78"/>
              <a:gd name="T108" fmla="*/ 112135 w 77"/>
              <a:gd name="T109" fmla="*/ 125168 h 78"/>
              <a:gd name="T110" fmla="*/ 72736 w 77"/>
              <a:gd name="T111" fmla="*/ 177067 h 78"/>
              <a:gd name="T112" fmla="*/ 112135 w 77"/>
              <a:gd name="T113" fmla="*/ 170962 h 78"/>
              <a:gd name="T114" fmla="*/ 121227 w 77"/>
              <a:gd name="T115" fmla="*/ 170962 h 78"/>
              <a:gd name="T116" fmla="*/ 160626 w 77"/>
              <a:gd name="T117" fmla="*/ 177067 h 78"/>
              <a:gd name="T118" fmla="*/ 121227 w 77"/>
              <a:gd name="T119" fmla="*/ 125168 h 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
              <a:gd name="T181" fmla="*/ 0 h 78"/>
              <a:gd name="T182" fmla="*/ 77 w 77"/>
              <a:gd name="T183" fmla="*/ 78 h 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 h="78">
                <a:moveTo>
                  <a:pt x="39" y="0"/>
                </a:moveTo>
                <a:cubicBezTo>
                  <a:pt x="49" y="0"/>
                  <a:pt x="59" y="5"/>
                  <a:pt x="66" y="12"/>
                </a:cubicBezTo>
                <a:cubicBezTo>
                  <a:pt x="73" y="19"/>
                  <a:pt x="77" y="28"/>
                  <a:pt x="77" y="39"/>
                </a:cubicBezTo>
                <a:cubicBezTo>
                  <a:pt x="77" y="50"/>
                  <a:pt x="73" y="59"/>
                  <a:pt x="66" y="66"/>
                </a:cubicBezTo>
                <a:cubicBezTo>
                  <a:pt x="59" y="73"/>
                  <a:pt x="49" y="78"/>
                  <a:pt x="39" y="78"/>
                </a:cubicBezTo>
                <a:cubicBezTo>
                  <a:pt x="28" y="78"/>
                  <a:pt x="18" y="73"/>
                  <a:pt x="11" y="66"/>
                </a:cubicBezTo>
                <a:cubicBezTo>
                  <a:pt x="4" y="59"/>
                  <a:pt x="0" y="50"/>
                  <a:pt x="0" y="39"/>
                </a:cubicBezTo>
                <a:cubicBezTo>
                  <a:pt x="0" y="28"/>
                  <a:pt x="4" y="19"/>
                  <a:pt x="11" y="12"/>
                </a:cubicBezTo>
                <a:cubicBezTo>
                  <a:pt x="18" y="5"/>
                  <a:pt x="28" y="0"/>
                  <a:pt x="39" y="0"/>
                </a:cubicBezTo>
                <a:close/>
                <a:moveTo>
                  <a:pt x="37" y="72"/>
                </a:moveTo>
                <a:cubicBezTo>
                  <a:pt x="37" y="72"/>
                  <a:pt x="37" y="72"/>
                  <a:pt x="37" y="72"/>
                </a:cubicBezTo>
                <a:cubicBezTo>
                  <a:pt x="37" y="59"/>
                  <a:pt x="37" y="59"/>
                  <a:pt x="37" y="59"/>
                </a:cubicBezTo>
                <a:cubicBezTo>
                  <a:pt x="33" y="59"/>
                  <a:pt x="30" y="60"/>
                  <a:pt x="27" y="61"/>
                </a:cubicBezTo>
                <a:cubicBezTo>
                  <a:pt x="26" y="61"/>
                  <a:pt x="26" y="62"/>
                  <a:pt x="25" y="62"/>
                </a:cubicBezTo>
                <a:cubicBezTo>
                  <a:pt x="26" y="62"/>
                  <a:pt x="26" y="63"/>
                  <a:pt x="26" y="63"/>
                </a:cubicBezTo>
                <a:cubicBezTo>
                  <a:pt x="28" y="67"/>
                  <a:pt x="30" y="70"/>
                  <a:pt x="33" y="71"/>
                </a:cubicBezTo>
                <a:cubicBezTo>
                  <a:pt x="34" y="71"/>
                  <a:pt x="35" y="72"/>
                  <a:pt x="37" y="72"/>
                </a:cubicBezTo>
                <a:close/>
                <a:moveTo>
                  <a:pt x="62" y="16"/>
                </a:moveTo>
                <a:cubicBezTo>
                  <a:pt x="62" y="16"/>
                  <a:pt x="62" y="16"/>
                  <a:pt x="62" y="16"/>
                </a:cubicBezTo>
                <a:cubicBezTo>
                  <a:pt x="61" y="16"/>
                  <a:pt x="61" y="15"/>
                  <a:pt x="61" y="15"/>
                </a:cubicBezTo>
                <a:cubicBezTo>
                  <a:pt x="59" y="16"/>
                  <a:pt x="58" y="17"/>
                  <a:pt x="56" y="18"/>
                </a:cubicBezTo>
                <a:cubicBezTo>
                  <a:pt x="58" y="23"/>
                  <a:pt x="60" y="30"/>
                  <a:pt x="60" y="37"/>
                </a:cubicBezTo>
                <a:cubicBezTo>
                  <a:pt x="71" y="37"/>
                  <a:pt x="71" y="37"/>
                  <a:pt x="71" y="37"/>
                </a:cubicBezTo>
                <a:cubicBezTo>
                  <a:pt x="71" y="29"/>
                  <a:pt x="67" y="21"/>
                  <a:pt x="62" y="16"/>
                </a:cubicBezTo>
                <a:close/>
                <a:moveTo>
                  <a:pt x="58" y="13"/>
                </a:moveTo>
                <a:cubicBezTo>
                  <a:pt x="58" y="13"/>
                  <a:pt x="58" y="13"/>
                  <a:pt x="58" y="13"/>
                </a:cubicBezTo>
                <a:cubicBezTo>
                  <a:pt x="56" y="11"/>
                  <a:pt x="54" y="10"/>
                  <a:pt x="51" y="9"/>
                </a:cubicBezTo>
                <a:cubicBezTo>
                  <a:pt x="52" y="10"/>
                  <a:pt x="53" y="11"/>
                  <a:pt x="54" y="13"/>
                </a:cubicBezTo>
                <a:cubicBezTo>
                  <a:pt x="54" y="13"/>
                  <a:pt x="55" y="14"/>
                  <a:pt x="55" y="15"/>
                </a:cubicBezTo>
                <a:cubicBezTo>
                  <a:pt x="56" y="14"/>
                  <a:pt x="57" y="13"/>
                  <a:pt x="58" y="13"/>
                </a:cubicBezTo>
                <a:close/>
                <a:moveTo>
                  <a:pt x="44" y="7"/>
                </a:moveTo>
                <a:cubicBezTo>
                  <a:pt x="44" y="7"/>
                  <a:pt x="44" y="7"/>
                  <a:pt x="44" y="7"/>
                </a:cubicBezTo>
                <a:cubicBezTo>
                  <a:pt x="43" y="6"/>
                  <a:pt x="42" y="6"/>
                  <a:pt x="40" y="6"/>
                </a:cubicBezTo>
                <a:cubicBezTo>
                  <a:pt x="40" y="19"/>
                  <a:pt x="40" y="19"/>
                  <a:pt x="40" y="19"/>
                </a:cubicBezTo>
                <a:cubicBezTo>
                  <a:pt x="44" y="19"/>
                  <a:pt x="47" y="18"/>
                  <a:pt x="50" y="17"/>
                </a:cubicBezTo>
                <a:cubicBezTo>
                  <a:pt x="51" y="17"/>
                  <a:pt x="51" y="16"/>
                  <a:pt x="52" y="16"/>
                </a:cubicBezTo>
                <a:cubicBezTo>
                  <a:pt x="51" y="16"/>
                  <a:pt x="51" y="15"/>
                  <a:pt x="51" y="14"/>
                </a:cubicBezTo>
                <a:cubicBezTo>
                  <a:pt x="49" y="11"/>
                  <a:pt x="47" y="8"/>
                  <a:pt x="44" y="7"/>
                </a:cubicBezTo>
                <a:close/>
                <a:moveTo>
                  <a:pt x="37" y="6"/>
                </a:moveTo>
                <a:cubicBezTo>
                  <a:pt x="37" y="6"/>
                  <a:pt x="37" y="6"/>
                  <a:pt x="37" y="6"/>
                </a:cubicBezTo>
                <a:cubicBezTo>
                  <a:pt x="35" y="6"/>
                  <a:pt x="34" y="6"/>
                  <a:pt x="33" y="7"/>
                </a:cubicBezTo>
                <a:cubicBezTo>
                  <a:pt x="30" y="8"/>
                  <a:pt x="28" y="11"/>
                  <a:pt x="26" y="14"/>
                </a:cubicBezTo>
                <a:cubicBezTo>
                  <a:pt x="26" y="15"/>
                  <a:pt x="26" y="16"/>
                  <a:pt x="25" y="16"/>
                </a:cubicBezTo>
                <a:cubicBezTo>
                  <a:pt x="26" y="16"/>
                  <a:pt x="26" y="17"/>
                  <a:pt x="27" y="17"/>
                </a:cubicBezTo>
                <a:cubicBezTo>
                  <a:pt x="30" y="18"/>
                  <a:pt x="33" y="19"/>
                  <a:pt x="37" y="19"/>
                </a:cubicBezTo>
                <a:cubicBezTo>
                  <a:pt x="37" y="6"/>
                  <a:pt x="37" y="6"/>
                  <a:pt x="37" y="6"/>
                </a:cubicBezTo>
                <a:close/>
                <a:moveTo>
                  <a:pt x="26" y="9"/>
                </a:moveTo>
                <a:cubicBezTo>
                  <a:pt x="26" y="9"/>
                  <a:pt x="26" y="9"/>
                  <a:pt x="26" y="9"/>
                </a:cubicBezTo>
                <a:cubicBezTo>
                  <a:pt x="23" y="10"/>
                  <a:pt x="21" y="11"/>
                  <a:pt x="19" y="13"/>
                </a:cubicBezTo>
                <a:cubicBezTo>
                  <a:pt x="20" y="13"/>
                  <a:pt x="21" y="14"/>
                  <a:pt x="22" y="15"/>
                </a:cubicBezTo>
                <a:cubicBezTo>
                  <a:pt x="22" y="14"/>
                  <a:pt x="23" y="13"/>
                  <a:pt x="23" y="13"/>
                </a:cubicBezTo>
                <a:cubicBezTo>
                  <a:pt x="24" y="11"/>
                  <a:pt x="25" y="10"/>
                  <a:pt x="26" y="9"/>
                </a:cubicBezTo>
                <a:close/>
                <a:moveTo>
                  <a:pt x="16" y="15"/>
                </a:moveTo>
                <a:cubicBezTo>
                  <a:pt x="16" y="15"/>
                  <a:pt x="16" y="15"/>
                  <a:pt x="16" y="15"/>
                </a:cubicBezTo>
                <a:cubicBezTo>
                  <a:pt x="16" y="15"/>
                  <a:pt x="16" y="16"/>
                  <a:pt x="15" y="16"/>
                </a:cubicBezTo>
                <a:cubicBezTo>
                  <a:pt x="10" y="21"/>
                  <a:pt x="6" y="29"/>
                  <a:pt x="6" y="37"/>
                </a:cubicBezTo>
                <a:cubicBezTo>
                  <a:pt x="17" y="37"/>
                  <a:pt x="17" y="37"/>
                  <a:pt x="17" y="37"/>
                </a:cubicBezTo>
                <a:cubicBezTo>
                  <a:pt x="17" y="30"/>
                  <a:pt x="19" y="23"/>
                  <a:pt x="21" y="18"/>
                </a:cubicBezTo>
                <a:cubicBezTo>
                  <a:pt x="19" y="17"/>
                  <a:pt x="18" y="16"/>
                  <a:pt x="16" y="15"/>
                </a:cubicBezTo>
                <a:close/>
                <a:moveTo>
                  <a:pt x="6" y="41"/>
                </a:moveTo>
                <a:cubicBezTo>
                  <a:pt x="6" y="41"/>
                  <a:pt x="6" y="41"/>
                  <a:pt x="6" y="41"/>
                </a:cubicBezTo>
                <a:cubicBezTo>
                  <a:pt x="6" y="49"/>
                  <a:pt x="10" y="57"/>
                  <a:pt x="15" y="62"/>
                </a:cubicBezTo>
                <a:cubicBezTo>
                  <a:pt x="16" y="63"/>
                  <a:pt x="16" y="63"/>
                  <a:pt x="16" y="63"/>
                </a:cubicBezTo>
                <a:cubicBezTo>
                  <a:pt x="18" y="62"/>
                  <a:pt x="19" y="61"/>
                  <a:pt x="21" y="60"/>
                </a:cubicBezTo>
                <a:cubicBezTo>
                  <a:pt x="19" y="54"/>
                  <a:pt x="17" y="48"/>
                  <a:pt x="17" y="41"/>
                </a:cubicBezTo>
                <a:cubicBezTo>
                  <a:pt x="6" y="41"/>
                  <a:pt x="6" y="41"/>
                  <a:pt x="6" y="41"/>
                </a:cubicBezTo>
                <a:close/>
                <a:moveTo>
                  <a:pt x="19" y="65"/>
                </a:moveTo>
                <a:cubicBezTo>
                  <a:pt x="19" y="65"/>
                  <a:pt x="19" y="65"/>
                  <a:pt x="19" y="65"/>
                </a:cubicBezTo>
                <a:cubicBezTo>
                  <a:pt x="21" y="67"/>
                  <a:pt x="23" y="68"/>
                  <a:pt x="26" y="69"/>
                </a:cubicBezTo>
                <a:cubicBezTo>
                  <a:pt x="25" y="68"/>
                  <a:pt x="24" y="67"/>
                  <a:pt x="23" y="65"/>
                </a:cubicBezTo>
                <a:cubicBezTo>
                  <a:pt x="23" y="65"/>
                  <a:pt x="22" y="64"/>
                  <a:pt x="22" y="63"/>
                </a:cubicBezTo>
                <a:cubicBezTo>
                  <a:pt x="21" y="64"/>
                  <a:pt x="20" y="65"/>
                  <a:pt x="19" y="65"/>
                </a:cubicBezTo>
                <a:close/>
                <a:moveTo>
                  <a:pt x="40" y="72"/>
                </a:moveTo>
                <a:cubicBezTo>
                  <a:pt x="40" y="72"/>
                  <a:pt x="40" y="72"/>
                  <a:pt x="40" y="72"/>
                </a:cubicBezTo>
                <a:cubicBezTo>
                  <a:pt x="42" y="72"/>
                  <a:pt x="43" y="71"/>
                  <a:pt x="44" y="71"/>
                </a:cubicBezTo>
                <a:cubicBezTo>
                  <a:pt x="47" y="70"/>
                  <a:pt x="49" y="67"/>
                  <a:pt x="51" y="63"/>
                </a:cubicBezTo>
                <a:cubicBezTo>
                  <a:pt x="51" y="63"/>
                  <a:pt x="51" y="62"/>
                  <a:pt x="52" y="62"/>
                </a:cubicBezTo>
                <a:cubicBezTo>
                  <a:pt x="51" y="62"/>
                  <a:pt x="51" y="61"/>
                  <a:pt x="50" y="61"/>
                </a:cubicBezTo>
                <a:cubicBezTo>
                  <a:pt x="47" y="60"/>
                  <a:pt x="44" y="59"/>
                  <a:pt x="40" y="59"/>
                </a:cubicBezTo>
                <a:cubicBezTo>
                  <a:pt x="40" y="72"/>
                  <a:pt x="40" y="72"/>
                  <a:pt x="40" y="72"/>
                </a:cubicBezTo>
                <a:close/>
                <a:moveTo>
                  <a:pt x="51" y="69"/>
                </a:moveTo>
                <a:cubicBezTo>
                  <a:pt x="51" y="69"/>
                  <a:pt x="51" y="69"/>
                  <a:pt x="51" y="69"/>
                </a:cubicBezTo>
                <a:cubicBezTo>
                  <a:pt x="54" y="68"/>
                  <a:pt x="56" y="67"/>
                  <a:pt x="58" y="65"/>
                </a:cubicBezTo>
                <a:cubicBezTo>
                  <a:pt x="57" y="65"/>
                  <a:pt x="56" y="64"/>
                  <a:pt x="55" y="63"/>
                </a:cubicBezTo>
                <a:cubicBezTo>
                  <a:pt x="55" y="64"/>
                  <a:pt x="54" y="65"/>
                  <a:pt x="54" y="65"/>
                </a:cubicBezTo>
                <a:cubicBezTo>
                  <a:pt x="53" y="67"/>
                  <a:pt x="52" y="68"/>
                  <a:pt x="51" y="69"/>
                </a:cubicBezTo>
                <a:close/>
                <a:moveTo>
                  <a:pt x="61" y="63"/>
                </a:moveTo>
                <a:cubicBezTo>
                  <a:pt x="61" y="63"/>
                  <a:pt x="61" y="63"/>
                  <a:pt x="61" y="63"/>
                </a:cubicBezTo>
                <a:cubicBezTo>
                  <a:pt x="62" y="62"/>
                  <a:pt x="62" y="62"/>
                  <a:pt x="62" y="62"/>
                </a:cubicBezTo>
                <a:cubicBezTo>
                  <a:pt x="67" y="57"/>
                  <a:pt x="71" y="49"/>
                  <a:pt x="71" y="41"/>
                </a:cubicBezTo>
                <a:cubicBezTo>
                  <a:pt x="60" y="41"/>
                  <a:pt x="60" y="41"/>
                  <a:pt x="60" y="41"/>
                </a:cubicBezTo>
                <a:cubicBezTo>
                  <a:pt x="60" y="48"/>
                  <a:pt x="58" y="54"/>
                  <a:pt x="56" y="60"/>
                </a:cubicBezTo>
                <a:cubicBezTo>
                  <a:pt x="58" y="61"/>
                  <a:pt x="59" y="62"/>
                  <a:pt x="61" y="63"/>
                </a:cubicBezTo>
                <a:close/>
                <a:moveTo>
                  <a:pt x="53" y="19"/>
                </a:moveTo>
                <a:cubicBezTo>
                  <a:pt x="53" y="19"/>
                  <a:pt x="53" y="19"/>
                  <a:pt x="53" y="19"/>
                </a:cubicBezTo>
                <a:cubicBezTo>
                  <a:pt x="53" y="20"/>
                  <a:pt x="52" y="20"/>
                  <a:pt x="52" y="20"/>
                </a:cubicBezTo>
                <a:cubicBezTo>
                  <a:pt x="48" y="21"/>
                  <a:pt x="44" y="22"/>
                  <a:pt x="40" y="22"/>
                </a:cubicBezTo>
                <a:cubicBezTo>
                  <a:pt x="40" y="37"/>
                  <a:pt x="40" y="37"/>
                  <a:pt x="40" y="37"/>
                </a:cubicBezTo>
                <a:cubicBezTo>
                  <a:pt x="56" y="37"/>
                  <a:pt x="56" y="37"/>
                  <a:pt x="56" y="37"/>
                </a:cubicBezTo>
                <a:cubicBezTo>
                  <a:pt x="56" y="31"/>
                  <a:pt x="55" y="24"/>
                  <a:pt x="53" y="19"/>
                </a:cubicBezTo>
                <a:close/>
                <a:moveTo>
                  <a:pt x="37" y="22"/>
                </a:moveTo>
                <a:cubicBezTo>
                  <a:pt x="37" y="22"/>
                  <a:pt x="37" y="22"/>
                  <a:pt x="37" y="22"/>
                </a:cubicBezTo>
                <a:cubicBezTo>
                  <a:pt x="33" y="22"/>
                  <a:pt x="29" y="21"/>
                  <a:pt x="25" y="20"/>
                </a:cubicBezTo>
                <a:cubicBezTo>
                  <a:pt x="25" y="20"/>
                  <a:pt x="24" y="20"/>
                  <a:pt x="24" y="19"/>
                </a:cubicBezTo>
                <a:cubicBezTo>
                  <a:pt x="22" y="24"/>
                  <a:pt x="21" y="31"/>
                  <a:pt x="21" y="37"/>
                </a:cubicBezTo>
                <a:cubicBezTo>
                  <a:pt x="37" y="37"/>
                  <a:pt x="37" y="37"/>
                  <a:pt x="37" y="37"/>
                </a:cubicBezTo>
                <a:cubicBezTo>
                  <a:pt x="37" y="22"/>
                  <a:pt x="37" y="22"/>
                  <a:pt x="37" y="22"/>
                </a:cubicBezTo>
                <a:close/>
                <a:moveTo>
                  <a:pt x="37" y="56"/>
                </a:moveTo>
                <a:cubicBezTo>
                  <a:pt x="37" y="56"/>
                  <a:pt x="37" y="56"/>
                  <a:pt x="37" y="56"/>
                </a:cubicBezTo>
                <a:cubicBezTo>
                  <a:pt x="37" y="41"/>
                  <a:pt x="37" y="41"/>
                  <a:pt x="37" y="41"/>
                </a:cubicBezTo>
                <a:cubicBezTo>
                  <a:pt x="21" y="41"/>
                  <a:pt x="21" y="41"/>
                  <a:pt x="21" y="41"/>
                </a:cubicBezTo>
                <a:cubicBezTo>
                  <a:pt x="21" y="47"/>
                  <a:pt x="22" y="53"/>
                  <a:pt x="24" y="58"/>
                </a:cubicBezTo>
                <a:cubicBezTo>
                  <a:pt x="24" y="58"/>
                  <a:pt x="25" y="58"/>
                  <a:pt x="25" y="58"/>
                </a:cubicBezTo>
                <a:cubicBezTo>
                  <a:pt x="29" y="57"/>
                  <a:pt x="33" y="56"/>
                  <a:pt x="37" y="56"/>
                </a:cubicBezTo>
                <a:close/>
                <a:moveTo>
                  <a:pt x="40" y="56"/>
                </a:moveTo>
                <a:cubicBezTo>
                  <a:pt x="40" y="56"/>
                  <a:pt x="40" y="56"/>
                  <a:pt x="40" y="56"/>
                </a:cubicBezTo>
                <a:cubicBezTo>
                  <a:pt x="44" y="56"/>
                  <a:pt x="48" y="57"/>
                  <a:pt x="52" y="58"/>
                </a:cubicBezTo>
                <a:cubicBezTo>
                  <a:pt x="52" y="58"/>
                  <a:pt x="53" y="58"/>
                  <a:pt x="53" y="58"/>
                </a:cubicBezTo>
                <a:cubicBezTo>
                  <a:pt x="55" y="53"/>
                  <a:pt x="56" y="47"/>
                  <a:pt x="56" y="41"/>
                </a:cubicBezTo>
                <a:cubicBezTo>
                  <a:pt x="40" y="41"/>
                  <a:pt x="40" y="41"/>
                  <a:pt x="40" y="41"/>
                </a:cubicBezTo>
                <a:cubicBezTo>
                  <a:pt x="40" y="56"/>
                  <a:pt x="40" y="56"/>
                  <a:pt x="40" y="56"/>
                </a:cubicBezTo>
                <a:close/>
              </a:path>
            </a:pathLst>
          </a:custGeom>
          <a:solidFill>
            <a:schemeClr val="accent1"/>
          </a:solidFill>
          <a:ln>
            <a:noFill/>
          </a:ln>
        </p:spPr>
        <p:txBody>
          <a:bodyPr/>
          <a:lstStyle/>
          <a:p>
            <a:endParaRPr lang="zh-CN" altLang="en-US">
              <a:solidFill>
                <a:schemeClr val="bg1"/>
              </a:solidFill>
            </a:endParaRPr>
          </a:p>
        </p:txBody>
      </p:sp>
      <p:sp>
        <p:nvSpPr>
          <p:cNvPr id="30" name="KSO_Shape"/>
          <p:cNvSpPr/>
          <p:nvPr/>
        </p:nvSpPr>
        <p:spPr bwMode="auto">
          <a:xfrm>
            <a:off x="7272052" y="5371154"/>
            <a:ext cx="724733" cy="494027"/>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1" name="矩形 30"/>
          <p:cNvSpPr/>
          <p:nvPr/>
        </p:nvSpPr>
        <p:spPr>
          <a:xfrm>
            <a:off x="1368880" y="1688527"/>
            <a:ext cx="9454240" cy="118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32" name="直接连接符 31"/>
          <p:cNvCxnSpPr/>
          <p:nvPr/>
        </p:nvCxnSpPr>
        <p:spPr>
          <a:xfrm>
            <a:off x="1158240" y="3218763"/>
            <a:ext cx="9875520" cy="0"/>
          </a:xfrm>
          <a:prstGeom prst="line">
            <a:avLst/>
          </a:prstGeom>
          <a:ln w="5715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70986" y="3489141"/>
            <a:ext cx="3266104" cy="2123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4" name="矩形 33"/>
          <p:cNvSpPr/>
          <p:nvPr/>
        </p:nvSpPr>
        <p:spPr>
          <a:xfrm>
            <a:off x="8515757" y="3489141"/>
            <a:ext cx="3266104" cy="2123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MH_Other_3"/>
          <p:cNvSpPr/>
          <p:nvPr>
            <p:custDataLst>
              <p:tags r:id="rId1"/>
            </p:custDataLst>
          </p:nvPr>
        </p:nvSpPr>
        <p:spPr bwMode="auto">
          <a:xfrm>
            <a:off x="3371850"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2" name="MH_Other_4"/>
          <p:cNvSpPr/>
          <p:nvPr>
            <p:custDataLst>
              <p:tags r:id="rId2"/>
            </p:custDataLst>
          </p:nvPr>
        </p:nvSpPr>
        <p:spPr bwMode="auto">
          <a:xfrm>
            <a:off x="4052889"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3" name="MH_Other_3"/>
          <p:cNvSpPr/>
          <p:nvPr>
            <p:custDataLst>
              <p:tags r:id="rId3"/>
            </p:custDataLst>
          </p:nvPr>
        </p:nvSpPr>
        <p:spPr bwMode="auto">
          <a:xfrm>
            <a:off x="2350293"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4" name="MH_Other_4"/>
          <p:cNvSpPr/>
          <p:nvPr>
            <p:custDataLst>
              <p:tags r:id="rId4"/>
            </p:custDataLst>
          </p:nvPr>
        </p:nvSpPr>
        <p:spPr bwMode="auto">
          <a:xfrm>
            <a:off x="3031332"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01</a:t>
            </a:r>
            <a:endParaRPr lang="zh-CN" altLang="en-US" kern="0" dirty="0">
              <a:solidFill>
                <a:srgbClr val="FFFFFF"/>
              </a:solidFill>
              <a:latin typeface="+mj-ea"/>
              <a:ea typeface="+mj-ea"/>
            </a:endParaRPr>
          </a:p>
        </p:txBody>
      </p:sp>
      <p:sp>
        <p:nvSpPr>
          <p:cNvPr id="25" name="MH_Other_3"/>
          <p:cNvSpPr/>
          <p:nvPr>
            <p:custDataLst>
              <p:tags r:id="rId5"/>
            </p:custDataLst>
          </p:nvPr>
        </p:nvSpPr>
        <p:spPr bwMode="auto">
          <a:xfrm>
            <a:off x="5414963"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6" name="MH_Other_4"/>
          <p:cNvSpPr/>
          <p:nvPr>
            <p:custDataLst>
              <p:tags r:id="rId6"/>
            </p:custDataLst>
          </p:nvPr>
        </p:nvSpPr>
        <p:spPr bwMode="auto">
          <a:xfrm>
            <a:off x="6096002"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7" name="MH_Other_3"/>
          <p:cNvSpPr/>
          <p:nvPr>
            <p:custDataLst>
              <p:tags r:id="rId7"/>
            </p:custDataLst>
          </p:nvPr>
        </p:nvSpPr>
        <p:spPr bwMode="auto">
          <a:xfrm>
            <a:off x="4393406"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8" name="MH_Other_4"/>
          <p:cNvSpPr/>
          <p:nvPr>
            <p:custDataLst>
              <p:tags r:id="rId8"/>
            </p:custDataLst>
          </p:nvPr>
        </p:nvSpPr>
        <p:spPr bwMode="auto">
          <a:xfrm>
            <a:off x="5074445"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02</a:t>
            </a:r>
            <a:endParaRPr lang="zh-CN" altLang="en-US" kern="0" dirty="0">
              <a:solidFill>
                <a:srgbClr val="FFFFFF"/>
              </a:solidFill>
              <a:latin typeface="+mj-ea"/>
              <a:ea typeface="+mj-ea"/>
            </a:endParaRPr>
          </a:p>
        </p:txBody>
      </p:sp>
      <p:sp>
        <p:nvSpPr>
          <p:cNvPr id="29" name="MH_Other_3"/>
          <p:cNvSpPr/>
          <p:nvPr>
            <p:custDataLst>
              <p:tags r:id="rId9"/>
            </p:custDataLst>
          </p:nvPr>
        </p:nvSpPr>
        <p:spPr bwMode="auto">
          <a:xfrm>
            <a:off x="7458076"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0" name="MH_Other_4"/>
          <p:cNvSpPr/>
          <p:nvPr>
            <p:custDataLst>
              <p:tags r:id="rId10"/>
            </p:custDataLst>
          </p:nvPr>
        </p:nvSpPr>
        <p:spPr bwMode="auto">
          <a:xfrm>
            <a:off x="8139115"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31" name="MH_Other_3"/>
          <p:cNvSpPr/>
          <p:nvPr>
            <p:custDataLst>
              <p:tags r:id="rId11"/>
            </p:custDataLst>
          </p:nvPr>
        </p:nvSpPr>
        <p:spPr bwMode="auto">
          <a:xfrm>
            <a:off x="6436519"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2" name="MH_Other_4"/>
          <p:cNvSpPr/>
          <p:nvPr>
            <p:custDataLst>
              <p:tags r:id="rId12"/>
            </p:custDataLst>
          </p:nvPr>
        </p:nvSpPr>
        <p:spPr bwMode="auto">
          <a:xfrm>
            <a:off x="7117558"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03</a:t>
            </a:r>
            <a:endParaRPr lang="zh-CN" altLang="en-US" kern="0" dirty="0">
              <a:solidFill>
                <a:srgbClr val="FFFFFF"/>
              </a:solidFill>
              <a:latin typeface="+mj-ea"/>
              <a:ea typeface="+mj-ea"/>
            </a:endParaRPr>
          </a:p>
        </p:txBody>
      </p:sp>
      <p:sp>
        <p:nvSpPr>
          <p:cNvPr id="33" name="MH_Other_3"/>
          <p:cNvSpPr/>
          <p:nvPr>
            <p:custDataLst>
              <p:tags r:id="rId13"/>
            </p:custDataLst>
          </p:nvPr>
        </p:nvSpPr>
        <p:spPr bwMode="auto">
          <a:xfrm>
            <a:off x="8479632"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4" name="MH_Other_4"/>
          <p:cNvSpPr/>
          <p:nvPr>
            <p:custDataLst>
              <p:tags r:id="rId14"/>
            </p:custDataLst>
          </p:nvPr>
        </p:nvSpPr>
        <p:spPr bwMode="auto">
          <a:xfrm>
            <a:off x="9160671"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04</a:t>
            </a:r>
          </a:p>
        </p:txBody>
      </p:sp>
      <p:cxnSp>
        <p:nvCxnSpPr>
          <p:cNvPr id="35" name="直接连接符 34"/>
          <p:cNvCxnSpPr/>
          <p:nvPr/>
        </p:nvCxnSpPr>
        <p:spPr>
          <a:xfrm>
            <a:off x="2340768"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350294"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7" name="直接连接符 36"/>
          <p:cNvCxnSpPr/>
          <p:nvPr/>
        </p:nvCxnSpPr>
        <p:spPr>
          <a:xfrm>
            <a:off x="4393405"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4402931"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9" name="直接连接符 38"/>
          <p:cNvCxnSpPr/>
          <p:nvPr/>
        </p:nvCxnSpPr>
        <p:spPr>
          <a:xfrm>
            <a:off x="6436517"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446043"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41" name="直接连接符 40"/>
          <p:cNvCxnSpPr/>
          <p:nvPr/>
        </p:nvCxnSpPr>
        <p:spPr>
          <a:xfrm>
            <a:off x="8479629"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8489155"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43" name="矩形 42"/>
          <p:cNvSpPr/>
          <p:nvPr/>
        </p:nvSpPr>
        <p:spPr>
          <a:xfrm>
            <a:off x="1136129" y="1656146"/>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4" name="文本框 43"/>
          <p:cNvSpPr txBox="1"/>
          <p:nvPr/>
        </p:nvSpPr>
        <p:spPr>
          <a:xfrm>
            <a:off x="471748" y="1849947"/>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15" name="Shape 1855"/>
          <p:cNvSpPr/>
          <p:nvPr/>
        </p:nvSpPr>
        <p:spPr>
          <a:xfrm>
            <a:off x="1723991" y="3625349"/>
            <a:ext cx="280225" cy="2536886"/>
          </a:xfrm>
          <a:prstGeom prst="roundRect">
            <a:avLst>
              <a:gd name="adj" fmla="val 50000"/>
            </a:avLst>
          </a:prstGeom>
          <a:solidFill>
            <a:schemeClr val="accent1"/>
          </a:solidFill>
          <a:ln w="12700">
            <a:miter lim="400000"/>
          </a:ln>
        </p:spPr>
        <p:txBody>
          <a:bodyPr lIns="0" tIns="0" rIns="0" bIns="0"/>
          <a:lstStyle/>
          <a:p>
            <a:pPr lvl="0"/>
            <a:endParaRPr/>
          </a:p>
        </p:txBody>
      </p:sp>
      <p:sp>
        <p:nvSpPr>
          <p:cNvPr id="16" name="Shape 1868"/>
          <p:cNvSpPr/>
          <p:nvPr/>
        </p:nvSpPr>
        <p:spPr>
          <a:xfrm>
            <a:off x="1463783" y="4493472"/>
            <a:ext cx="800640" cy="8006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cap="flat">
            <a:solidFill>
              <a:srgbClr val="FFFFFF"/>
            </a:solidFill>
            <a:prstDash val="solid"/>
            <a:miter lim="400000"/>
          </a:ln>
          <a:effectLst>
            <a:outerShdw blurRad="63500" sx="102000" sy="102000" algn="ctr" rotWithShape="0">
              <a:prstClr val="black">
                <a:alpha val="40000"/>
              </a:prstClr>
            </a:outerShdw>
          </a:effectLst>
        </p:spPr>
        <p:txBody>
          <a:bodyPr wrap="square" lIns="38100" tIns="38100" rIns="38100" bIns="38100" numCol="1" anchor="ctr">
            <a:noAutofit/>
          </a:bodyPr>
          <a:lstStyle/>
          <a:p>
            <a:pPr lvl="0"/>
            <a:endParaRPr/>
          </a:p>
        </p:txBody>
      </p:sp>
      <p:sp>
        <p:nvSpPr>
          <p:cNvPr id="17" name="KSO_Shape"/>
          <p:cNvSpPr/>
          <p:nvPr/>
        </p:nvSpPr>
        <p:spPr>
          <a:xfrm>
            <a:off x="1688200" y="4776230"/>
            <a:ext cx="351805" cy="235123"/>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accent1"/>
          </a:solidFill>
          <a:ln w="12700" cap="flat">
            <a:solidFill>
              <a:srgbClr val="FFFFFF"/>
            </a:solidFill>
            <a:miter lim="400000"/>
          </a:ln>
          <a:effectLst/>
        </p:spPr>
        <p:txBody>
          <a:bodyPr wrap="square" lIns="0" tIns="0" rIns="0" bIns="0" numCol="1" anchor="t">
            <a:noAutofit/>
          </a:bodyPr>
          <a:lstStyle/>
          <a:p>
            <a:endParaRPr lang="en-US">
              <a:solidFill>
                <a:schemeClr val="tx1"/>
              </a:solidFill>
              <a:latin typeface="Calibri" panose="020F0502020204030204" pitchFamily="34" charset="0"/>
              <a:ea typeface="幼圆" panose="02010509060101010101" pitchFamily="49" charset="-122"/>
            </a:endParaRPr>
          </a:p>
        </p:txBody>
      </p:sp>
      <p:sp>
        <p:nvSpPr>
          <p:cNvPr id="18" name="矩形 17"/>
          <p:cNvSpPr/>
          <p:nvPr/>
        </p:nvSpPr>
        <p:spPr>
          <a:xfrm>
            <a:off x="2336440" y="4793345"/>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9" name="矩形 18"/>
          <p:cNvSpPr/>
          <p:nvPr/>
        </p:nvSpPr>
        <p:spPr>
          <a:xfrm>
            <a:off x="2336440" y="3984459"/>
            <a:ext cx="2687767"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accent1"/>
                </a:solidFill>
                <a:latin typeface="+mj-ea"/>
                <a:ea typeface="+mj-ea"/>
              </a:rPr>
              <a:t>请在此输入您的小标题</a:t>
            </a:r>
            <a:endParaRPr lang="zh-CN" altLang="zh-CN" sz="1800" dirty="0">
              <a:solidFill>
                <a:schemeClr val="accent1"/>
              </a:solidFill>
              <a:latin typeface="+mj-ea"/>
              <a:ea typeface="+mj-ea"/>
            </a:endParaRPr>
          </a:p>
        </p:txBody>
      </p:sp>
      <p:sp>
        <p:nvSpPr>
          <p:cNvPr id="20" name="Shape 1855"/>
          <p:cNvSpPr/>
          <p:nvPr/>
        </p:nvSpPr>
        <p:spPr>
          <a:xfrm>
            <a:off x="7666272" y="1768414"/>
            <a:ext cx="280225" cy="2536886"/>
          </a:xfrm>
          <a:prstGeom prst="roundRect">
            <a:avLst>
              <a:gd name="adj" fmla="val 50000"/>
            </a:avLst>
          </a:prstGeom>
          <a:solidFill>
            <a:schemeClr val="accent1"/>
          </a:solidFill>
          <a:ln w="12700">
            <a:miter lim="400000"/>
          </a:ln>
        </p:spPr>
        <p:txBody>
          <a:bodyPr lIns="0" tIns="0" rIns="0" bIns="0"/>
          <a:lstStyle/>
          <a:p>
            <a:pPr lvl="0"/>
            <a:endParaRPr/>
          </a:p>
        </p:txBody>
      </p:sp>
      <p:sp>
        <p:nvSpPr>
          <p:cNvPr id="21" name="Shape 1868"/>
          <p:cNvSpPr/>
          <p:nvPr/>
        </p:nvSpPr>
        <p:spPr>
          <a:xfrm>
            <a:off x="7406064" y="2636537"/>
            <a:ext cx="800640" cy="8006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cap="flat">
            <a:solidFill>
              <a:srgbClr val="FFFFFF"/>
            </a:solidFill>
            <a:prstDash val="solid"/>
            <a:miter lim="400000"/>
          </a:ln>
          <a:effectLst>
            <a:outerShdw blurRad="63500" sx="102000" sy="102000" algn="ctr" rotWithShape="0">
              <a:prstClr val="black">
                <a:alpha val="40000"/>
              </a:prstClr>
            </a:outerShdw>
          </a:effectLst>
        </p:spPr>
        <p:txBody>
          <a:bodyPr wrap="square" lIns="38100" tIns="38100" rIns="38100" bIns="38100" numCol="1" anchor="ctr">
            <a:noAutofit/>
          </a:bodyPr>
          <a:lstStyle/>
          <a:p>
            <a:pPr lvl="0"/>
            <a:endParaRPr/>
          </a:p>
        </p:txBody>
      </p:sp>
      <p:sp>
        <p:nvSpPr>
          <p:cNvPr id="22" name="矩形 21"/>
          <p:cNvSpPr/>
          <p:nvPr/>
        </p:nvSpPr>
        <p:spPr>
          <a:xfrm>
            <a:off x="8278721" y="2936410"/>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3" name="矩形 22"/>
          <p:cNvSpPr/>
          <p:nvPr/>
        </p:nvSpPr>
        <p:spPr>
          <a:xfrm>
            <a:off x="8278721" y="2127524"/>
            <a:ext cx="2687767"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accent1"/>
                </a:solidFill>
                <a:latin typeface="+mj-ea"/>
                <a:ea typeface="+mj-ea"/>
              </a:rPr>
              <a:t>请在此输入您的小标题</a:t>
            </a:r>
            <a:endParaRPr lang="zh-CN" altLang="zh-CN" sz="1800" dirty="0">
              <a:solidFill>
                <a:schemeClr val="accent1"/>
              </a:solidFill>
              <a:latin typeface="+mj-ea"/>
              <a:ea typeface="+mj-ea"/>
            </a:endParaRPr>
          </a:p>
        </p:txBody>
      </p:sp>
      <p:sp>
        <p:nvSpPr>
          <p:cNvPr id="24" name="KSO_Shape"/>
          <p:cNvSpPr/>
          <p:nvPr/>
        </p:nvSpPr>
        <p:spPr bwMode="auto">
          <a:xfrm>
            <a:off x="7643497" y="2868354"/>
            <a:ext cx="325774" cy="337007"/>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1"/>
          </a:solidFill>
          <a:ln w="12700" cap="flat">
            <a:solidFill>
              <a:srgbClr val="FFFFFF"/>
            </a:solidFill>
            <a:miter lim="400000"/>
          </a:ln>
          <a:effectLst/>
        </p:spPr>
        <p:txBody>
          <a:bodyPr wrap="square" lIns="0" tIns="0" rIns="0" bIns="0" numCol="1" anchor="t">
            <a:noAutofit/>
          </a:bodyPr>
          <a:lstStyle/>
          <a:p>
            <a:endParaRPr lang="zh-CN" altLang="en-US"/>
          </a:p>
        </p:txBody>
      </p:sp>
      <p:grpSp>
        <p:nvGrpSpPr>
          <p:cNvPr id="27" name="组合 26"/>
          <p:cNvGrpSpPr/>
          <p:nvPr/>
        </p:nvGrpSpPr>
        <p:grpSpPr>
          <a:xfrm>
            <a:off x="2960940" y="1543526"/>
            <a:ext cx="1114693" cy="2248942"/>
            <a:chOff x="6334126" y="3233738"/>
            <a:chExt cx="1266825" cy="2555875"/>
          </a:xfrm>
        </p:grpSpPr>
        <p:sp>
          <p:nvSpPr>
            <p:cNvPr id="28"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4" name="组合 43"/>
          <p:cNvGrpSpPr/>
          <p:nvPr/>
        </p:nvGrpSpPr>
        <p:grpSpPr>
          <a:xfrm>
            <a:off x="8916492" y="4493472"/>
            <a:ext cx="1412224" cy="2251735"/>
            <a:chOff x="4468814" y="3241676"/>
            <a:chExt cx="1604963" cy="2559050"/>
          </a:xfrm>
        </p:grpSpPr>
        <p:sp>
          <p:nvSpPr>
            <p:cNvPr id="45"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请输入第三章大标题</a:t>
            </a:r>
          </a:p>
        </p:txBody>
      </p:sp>
      <p:sp>
        <p:nvSpPr>
          <p:cNvPr id="9219" name="文本占位符 2"/>
          <p:cNvSpPr>
            <a:spLocks noGrp="1"/>
          </p:cNvSpPr>
          <p:nvPr>
            <p:ph type="body" idx="1"/>
          </p:nvPr>
        </p:nvSpPr>
        <p:spPr/>
        <p:txBody>
          <a:bodyPr/>
          <a:lstStyle/>
          <a:p>
            <a:r>
              <a:rPr lang="zh-CN" altLang="en-US" dirty="0"/>
              <a:t>请输入第三章说明小标题</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任意多边形 28"/>
          <p:cNvSpPr/>
          <p:nvPr/>
        </p:nvSpPr>
        <p:spPr bwMode="auto">
          <a:xfrm rot="16200000" flipH="1">
            <a:off x="4990246" y="1021310"/>
            <a:ext cx="2211510" cy="4002228"/>
          </a:xfrm>
          <a:custGeom>
            <a:avLst/>
            <a:gdLst>
              <a:gd name="connsiteX0" fmla="*/ 924780 w 2211510"/>
              <a:gd name="connsiteY0" fmla="*/ 3687839 h 4002228"/>
              <a:gd name="connsiteX1" fmla="*/ 1077180 w 2211510"/>
              <a:gd name="connsiteY1" fmla="*/ 3535439 h 4002228"/>
              <a:gd name="connsiteX2" fmla="*/ 1229580 w 2211510"/>
              <a:gd name="connsiteY2" fmla="*/ 3687839 h 4002228"/>
              <a:gd name="connsiteX3" fmla="*/ 1077180 w 2211510"/>
              <a:gd name="connsiteY3" fmla="*/ 3840239 h 4002228"/>
              <a:gd name="connsiteX4" fmla="*/ 924780 w 2211510"/>
              <a:gd name="connsiteY4" fmla="*/ 3687839 h 4002228"/>
              <a:gd name="connsiteX5" fmla="*/ 924780 w 2211510"/>
              <a:gd name="connsiteY5" fmla="*/ 314389 h 4002228"/>
              <a:gd name="connsiteX6" fmla="*/ 1077180 w 2211510"/>
              <a:gd name="connsiteY6" fmla="*/ 161989 h 4002228"/>
              <a:gd name="connsiteX7" fmla="*/ 1229580 w 2211510"/>
              <a:gd name="connsiteY7" fmla="*/ 314389 h 4002228"/>
              <a:gd name="connsiteX8" fmla="*/ 1077180 w 2211510"/>
              <a:gd name="connsiteY8" fmla="*/ 466789 h 4002228"/>
              <a:gd name="connsiteX9" fmla="*/ 924780 w 2211510"/>
              <a:gd name="connsiteY9" fmla="*/ 314389 h 4002228"/>
              <a:gd name="connsiteX10" fmla="*/ 0 w 2211510"/>
              <a:gd name="connsiteY10" fmla="*/ 619189 h 4002228"/>
              <a:gd name="connsiteX11" fmla="*/ 0 w 2211510"/>
              <a:gd name="connsiteY11" fmla="*/ 2000249 h 4002228"/>
              <a:gd name="connsiteX12" fmla="*/ 0 w 2211510"/>
              <a:gd name="connsiteY12" fmla="*/ 2001979 h 4002228"/>
              <a:gd name="connsiteX13" fmla="*/ 0 w 2211510"/>
              <a:gd name="connsiteY13" fmla="*/ 3383039 h 4002228"/>
              <a:gd name="connsiteX14" fmla="*/ 109599 w 2211510"/>
              <a:gd name="connsiteY14" fmla="*/ 3383039 h 4002228"/>
              <a:gd name="connsiteX15" fmla="*/ 366672 w 2211510"/>
              <a:gd name="connsiteY15" fmla="*/ 3446124 h 4002228"/>
              <a:gd name="connsiteX16" fmla="*/ 758123 w 2211510"/>
              <a:gd name="connsiteY16" fmla="*/ 3847022 h 4002228"/>
              <a:gd name="connsiteX17" fmla="*/ 1072160 w 2211510"/>
              <a:gd name="connsiteY17" fmla="*/ 4002192 h 4002228"/>
              <a:gd name="connsiteX18" fmla="*/ 1377434 w 2211510"/>
              <a:gd name="connsiteY18" fmla="*/ 3873477 h 4002228"/>
              <a:gd name="connsiteX19" fmla="*/ 1827311 w 2211510"/>
              <a:gd name="connsiteY19" fmla="*/ 3456299 h 4002228"/>
              <a:gd name="connsiteX20" fmla="*/ 2101911 w 2211510"/>
              <a:gd name="connsiteY20" fmla="*/ 3383039 h 4002228"/>
              <a:gd name="connsiteX21" fmla="*/ 2211510 w 2211510"/>
              <a:gd name="connsiteY21" fmla="*/ 3383039 h 4002228"/>
              <a:gd name="connsiteX22" fmla="*/ 2211510 w 2211510"/>
              <a:gd name="connsiteY22" fmla="*/ 2001979 h 4002228"/>
              <a:gd name="connsiteX23" fmla="*/ 2211510 w 2211510"/>
              <a:gd name="connsiteY23" fmla="*/ 2000249 h 4002228"/>
              <a:gd name="connsiteX24" fmla="*/ 2211510 w 2211510"/>
              <a:gd name="connsiteY24" fmla="*/ 619189 h 4002228"/>
              <a:gd name="connsiteX25" fmla="*/ 2101911 w 2211510"/>
              <a:gd name="connsiteY25" fmla="*/ 619189 h 4002228"/>
              <a:gd name="connsiteX26" fmla="*/ 1827311 w 2211510"/>
              <a:gd name="connsiteY26" fmla="*/ 545929 h 4002228"/>
              <a:gd name="connsiteX27" fmla="*/ 1377434 w 2211510"/>
              <a:gd name="connsiteY27" fmla="*/ 128751 h 4002228"/>
              <a:gd name="connsiteX28" fmla="*/ 1072160 w 2211510"/>
              <a:gd name="connsiteY28" fmla="*/ 36 h 4002228"/>
              <a:gd name="connsiteX29" fmla="*/ 758123 w 2211510"/>
              <a:gd name="connsiteY29" fmla="*/ 155206 h 4002228"/>
              <a:gd name="connsiteX30" fmla="*/ 366672 w 2211510"/>
              <a:gd name="connsiteY30" fmla="*/ 556104 h 4002228"/>
              <a:gd name="connsiteX31" fmla="*/ 109599 w 2211510"/>
              <a:gd name="connsiteY31" fmla="*/ 619189 h 40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11510" h="4002228">
                <a:moveTo>
                  <a:pt x="924780" y="3687839"/>
                </a:moveTo>
                <a:cubicBezTo>
                  <a:pt x="924780" y="3603671"/>
                  <a:pt x="993012" y="3535439"/>
                  <a:pt x="1077180" y="3535439"/>
                </a:cubicBezTo>
                <a:cubicBezTo>
                  <a:pt x="1161348" y="3535439"/>
                  <a:pt x="1229580" y="3603671"/>
                  <a:pt x="1229580" y="3687839"/>
                </a:cubicBezTo>
                <a:cubicBezTo>
                  <a:pt x="1229580" y="3772007"/>
                  <a:pt x="1161348" y="3840239"/>
                  <a:pt x="1077180" y="3840239"/>
                </a:cubicBezTo>
                <a:cubicBezTo>
                  <a:pt x="993012" y="3840239"/>
                  <a:pt x="924780" y="3772007"/>
                  <a:pt x="924780" y="3687839"/>
                </a:cubicBezTo>
                <a:close/>
                <a:moveTo>
                  <a:pt x="924780" y="314389"/>
                </a:moveTo>
                <a:cubicBezTo>
                  <a:pt x="924780" y="230221"/>
                  <a:pt x="993012" y="161989"/>
                  <a:pt x="1077180" y="161989"/>
                </a:cubicBezTo>
                <a:cubicBezTo>
                  <a:pt x="1161348" y="161989"/>
                  <a:pt x="1229580" y="230221"/>
                  <a:pt x="1229580" y="314389"/>
                </a:cubicBezTo>
                <a:cubicBezTo>
                  <a:pt x="1229580" y="398557"/>
                  <a:pt x="1161348" y="466789"/>
                  <a:pt x="1077180" y="466789"/>
                </a:cubicBezTo>
                <a:cubicBezTo>
                  <a:pt x="993012" y="466789"/>
                  <a:pt x="924780" y="398557"/>
                  <a:pt x="924780" y="314389"/>
                </a:cubicBezTo>
                <a:close/>
                <a:moveTo>
                  <a:pt x="0" y="619189"/>
                </a:moveTo>
                <a:lnTo>
                  <a:pt x="0" y="2000249"/>
                </a:lnTo>
                <a:lnTo>
                  <a:pt x="0" y="2001979"/>
                </a:lnTo>
                <a:lnTo>
                  <a:pt x="0" y="3383039"/>
                </a:lnTo>
                <a:lnTo>
                  <a:pt x="109599" y="3383039"/>
                </a:lnTo>
                <a:cubicBezTo>
                  <a:pt x="168025" y="3383039"/>
                  <a:pt x="284876" y="3399319"/>
                  <a:pt x="366672" y="3446124"/>
                </a:cubicBezTo>
                <a:cubicBezTo>
                  <a:pt x="524421" y="3535665"/>
                  <a:pt x="664642" y="3747307"/>
                  <a:pt x="758123" y="3847022"/>
                </a:cubicBezTo>
                <a:cubicBezTo>
                  <a:pt x="857447" y="3957931"/>
                  <a:pt x="965534" y="4003718"/>
                  <a:pt x="1072160" y="4002192"/>
                </a:cubicBezTo>
                <a:cubicBezTo>
                  <a:pt x="1178787" y="4000666"/>
                  <a:pt x="1283953" y="3951825"/>
                  <a:pt x="1377434" y="3873477"/>
                </a:cubicBezTo>
                <a:cubicBezTo>
                  <a:pt x="1546868" y="3733061"/>
                  <a:pt x="1657877" y="3590610"/>
                  <a:pt x="1827311" y="3456299"/>
                </a:cubicBezTo>
                <a:cubicBezTo>
                  <a:pt x="1903264" y="3401354"/>
                  <a:pt x="2002588" y="3385074"/>
                  <a:pt x="2101911" y="3383039"/>
                </a:cubicBezTo>
                <a:lnTo>
                  <a:pt x="2211510" y="3383039"/>
                </a:lnTo>
                <a:lnTo>
                  <a:pt x="2211510" y="2001979"/>
                </a:lnTo>
                <a:lnTo>
                  <a:pt x="2211510" y="2000249"/>
                </a:lnTo>
                <a:lnTo>
                  <a:pt x="2211510" y="619189"/>
                </a:lnTo>
                <a:lnTo>
                  <a:pt x="2101911" y="619189"/>
                </a:lnTo>
                <a:cubicBezTo>
                  <a:pt x="2002588" y="617154"/>
                  <a:pt x="1903264" y="600874"/>
                  <a:pt x="1827311" y="545929"/>
                </a:cubicBezTo>
                <a:cubicBezTo>
                  <a:pt x="1657877" y="411618"/>
                  <a:pt x="1546868" y="269167"/>
                  <a:pt x="1377434" y="128751"/>
                </a:cubicBezTo>
                <a:cubicBezTo>
                  <a:pt x="1283953" y="50403"/>
                  <a:pt x="1178787" y="1562"/>
                  <a:pt x="1072160" y="36"/>
                </a:cubicBezTo>
                <a:cubicBezTo>
                  <a:pt x="965534" y="-1490"/>
                  <a:pt x="857447" y="44297"/>
                  <a:pt x="758123" y="155206"/>
                </a:cubicBezTo>
                <a:cubicBezTo>
                  <a:pt x="664642" y="254921"/>
                  <a:pt x="524421" y="466563"/>
                  <a:pt x="366672" y="556104"/>
                </a:cubicBezTo>
                <a:cubicBezTo>
                  <a:pt x="284876" y="602909"/>
                  <a:pt x="168025" y="619189"/>
                  <a:pt x="109599" y="619189"/>
                </a:cubicBezTo>
                <a:close/>
              </a:path>
            </a:pathLst>
          </a:custGeom>
          <a:solidFill>
            <a:schemeClr val="accent1"/>
          </a:solidFill>
          <a:ln w="9525">
            <a:noFill/>
            <a:round/>
          </a:ln>
        </p:spPr>
        <p:txBody>
          <a:bodyPr vert="horz" wrap="square" lIns="121920" tIns="60960" rIns="121920" bIns="60960" numCol="1" anchor="ctr" anchorCtr="0" compatLnSpc="1">
            <a:noAutofit/>
          </a:bodyPr>
          <a:lstStyle/>
          <a:p>
            <a:pPr algn="ctr"/>
            <a:endParaRPr lang="en-US" sz="2000" dirty="0">
              <a:solidFill>
                <a:srgbClr val="FFFFFF"/>
              </a:solidFill>
              <a:latin typeface="+mn-ea"/>
              <a:ea typeface="+mn-ea"/>
            </a:endParaRPr>
          </a:p>
        </p:txBody>
      </p:sp>
      <p:sp>
        <p:nvSpPr>
          <p:cNvPr id="9" name="任意多边形 28"/>
          <p:cNvSpPr/>
          <p:nvPr/>
        </p:nvSpPr>
        <p:spPr bwMode="auto">
          <a:xfrm rot="16200000" flipH="1">
            <a:off x="4990246" y="3232820"/>
            <a:ext cx="2211510" cy="4002228"/>
          </a:xfrm>
          <a:custGeom>
            <a:avLst/>
            <a:gdLst>
              <a:gd name="connsiteX0" fmla="*/ 924780 w 2211510"/>
              <a:gd name="connsiteY0" fmla="*/ 3687839 h 4002228"/>
              <a:gd name="connsiteX1" fmla="*/ 1077180 w 2211510"/>
              <a:gd name="connsiteY1" fmla="*/ 3535439 h 4002228"/>
              <a:gd name="connsiteX2" fmla="*/ 1229580 w 2211510"/>
              <a:gd name="connsiteY2" fmla="*/ 3687839 h 4002228"/>
              <a:gd name="connsiteX3" fmla="*/ 1077180 w 2211510"/>
              <a:gd name="connsiteY3" fmla="*/ 3840239 h 4002228"/>
              <a:gd name="connsiteX4" fmla="*/ 924780 w 2211510"/>
              <a:gd name="connsiteY4" fmla="*/ 3687839 h 4002228"/>
              <a:gd name="connsiteX5" fmla="*/ 924780 w 2211510"/>
              <a:gd name="connsiteY5" fmla="*/ 314389 h 4002228"/>
              <a:gd name="connsiteX6" fmla="*/ 1077180 w 2211510"/>
              <a:gd name="connsiteY6" fmla="*/ 161989 h 4002228"/>
              <a:gd name="connsiteX7" fmla="*/ 1229580 w 2211510"/>
              <a:gd name="connsiteY7" fmla="*/ 314389 h 4002228"/>
              <a:gd name="connsiteX8" fmla="*/ 1077180 w 2211510"/>
              <a:gd name="connsiteY8" fmla="*/ 466789 h 4002228"/>
              <a:gd name="connsiteX9" fmla="*/ 924780 w 2211510"/>
              <a:gd name="connsiteY9" fmla="*/ 314389 h 4002228"/>
              <a:gd name="connsiteX10" fmla="*/ 0 w 2211510"/>
              <a:gd name="connsiteY10" fmla="*/ 619189 h 4002228"/>
              <a:gd name="connsiteX11" fmla="*/ 0 w 2211510"/>
              <a:gd name="connsiteY11" fmla="*/ 2000249 h 4002228"/>
              <a:gd name="connsiteX12" fmla="*/ 0 w 2211510"/>
              <a:gd name="connsiteY12" fmla="*/ 2001979 h 4002228"/>
              <a:gd name="connsiteX13" fmla="*/ 0 w 2211510"/>
              <a:gd name="connsiteY13" fmla="*/ 3383039 h 4002228"/>
              <a:gd name="connsiteX14" fmla="*/ 109599 w 2211510"/>
              <a:gd name="connsiteY14" fmla="*/ 3383039 h 4002228"/>
              <a:gd name="connsiteX15" fmla="*/ 366672 w 2211510"/>
              <a:gd name="connsiteY15" fmla="*/ 3446124 h 4002228"/>
              <a:gd name="connsiteX16" fmla="*/ 758123 w 2211510"/>
              <a:gd name="connsiteY16" fmla="*/ 3847022 h 4002228"/>
              <a:gd name="connsiteX17" fmla="*/ 1072160 w 2211510"/>
              <a:gd name="connsiteY17" fmla="*/ 4002192 h 4002228"/>
              <a:gd name="connsiteX18" fmla="*/ 1377434 w 2211510"/>
              <a:gd name="connsiteY18" fmla="*/ 3873477 h 4002228"/>
              <a:gd name="connsiteX19" fmla="*/ 1827311 w 2211510"/>
              <a:gd name="connsiteY19" fmla="*/ 3456299 h 4002228"/>
              <a:gd name="connsiteX20" fmla="*/ 2101911 w 2211510"/>
              <a:gd name="connsiteY20" fmla="*/ 3383039 h 4002228"/>
              <a:gd name="connsiteX21" fmla="*/ 2211510 w 2211510"/>
              <a:gd name="connsiteY21" fmla="*/ 3383039 h 4002228"/>
              <a:gd name="connsiteX22" fmla="*/ 2211510 w 2211510"/>
              <a:gd name="connsiteY22" fmla="*/ 2001979 h 4002228"/>
              <a:gd name="connsiteX23" fmla="*/ 2211510 w 2211510"/>
              <a:gd name="connsiteY23" fmla="*/ 2000249 h 4002228"/>
              <a:gd name="connsiteX24" fmla="*/ 2211510 w 2211510"/>
              <a:gd name="connsiteY24" fmla="*/ 619189 h 4002228"/>
              <a:gd name="connsiteX25" fmla="*/ 2101911 w 2211510"/>
              <a:gd name="connsiteY25" fmla="*/ 619189 h 4002228"/>
              <a:gd name="connsiteX26" fmla="*/ 1827311 w 2211510"/>
              <a:gd name="connsiteY26" fmla="*/ 545929 h 4002228"/>
              <a:gd name="connsiteX27" fmla="*/ 1377434 w 2211510"/>
              <a:gd name="connsiteY27" fmla="*/ 128751 h 4002228"/>
              <a:gd name="connsiteX28" fmla="*/ 1072160 w 2211510"/>
              <a:gd name="connsiteY28" fmla="*/ 36 h 4002228"/>
              <a:gd name="connsiteX29" fmla="*/ 758123 w 2211510"/>
              <a:gd name="connsiteY29" fmla="*/ 155206 h 4002228"/>
              <a:gd name="connsiteX30" fmla="*/ 366672 w 2211510"/>
              <a:gd name="connsiteY30" fmla="*/ 556104 h 4002228"/>
              <a:gd name="connsiteX31" fmla="*/ 109599 w 2211510"/>
              <a:gd name="connsiteY31" fmla="*/ 619189 h 40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11510" h="4002228">
                <a:moveTo>
                  <a:pt x="924780" y="3687839"/>
                </a:moveTo>
                <a:cubicBezTo>
                  <a:pt x="924780" y="3603671"/>
                  <a:pt x="993012" y="3535439"/>
                  <a:pt x="1077180" y="3535439"/>
                </a:cubicBezTo>
                <a:cubicBezTo>
                  <a:pt x="1161348" y="3535439"/>
                  <a:pt x="1229580" y="3603671"/>
                  <a:pt x="1229580" y="3687839"/>
                </a:cubicBezTo>
                <a:cubicBezTo>
                  <a:pt x="1229580" y="3772007"/>
                  <a:pt x="1161348" y="3840239"/>
                  <a:pt x="1077180" y="3840239"/>
                </a:cubicBezTo>
                <a:cubicBezTo>
                  <a:pt x="993012" y="3840239"/>
                  <a:pt x="924780" y="3772007"/>
                  <a:pt x="924780" y="3687839"/>
                </a:cubicBezTo>
                <a:close/>
                <a:moveTo>
                  <a:pt x="924780" y="314389"/>
                </a:moveTo>
                <a:cubicBezTo>
                  <a:pt x="924780" y="230221"/>
                  <a:pt x="993012" y="161989"/>
                  <a:pt x="1077180" y="161989"/>
                </a:cubicBezTo>
                <a:cubicBezTo>
                  <a:pt x="1161348" y="161989"/>
                  <a:pt x="1229580" y="230221"/>
                  <a:pt x="1229580" y="314389"/>
                </a:cubicBezTo>
                <a:cubicBezTo>
                  <a:pt x="1229580" y="398557"/>
                  <a:pt x="1161348" y="466789"/>
                  <a:pt x="1077180" y="466789"/>
                </a:cubicBezTo>
                <a:cubicBezTo>
                  <a:pt x="993012" y="466789"/>
                  <a:pt x="924780" y="398557"/>
                  <a:pt x="924780" y="314389"/>
                </a:cubicBezTo>
                <a:close/>
                <a:moveTo>
                  <a:pt x="0" y="619189"/>
                </a:moveTo>
                <a:lnTo>
                  <a:pt x="0" y="2000249"/>
                </a:lnTo>
                <a:lnTo>
                  <a:pt x="0" y="2001979"/>
                </a:lnTo>
                <a:lnTo>
                  <a:pt x="0" y="3383039"/>
                </a:lnTo>
                <a:lnTo>
                  <a:pt x="109599" y="3383039"/>
                </a:lnTo>
                <a:cubicBezTo>
                  <a:pt x="168025" y="3383039"/>
                  <a:pt x="284876" y="3399319"/>
                  <a:pt x="366672" y="3446124"/>
                </a:cubicBezTo>
                <a:cubicBezTo>
                  <a:pt x="524421" y="3535665"/>
                  <a:pt x="664642" y="3747307"/>
                  <a:pt x="758123" y="3847022"/>
                </a:cubicBezTo>
                <a:cubicBezTo>
                  <a:pt x="857447" y="3957931"/>
                  <a:pt x="965534" y="4003718"/>
                  <a:pt x="1072160" y="4002192"/>
                </a:cubicBezTo>
                <a:cubicBezTo>
                  <a:pt x="1178787" y="4000666"/>
                  <a:pt x="1283953" y="3951825"/>
                  <a:pt x="1377434" y="3873477"/>
                </a:cubicBezTo>
                <a:cubicBezTo>
                  <a:pt x="1546868" y="3733061"/>
                  <a:pt x="1657877" y="3590610"/>
                  <a:pt x="1827311" y="3456299"/>
                </a:cubicBezTo>
                <a:cubicBezTo>
                  <a:pt x="1903264" y="3401354"/>
                  <a:pt x="2002588" y="3385074"/>
                  <a:pt x="2101911" y="3383039"/>
                </a:cubicBezTo>
                <a:lnTo>
                  <a:pt x="2211510" y="3383039"/>
                </a:lnTo>
                <a:lnTo>
                  <a:pt x="2211510" y="2001979"/>
                </a:lnTo>
                <a:lnTo>
                  <a:pt x="2211510" y="2000249"/>
                </a:lnTo>
                <a:lnTo>
                  <a:pt x="2211510" y="619189"/>
                </a:lnTo>
                <a:lnTo>
                  <a:pt x="2101911" y="619189"/>
                </a:lnTo>
                <a:cubicBezTo>
                  <a:pt x="2002588" y="617154"/>
                  <a:pt x="1903264" y="600874"/>
                  <a:pt x="1827311" y="545929"/>
                </a:cubicBezTo>
                <a:cubicBezTo>
                  <a:pt x="1657877" y="411618"/>
                  <a:pt x="1546868" y="269167"/>
                  <a:pt x="1377434" y="128751"/>
                </a:cubicBezTo>
                <a:cubicBezTo>
                  <a:pt x="1283953" y="50403"/>
                  <a:pt x="1178787" y="1562"/>
                  <a:pt x="1072160" y="36"/>
                </a:cubicBezTo>
                <a:cubicBezTo>
                  <a:pt x="965534" y="-1490"/>
                  <a:pt x="857447" y="44297"/>
                  <a:pt x="758123" y="155206"/>
                </a:cubicBezTo>
                <a:cubicBezTo>
                  <a:pt x="664642" y="254921"/>
                  <a:pt x="524421" y="466563"/>
                  <a:pt x="366672" y="556104"/>
                </a:cubicBezTo>
                <a:cubicBezTo>
                  <a:pt x="284876" y="602909"/>
                  <a:pt x="168025" y="619189"/>
                  <a:pt x="109599" y="619189"/>
                </a:cubicBezTo>
                <a:close/>
              </a:path>
            </a:pathLst>
          </a:custGeom>
          <a:solidFill>
            <a:schemeClr val="accent1"/>
          </a:solidFill>
          <a:ln w="9525">
            <a:noFill/>
            <a:round/>
          </a:ln>
        </p:spPr>
        <p:txBody>
          <a:bodyPr vert="horz" wrap="square" lIns="121920" tIns="60960" rIns="121920" bIns="60960" numCol="1" anchor="ctr" anchorCtr="0" compatLnSpc="1">
            <a:noAutofit/>
          </a:bodyPr>
          <a:lstStyle/>
          <a:p>
            <a:pPr algn="ctr"/>
            <a:endParaRPr lang="en-US" sz="2000" dirty="0">
              <a:solidFill>
                <a:srgbClr val="FFFFFF"/>
              </a:solidFill>
              <a:latin typeface="+mn-ea"/>
              <a:ea typeface="+mn-ea"/>
            </a:endParaRPr>
          </a:p>
        </p:txBody>
      </p:sp>
      <p:sp>
        <p:nvSpPr>
          <p:cNvPr id="16" name="KSO_Shape"/>
          <p:cNvSpPr/>
          <p:nvPr/>
        </p:nvSpPr>
        <p:spPr bwMode="auto">
          <a:xfrm>
            <a:off x="5367011" y="4503656"/>
            <a:ext cx="1457980" cy="1460556"/>
          </a:xfrm>
          <a:custGeom>
            <a:avLst/>
            <a:gdLst>
              <a:gd name="T0" fmla="*/ 899406 w 2709"/>
              <a:gd name="T1" fmla="*/ 1800397 h 2710"/>
              <a:gd name="T2" fmla="*/ 0 w 2709"/>
              <a:gd name="T3" fmla="*/ 900199 h 2710"/>
              <a:gd name="T4" fmla="*/ 899406 w 2709"/>
              <a:gd name="T5" fmla="*/ 0 h 2710"/>
              <a:gd name="T6" fmla="*/ 1798149 w 2709"/>
              <a:gd name="T7" fmla="*/ 900199 h 2710"/>
              <a:gd name="T8" fmla="*/ 899406 w 2709"/>
              <a:gd name="T9" fmla="*/ 1800397 h 2710"/>
              <a:gd name="T10" fmla="*/ 1561847 w 2709"/>
              <a:gd name="T11" fmla="*/ 1448290 h 2710"/>
              <a:gd name="T12" fmla="*/ 1564502 w 2709"/>
              <a:gd name="T13" fmla="*/ 1258949 h 2710"/>
              <a:gd name="T14" fmla="*/ 1278418 w 2709"/>
              <a:gd name="T15" fmla="*/ 1262271 h 2710"/>
              <a:gd name="T16" fmla="*/ 978395 w 2709"/>
              <a:gd name="T17" fmla="*/ 1504096 h 2710"/>
              <a:gd name="T18" fmla="*/ 996980 w 2709"/>
              <a:gd name="T19" fmla="*/ 1691443 h 2710"/>
              <a:gd name="T20" fmla="*/ 1188809 w 2709"/>
              <a:gd name="T21" fmla="*/ 1710045 h 2710"/>
              <a:gd name="T22" fmla="*/ 1561847 w 2709"/>
              <a:gd name="T23" fmla="*/ 1448290 h 2710"/>
              <a:gd name="T24" fmla="*/ 322592 w 2709"/>
              <a:gd name="T25" fmla="*/ 1538642 h 2710"/>
              <a:gd name="T26" fmla="*/ 793867 w 2709"/>
              <a:gd name="T27" fmla="*/ 1754557 h 2710"/>
              <a:gd name="T28" fmla="*/ 939232 w 2709"/>
              <a:gd name="T29" fmla="*/ 1695429 h 2710"/>
              <a:gd name="T30" fmla="*/ 919319 w 2709"/>
              <a:gd name="T31" fmla="*/ 1498781 h 2710"/>
              <a:gd name="T32" fmla="*/ 610667 w 2709"/>
              <a:gd name="T33" fmla="*/ 1324720 h 2710"/>
              <a:gd name="T34" fmla="*/ 317281 w 2709"/>
              <a:gd name="T35" fmla="*/ 1405771 h 2710"/>
              <a:gd name="T36" fmla="*/ 322592 w 2709"/>
              <a:gd name="T37" fmla="*/ 1538642 h 2710"/>
              <a:gd name="T38" fmla="*/ 129435 w 2709"/>
              <a:gd name="T39" fmla="*/ 516202 h 2710"/>
              <a:gd name="T40" fmla="*/ 38499 w 2709"/>
              <a:gd name="T41" fmla="*/ 900199 h 2710"/>
              <a:gd name="T42" fmla="*/ 56420 w 2709"/>
              <a:gd name="T43" fmla="*/ 1065622 h 2710"/>
              <a:gd name="T44" fmla="*/ 148020 w 2709"/>
              <a:gd name="T45" fmla="*/ 657045 h 2710"/>
              <a:gd name="T46" fmla="*/ 129435 w 2709"/>
              <a:gd name="T47" fmla="*/ 516202 h 2710"/>
              <a:gd name="T48" fmla="*/ 191829 w 2709"/>
              <a:gd name="T49" fmla="*/ 700228 h 2710"/>
              <a:gd name="T50" fmla="*/ 104212 w 2709"/>
              <a:gd name="T51" fmla="*/ 1096847 h 2710"/>
              <a:gd name="T52" fmla="*/ 116823 w 2709"/>
              <a:gd name="T53" fmla="*/ 1098840 h 2710"/>
              <a:gd name="T54" fmla="*/ 312635 w 2709"/>
              <a:gd name="T55" fmla="*/ 1345979 h 2710"/>
              <a:gd name="T56" fmla="*/ 582125 w 2709"/>
              <a:gd name="T57" fmla="*/ 1271572 h 2710"/>
              <a:gd name="T58" fmla="*/ 661113 w 2709"/>
              <a:gd name="T59" fmla="*/ 940060 h 2710"/>
              <a:gd name="T60" fmla="*/ 414192 w 2709"/>
              <a:gd name="T61" fmla="*/ 631135 h 2710"/>
              <a:gd name="T62" fmla="*/ 191829 w 2709"/>
              <a:gd name="T63" fmla="*/ 700228 h 2710"/>
              <a:gd name="T64" fmla="*/ 899406 w 2709"/>
              <a:gd name="T65" fmla="*/ 39197 h 2710"/>
              <a:gd name="T66" fmla="*/ 448708 w 2709"/>
              <a:gd name="T67" fmla="*/ 167417 h 2710"/>
              <a:gd name="T68" fmla="*/ 575487 w 2709"/>
              <a:gd name="T69" fmla="*/ 243818 h 2710"/>
              <a:gd name="T70" fmla="*/ 837676 w 2709"/>
              <a:gd name="T71" fmla="*/ 204621 h 2710"/>
              <a:gd name="T72" fmla="*/ 1006273 w 2709"/>
              <a:gd name="T73" fmla="*/ 218572 h 2710"/>
              <a:gd name="T74" fmla="*/ 1178189 w 2709"/>
              <a:gd name="T75" fmla="*/ 86366 h 2710"/>
              <a:gd name="T76" fmla="*/ 899406 w 2709"/>
              <a:gd name="T77" fmla="*/ 39197 h 2710"/>
              <a:gd name="T78" fmla="*/ 1050746 w 2709"/>
              <a:gd name="T79" fmla="*/ 279028 h 2710"/>
              <a:gd name="T80" fmla="*/ 846969 w 2709"/>
              <a:gd name="T81" fmla="*/ 257105 h 2710"/>
              <a:gd name="T82" fmla="*/ 617969 w 2709"/>
              <a:gd name="T83" fmla="*/ 289658 h 2710"/>
              <a:gd name="T84" fmla="*/ 460655 w 2709"/>
              <a:gd name="T85" fmla="*/ 595925 h 2710"/>
              <a:gd name="T86" fmla="*/ 712224 w 2709"/>
              <a:gd name="T87" fmla="*/ 910164 h 2710"/>
              <a:gd name="T88" fmla="*/ 1060702 w 2709"/>
              <a:gd name="T89" fmla="*/ 884254 h 2710"/>
              <a:gd name="T90" fmla="*/ 1243902 w 2709"/>
              <a:gd name="T91" fmla="*/ 512881 h 2710"/>
              <a:gd name="T92" fmla="*/ 1050746 w 2709"/>
              <a:gd name="T93" fmla="*/ 279028 h 2710"/>
              <a:gd name="T94" fmla="*/ 1505427 w 2709"/>
              <a:gd name="T95" fmla="*/ 539455 h 2710"/>
              <a:gd name="T96" fmla="*/ 1295676 w 2709"/>
              <a:gd name="T97" fmla="*/ 539455 h 2710"/>
              <a:gd name="T98" fmla="*/ 1119114 w 2709"/>
              <a:gd name="T99" fmla="*/ 898205 h 2710"/>
              <a:gd name="T100" fmla="*/ 1262488 w 2709"/>
              <a:gd name="T101" fmla="*/ 1203808 h 2710"/>
              <a:gd name="T102" fmla="*/ 1582424 w 2709"/>
              <a:gd name="T103" fmla="*/ 1199822 h 2710"/>
              <a:gd name="T104" fmla="*/ 1711195 w 2709"/>
              <a:gd name="T105" fmla="*/ 900863 h 2710"/>
              <a:gd name="T106" fmla="*/ 1505427 w 2709"/>
              <a:gd name="T107" fmla="*/ 539455 h 2710"/>
              <a:gd name="T108" fmla="*/ 1564502 w 2709"/>
              <a:gd name="T109" fmla="*/ 529489 h 2710"/>
              <a:gd name="T110" fmla="*/ 1756332 w 2709"/>
              <a:gd name="T111" fmla="*/ 890898 h 2710"/>
              <a:gd name="T112" fmla="*/ 1758987 w 2709"/>
              <a:gd name="T113" fmla="*/ 890898 h 2710"/>
              <a:gd name="T114" fmla="*/ 1563175 w 2709"/>
              <a:gd name="T115" fmla="*/ 353436 h 2710"/>
              <a:gd name="T116" fmla="*/ 1564502 w 2709"/>
              <a:gd name="T117" fmla="*/ 529489 h 27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09" h="2710">
                <a:moveTo>
                  <a:pt x="1355" y="2710"/>
                </a:moveTo>
                <a:cubicBezTo>
                  <a:pt x="606" y="2710"/>
                  <a:pt x="0" y="2103"/>
                  <a:pt x="0" y="1355"/>
                </a:cubicBezTo>
                <a:cubicBezTo>
                  <a:pt x="0" y="607"/>
                  <a:pt x="606" y="0"/>
                  <a:pt x="1355" y="0"/>
                </a:cubicBezTo>
                <a:cubicBezTo>
                  <a:pt x="2103" y="0"/>
                  <a:pt x="2709" y="607"/>
                  <a:pt x="2709" y="1355"/>
                </a:cubicBezTo>
                <a:cubicBezTo>
                  <a:pt x="2709" y="2103"/>
                  <a:pt x="2103" y="2710"/>
                  <a:pt x="1355" y="2710"/>
                </a:cubicBezTo>
                <a:close/>
                <a:moveTo>
                  <a:pt x="2353" y="2180"/>
                </a:moveTo>
                <a:cubicBezTo>
                  <a:pt x="2354" y="2125"/>
                  <a:pt x="2356" y="1974"/>
                  <a:pt x="2357" y="1895"/>
                </a:cubicBezTo>
                <a:cubicBezTo>
                  <a:pt x="1926" y="1900"/>
                  <a:pt x="1926" y="1900"/>
                  <a:pt x="1926" y="1900"/>
                </a:cubicBezTo>
                <a:cubicBezTo>
                  <a:pt x="1913" y="1914"/>
                  <a:pt x="1649" y="2199"/>
                  <a:pt x="1474" y="2264"/>
                </a:cubicBezTo>
                <a:cubicBezTo>
                  <a:pt x="1502" y="2546"/>
                  <a:pt x="1502" y="2546"/>
                  <a:pt x="1502" y="2546"/>
                </a:cubicBezTo>
                <a:cubicBezTo>
                  <a:pt x="1581" y="2554"/>
                  <a:pt x="1722" y="2568"/>
                  <a:pt x="1791" y="2574"/>
                </a:cubicBezTo>
                <a:cubicBezTo>
                  <a:pt x="2012" y="2495"/>
                  <a:pt x="2206" y="2358"/>
                  <a:pt x="2353" y="2180"/>
                </a:cubicBezTo>
                <a:close/>
                <a:moveTo>
                  <a:pt x="486" y="2316"/>
                </a:moveTo>
                <a:cubicBezTo>
                  <a:pt x="679" y="2490"/>
                  <a:pt x="924" y="2607"/>
                  <a:pt x="1196" y="2641"/>
                </a:cubicBezTo>
                <a:cubicBezTo>
                  <a:pt x="1415" y="2552"/>
                  <a:pt x="1415" y="2552"/>
                  <a:pt x="1415" y="2552"/>
                </a:cubicBezTo>
                <a:cubicBezTo>
                  <a:pt x="1385" y="2256"/>
                  <a:pt x="1385" y="2256"/>
                  <a:pt x="1385" y="2256"/>
                </a:cubicBezTo>
                <a:cubicBezTo>
                  <a:pt x="1178" y="2181"/>
                  <a:pt x="1004" y="2053"/>
                  <a:pt x="920" y="1994"/>
                </a:cubicBezTo>
                <a:cubicBezTo>
                  <a:pt x="478" y="2116"/>
                  <a:pt x="478" y="2116"/>
                  <a:pt x="478" y="2116"/>
                </a:cubicBezTo>
                <a:cubicBezTo>
                  <a:pt x="480" y="2178"/>
                  <a:pt x="483" y="2260"/>
                  <a:pt x="486" y="2316"/>
                </a:cubicBezTo>
                <a:close/>
                <a:moveTo>
                  <a:pt x="195" y="777"/>
                </a:moveTo>
                <a:cubicBezTo>
                  <a:pt x="108" y="951"/>
                  <a:pt x="58" y="1147"/>
                  <a:pt x="58" y="1355"/>
                </a:cubicBezTo>
                <a:cubicBezTo>
                  <a:pt x="58" y="1441"/>
                  <a:pt x="69" y="1523"/>
                  <a:pt x="85" y="1604"/>
                </a:cubicBezTo>
                <a:cubicBezTo>
                  <a:pt x="90" y="1493"/>
                  <a:pt x="116" y="1241"/>
                  <a:pt x="223" y="989"/>
                </a:cubicBezTo>
                <a:lnTo>
                  <a:pt x="195" y="777"/>
                </a:lnTo>
                <a:close/>
                <a:moveTo>
                  <a:pt x="289" y="1054"/>
                </a:moveTo>
                <a:cubicBezTo>
                  <a:pt x="175" y="1328"/>
                  <a:pt x="159" y="1594"/>
                  <a:pt x="157" y="1651"/>
                </a:cubicBezTo>
                <a:cubicBezTo>
                  <a:pt x="176" y="1654"/>
                  <a:pt x="176" y="1654"/>
                  <a:pt x="176" y="1654"/>
                </a:cubicBezTo>
                <a:cubicBezTo>
                  <a:pt x="471" y="2026"/>
                  <a:pt x="471" y="2026"/>
                  <a:pt x="471" y="2026"/>
                </a:cubicBezTo>
                <a:cubicBezTo>
                  <a:pt x="877" y="1914"/>
                  <a:pt x="877" y="1914"/>
                  <a:pt x="877" y="1914"/>
                </a:cubicBezTo>
                <a:cubicBezTo>
                  <a:pt x="908" y="1680"/>
                  <a:pt x="971" y="1486"/>
                  <a:pt x="996" y="1415"/>
                </a:cubicBezTo>
                <a:cubicBezTo>
                  <a:pt x="624" y="950"/>
                  <a:pt x="624" y="950"/>
                  <a:pt x="624" y="950"/>
                </a:cubicBezTo>
                <a:lnTo>
                  <a:pt x="289" y="1054"/>
                </a:lnTo>
                <a:close/>
                <a:moveTo>
                  <a:pt x="1355" y="59"/>
                </a:moveTo>
                <a:cubicBezTo>
                  <a:pt x="1106" y="59"/>
                  <a:pt x="874" y="130"/>
                  <a:pt x="676" y="252"/>
                </a:cubicBezTo>
                <a:cubicBezTo>
                  <a:pt x="715" y="278"/>
                  <a:pt x="802" y="330"/>
                  <a:pt x="867" y="367"/>
                </a:cubicBezTo>
                <a:cubicBezTo>
                  <a:pt x="981" y="330"/>
                  <a:pt x="1112" y="308"/>
                  <a:pt x="1262" y="308"/>
                </a:cubicBezTo>
                <a:cubicBezTo>
                  <a:pt x="1353" y="308"/>
                  <a:pt x="1436" y="317"/>
                  <a:pt x="1516" y="329"/>
                </a:cubicBezTo>
                <a:cubicBezTo>
                  <a:pt x="1775" y="130"/>
                  <a:pt x="1775" y="130"/>
                  <a:pt x="1775" y="130"/>
                </a:cubicBezTo>
                <a:cubicBezTo>
                  <a:pt x="1643" y="85"/>
                  <a:pt x="1502" y="59"/>
                  <a:pt x="1355" y="59"/>
                </a:cubicBezTo>
                <a:close/>
                <a:moveTo>
                  <a:pt x="1583" y="420"/>
                </a:moveTo>
                <a:cubicBezTo>
                  <a:pt x="1488" y="400"/>
                  <a:pt x="1388" y="387"/>
                  <a:pt x="1276" y="387"/>
                </a:cubicBezTo>
                <a:cubicBezTo>
                  <a:pt x="1147" y="387"/>
                  <a:pt x="1032" y="405"/>
                  <a:pt x="931" y="436"/>
                </a:cubicBezTo>
                <a:cubicBezTo>
                  <a:pt x="694" y="897"/>
                  <a:pt x="694" y="897"/>
                  <a:pt x="694" y="897"/>
                </a:cubicBezTo>
                <a:cubicBezTo>
                  <a:pt x="1073" y="1370"/>
                  <a:pt x="1073" y="1370"/>
                  <a:pt x="1073" y="1370"/>
                </a:cubicBezTo>
                <a:cubicBezTo>
                  <a:pt x="1172" y="1351"/>
                  <a:pt x="1372" y="1320"/>
                  <a:pt x="1598" y="1331"/>
                </a:cubicBezTo>
                <a:cubicBezTo>
                  <a:pt x="1874" y="772"/>
                  <a:pt x="1874" y="772"/>
                  <a:pt x="1874" y="772"/>
                </a:cubicBezTo>
                <a:lnTo>
                  <a:pt x="1583" y="420"/>
                </a:lnTo>
                <a:close/>
                <a:moveTo>
                  <a:pt x="2268" y="812"/>
                </a:moveTo>
                <a:cubicBezTo>
                  <a:pt x="1952" y="812"/>
                  <a:pt x="1952" y="812"/>
                  <a:pt x="1952" y="812"/>
                </a:cubicBezTo>
                <a:cubicBezTo>
                  <a:pt x="1686" y="1352"/>
                  <a:pt x="1686" y="1352"/>
                  <a:pt x="1686" y="1352"/>
                </a:cubicBezTo>
                <a:cubicBezTo>
                  <a:pt x="1778" y="1429"/>
                  <a:pt x="1862" y="1678"/>
                  <a:pt x="1902" y="1812"/>
                </a:cubicBezTo>
                <a:cubicBezTo>
                  <a:pt x="2384" y="1806"/>
                  <a:pt x="2384" y="1806"/>
                  <a:pt x="2384" y="1806"/>
                </a:cubicBezTo>
                <a:cubicBezTo>
                  <a:pt x="2501" y="1617"/>
                  <a:pt x="2563" y="1411"/>
                  <a:pt x="2578" y="1356"/>
                </a:cubicBezTo>
                <a:cubicBezTo>
                  <a:pt x="2547" y="1258"/>
                  <a:pt x="2459" y="1025"/>
                  <a:pt x="2268" y="812"/>
                </a:cubicBezTo>
                <a:close/>
                <a:moveTo>
                  <a:pt x="2357" y="797"/>
                </a:moveTo>
                <a:cubicBezTo>
                  <a:pt x="2579" y="1064"/>
                  <a:pt x="2646" y="1341"/>
                  <a:pt x="2646" y="1341"/>
                </a:cubicBezTo>
                <a:cubicBezTo>
                  <a:pt x="2648" y="1341"/>
                  <a:pt x="2649" y="1341"/>
                  <a:pt x="2650" y="1341"/>
                </a:cubicBezTo>
                <a:cubicBezTo>
                  <a:pt x="2647" y="1033"/>
                  <a:pt x="2537" y="752"/>
                  <a:pt x="2355" y="532"/>
                </a:cubicBezTo>
                <a:cubicBezTo>
                  <a:pt x="2355" y="616"/>
                  <a:pt x="2357" y="752"/>
                  <a:pt x="2357" y="797"/>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7" name="KSO_Shape"/>
          <p:cNvSpPr/>
          <p:nvPr/>
        </p:nvSpPr>
        <p:spPr bwMode="auto">
          <a:xfrm>
            <a:off x="5367011" y="2294649"/>
            <a:ext cx="1457980" cy="1455550"/>
          </a:xfrm>
          <a:custGeom>
            <a:avLst/>
            <a:gdLst>
              <a:gd name="T0" fmla="*/ 1860613 w 1893888"/>
              <a:gd name="T1" fmla="*/ 1190181 h 1892300"/>
              <a:gd name="T2" fmla="*/ 1762384 w 1893888"/>
              <a:gd name="T3" fmla="*/ 1425225 h 1892300"/>
              <a:gd name="T4" fmla="*/ 1607647 w 1893888"/>
              <a:gd name="T5" fmla="*/ 1622419 h 1892300"/>
              <a:gd name="T6" fmla="*/ 1499648 w 1893888"/>
              <a:gd name="T7" fmla="*/ 1493250 h 1892300"/>
              <a:gd name="T8" fmla="*/ 1362602 w 1893888"/>
              <a:gd name="T9" fmla="*/ 1332319 h 1892300"/>
              <a:gd name="T10" fmla="*/ 1273087 w 1893888"/>
              <a:gd name="T11" fmla="*/ 1180123 h 1892300"/>
              <a:gd name="T12" fmla="*/ 1229253 w 1893888"/>
              <a:gd name="T13" fmla="*/ 988223 h 1892300"/>
              <a:gd name="T14" fmla="*/ 1180451 w 1893888"/>
              <a:gd name="T15" fmla="*/ 1066373 h 1892300"/>
              <a:gd name="T16" fmla="*/ 1243042 w 1893888"/>
              <a:gd name="T17" fmla="*/ 1250737 h 1892300"/>
              <a:gd name="T18" fmla="*/ 1345512 w 1893888"/>
              <a:gd name="T19" fmla="*/ 1403048 h 1892300"/>
              <a:gd name="T20" fmla="*/ 1487860 w 1893888"/>
              <a:gd name="T21" fmla="*/ 1576551 h 1892300"/>
              <a:gd name="T22" fmla="*/ 1485483 w 1893888"/>
              <a:gd name="T23" fmla="*/ 1723830 h 1892300"/>
              <a:gd name="T24" fmla="*/ 1299823 w 1893888"/>
              <a:gd name="T25" fmla="*/ 1824488 h 1892300"/>
              <a:gd name="T26" fmla="*/ 1091978 w 1893888"/>
              <a:gd name="T27" fmla="*/ 1881440 h 1892300"/>
              <a:gd name="T28" fmla="*/ 894028 w 1893888"/>
              <a:gd name="T29" fmla="*/ 1891505 h 1892300"/>
              <a:gd name="T30" fmla="*/ 678922 w 1893888"/>
              <a:gd name="T31" fmla="*/ 1854145 h 1892300"/>
              <a:gd name="T32" fmla="*/ 482865 w 1893888"/>
              <a:gd name="T33" fmla="*/ 1770680 h 1892300"/>
              <a:gd name="T34" fmla="*/ 361951 w 1893888"/>
              <a:gd name="T35" fmla="*/ 1634222 h 1892300"/>
              <a:gd name="T36" fmla="*/ 462228 w 1893888"/>
              <a:gd name="T37" fmla="*/ 1490876 h 1892300"/>
              <a:gd name="T38" fmla="*/ 597959 w 1893888"/>
              <a:gd name="T39" fmla="*/ 1326066 h 1892300"/>
              <a:gd name="T40" fmla="*/ 685801 w 1893888"/>
              <a:gd name="T41" fmla="*/ 1145889 h 1892300"/>
              <a:gd name="T42" fmla="*/ 713053 w 1893888"/>
              <a:gd name="T43" fmla="*/ 1000687 h 1892300"/>
              <a:gd name="T44" fmla="*/ 640564 w 1893888"/>
              <a:gd name="T45" fmla="*/ 1095063 h 1892300"/>
              <a:gd name="T46" fmla="*/ 567040 w 1893888"/>
              <a:gd name="T47" fmla="*/ 1268295 h 1892300"/>
              <a:gd name="T48" fmla="*/ 449612 w 1893888"/>
              <a:gd name="T49" fmla="*/ 1418518 h 1892300"/>
              <a:gd name="T50" fmla="*/ 333771 w 1893888"/>
              <a:gd name="T51" fmla="*/ 1567947 h 1892300"/>
              <a:gd name="T52" fmla="*/ 191747 w 1893888"/>
              <a:gd name="T53" fmla="*/ 1514523 h 1892300"/>
              <a:gd name="T54" fmla="*/ 69030 w 1893888"/>
              <a:gd name="T55" fmla="*/ 1297387 h 1892300"/>
              <a:gd name="T56" fmla="*/ 6613 w 1893888"/>
              <a:gd name="T57" fmla="*/ 1049309 h 1892300"/>
              <a:gd name="T58" fmla="*/ 355379 w 1893888"/>
              <a:gd name="T59" fmla="*/ 364290 h 1892300"/>
              <a:gd name="T60" fmla="*/ 494774 w 1893888"/>
              <a:gd name="T61" fmla="*/ 531968 h 1892300"/>
              <a:gd name="T62" fmla="*/ 590973 w 1893888"/>
              <a:gd name="T63" fmla="*/ 672670 h 1892300"/>
              <a:gd name="T64" fmla="*/ 651395 w 1893888"/>
              <a:gd name="T65" fmla="*/ 859920 h 1892300"/>
              <a:gd name="T66" fmla="*/ 14576 w 1893888"/>
              <a:gd name="T67" fmla="*/ 777668 h 1892300"/>
              <a:gd name="T68" fmla="*/ 93019 w 1893888"/>
              <a:gd name="T69" fmla="*/ 535142 h 1892300"/>
              <a:gd name="T70" fmla="*/ 230559 w 1893888"/>
              <a:gd name="T71" fmla="*/ 326205 h 1892300"/>
              <a:gd name="T72" fmla="*/ 1688307 w 1893888"/>
              <a:gd name="T73" fmla="*/ 356986 h 1892300"/>
              <a:gd name="T74" fmla="*/ 1818217 w 1893888"/>
              <a:gd name="T75" fmla="*/ 573778 h 1892300"/>
              <a:gd name="T76" fmla="*/ 1886480 w 1893888"/>
              <a:gd name="T77" fmla="*/ 823842 h 1892300"/>
              <a:gd name="T78" fmla="*/ 1241161 w 1893888"/>
              <a:gd name="T79" fmla="*/ 821993 h 1892300"/>
              <a:gd name="T80" fmla="*/ 1310482 w 1893888"/>
              <a:gd name="T81" fmla="*/ 644546 h 1892300"/>
              <a:gd name="T82" fmla="*/ 1418167 w 1893888"/>
              <a:gd name="T83" fmla="*/ 500634 h 1892300"/>
              <a:gd name="T84" fmla="*/ 1550459 w 1893888"/>
              <a:gd name="T85" fmla="*/ 334277 h 1892300"/>
              <a:gd name="T86" fmla="*/ 1072918 w 1893888"/>
              <a:gd name="T87" fmla="*/ 7924 h 1892300"/>
              <a:gd name="T88" fmla="*/ 1283573 w 1893888"/>
              <a:gd name="T89" fmla="*/ 61278 h 1892300"/>
              <a:gd name="T90" fmla="*/ 1472318 w 1893888"/>
              <a:gd name="T91" fmla="*/ 158741 h 1892300"/>
              <a:gd name="T92" fmla="*/ 1500300 w 1893888"/>
              <a:gd name="T93" fmla="*/ 304540 h 1892300"/>
              <a:gd name="T94" fmla="*/ 1355376 w 1893888"/>
              <a:gd name="T95" fmla="*/ 484939 h 1892300"/>
              <a:gd name="T96" fmla="*/ 1251368 w 1893888"/>
              <a:gd name="T97" fmla="*/ 632587 h 1892300"/>
              <a:gd name="T98" fmla="*/ 1182469 w 1893888"/>
              <a:gd name="T99" fmla="*/ 822230 h 1892300"/>
              <a:gd name="T100" fmla="*/ 971550 w 1893888"/>
              <a:gd name="T101" fmla="*/ 0 h 1892300"/>
              <a:gd name="T102" fmla="*/ 704851 w 1893888"/>
              <a:gd name="T103" fmla="*/ 832506 h 1892300"/>
              <a:gd name="T104" fmla="*/ 642409 w 1893888"/>
              <a:gd name="T105" fmla="*/ 648356 h 1892300"/>
              <a:gd name="T106" fmla="*/ 539486 w 1893888"/>
              <a:gd name="T107" fmla="*/ 496439 h 1892300"/>
              <a:gd name="T108" fmla="*/ 396876 w 1893888"/>
              <a:gd name="T109" fmla="*/ 322857 h 1892300"/>
              <a:gd name="T110" fmla="*/ 399257 w 1893888"/>
              <a:gd name="T111" fmla="*/ 174374 h 1892300"/>
              <a:gd name="T112" fmla="*/ 584995 w 1893888"/>
              <a:gd name="T113" fmla="*/ 71335 h 1892300"/>
              <a:gd name="T114" fmla="*/ 793222 w 1893888"/>
              <a:gd name="T115" fmla="*/ 11889 h 1892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3888" h="1892300">
                <a:moveTo>
                  <a:pt x="1228725" y="977900"/>
                </a:moveTo>
                <a:lnTo>
                  <a:pt x="1892300" y="977900"/>
                </a:lnTo>
                <a:lnTo>
                  <a:pt x="1891244" y="1002251"/>
                </a:lnTo>
                <a:lnTo>
                  <a:pt x="1889396" y="1026338"/>
                </a:lnTo>
                <a:lnTo>
                  <a:pt x="1887019" y="1050425"/>
                </a:lnTo>
                <a:lnTo>
                  <a:pt x="1884114" y="1074247"/>
                </a:lnTo>
                <a:lnTo>
                  <a:pt x="1880418" y="1097804"/>
                </a:lnTo>
                <a:lnTo>
                  <a:pt x="1876457" y="1121097"/>
                </a:lnTo>
                <a:lnTo>
                  <a:pt x="1871704" y="1144390"/>
                </a:lnTo>
                <a:lnTo>
                  <a:pt x="1866687" y="1167682"/>
                </a:lnTo>
                <a:lnTo>
                  <a:pt x="1860613" y="1190181"/>
                </a:lnTo>
                <a:lnTo>
                  <a:pt x="1854540" y="1212944"/>
                </a:lnTo>
                <a:lnTo>
                  <a:pt x="1847411" y="1235443"/>
                </a:lnTo>
                <a:lnTo>
                  <a:pt x="1840017" y="1257412"/>
                </a:lnTo>
                <a:lnTo>
                  <a:pt x="1832095" y="1279117"/>
                </a:lnTo>
                <a:lnTo>
                  <a:pt x="1823645" y="1301086"/>
                </a:lnTo>
                <a:lnTo>
                  <a:pt x="1814667" y="1322261"/>
                </a:lnTo>
                <a:lnTo>
                  <a:pt x="1804897" y="1343436"/>
                </a:lnTo>
                <a:lnTo>
                  <a:pt x="1795127" y="1364082"/>
                </a:lnTo>
                <a:lnTo>
                  <a:pt x="1784565" y="1384992"/>
                </a:lnTo>
                <a:lnTo>
                  <a:pt x="1773475" y="1405109"/>
                </a:lnTo>
                <a:lnTo>
                  <a:pt x="1762384" y="1425225"/>
                </a:lnTo>
                <a:lnTo>
                  <a:pt x="1750502" y="1444547"/>
                </a:lnTo>
                <a:lnTo>
                  <a:pt x="1738091" y="1463870"/>
                </a:lnTo>
                <a:lnTo>
                  <a:pt x="1725152" y="1482927"/>
                </a:lnTo>
                <a:lnTo>
                  <a:pt x="1711949" y="1501720"/>
                </a:lnTo>
                <a:lnTo>
                  <a:pt x="1698482" y="1519984"/>
                </a:lnTo>
                <a:lnTo>
                  <a:pt x="1684223" y="1537718"/>
                </a:lnTo>
                <a:lnTo>
                  <a:pt x="1669700" y="1555717"/>
                </a:lnTo>
                <a:lnTo>
                  <a:pt x="1654913" y="1572922"/>
                </a:lnTo>
                <a:lnTo>
                  <a:pt x="1639334" y="1589597"/>
                </a:lnTo>
                <a:lnTo>
                  <a:pt x="1623754" y="1606273"/>
                </a:lnTo>
                <a:lnTo>
                  <a:pt x="1607647" y="1622419"/>
                </a:lnTo>
                <a:lnTo>
                  <a:pt x="1591011" y="1638300"/>
                </a:lnTo>
                <a:lnTo>
                  <a:pt x="1580977" y="1619242"/>
                </a:lnTo>
                <a:lnTo>
                  <a:pt x="1568831" y="1597273"/>
                </a:lnTo>
                <a:lnTo>
                  <a:pt x="1561701" y="1585627"/>
                </a:lnTo>
                <a:lnTo>
                  <a:pt x="1554307" y="1573451"/>
                </a:lnTo>
                <a:lnTo>
                  <a:pt x="1546386" y="1560746"/>
                </a:lnTo>
                <a:lnTo>
                  <a:pt x="1538200" y="1547776"/>
                </a:lnTo>
                <a:lnTo>
                  <a:pt x="1529222" y="1534542"/>
                </a:lnTo>
                <a:lnTo>
                  <a:pt x="1519716" y="1521043"/>
                </a:lnTo>
                <a:lnTo>
                  <a:pt x="1509946" y="1507279"/>
                </a:lnTo>
                <a:lnTo>
                  <a:pt x="1499648" y="1493250"/>
                </a:lnTo>
                <a:lnTo>
                  <a:pt x="1488821" y="1479486"/>
                </a:lnTo>
                <a:lnTo>
                  <a:pt x="1477467" y="1465723"/>
                </a:lnTo>
                <a:lnTo>
                  <a:pt x="1465848" y="1451694"/>
                </a:lnTo>
                <a:lnTo>
                  <a:pt x="1453438" y="1438195"/>
                </a:lnTo>
                <a:lnTo>
                  <a:pt x="1436010" y="1418873"/>
                </a:lnTo>
                <a:lnTo>
                  <a:pt x="1417790" y="1398756"/>
                </a:lnTo>
                <a:lnTo>
                  <a:pt x="1399834" y="1377846"/>
                </a:lnTo>
                <a:lnTo>
                  <a:pt x="1390328" y="1366729"/>
                </a:lnTo>
                <a:lnTo>
                  <a:pt x="1381086" y="1355347"/>
                </a:lnTo>
                <a:lnTo>
                  <a:pt x="1372108" y="1343965"/>
                </a:lnTo>
                <a:lnTo>
                  <a:pt x="1362602" y="1332319"/>
                </a:lnTo>
                <a:lnTo>
                  <a:pt x="1353624" y="1320143"/>
                </a:lnTo>
                <a:lnTo>
                  <a:pt x="1344910" y="1307968"/>
                </a:lnTo>
                <a:lnTo>
                  <a:pt x="1335932" y="1294998"/>
                </a:lnTo>
                <a:lnTo>
                  <a:pt x="1327483" y="1281763"/>
                </a:lnTo>
                <a:lnTo>
                  <a:pt x="1319033" y="1268529"/>
                </a:lnTo>
                <a:lnTo>
                  <a:pt x="1310319" y="1254500"/>
                </a:lnTo>
                <a:lnTo>
                  <a:pt x="1302397" y="1240472"/>
                </a:lnTo>
                <a:lnTo>
                  <a:pt x="1294739" y="1225914"/>
                </a:lnTo>
                <a:lnTo>
                  <a:pt x="1287346" y="1211356"/>
                </a:lnTo>
                <a:lnTo>
                  <a:pt x="1279952" y="1196004"/>
                </a:lnTo>
                <a:lnTo>
                  <a:pt x="1273087" y="1180123"/>
                </a:lnTo>
                <a:lnTo>
                  <a:pt x="1267013" y="1163977"/>
                </a:lnTo>
                <a:lnTo>
                  <a:pt x="1260676" y="1147566"/>
                </a:lnTo>
                <a:lnTo>
                  <a:pt x="1255131" y="1130626"/>
                </a:lnTo>
                <a:lnTo>
                  <a:pt x="1249850" y="1112892"/>
                </a:lnTo>
                <a:lnTo>
                  <a:pt x="1245097" y="1095157"/>
                </a:lnTo>
                <a:lnTo>
                  <a:pt x="1241136" y="1076894"/>
                </a:lnTo>
                <a:lnTo>
                  <a:pt x="1237439" y="1058101"/>
                </a:lnTo>
                <a:lnTo>
                  <a:pt x="1234535" y="1038779"/>
                </a:lnTo>
                <a:lnTo>
                  <a:pt x="1231894" y="1018927"/>
                </a:lnTo>
                <a:lnTo>
                  <a:pt x="1229781" y="998810"/>
                </a:lnTo>
                <a:lnTo>
                  <a:pt x="1229253" y="988223"/>
                </a:lnTo>
                <a:lnTo>
                  <a:pt x="1228725" y="977900"/>
                </a:lnTo>
                <a:close/>
                <a:moveTo>
                  <a:pt x="971550" y="977900"/>
                </a:moveTo>
                <a:lnTo>
                  <a:pt x="1171208" y="977900"/>
                </a:lnTo>
                <a:lnTo>
                  <a:pt x="1171736" y="989555"/>
                </a:lnTo>
                <a:lnTo>
                  <a:pt x="1172264" y="1000681"/>
                </a:lnTo>
                <a:lnTo>
                  <a:pt x="1173584" y="1012071"/>
                </a:lnTo>
                <a:lnTo>
                  <a:pt x="1174641" y="1023196"/>
                </a:lnTo>
                <a:lnTo>
                  <a:pt x="1175697" y="1034057"/>
                </a:lnTo>
                <a:lnTo>
                  <a:pt x="1177018" y="1044917"/>
                </a:lnTo>
                <a:lnTo>
                  <a:pt x="1178866" y="1055513"/>
                </a:lnTo>
                <a:lnTo>
                  <a:pt x="1180451" y="1066373"/>
                </a:lnTo>
                <a:lnTo>
                  <a:pt x="1182564" y="1076439"/>
                </a:lnTo>
                <a:lnTo>
                  <a:pt x="1184412" y="1087035"/>
                </a:lnTo>
                <a:lnTo>
                  <a:pt x="1188902" y="1107166"/>
                </a:lnTo>
                <a:lnTo>
                  <a:pt x="1194184" y="1126768"/>
                </a:lnTo>
                <a:lnTo>
                  <a:pt x="1199730" y="1145840"/>
                </a:lnTo>
                <a:lnTo>
                  <a:pt x="1206068" y="1164647"/>
                </a:lnTo>
                <a:lnTo>
                  <a:pt x="1212671" y="1182660"/>
                </a:lnTo>
                <a:lnTo>
                  <a:pt x="1219537" y="1200408"/>
                </a:lnTo>
                <a:lnTo>
                  <a:pt x="1227196" y="1217625"/>
                </a:lnTo>
                <a:lnTo>
                  <a:pt x="1234855" y="1234578"/>
                </a:lnTo>
                <a:lnTo>
                  <a:pt x="1243042" y="1250737"/>
                </a:lnTo>
                <a:lnTo>
                  <a:pt x="1251493" y="1266630"/>
                </a:lnTo>
                <a:lnTo>
                  <a:pt x="1260208" y="1282259"/>
                </a:lnTo>
                <a:lnTo>
                  <a:pt x="1268923" y="1297357"/>
                </a:lnTo>
                <a:lnTo>
                  <a:pt x="1278431" y="1311661"/>
                </a:lnTo>
                <a:lnTo>
                  <a:pt x="1287674" y="1325965"/>
                </a:lnTo>
                <a:lnTo>
                  <a:pt x="1297182" y="1339740"/>
                </a:lnTo>
                <a:lnTo>
                  <a:pt x="1306689" y="1353249"/>
                </a:lnTo>
                <a:lnTo>
                  <a:pt x="1316461" y="1366229"/>
                </a:lnTo>
                <a:lnTo>
                  <a:pt x="1325968" y="1378943"/>
                </a:lnTo>
                <a:lnTo>
                  <a:pt x="1336004" y="1391128"/>
                </a:lnTo>
                <a:lnTo>
                  <a:pt x="1345512" y="1403048"/>
                </a:lnTo>
                <a:lnTo>
                  <a:pt x="1355547" y="1414704"/>
                </a:lnTo>
                <a:lnTo>
                  <a:pt x="1374298" y="1436689"/>
                </a:lnTo>
                <a:lnTo>
                  <a:pt x="1393049" y="1457351"/>
                </a:lnTo>
                <a:lnTo>
                  <a:pt x="1411008" y="1476953"/>
                </a:lnTo>
                <a:lnTo>
                  <a:pt x="1423684" y="1491257"/>
                </a:lnTo>
                <a:lnTo>
                  <a:pt x="1435569" y="1505296"/>
                </a:lnTo>
                <a:lnTo>
                  <a:pt x="1446925" y="1519865"/>
                </a:lnTo>
                <a:lnTo>
                  <a:pt x="1458017" y="1534434"/>
                </a:lnTo>
                <a:lnTo>
                  <a:pt x="1468581" y="1548473"/>
                </a:lnTo>
                <a:lnTo>
                  <a:pt x="1478352" y="1562777"/>
                </a:lnTo>
                <a:lnTo>
                  <a:pt x="1487860" y="1576551"/>
                </a:lnTo>
                <a:lnTo>
                  <a:pt x="1496575" y="1590061"/>
                </a:lnTo>
                <a:lnTo>
                  <a:pt x="1505026" y="1603305"/>
                </a:lnTo>
                <a:lnTo>
                  <a:pt x="1512685" y="1616020"/>
                </a:lnTo>
                <a:lnTo>
                  <a:pt x="1519816" y="1628205"/>
                </a:lnTo>
                <a:lnTo>
                  <a:pt x="1526154" y="1639595"/>
                </a:lnTo>
                <a:lnTo>
                  <a:pt x="1537510" y="1660521"/>
                </a:lnTo>
                <a:lnTo>
                  <a:pt x="1546225" y="1677739"/>
                </a:lnTo>
                <a:lnTo>
                  <a:pt x="1531436" y="1689659"/>
                </a:lnTo>
                <a:lnTo>
                  <a:pt x="1516382" y="1701579"/>
                </a:lnTo>
                <a:lnTo>
                  <a:pt x="1501065" y="1712970"/>
                </a:lnTo>
                <a:lnTo>
                  <a:pt x="1485483" y="1723830"/>
                </a:lnTo>
                <a:lnTo>
                  <a:pt x="1469637" y="1734691"/>
                </a:lnTo>
                <a:lnTo>
                  <a:pt x="1453527" y="1745286"/>
                </a:lnTo>
                <a:lnTo>
                  <a:pt x="1437153" y="1755352"/>
                </a:lnTo>
                <a:lnTo>
                  <a:pt x="1420779" y="1765153"/>
                </a:lnTo>
                <a:lnTo>
                  <a:pt x="1404141" y="1774689"/>
                </a:lnTo>
                <a:lnTo>
                  <a:pt x="1387239" y="1783695"/>
                </a:lnTo>
                <a:lnTo>
                  <a:pt x="1370073" y="1792437"/>
                </a:lnTo>
                <a:lnTo>
                  <a:pt x="1352642" y="1801178"/>
                </a:lnTo>
                <a:lnTo>
                  <a:pt x="1335212" y="1809389"/>
                </a:lnTo>
                <a:lnTo>
                  <a:pt x="1317517" y="1816806"/>
                </a:lnTo>
                <a:lnTo>
                  <a:pt x="1299823" y="1824488"/>
                </a:lnTo>
                <a:lnTo>
                  <a:pt x="1281600" y="1831640"/>
                </a:lnTo>
                <a:lnTo>
                  <a:pt x="1263377" y="1838263"/>
                </a:lnTo>
                <a:lnTo>
                  <a:pt x="1244891" y="1844620"/>
                </a:lnTo>
                <a:lnTo>
                  <a:pt x="1226404" y="1850712"/>
                </a:lnTo>
                <a:lnTo>
                  <a:pt x="1207653" y="1856010"/>
                </a:lnTo>
                <a:lnTo>
                  <a:pt x="1188638" y="1861573"/>
                </a:lnTo>
                <a:lnTo>
                  <a:pt x="1169887" y="1866341"/>
                </a:lnTo>
                <a:lnTo>
                  <a:pt x="1150608" y="1870579"/>
                </a:lnTo>
                <a:lnTo>
                  <a:pt x="1131065" y="1874817"/>
                </a:lnTo>
                <a:lnTo>
                  <a:pt x="1111522" y="1878261"/>
                </a:lnTo>
                <a:lnTo>
                  <a:pt x="1091978" y="1881440"/>
                </a:lnTo>
                <a:lnTo>
                  <a:pt x="1072171" y="1884353"/>
                </a:lnTo>
                <a:lnTo>
                  <a:pt x="1052100" y="1886737"/>
                </a:lnTo>
                <a:lnTo>
                  <a:pt x="1032557" y="1888857"/>
                </a:lnTo>
                <a:lnTo>
                  <a:pt x="1011957" y="1890446"/>
                </a:lnTo>
                <a:lnTo>
                  <a:pt x="992150" y="1891505"/>
                </a:lnTo>
                <a:lnTo>
                  <a:pt x="971550" y="1892300"/>
                </a:lnTo>
                <a:lnTo>
                  <a:pt x="971550" y="977900"/>
                </a:lnTo>
                <a:close/>
                <a:moveTo>
                  <a:pt x="714641" y="977900"/>
                </a:moveTo>
                <a:lnTo>
                  <a:pt x="914401" y="977900"/>
                </a:lnTo>
                <a:lnTo>
                  <a:pt x="914401" y="1892300"/>
                </a:lnTo>
                <a:lnTo>
                  <a:pt x="894028" y="1891505"/>
                </a:lnTo>
                <a:lnTo>
                  <a:pt x="873920" y="1890180"/>
                </a:lnTo>
                <a:lnTo>
                  <a:pt x="853812" y="1888326"/>
                </a:lnTo>
                <a:lnTo>
                  <a:pt x="833703" y="1886206"/>
                </a:lnTo>
                <a:lnTo>
                  <a:pt x="813859" y="1883556"/>
                </a:lnTo>
                <a:lnTo>
                  <a:pt x="794016" y="1880377"/>
                </a:lnTo>
                <a:lnTo>
                  <a:pt x="774701" y="1876932"/>
                </a:lnTo>
                <a:lnTo>
                  <a:pt x="755122" y="1873222"/>
                </a:lnTo>
                <a:lnTo>
                  <a:pt x="735807" y="1868983"/>
                </a:lnTo>
                <a:lnTo>
                  <a:pt x="716493" y="1864214"/>
                </a:lnTo>
                <a:lnTo>
                  <a:pt x="697707" y="1859444"/>
                </a:lnTo>
                <a:lnTo>
                  <a:pt x="678922" y="1854145"/>
                </a:lnTo>
                <a:lnTo>
                  <a:pt x="660136" y="1848316"/>
                </a:lnTo>
                <a:lnTo>
                  <a:pt x="641615" y="1842221"/>
                </a:lnTo>
                <a:lnTo>
                  <a:pt x="623095" y="1835597"/>
                </a:lnTo>
                <a:lnTo>
                  <a:pt x="605103" y="1828708"/>
                </a:lnTo>
                <a:lnTo>
                  <a:pt x="586847" y="1821554"/>
                </a:lnTo>
                <a:lnTo>
                  <a:pt x="569120" y="1814135"/>
                </a:lnTo>
                <a:lnTo>
                  <a:pt x="551392" y="1806186"/>
                </a:lnTo>
                <a:lnTo>
                  <a:pt x="534195" y="1797707"/>
                </a:lnTo>
                <a:lnTo>
                  <a:pt x="516997" y="1789228"/>
                </a:lnTo>
                <a:lnTo>
                  <a:pt x="499534" y="1779954"/>
                </a:lnTo>
                <a:lnTo>
                  <a:pt x="482865" y="1770680"/>
                </a:lnTo>
                <a:lnTo>
                  <a:pt x="466197" y="1761142"/>
                </a:lnTo>
                <a:lnTo>
                  <a:pt x="449792" y="1751073"/>
                </a:lnTo>
                <a:lnTo>
                  <a:pt x="433653" y="1741004"/>
                </a:lnTo>
                <a:lnTo>
                  <a:pt x="417778" y="1730405"/>
                </a:lnTo>
                <a:lnTo>
                  <a:pt x="401903" y="1719277"/>
                </a:lnTo>
                <a:lnTo>
                  <a:pt x="386292" y="1708413"/>
                </a:lnTo>
                <a:lnTo>
                  <a:pt x="371211" y="1696755"/>
                </a:lnTo>
                <a:lnTo>
                  <a:pt x="356130" y="1684831"/>
                </a:lnTo>
                <a:lnTo>
                  <a:pt x="341313" y="1672908"/>
                </a:lnTo>
                <a:lnTo>
                  <a:pt x="350838" y="1654890"/>
                </a:lnTo>
                <a:lnTo>
                  <a:pt x="361951" y="1634222"/>
                </a:lnTo>
                <a:lnTo>
                  <a:pt x="368565" y="1622829"/>
                </a:lnTo>
                <a:lnTo>
                  <a:pt x="375709" y="1610905"/>
                </a:lnTo>
                <a:lnTo>
                  <a:pt x="383382" y="1598452"/>
                </a:lnTo>
                <a:lnTo>
                  <a:pt x="391584" y="1585734"/>
                </a:lnTo>
                <a:lnTo>
                  <a:pt x="400051" y="1572750"/>
                </a:lnTo>
                <a:lnTo>
                  <a:pt x="409047" y="1559237"/>
                </a:lnTo>
                <a:lnTo>
                  <a:pt x="418572" y="1545724"/>
                </a:lnTo>
                <a:lnTo>
                  <a:pt x="428890" y="1531945"/>
                </a:lnTo>
                <a:lnTo>
                  <a:pt x="439738" y="1518432"/>
                </a:lnTo>
                <a:lnTo>
                  <a:pt x="450586" y="1504389"/>
                </a:lnTo>
                <a:lnTo>
                  <a:pt x="462228" y="1490876"/>
                </a:lnTo>
                <a:lnTo>
                  <a:pt x="474399" y="1477097"/>
                </a:lnTo>
                <a:lnTo>
                  <a:pt x="492390" y="1457490"/>
                </a:lnTo>
                <a:lnTo>
                  <a:pt x="510647" y="1436822"/>
                </a:lnTo>
                <a:lnTo>
                  <a:pt x="529961" y="1414830"/>
                </a:lnTo>
                <a:lnTo>
                  <a:pt x="539486" y="1403172"/>
                </a:lnTo>
                <a:lnTo>
                  <a:pt x="549540" y="1391248"/>
                </a:lnTo>
                <a:lnTo>
                  <a:pt x="559065" y="1379060"/>
                </a:lnTo>
                <a:lnTo>
                  <a:pt x="569120" y="1366341"/>
                </a:lnTo>
                <a:lnTo>
                  <a:pt x="578645" y="1353358"/>
                </a:lnTo>
                <a:lnTo>
                  <a:pt x="588170" y="1339845"/>
                </a:lnTo>
                <a:lnTo>
                  <a:pt x="597959" y="1326066"/>
                </a:lnTo>
                <a:lnTo>
                  <a:pt x="607220" y="1311758"/>
                </a:lnTo>
                <a:lnTo>
                  <a:pt x="616215" y="1297450"/>
                </a:lnTo>
                <a:lnTo>
                  <a:pt x="625476" y="1282347"/>
                </a:lnTo>
                <a:lnTo>
                  <a:pt x="634207" y="1266714"/>
                </a:lnTo>
                <a:lnTo>
                  <a:pt x="642409" y="1250816"/>
                </a:lnTo>
                <a:lnTo>
                  <a:pt x="650611" y="1234653"/>
                </a:lnTo>
                <a:lnTo>
                  <a:pt x="658549" y="1217695"/>
                </a:lnTo>
                <a:lnTo>
                  <a:pt x="665957" y="1200472"/>
                </a:lnTo>
                <a:lnTo>
                  <a:pt x="672836" y="1182719"/>
                </a:lnTo>
                <a:lnTo>
                  <a:pt x="679451" y="1164702"/>
                </a:lnTo>
                <a:lnTo>
                  <a:pt x="685801" y="1145889"/>
                </a:lnTo>
                <a:lnTo>
                  <a:pt x="691357" y="1126811"/>
                </a:lnTo>
                <a:lnTo>
                  <a:pt x="696384" y="1107204"/>
                </a:lnTo>
                <a:lnTo>
                  <a:pt x="700882" y="1087066"/>
                </a:lnTo>
                <a:lnTo>
                  <a:pt x="703263" y="1076468"/>
                </a:lnTo>
                <a:lnTo>
                  <a:pt x="704851" y="1066399"/>
                </a:lnTo>
                <a:lnTo>
                  <a:pt x="706968" y="1055535"/>
                </a:lnTo>
                <a:lnTo>
                  <a:pt x="708291" y="1044937"/>
                </a:lnTo>
                <a:lnTo>
                  <a:pt x="709878" y="1034073"/>
                </a:lnTo>
                <a:lnTo>
                  <a:pt x="711201" y="1023209"/>
                </a:lnTo>
                <a:lnTo>
                  <a:pt x="712259" y="1012081"/>
                </a:lnTo>
                <a:lnTo>
                  <a:pt x="713053" y="1000687"/>
                </a:lnTo>
                <a:lnTo>
                  <a:pt x="714111" y="989559"/>
                </a:lnTo>
                <a:lnTo>
                  <a:pt x="714641" y="977900"/>
                </a:lnTo>
                <a:close/>
                <a:moveTo>
                  <a:pt x="1588" y="977900"/>
                </a:moveTo>
                <a:lnTo>
                  <a:pt x="657226" y="977900"/>
                </a:lnTo>
                <a:lnTo>
                  <a:pt x="656433" y="988215"/>
                </a:lnTo>
                <a:lnTo>
                  <a:pt x="655904" y="998794"/>
                </a:lnTo>
                <a:lnTo>
                  <a:pt x="654052" y="1018894"/>
                </a:lnTo>
                <a:lnTo>
                  <a:pt x="651408" y="1038730"/>
                </a:lnTo>
                <a:lnTo>
                  <a:pt x="648234" y="1058036"/>
                </a:lnTo>
                <a:lnTo>
                  <a:pt x="644531" y="1076814"/>
                </a:lnTo>
                <a:lnTo>
                  <a:pt x="640564" y="1095063"/>
                </a:lnTo>
                <a:lnTo>
                  <a:pt x="635804" y="1112783"/>
                </a:lnTo>
                <a:lnTo>
                  <a:pt x="630778" y="1130503"/>
                </a:lnTo>
                <a:lnTo>
                  <a:pt x="625224" y="1147429"/>
                </a:lnTo>
                <a:lnTo>
                  <a:pt x="618877" y="1163827"/>
                </a:lnTo>
                <a:lnTo>
                  <a:pt x="612794" y="1179960"/>
                </a:lnTo>
                <a:lnTo>
                  <a:pt x="605918" y="1195829"/>
                </a:lnTo>
                <a:lnTo>
                  <a:pt x="598512" y="1211168"/>
                </a:lnTo>
                <a:lnTo>
                  <a:pt x="591107" y="1225714"/>
                </a:lnTo>
                <a:lnTo>
                  <a:pt x="583173" y="1240261"/>
                </a:lnTo>
                <a:lnTo>
                  <a:pt x="575238" y="1254278"/>
                </a:lnTo>
                <a:lnTo>
                  <a:pt x="567040" y="1268295"/>
                </a:lnTo>
                <a:lnTo>
                  <a:pt x="558312" y="1281519"/>
                </a:lnTo>
                <a:lnTo>
                  <a:pt x="549849" y="1294743"/>
                </a:lnTo>
                <a:lnTo>
                  <a:pt x="541121" y="1307702"/>
                </a:lnTo>
                <a:lnTo>
                  <a:pt x="532129" y="1319868"/>
                </a:lnTo>
                <a:lnTo>
                  <a:pt x="522872" y="1332034"/>
                </a:lnTo>
                <a:lnTo>
                  <a:pt x="513615" y="1343671"/>
                </a:lnTo>
                <a:lnTo>
                  <a:pt x="504623" y="1355043"/>
                </a:lnTo>
                <a:lnTo>
                  <a:pt x="495102" y="1366416"/>
                </a:lnTo>
                <a:lnTo>
                  <a:pt x="485845" y="1377524"/>
                </a:lnTo>
                <a:lnTo>
                  <a:pt x="467596" y="1398417"/>
                </a:lnTo>
                <a:lnTo>
                  <a:pt x="449612" y="1418518"/>
                </a:lnTo>
                <a:lnTo>
                  <a:pt x="432156" y="1437824"/>
                </a:lnTo>
                <a:lnTo>
                  <a:pt x="420255" y="1450784"/>
                </a:lnTo>
                <a:lnTo>
                  <a:pt x="408882" y="1464008"/>
                </a:lnTo>
                <a:lnTo>
                  <a:pt x="397774" y="1477496"/>
                </a:lnTo>
                <a:lnTo>
                  <a:pt x="387460" y="1490984"/>
                </a:lnTo>
                <a:lnTo>
                  <a:pt x="377410" y="1504208"/>
                </a:lnTo>
                <a:lnTo>
                  <a:pt x="367889" y="1517432"/>
                </a:lnTo>
                <a:lnTo>
                  <a:pt x="358632" y="1530391"/>
                </a:lnTo>
                <a:lnTo>
                  <a:pt x="349904" y="1543086"/>
                </a:lnTo>
                <a:lnTo>
                  <a:pt x="341705" y="1555781"/>
                </a:lnTo>
                <a:lnTo>
                  <a:pt x="333771" y="1567947"/>
                </a:lnTo>
                <a:lnTo>
                  <a:pt x="326895" y="1579848"/>
                </a:lnTo>
                <a:lnTo>
                  <a:pt x="319754" y="1591485"/>
                </a:lnTo>
                <a:lnTo>
                  <a:pt x="307588" y="1612643"/>
                </a:lnTo>
                <a:lnTo>
                  <a:pt x="297009" y="1631950"/>
                </a:lnTo>
                <a:lnTo>
                  <a:pt x="280876" y="1616346"/>
                </a:lnTo>
                <a:lnTo>
                  <a:pt x="265007" y="1600213"/>
                </a:lnTo>
                <a:lnTo>
                  <a:pt x="249932" y="1583815"/>
                </a:lnTo>
                <a:lnTo>
                  <a:pt x="234592" y="1566889"/>
                </a:lnTo>
                <a:lnTo>
                  <a:pt x="220046" y="1549962"/>
                </a:lnTo>
                <a:lnTo>
                  <a:pt x="205764" y="1532243"/>
                </a:lnTo>
                <a:lnTo>
                  <a:pt x="191747" y="1514523"/>
                </a:lnTo>
                <a:lnTo>
                  <a:pt x="178523" y="1496009"/>
                </a:lnTo>
                <a:lnTo>
                  <a:pt x="165564" y="1477760"/>
                </a:lnTo>
                <a:lnTo>
                  <a:pt x="153133" y="1458718"/>
                </a:lnTo>
                <a:lnTo>
                  <a:pt x="140967" y="1439411"/>
                </a:lnTo>
                <a:lnTo>
                  <a:pt x="129066" y="1420105"/>
                </a:lnTo>
                <a:lnTo>
                  <a:pt x="117958" y="1400533"/>
                </a:lnTo>
                <a:lnTo>
                  <a:pt x="107114" y="1380433"/>
                </a:lnTo>
                <a:lnTo>
                  <a:pt x="97064" y="1359804"/>
                </a:lnTo>
                <a:lnTo>
                  <a:pt x="87014" y="1339175"/>
                </a:lnTo>
                <a:lnTo>
                  <a:pt x="77757" y="1318281"/>
                </a:lnTo>
                <a:lnTo>
                  <a:pt x="69030" y="1297387"/>
                </a:lnTo>
                <a:lnTo>
                  <a:pt x="60831" y="1275965"/>
                </a:lnTo>
                <a:lnTo>
                  <a:pt x="52897" y="1254278"/>
                </a:lnTo>
                <a:lnTo>
                  <a:pt x="45491" y="1232326"/>
                </a:lnTo>
                <a:lnTo>
                  <a:pt x="38615" y="1210110"/>
                </a:lnTo>
                <a:lnTo>
                  <a:pt x="32532" y="1187894"/>
                </a:lnTo>
                <a:lnTo>
                  <a:pt x="26713" y="1165414"/>
                </a:lnTo>
                <a:lnTo>
                  <a:pt x="21688" y="1142669"/>
                </a:lnTo>
                <a:lnTo>
                  <a:pt x="17192" y="1119659"/>
                </a:lnTo>
                <a:lnTo>
                  <a:pt x="12961" y="1096385"/>
                </a:lnTo>
                <a:lnTo>
                  <a:pt x="9522" y="1073112"/>
                </a:lnTo>
                <a:lnTo>
                  <a:pt x="6613" y="1049309"/>
                </a:lnTo>
                <a:lnTo>
                  <a:pt x="4497" y="1026035"/>
                </a:lnTo>
                <a:lnTo>
                  <a:pt x="2646" y="1001967"/>
                </a:lnTo>
                <a:lnTo>
                  <a:pt x="1588" y="977900"/>
                </a:lnTo>
                <a:close/>
                <a:moveTo>
                  <a:pt x="293366" y="260350"/>
                </a:moveTo>
                <a:lnTo>
                  <a:pt x="303437" y="279657"/>
                </a:lnTo>
                <a:lnTo>
                  <a:pt x="315892" y="301344"/>
                </a:lnTo>
                <a:lnTo>
                  <a:pt x="322782" y="313246"/>
                </a:lnTo>
                <a:lnTo>
                  <a:pt x="330203" y="325411"/>
                </a:lnTo>
                <a:lnTo>
                  <a:pt x="338153" y="337842"/>
                </a:lnTo>
                <a:lnTo>
                  <a:pt x="346633" y="350801"/>
                </a:lnTo>
                <a:lnTo>
                  <a:pt x="355379" y="364290"/>
                </a:lnTo>
                <a:lnTo>
                  <a:pt x="364654" y="377778"/>
                </a:lnTo>
                <a:lnTo>
                  <a:pt x="374724" y="391266"/>
                </a:lnTo>
                <a:lnTo>
                  <a:pt x="385060" y="405284"/>
                </a:lnTo>
                <a:lnTo>
                  <a:pt x="395925" y="419036"/>
                </a:lnTo>
                <a:lnTo>
                  <a:pt x="407321" y="433318"/>
                </a:lnTo>
                <a:lnTo>
                  <a:pt x="419246" y="447071"/>
                </a:lnTo>
                <a:lnTo>
                  <a:pt x="431702" y="460824"/>
                </a:lnTo>
                <a:lnTo>
                  <a:pt x="449192" y="479866"/>
                </a:lnTo>
                <a:lnTo>
                  <a:pt x="467213" y="499967"/>
                </a:lnTo>
                <a:lnTo>
                  <a:pt x="485499" y="521389"/>
                </a:lnTo>
                <a:lnTo>
                  <a:pt x="494774" y="531968"/>
                </a:lnTo>
                <a:lnTo>
                  <a:pt x="504314" y="543341"/>
                </a:lnTo>
                <a:lnTo>
                  <a:pt x="513325" y="554713"/>
                </a:lnTo>
                <a:lnTo>
                  <a:pt x="522600" y="566615"/>
                </a:lnTo>
                <a:lnTo>
                  <a:pt x="531875" y="578781"/>
                </a:lnTo>
                <a:lnTo>
                  <a:pt x="540886" y="591211"/>
                </a:lnTo>
                <a:lnTo>
                  <a:pt x="549631" y="603906"/>
                </a:lnTo>
                <a:lnTo>
                  <a:pt x="558111" y="616866"/>
                </a:lnTo>
                <a:lnTo>
                  <a:pt x="566857" y="630354"/>
                </a:lnTo>
                <a:lnTo>
                  <a:pt x="575072" y="644107"/>
                </a:lnTo>
                <a:lnTo>
                  <a:pt x="583022" y="658389"/>
                </a:lnTo>
                <a:lnTo>
                  <a:pt x="590973" y="672670"/>
                </a:lnTo>
                <a:lnTo>
                  <a:pt x="598393" y="687746"/>
                </a:lnTo>
                <a:lnTo>
                  <a:pt x="605813" y="703085"/>
                </a:lnTo>
                <a:lnTo>
                  <a:pt x="612703" y="718689"/>
                </a:lnTo>
                <a:lnTo>
                  <a:pt x="618799" y="734822"/>
                </a:lnTo>
                <a:lnTo>
                  <a:pt x="625159" y="751220"/>
                </a:lnTo>
                <a:lnTo>
                  <a:pt x="630724" y="768147"/>
                </a:lnTo>
                <a:lnTo>
                  <a:pt x="635759" y="785602"/>
                </a:lnTo>
                <a:lnTo>
                  <a:pt x="640530" y="803587"/>
                </a:lnTo>
                <a:lnTo>
                  <a:pt x="644505" y="821835"/>
                </a:lnTo>
                <a:lnTo>
                  <a:pt x="648215" y="840613"/>
                </a:lnTo>
                <a:lnTo>
                  <a:pt x="651395" y="859920"/>
                </a:lnTo>
                <a:lnTo>
                  <a:pt x="654045" y="879492"/>
                </a:lnTo>
                <a:lnTo>
                  <a:pt x="655900" y="899592"/>
                </a:lnTo>
                <a:lnTo>
                  <a:pt x="656430" y="910171"/>
                </a:lnTo>
                <a:lnTo>
                  <a:pt x="657225" y="920750"/>
                </a:lnTo>
                <a:lnTo>
                  <a:pt x="0" y="920750"/>
                </a:lnTo>
                <a:lnTo>
                  <a:pt x="795" y="896418"/>
                </a:lnTo>
                <a:lnTo>
                  <a:pt x="2385" y="872351"/>
                </a:lnTo>
                <a:lnTo>
                  <a:pt x="4505" y="848548"/>
                </a:lnTo>
                <a:lnTo>
                  <a:pt x="7155" y="824745"/>
                </a:lnTo>
                <a:lnTo>
                  <a:pt x="10601" y="801206"/>
                </a:lnTo>
                <a:lnTo>
                  <a:pt x="14576" y="777668"/>
                </a:lnTo>
                <a:lnTo>
                  <a:pt x="18816" y="754394"/>
                </a:lnTo>
                <a:lnTo>
                  <a:pt x="23851" y="731649"/>
                </a:lnTo>
                <a:lnTo>
                  <a:pt x="29416" y="708904"/>
                </a:lnTo>
                <a:lnTo>
                  <a:pt x="35511" y="686423"/>
                </a:lnTo>
                <a:lnTo>
                  <a:pt x="42137" y="663943"/>
                </a:lnTo>
                <a:lnTo>
                  <a:pt x="49292" y="641726"/>
                </a:lnTo>
                <a:lnTo>
                  <a:pt x="56977" y="620039"/>
                </a:lnTo>
                <a:lnTo>
                  <a:pt x="65193" y="598617"/>
                </a:lnTo>
                <a:lnTo>
                  <a:pt x="73938" y="576929"/>
                </a:lnTo>
                <a:lnTo>
                  <a:pt x="83478" y="556036"/>
                </a:lnTo>
                <a:lnTo>
                  <a:pt x="93019" y="535142"/>
                </a:lnTo>
                <a:lnTo>
                  <a:pt x="103354" y="514777"/>
                </a:lnTo>
                <a:lnTo>
                  <a:pt x="113954" y="494413"/>
                </a:lnTo>
                <a:lnTo>
                  <a:pt x="125085" y="474577"/>
                </a:lnTo>
                <a:lnTo>
                  <a:pt x="136745" y="454741"/>
                </a:lnTo>
                <a:lnTo>
                  <a:pt x="148936" y="435434"/>
                </a:lnTo>
                <a:lnTo>
                  <a:pt x="161391" y="416656"/>
                </a:lnTo>
                <a:lnTo>
                  <a:pt x="174377" y="397878"/>
                </a:lnTo>
                <a:lnTo>
                  <a:pt x="187627" y="379365"/>
                </a:lnTo>
                <a:lnTo>
                  <a:pt x="201673" y="361380"/>
                </a:lnTo>
                <a:lnTo>
                  <a:pt x="215718" y="343660"/>
                </a:lnTo>
                <a:lnTo>
                  <a:pt x="230559" y="326205"/>
                </a:lnTo>
                <a:lnTo>
                  <a:pt x="245664" y="309278"/>
                </a:lnTo>
                <a:lnTo>
                  <a:pt x="261300" y="292616"/>
                </a:lnTo>
                <a:lnTo>
                  <a:pt x="277201" y="276483"/>
                </a:lnTo>
                <a:lnTo>
                  <a:pt x="293366" y="260350"/>
                </a:lnTo>
                <a:close/>
                <a:moveTo>
                  <a:pt x="1594909" y="255588"/>
                </a:moveTo>
                <a:lnTo>
                  <a:pt x="1611578" y="271696"/>
                </a:lnTo>
                <a:lnTo>
                  <a:pt x="1627717" y="287803"/>
                </a:lnTo>
                <a:lnTo>
                  <a:pt x="1643328" y="304703"/>
                </a:lnTo>
                <a:lnTo>
                  <a:pt x="1658938" y="321867"/>
                </a:lnTo>
                <a:lnTo>
                  <a:pt x="1673755" y="339031"/>
                </a:lnTo>
                <a:lnTo>
                  <a:pt x="1688307" y="356986"/>
                </a:lnTo>
                <a:lnTo>
                  <a:pt x="1702594" y="374942"/>
                </a:lnTo>
                <a:lnTo>
                  <a:pt x="1716088" y="393691"/>
                </a:lnTo>
                <a:lnTo>
                  <a:pt x="1729317" y="412175"/>
                </a:lnTo>
                <a:lnTo>
                  <a:pt x="1742017" y="431451"/>
                </a:lnTo>
                <a:lnTo>
                  <a:pt x="1754188" y="450991"/>
                </a:lnTo>
                <a:lnTo>
                  <a:pt x="1766094" y="470796"/>
                </a:lnTo>
                <a:lnTo>
                  <a:pt x="1777736" y="490864"/>
                </a:lnTo>
                <a:lnTo>
                  <a:pt x="1788584" y="511197"/>
                </a:lnTo>
                <a:lnTo>
                  <a:pt x="1799167" y="531793"/>
                </a:lnTo>
                <a:lnTo>
                  <a:pt x="1808957" y="552654"/>
                </a:lnTo>
                <a:lnTo>
                  <a:pt x="1818217" y="573778"/>
                </a:lnTo>
                <a:lnTo>
                  <a:pt x="1827478" y="595695"/>
                </a:lnTo>
                <a:lnTo>
                  <a:pt x="1835680" y="617348"/>
                </a:lnTo>
                <a:lnTo>
                  <a:pt x="1843617" y="639265"/>
                </a:lnTo>
                <a:lnTo>
                  <a:pt x="1850761" y="661446"/>
                </a:lnTo>
                <a:lnTo>
                  <a:pt x="1857640" y="684155"/>
                </a:lnTo>
                <a:lnTo>
                  <a:pt x="1863990" y="706600"/>
                </a:lnTo>
                <a:lnTo>
                  <a:pt x="1869547" y="729837"/>
                </a:lnTo>
                <a:lnTo>
                  <a:pt x="1874574" y="753074"/>
                </a:lnTo>
                <a:lnTo>
                  <a:pt x="1879072" y="776311"/>
                </a:lnTo>
                <a:lnTo>
                  <a:pt x="1883040" y="800076"/>
                </a:lnTo>
                <a:lnTo>
                  <a:pt x="1886480" y="823842"/>
                </a:lnTo>
                <a:lnTo>
                  <a:pt x="1889126" y="847871"/>
                </a:lnTo>
                <a:lnTo>
                  <a:pt x="1891242" y="871636"/>
                </a:lnTo>
                <a:lnTo>
                  <a:pt x="1892830" y="896194"/>
                </a:lnTo>
                <a:lnTo>
                  <a:pt x="1893888" y="920751"/>
                </a:lnTo>
                <a:lnTo>
                  <a:pt x="1228725" y="920751"/>
                </a:lnTo>
                <a:lnTo>
                  <a:pt x="1229254" y="910189"/>
                </a:lnTo>
                <a:lnTo>
                  <a:pt x="1229784" y="899626"/>
                </a:lnTo>
                <a:lnTo>
                  <a:pt x="1231900" y="879558"/>
                </a:lnTo>
                <a:lnTo>
                  <a:pt x="1234546" y="860018"/>
                </a:lnTo>
                <a:lnTo>
                  <a:pt x="1237457" y="840741"/>
                </a:lnTo>
                <a:lnTo>
                  <a:pt x="1241161" y="821993"/>
                </a:lnTo>
                <a:lnTo>
                  <a:pt x="1245129" y="803773"/>
                </a:lnTo>
                <a:lnTo>
                  <a:pt x="1249892" y="785817"/>
                </a:lnTo>
                <a:lnTo>
                  <a:pt x="1255184" y="768389"/>
                </a:lnTo>
                <a:lnTo>
                  <a:pt x="1260740" y="751490"/>
                </a:lnTo>
                <a:lnTo>
                  <a:pt x="1267090" y="735118"/>
                </a:lnTo>
                <a:lnTo>
                  <a:pt x="1273175" y="719010"/>
                </a:lnTo>
                <a:lnTo>
                  <a:pt x="1280054" y="703431"/>
                </a:lnTo>
                <a:lnTo>
                  <a:pt x="1287463" y="688116"/>
                </a:lnTo>
                <a:lnTo>
                  <a:pt x="1294871" y="673064"/>
                </a:lnTo>
                <a:lnTo>
                  <a:pt x="1302544" y="658805"/>
                </a:lnTo>
                <a:lnTo>
                  <a:pt x="1310482" y="644546"/>
                </a:lnTo>
                <a:lnTo>
                  <a:pt x="1319213" y="630815"/>
                </a:lnTo>
                <a:lnTo>
                  <a:pt x="1327679" y="617348"/>
                </a:lnTo>
                <a:lnTo>
                  <a:pt x="1336146" y="604409"/>
                </a:lnTo>
                <a:lnTo>
                  <a:pt x="1345142" y="591734"/>
                </a:lnTo>
                <a:lnTo>
                  <a:pt x="1353873" y="579324"/>
                </a:lnTo>
                <a:lnTo>
                  <a:pt x="1362869" y="567177"/>
                </a:lnTo>
                <a:lnTo>
                  <a:pt x="1372394" y="555294"/>
                </a:lnTo>
                <a:lnTo>
                  <a:pt x="1381390" y="543940"/>
                </a:lnTo>
                <a:lnTo>
                  <a:pt x="1390650" y="532585"/>
                </a:lnTo>
                <a:lnTo>
                  <a:pt x="1400175" y="522023"/>
                </a:lnTo>
                <a:lnTo>
                  <a:pt x="1418167" y="500634"/>
                </a:lnTo>
                <a:lnTo>
                  <a:pt x="1436423" y="480566"/>
                </a:lnTo>
                <a:lnTo>
                  <a:pt x="1453886" y="461554"/>
                </a:lnTo>
                <a:lnTo>
                  <a:pt x="1466586" y="447294"/>
                </a:lnTo>
                <a:lnTo>
                  <a:pt x="1479021" y="432771"/>
                </a:lnTo>
                <a:lnTo>
                  <a:pt x="1490663" y="418248"/>
                </a:lnTo>
                <a:lnTo>
                  <a:pt x="1502040" y="403725"/>
                </a:lnTo>
                <a:lnTo>
                  <a:pt x="1512888" y="389466"/>
                </a:lnTo>
                <a:lnTo>
                  <a:pt x="1522942" y="375207"/>
                </a:lnTo>
                <a:lnTo>
                  <a:pt x="1532467" y="361211"/>
                </a:lnTo>
                <a:lnTo>
                  <a:pt x="1541728" y="347480"/>
                </a:lnTo>
                <a:lnTo>
                  <a:pt x="1550459" y="334277"/>
                </a:lnTo>
                <a:lnTo>
                  <a:pt x="1558396" y="321339"/>
                </a:lnTo>
                <a:lnTo>
                  <a:pt x="1565805" y="308664"/>
                </a:lnTo>
                <a:lnTo>
                  <a:pt x="1572684" y="296781"/>
                </a:lnTo>
                <a:lnTo>
                  <a:pt x="1584855" y="274864"/>
                </a:lnTo>
                <a:lnTo>
                  <a:pt x="1594909" y="255588"/>
                </a:lnTo>
                <a:close/>
                <a:moveTo>
                  <a:pt x="971550" y="0"/>
                </a:moveTo>
                <a:lnTo>
                  <a:pt x="992141" y="528"/>
                </a:lnTo>
                <a:lnTo>
                  <a:pt x="1012467" y="1585"/>
                </a:lnTo>
                <a:lnTo>
                  <a:pt x="1032793" y="3434"/>
                </a:lnTo>
                <a:lnTo>
                  <a:pt x="1052856" y="5282"/>
                </a:lnTo>
                <a:lnTo>
                  <a:pt x="1072918" y="7924"/>
                </a:lnTo>
                <a:lnTo>
                  <a:pt x="1092981" y="10829"/>
                </a:lnTo>
                <a:lnTo>
                  <a:pt x="1112251" y="14263"/>
                </a:lnTo>
                <a:lnTo>
                  <a:pt x="1132049" y="17697"/>
                </a:lnTo>
                <a:lnTo>
                  <a:pt x="1151584" y="21658"/>
                </a:lnTo>
                <a:lnTo>
                  <a:pt x="1170854" y="26413"/>
                </a:lnTo>
                <a:lnTo>
                  <a:pt x="1190125" y="31167"/>
                </a:lnTo>
                <a:lnTo>
                  <a:pt x="1208867" y="36450"/>
                </a:lnTo>
                <a:lnTo>
                  <a:pt x="1227874" y="41996"/>
                </a:lnTo>
                <a:lnTo>
                  <a:pt x="1246616" y="48071"/>
                </a:lnTo>
                <a:lnTo>
                  <a:pt x="1265095" y="54674"/>
                </a:lnTo>
                <a:lnTo>
                  <a:pt x="1283573" y="61278"/>
                </a:lnTo>
                <a:lnTo>
                  <a:pt x="1301524" y="68409"/>
                </a:lnTo>
                <a:lnTo>
                  <a:pt x="1319475" y="75805"/>
                </a:lnTo>
                <a:lnTo>
                  <a:pt x="1337161" y="83728"/>
                </a:lnTo>
                <a:lnTo>
                  <a:pt x="1355112" y="91916"/>
                </a:lnTo>
                <a:lnTo>
                  <a:pt x="1372270" y="100369"/>
                </a:lnTo>
                <a:lnTo>
                  <a:pt x="1389429" y="109349"/>
                </a:lnTo>
                <a:lnTo>
                  <a:pt x="1406324" y="118593"/>
                </a:lnTo>
                <a:lnTo>
                  <a:pt x="1423482" y="128102"/>
                </a:lnTo>
                <a:lnTo>
                  <a:pt x="1439849" y="137875"/>
                </a:lnTo>
                <a:lnTo>
                  <a:pt x="1456216" y="148440"/>
                </a:lnTo>
                <a:lnTo>
                  <a:pt x="1472318" y="158741"/>
                </a:lnTo>
                <a:lnTo>
                  <a:pt x="1488157" y="169834"/>
                </a:lnTo>
                <a:lnTo>
                  <a:pt x="1503996" y="180928"/>
                </a:lnTo>
                <a:lnTo>
                  <a:pt x="1519043" y="192549"/>
                </a:lnTo>
                <a:lnTo>
                  <a:pt x="1534353" y="204435"/>
                </a:lnTo>
                <a:lnTo>
                  <a:pt x="1549400" y="216321"/>
                </a:lnTo>
                <a:lnTo>
                  <a:pt x="1540953" y="232961"/>
                </a:lnTo>
                <a:lnTo>
                  <a:pt x="1529866" y="253563"/>
                </a:lnTo>
                <a:lnTo>
                  <a:pt x="1523530" y="265185"/>
                </a:lnTo>
                <a:lnTo>
                  <a:pt x="1516403" y="277599"/>
                </a:lnTo>
                <a:lnTo>
                  <a:pt x="1508483" y="290541"/>
                </a:lnTo>
                <a:lnTo>
                  <a:pt x="1500300" y="304540"/>
                </a:lnTo>
                <a:lnTo>
                  <a:pt x="1491325" y="318274"/>
                </a:lnTo>
                <a:lnTo>
                  <a:pt x="1481294" y="333065"/>
                </a:lnTo>
                <a:lnTo>
                  <a:pt x="1471262" y="347592"/>
                </a:lnTo>
                <a:lnTo>
                  <a:pt x="1460175" y="362648"/>
                </a:lnTo>
                <a:lnTo>
                  <a:pt x="1448824" y="377967"/>
                </a:lnTo>
                <a:lnTo>
                  <a:pt x="1436681" y="393022"/>
                </a:lnTo>
                <a:lnTo>
                  <a:pt x="1424010" y="407814"/>
                </a:lnTo>
                <a:lnTo>
                  <a:pt x="1410811" y="422869"/>
                </a:lnTo>
                <a:lnTo>
                  <a:pt x="1392861" y="442414"/>
                </a:lnTo>
                <a:lnTo>
                  <a:pt x="1374118" y="463016"/>
                </a:lnTo>
                <a:lnTo>
                  <a:pt x="1355376" y="484939"/>
                </a:lnTo>
                <a:lnTo>
                  <a:pt x="1345344" y="496561"/>
                </a:lnTo>
                <a:lnTo>
                  <a:pt x="1335841" y="508446"/>
                </a:lnTo>
                <a:lnTo>
                  <a:pt x="1325810" y="520596"/>
                </a:lnTo>
                <a:lnTo>
                  <a:pt x="1316307" y="533274"/>
                </a:lnTo>
                <a:lnTo>
                  <a:pt x="1306540" y="546481"/>
                </a:lnTo>
                <a:lnTo>
                  <a:pt x="1297036" y="559687"/>
                </a:lnTo>
                <a:lnTo>
                  <a:pt x="1287533" y="573422"/>
                </a:lnTo>
                <a:lnTo>
                  <a:pt x="1278294" y="587685"/>
                </a:lnTo>
                <a:lnTo>
                  <a:pt x="1268791" y="602212"/>
                </a:lnTo>
                <a:lnTo>
                  <a:pt x="1260079" y="617003"/>
                </a:lnTo>
                <a:lnTo>
                  <a:pt x="1251368" y="632587"/>
                </a:lnTo>
                <a:lnTo>
                  <a:pt x="1242921" y="648434"/>
                </a:lnTo>
                <a:lnTo>
                  <a:pt x="1234737" y="664546"/>
                </a:lnTo>
                <a:lnTo>
                  <a:pt x="1227082" y="681450"/>
                </a:lnTo>
                <a:lnTo>
                  <a:pt x="1219427" y="698354"/>
                </a:lnTo>
                <a:lnTo>
                  <a:pt x="1212563" y="716315"/>
                </a:lnTo>
                <a:lnTo>
                  <a:pt x="1205964" y="734276"/>
                </a:lnTo>
                <a:lnTo>
                  <a:pt x="1199628" y="753029"/>
                </a:lnTo>
                <a:lnTo>
                  <a:pt x="1194085" y="772310"/>
                </a:lnTo>
                <a:lnTo>
                  <a:pt x="1188805" y="791856"/>
                </a:lnTo>
                <a:lnTo>
                  <a:pt x="1184317" y="811929"/>
                </a:lnTo>
                <a:lnTo>
                  <a:pt x="1182469" y="822230"/>
                </a:lnTo>
                <a:lnTo>
                  <a:pt x="1180358" y="832531"/>
                </a:lnTo>
                <a:lnTo>
                  <a:pt x="1178774" y="843096"/>
                </a:lnTo>
                <a:lnTo>
                  <a:pt x="1176926" y="853662"/>
                </a:lnTo>
                <a:lnTo>
                  <a:pt x="1175606" y="864755"/>
                </a:lnTo>
                <a:lnTo>
                  <a:pt x="1174550" y="875320"/>
                </a:lnTo>
                <a:lnTo>
                  <a:pt x="1173494" y="886413"/>
                </a:lnTo>
                <a:lnTo>
                  <a:pt x="1172174" y="897771"/>
                </a:lnTo>
                <a:lnTo>
                  <a:pt x="1171646" y="909129"/>
                </a:lnTo>
                <a:lnTo>
                  <a:pt x="1171118" y="920750"/>
                </a:lnTo>
                <a:lnTo>
                  <a:pt x="971550" y="920750"/>
                </a:lnTo>
                <a:lnTo>
                  <a:pt x="971550" y="0"/>
                </a:lnTo>
                <a:close/>
                <a:moveTo>
                  <a:pt x="914401" y="0"/>
                </a:moveTo>
                <a:lnTo>
                  <a:pt x="914401" y="920750"/>
                </a:lnTo>
                <a:lnTo>
                  <a:pt x="714641" y="920750"/>
                </a:lnTo>
                <a:lnTo>
                  <a:pt x="714111" y="909125"/>
                </a:lnTo>
                <a:lnTo>
                  <a:pt x="713053" y="897764"/>
                </a:lnTo>
                <a:lnTo>
                  <a:pt x="712259" y="886404"/>
                </a:lnTo>
                <a:lnTo>
                  <a:pt x="711201" y="875307"/>
                </a:lnTo>
                <a:lnTo>
                  <a:pt x="709878" y="864739"/>
                </a:lnTo>
                <a:lnTo>
                  <a:pt x="708291" y="853642"/>
                </a:lnTo>
                <a:lnTo>
                  <a:pt x="706968" y="843074"/>
                </a:lnTo>
                <a:lnTo>
                  <a:pt x="704851" y="832506"/>
                </a:lnTo>
                <a:lnTo>
                  <a:pt x="703263" y="822202"/>
                </a:lnTo>
                <a:lnTo>
                  <a:pt x="700882" y="811898"/>
                </a:lnTo>
                <a:lnTo>
                  <a:pt x="696384" y="791819"/>
                </a:lnTo>
                <a:lnTo>
                  <a:pt x="691357" y="772268"/>
                </a:lnTo>
                <a:lnTo>
                  <a:pt x="685801" y="752981"/>
                </a:lnTo>
                <a:lnTo>
                  <a:pt x="679451" y="734222"/>
                </a:lnTo>
                <a:lnTo>
                  <a:pt x="672836" y="716256"/>
                </a:lnTo>
                <a:lnTo>
                  <a:pt x="665957" y="698291"/>
                </a:lnTo>
                <a:lnTo>
                  <a:pt x="658549" y="681382"/>
                </a:lnTo>
                <a:lnTo>
                  <a:pt x="650611" y="664472"/>
                </a:lnTo>
                <a:lnTo>
                  <a:pt x="642409" y="648356"/>
                </a:lnTo>
                <a:lnTo>
                  <a:pt x="634207" y="632504"/>
                </a:lnTo>
                <a:lnTo>
                  <a:pt x="625476" y="616916"/>
                </a:lnTo>
                <a:lnTo>
                  <a:pt x="616215" y="602120"/>
                </a:lnTo>
                <a:lnTo>
                  <a:pt x="607220" y="587589"/>
                </a:lnTo>
                <a:lnTo>
                  <a:pt x="597959" y="573322"/>
                </a:lnTo>
                <a:lnTo>
                  <a:pt x="588170" y="559584"/>
                </a:lnTo>
                <a:lnTo>
                  <a:pt x="578645" y="546373"/>
                </a:lnTo>
                <a:lnTo>
                  <a:pt x="569120" y="533163"/>
                </a:lnTo>
                <a:lnTo>
                  <a:pt x="559065" y="520481"/>
                </a:lnTo>
                <a:lnTo>
                  <a:pt x="549540" y="508328"/>
                </a:lnTo>
                <a:lnTo>
                  <a:pt x="539486" y="496439"/>
                </a:lnTo>
                <a:lnTo>
                  <a:pt x="529961" y="484814"/>
                </a:lnTo>
                <a:lnTo>
                  <a:pt x="510647" y="462885"/>
                </a:lnTo>
                <a:lnTo>
                  <a:pt x="492390" y="442277"/>
                </a:lnTo>
                <a:lnTo>
                  <a:pt x="474399" y="422726"/>
                </a:lnTo>
                <a:lnTo>
                  <a:pt x="461699" y="408723"/>
                </a:lnTo>
                <a:lnTo>
                  <a:pt x="449528" y="394192"/>
                </a:lnTo>
                <a:lnTo>
                  <a:pt x="437886" y="379661"/>
                </a:lnTo>
                <a:lnTo>
                  <a:pt x="426774" y="365394"/>
                </a:lnTo>
                <a:lnTo>
                  <a:pt x="416190" y="350863"/>
                </a:lnTo>
                <a:lnTo>
                  <a:pt x="406136" y="336860"/>
                </a:lnTo>
                <a:lnTo>
                  <a:pt x="396876" y="322857"/>
                </a:lnTo>
                <a:lnTo>
                  <a:pt x="388144" y="309118"/>
                </a:lnTo>
                <a:lnTo>
                  <a:pt x="379678" y="296172"/>
                </a:lnTo>
                <a:lnTo>
                  <a:pt x="372005" y="283226"/>
                </a:lnTo>
                <a:lnTo>
                  <a:pt x="364861" y="271073"/>
                </a:lnTo>
                <a:lnTo>
                  <a:pt x="358246" y="259712"/>
                </a:lnTo>
                <a:lnTo>
                  <a:pt x="347134" y="238840"/>
                </a:lnTo>
                <a:lnTo>
                  <a:pt x="338138" y="221667"/>
                </a:lnTo>
                <a:lnTo>
                  <a:pt x="352955" y="209249"/>
                </a:lnTo>
                <a:lnTo>
                  <a:pt x="368301" y="197360"/>
                </a:lnTo>
                <a:lnTo>
                  <a:pt x="383646" y="185735"/>
                </a:lnTo>
                <a:lnTo>
                  <a:pt x="399257" y="174374"/>
                </a:lnTo>
                <a:lnTo>
                  <a:pt x="414867" y="163542"/>
                </a:lnTo>
                <a:lnTo>
                  <a:pt x="430742" y="152710"/>
                </a:lnTo>
                <a:lnTo>
                  <a:pt x="447147" y="142142"/>
                </a:lnTo>
                <a:lnTo>
                  <a:pt x="463815" y="132366"/>
                </a:lnTo>
                <a:lnTo>
                  <a:pt x="480484" y="122326"/>
                </a:lnTo>
                <a:lnTo>
                  <a:pt x="497417" y="113079"/>
                </a:lnTo>
                <a:lnTo>
                  <a:pt x="514351" y="104096"/>
                </a:lnTo>
                <a:lnTo>
                  <a:pt x="531549" y="95377"/>
                </a:lnTo>
                <a:lnTo>
                  <a:pt x="549276" y="87187"/>
                </a:lnTo>
                <a:lnTo>
                  <a:pt x="567003" y="78997"/>
                </a:lnTo>
                <a:lnTo>
                  <a:pt x="584995" y="71335"/>
                </a:lnTo>
                <a:lnTo>
                  <a:pt x="602986" y="63937"/>
                </a:lnTo>
                <a:lnTo>
                  <a:pt x="621507" y="57068"/>
                </a:lnTo>
                <a:lnTo>
                  <a:pt x="639763" y="50727"/>
                </a:lnTo>
                <a:lnTo>
                  <a:pt x="658549" y="44386"/>
                </a:lnTo>
                <a:lnTo>
                  <a:pt x="677070" y="38574"/>
                </a:lnTo>
                <a:lnTo>
                  <a:pt x="696120" y="33025"/>
                </a:lnTo>
                <a:lnTo>
                  <a:pt x="715434" y="28006"/>
                </a:lnTo>
                <a:lnTo>
                  <a:pt x="734749" y="23514"/>
                </a:lnTo>
                <a:lnTo>
                  <a:pt x="754328" y="19287"/>
                </a:lnTo>
                <a:lnTo>
                  <a:pt x="773643" y="15324"/>
                </a:lnTo>
                <a:lnTo>
                  <a:pt x="793222" y="11889"/>
                </a:lnTo>
                <a:lnTo>
                  <a:pt x="813330" y="8719"/>
                </a:lnTo>
                <a:lnTo>
                  <a:pt x="833174" y="6341"/>
                </a:lnTo>
                <a:lnTo>
                  <a:pt x="853282" y="3963"/>
                </a:lnTo>
                <a:lnTo>
                  <a:pt x="873655" y="2378"/>
                </a:lnTo>
                <a:lnTo>
                  <a:pt x="894028" y="793"/>
                </a:lnTo>
                <a:lnTo>
                  <a:pt x="914401"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8" name="圆角矩形 22"/>
          <p:cNvSpPr/>
          <p:nvPr/>
        </p:nvSpPr>
        <p:spPr>
          <a:xfrm>
            <a:off x="695236" y="238272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9" name="圆角矩形 22"/>
          <p:cNvSpPr/>
          <p:nvPr/>
        </p:nvSpPr>
        <p:spPr>
          <a:xfrm>
            <a:off x="8358860" y="238272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22"/>
          <p:cNvSpPr/>
          <p:nvPr/>
        </p:nvSpPr>
        <p:spPr>
          <a:xfrm>
            <a:off x="695236" y="459423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1" name="圆角矩形 22"/>
          <p:cNvSpPr/>
          <p:nvPr/>
        </p:nvSpPr>
        <p:spPr>
          <a:xfrm>
            <a:off x="8358860" y="459423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39" name="圆角矩形 38"/>
          <p:cNvSpPr/>
          <p:nvPr/>
        </p:nvSpPr>
        <p:spPr>
          <a:xfrm>
            <a:off x="6530491" y="2271446"/>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3" name="直接连接符 42"/>
          <p:cNvCxnSpPr/>
          <p:nvPr/>
        </p:nvCxnSpPr>
        <p:spPr>
          <a:xfrm>
            <a:off x="5781469" y="3598735"/>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6530491" y="3660472"/>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6" name="直接连接符 45"/>
          <p:cNvCxnSpPr/>
          <p:nvPr/>
        </p:nvCxnSpPr>
        <p:spPr>
          <a:xfrm>
            <a:off x="5781469" y="4987761"/>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6530491" y="5049498"/>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9" name="直接连接符 48"/>
          <p:cNvCxnSpPr/>
          <p:nvPr/>
        </p:nvCxnSpPr>
        <p:spPr>
          <a:xfrm>
            <a:off x="5781469" y="6376787"/>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4" name="KSO_Shape"/>
          <p:cNvSpPr/>
          <p:nvPr/>
        </p:nvSpPr>
        <p:spPr bwMode="auto">
          <a:xfrm>
            <a:off x="5781469" y="2492698"/>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KSO_Shape"/>
          <p:cNvSpPr/>
          <p:nvPr/>
        </p:nvSpPr>
        <p:spPr bwMode="auto">
          <a:xfrm>
            <a:off x="5781469" y="3881724"/>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KSO_Shape"/>
          <p:cNvSpPr/>
          <p:nvPr/>
        </p:nvSpPr>
        <p:spPr bwMode="auto">
          <a:xfrm>
            <a:off x="5781469" y="5270750"/>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1" name="Rectangle 41"/>
          <p:cNvSpPr>
            <a:spLocks noChangeArrowheads="1"/>
          </p:cNvSpPr>
          <p:nvPr/>
        </p:nvSpPr>
        <p:spPr bwMode="auto">
          <a:xfrm>
            <a:off x="1151856" y="5757301"/>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
        <p:nvSpPr>
          <p:cNvPr id="52" name="Rectangle 42"/>
          <p:cNvSpPr>
            <a:spLocks noChangeArrowheads="1"/>
          </p:cNvSpPr>
          <p:nvPr/>
        </p:nvSpPr>
        <p:spPr bwMode="auto">
          <a:xfrm>
            <a:off x="1337910" y="4114338"/>
            <a:ext cx="238889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en-US" altLang="zh-CN" sz="9600" dirty="0">
                <a:latin typeface="+mn-lt"/>
              </a:rPr>
              <a:t>93</a:t>
            </a:r>
            <a:r>
              <a:rPr lang="en-US" altLang="zh-CN" sz="5400" dirty="0">
                <a:latin typeface="+mn-lt"/>
              </a:rPr>
              <a:t>%</a:t>
            </a:r>
            <a:endParaRPr lang="zh-CN" altLang="en-US" sz="7200" dirty="0">
              <a:latin typeface="+mn-lt"/>
            </a:endParaRPr>
          </a:p>
        </p:txBody>
      </p:sp>
      <p:sp>
        <p:nvSpPr>
          <p:cNvPr id="15" name="KSO_Shape"/>
          <p:cNvSpPr/>
          <p:nvPr/>
        </p:nvSpPr>
        <p:spPr bwMode="auto">
          <a:xfrm>
            <a:off x="1057096" y="2125417"/>
            <a:ext cx="2831540" cy="194432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MH_Other_7"/>
          <p:cNvSpPr/>
          <p:nvPr>
            <p:custDataLst>
              <p:tags r:id="rId1"/>
            </p:custDataLst>
          </p:nvPr>
        </p:nvSpPr>
        <p:spPr>
          <a:xfrm rot="5400000">
            <a:off x="5193507" y="3997766"/>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2" name="MH_Other_7"/>
          <p:cNvSpPr/>
          <p:nvPr>
            <p:custDataLst>
              <p:tags r:id="rId2"/>
            </p:custDataLst>
          </p:nvPr>
        </p:nvSpPr>
        <p:spPr>
          <a:xfrm rot="5400000">
            <a:off x="6498432" y="3456055"/>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4" name="MH_Other_7"/>
          <p:cNvSpPr/>
          <p:nvPr>
            <p:custDataLst>
              <p:tags r:id="rId3"/>
            </p:custDataLst>
          </p:nvPr>
        </p:nvSpPr>
        <p:spPr>
          <a:xfrm rot="5400000">
            <a:off x="5948088" y="1875433"/>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5" name="MH_Other_7"/>
          <p:cNvSpPr/>
          <p:nvPr>
            <p:custDataLst>
              <p:tags r:id="rId4"/>
            </p:custDataLst>
          </p:nvPr>
        </p:nvSpPr>
        <p:spPr>
          <a:xfrm rot="5400000">
            <a:off x="4127254" y="2799358"/>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9" name="矩形 28"/>
          <p:cNvSpPr/>
          <p:nvPr/>
        </p:nvSpPr>
        <p:spPr>
          <a:xfrm>
            <a:off x="1447925" y="2853623"/>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0" name="矩形 29"/>
          <p:cNvSpPr/>
          <p:nvPr/>
        </p:nvSpPr>
        <p:spPr>
          <a:xfrm>
            <a:off x="7924925" y="1682048"/>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1" name="矩形 30"/>
          <p:cNvSpPr/>
          <p:nvPr/>
        </p:nvSpPr>
        <p:spPr>
          <a:xfrm>
            <a:off x="8372600" y="3696566"/>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2" name="矩形 31"/>
          <p:cNvSpPr/>
          <p:nvPr/>
        </p:nvSpPr>
        <p:spPr>
          <a:xfrm>
            <a:off x="2608757" y="4835189"/>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p:cNvSpPr txBox="1">
            <a:spLocks noChangeArrowheads="1"/>
          </p:cNvSpPr>
          <p:nvPr/>
        </p:nvSpPr>
        <p:spPr bwMode="auto">
          <a:xfrm>
            <a:off x="2936268" y="484870"/>
            <a:ext cx="631946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en-US" altLang="zh-CN" sz="6000" b="1" dirty="0">
                <a:solidFill>
                  <a:schemeClr val="accent1"/>
                </a:solidFill>
                <a:effectLst>
                  <a:outerShdw blurRad="38100" dist="38100" dir="2700000" algn="tl">
                    <a:srgbClr val="000000">
                      <a:alpha val="43137"/>
                    </a:srgbClr>
                  </a:outerShdw>
                </a:effectLst>
                <a:latin typeface="+mj-ea"/>
                <a:ea typeface="+mj-ea"/>
              </a:rPr>
              <a:t>CONTENTS</a:t>
            </a:r>
          </a:p>
        </p:txBody>
      </p:sp>
      <p:cxnSp>
        <p:nvCxnSpPr>
          <p:cNvPr id="11" name="MH_Others_1"/>
          <p:cNvCxnSpPr/>
          <p:nvPr>
            <p:custDataLst>
              <p:tags r:id="rId1"/>
            </p:custDataLst>
          </p:nvPr>
        </p:nvCxnSpPr>
        <p:spPr>
          <a:xfrm>
            <a:off x="1382112"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MH_Entry_1">
            <a:hlinkClick r:id="rId26" action="ppaction://hlinksldjump"/>
          </p:cNvPr>
          <p:cNvSpPr txBox="1"/>
          <p:nvPr>
            <p:custDataLst>
              <p:tags r:id="rId2"/>
            </p:custDataLst>
          </p:nvPr>
        </p:nvSpPr>
        <p:spPr>
          <a:xfrm>
            <a:off x="2058427"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13" name="MH_Others_2"/>
          <p:cNvCxnSpPr/>
          <p:nvPr>
            <p:custDataLst>
              <p:tags r:id="rId3"/>
            </p:custDataLst>
          </p:nvPr>
        </p:nvCxnSpPr>
        <p:spPr>
          <a:xfrm flipH="1">
            <a:off x="1858665"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MH_Number_1">
            <a:hlinkClick r:id="rId26" action="ppaction://hlinksldjump"/>
          </p:cNvPr>
          <p:cNvSpPr txBox="1"/>
          <p:nvPr>
            <p:custDataLst>
              <p:tags r:id="rId4"/>
            </p:custDataLst>
          </p:nvPr>
        </p:nvSpPr>
        <p:spPr>
          <a:xfrm>
            <a:off x="1382111"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A</a:t>
            </a:r>
            <a:endParaRPr lang="zh-CN" altLang="en-US" sz="2800" dirty="0">
              <a:latin typeface="+mj-ea"/>
              <a:ea typeface="+mj-ea"/>
              <a:cs typeface="Times New Roman" panose="02020603050405020304" pitchFamily="18" charset="0"/>
            </a:endParaRPr>
          </a:p>
        </p:txBody>
      </p:sp>
      <p:cxnSp>
        <p:nvCxnSpPr>
          <p:cNvPr id="16" name="MH_Others_1"/>
          <p:cNvCxnSpPr/>
          <p:nvPr>
            <p:custDataLst>
              <p:tags r:id="rId5"/>
            </p:custDataLst>
          </p:nvPr>
        </p:nvCxnSpPr>
        <p:spPr>
          <a:xfrm>
            <a:off x="6576964"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MH_Entry_1">
            <a:hlinkClick r:id="rId26" action="ppaction://hlinksldjump"/>
          </p:cNvPr>
          <p:cNvSpPr txBox="1"/>
          <p:nvPr>
            <p:custDataLst>
              <p:tags r:id="rId6"/>
            </p:custDataLst>
          </p:nvPr>
        </p:nvSpPr>
        <p:spPr>
          <a:xfrm>
            <a:off x="7253279"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18" name="MH_Others_2"/>
          <p:cNvCxnSpPr/>
          <p:nvPr>
            <p:custDataLst>
              <p:tags r:id="rId7"/>
            </p:custDataLst>
          </p:nvPr>
        </p:nvCxnSpPr>
        <p:spPr>
          <a:xfrm flipH="1">
            <a:off x="7053517"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Number_1">
            <a:hlinkClick r:id="rId26" action="ppaction://hlinksldjump"/>
          </p:cNvPr>
          <p:cNvSpPr txBox="1"/>
          <p:nvPr>
            <p:custDataLst>
              <p:tags r:id="rId8"/>
            </p:custDataLst>
          </p:nvPr>
        </p:nvSpPr>
        <p:spPr>
          <a:xfrm>
            <a:off x="6576963"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B</a:t>
            </a:r>
            <a:endParaRPr lang="zh-CN" altLang="en-US" sz="2800" dirty="0">
              <a:latin typeface="+mj-ea"/>
              <a:ea typeface="+mj-ea"/>
              <a:cs typeface="Times New Roman" panose="02020603050405020304" pitchFamily="18" charset="0"/>
            </a:endParaRPr>
          </a:p>
        </p:txBody>
      </p:sp>
      <p:cxnSp>
        <p:nvCxnSpPr>
          <p:cNvPr id="20" name="MH_Others_1"/>
          <p:cNvCxnSpPr/>
          <p:nvPr>
            <p:custDataLst>
              <p:tags r:id="rId9"/>
            </p:custDataLst>
          </p:nvPr>
        </p:nvCxnSpPr>
        <p:spPr>
          <a:xfrm>
            <a:off x="1382112"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1" name="MH_Entry_1">
            <a:hlinkClick r:id="rId26" action="ppaction://hlinksldjump"/>
          </p:cNvPr>
          <p:cNvSpPr txBox="1"/>
          <p:nvPr>
            <p:custDataLst>
              <p:tags r:id="rId10"/>
            </p:custDataLst>
          </p:nvPr>
        </p:nvSpPr>
        <p:spPr>
          <a:xfrm>
            <a:off x="2058427"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22" name="MH_Others_2"/>
          <p:cNvCxnSpPr/>
          <p:nvPr>
            <p:custDataLst>
              <p:tags r:id="rId11"/>
            </p:custDataLst>
          </p:nvPr>
        </p:nvCxnSpPr>
        <p:spPr>
          <a:xfrm flipH="1">
            <a:off x="1858665"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MH_Number_1">
            <a:hlinkClick r:id="rId26" action="ppaction://hlinksldjump"/>
          </p:cNvPr>
          <p:cNvSpPr txBox="1"/>
          <p:nvPr>
            <p:custDataLst>
              <p:tags r:id="rId12"/>
            </p:custDataLst>
          </p:nvPr>
        </p:nvSpPr>
        <p:spPr>
          <a:xfrm>
            <a:off x="1382111"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C</a:t>
            </a:r>
            <a:endParaRPr lang="zh-CN" altLang="en-US" sz="2800" dirty="0">
              <a:latin typeface="+mj-ea"/>
              <a:ea typeface="+mj-ea"/>
              <a:cs typeface="Times New Roman" panose="02020603050405020304" pitchFamily="18" charset="0"/>
            </a:endParaRPr>
          </a:p>
        </p:txBody>
      </p:sp>
      <p:cxnSp>
        <p:nvCxnSpPr>
          <p:cNvPr id="24" name="MH_Others_1"/>
          <p:cNvCxnSpPr/>
          <p:nvPr>
            <p:custDataLst>
              <p:tags r:id="rId13"/>
            </p:custDataLst>
          </p:nvPr>
        </p:nvCxnSpPr>
        <p:spPr>
          <a:xfrm>
            <a:off x="6576964"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5" name="MH_Entry_1">
            <a:hlinkClick r:id="rId26" action="ppaction://hlinksldjump"/>
          </p:cNvPr>
          <p:cNvSpPr txBox="1"/>
          <p:nvPr>
            <p:custDataLst>
              <p:tags r:id="rId14"/>
            </p:custDataLst>
          </p:nvPr>
        </p:nvSpPr>
        <p:spPr>
          <a:xfrm>
            <a:off x="7253279"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26" name="MH_Others_2"/>
          <p:cNvCxnSpPr/>
          <p:nvPr>
            <p:custDataLst>
              <p:tags r:id="rId15"/>
            </p:custDataLst>
          </p:nvPr>
        </p:nvCxnSpPr>
        <p:spPr>
          <a:xfrm flipH="1">
            <a:off x="7053517"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MH_Number_1">
            <a:hlinkClick r:id="rId26" action="ppaction://hlinksldjump"/>
          </p:cNvPr>
          <p:cNvSpPr txBox="1"/>
          <p:nvPr>
            <p:custDataLst>
              <p:tags r:id="rId16"/>
            </p:custDataLst>
          </p:nvPr>
        </p:nvSpPr>
        <p:spPr>
          <a:xfrm>
            <a:off x="6576963"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D</a:t>
            </a:r>
            <a:endParaRPr lang="zh-CN" altLang="en-US" sz="2800" dirty="0">
              <a:latin typeface="+mj-ea"/>
              <a:ea typeface="+mj-ea"/>
              <a:cs typeface="Times New Roman" panose="02020603050405020304" pitchFamily="18" charset="0"/>
            </a:endParaRPr>
          </a:p>
        </p:txBody>
      </p:sp>
      <p:cxnSp>
        <p:nvCxnSpPr>
          <p:cNvPr id="28" name="MH_Others_1"/>
          <p:cNvCxnSpPr/>
          <p:nvPr>
            <p:custDataLst>
              <p:tags r:id="rId17"/>
            </p:custDataLst>
          </p:nvPr>
        </p:nvCxnSpPr>
        <p:spPr>
          <a:xfrm>
            <a:off x="1382112"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9" name="MH_Entry_1">
            <a:hlinkClick r:id="rId26" action="ppaction://hlinksldjump"/>
          </p:cNvPr>
          <p:cNvSpPr txBox="1"/>
          <p:nvPr>
            <p:custDataLst>
              <p:tags r:id="rId18"/>
            </p:custDataLst>
          </p:nvPr>
        </p:nvSpPr>
        <p:spPr>
          <a:xfrm>
            <a:off x="2058427"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31" name="MH_Others_2"/>
          <p:cNvCxnSpPr/>
          <p:nvPr>
            <p:custDataLst>
              <p:tags r:id="rId19"/>
            </p:custDataLst>
          </p:nvPr>
        </p:nvCxnSpPr>
        <p:spPr>
          <a:xfrm flipH="1">
            <a:off x="1858665"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MH_Number_1">
            <a:hlinkClick r:id="rId26" action="ppaction://hlinksldjump"/>
          </p:cNvPr>
          <p:cNvSpPr txBox="1"/>
          <p:nvPr>
            <p:custDataLst>
              <p:tags r:id="rId20"/>
            </p:custDataLst>
          </p:nvPr>
        </p:nvSpPr>
        <p:spPr>
          <a:xfrm>
            <a:off x="1382111"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E</a:t>
            </a:r>
            <a:endParaRPr lang="zh-CN" altLang="en-US" sz="2800" dirty="0">
              <a:latin typeface="+mj-ea"/>
              <a:ea typeface="+mj-ea"/>
              <a:cs typeface="Times New Roman" panose="02020603050405020304" pitchFamily="18" charset="0"/>
            </a:endParaRPr>
          </a:p>
        </p:txBody>
      </p:sp>
      <p:cxnSp>
        <p:nvCxnSpPr>
          <p:cNvPr id="33" name="MH_Others_1"/>
          <p:cNvCxnSpPr/>
          <p:nvPr>
            <p:custDataLst>
              <p:tags r:id="rId21"/>
            </p:custDataLst>
          </p:nvPr>
        </p:nvCxnSpPr>
        <p:spPr>
          <a:xfrm>
            <a:off x="6576964"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4" name="MH_Entry_1">
            <a:hlinkClick r:id="rId26" action="ppaction://hlinksldjump"/>
          </p:cNvPr>
          <p:cNvSpPr txBox="1"/>
          <p:nvPr>
            <p:custDataLst>
              <p:tags r:id="rId22"/>
            </p:custDataLst>
          </p:nvPr>
        </p:nvSpPr>
        <p:spPr>
          <a:xfrm>
            <a:off x="7253279"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36" name="MH_Others_2"/>
          <p:cNvCxnSpPr/>
          <p:nvPr>
            <p:custDataLst>
              <p:tags r:id="rId23"/>
            </p:custDataLst>
          </p:nvPr>
        </p:nvCxnSpPr>
        <p:spPr>
          <a:xfrm flipH="1">
            <a:off x="7053517"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MH_Number_1">
            <a:hlinkClick r:id="rId26" action="ppaction://hlinksldjump"/>
          </p:cNvPr>
          <p:cNvSpPr txBox="1"/>
          <p:nvPr>
            <p:custDataLst>
              <p:tags r:id="rId24"/>
            </p:custDataLst>
          </p:nvPr>
        </p:nvSpPr>
        <p:spPr>
          <a:xfrm>
            <a:off x="6576963"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F</a:t>
            </a:r>
            <a:endParaRPr lang="zh-CN" altLang="en-US" sz="2800" dirty="0">
              <a:latin typeface="+mj-ea"/>
              <a:ea typeface="+mj-ea"/>
              <a:cs typeface="Times New Roman" panose="02020603050405020304" pitchFamily="18"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矩形 11"/>
          <p:cNvSpPr/>
          <p:nvPr/>
        </p:nvSpPr>
        <p:spPr>
          <a:xfrm>
            <a:off x="1136129" y="1459638"/>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文本框 16"/>
          <p:cNvSpPr txBox="1"/>
          <p:nvPr/>
        </p:nvSpPr>
        <p:spPr>
          <a:xfrm>
            <a:off x="471748" y="1653439"/>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1" name="MH_Other_8"/>
          <p:cNvSpPr>
            <a:spLocks noChangeAspect="1"/>
          </p:cNvSpPr>
          <p:nvPr>
            <p:custDataLst>
              <p:tags r:id="rId1"/>
            </p:custDataLst>
          </p:nvPr>
        </p:nvSpPr>
        <p:spPr bwMode="auto">
          <a:xfrm rot="5400000">
            <a:off x="3649604" y="3475607"/>
            <a:ext cx="2048326" cy="2049461"/>
          </a:xfrm>
          <a:prstGeom prst="blockArc">
            <a:avLst>
              <a:gd name="adj1" fmla="val 10800000"/>
              <a:gd name="adj2" fmla="val 21552897"/>
              <a:gd name="adj3" fmla="val 18390"/>
            </a:avLst>
          </a:prstGeom>
          <a:solidFill>
            <a:schemeClr val="accent1"/>
          </a:solidFill>
          <a:ln w="12700" cap="flat" cmpd="sng" algn="ctr">
            <a:noFill/>
            <a:prstDash val="solid"/>
            <a:miter lim="800000"/>
          </a:ln>
          <a:effectLst/>
        </p:spPr>
        <p:txBody>
          <a:bodyPr anchor="ctr"/>
          <a:lstStyle/>
          <a:p>
            <a:pPr algn="ctr">
              <a:defRPr/>
            </a:pPr>
            <a:endParaRPr lang="zh-CN" altLang="en-US" kern="0" dirty="0">
              <a:solidFill>
                <a:prstClr val="black"/>
              </a:solidFill>
              <a:sym typeface="Arial" panose="020B0604020202020204" pitchFamily="34" charset="0"/>
            </a:endParaRPr>
          </a:p>
        </p:txBody>
      </p:sp>
      <p:sp>
        <p:nvSpPr>
          <p:cNvPr id="22" name="MH_Other_9"/>
          <p:cNvSpPr>
            <a:spLocks noChangeAspect="1"/>
          </p:cNvSpPr>
          <p:nvPr>
            <p:custDataLst>
              <p:tags r:id="rId2"/>
            </p:custDataLst>
          </p:nvPr>
        </p:nvSpPr>
        <p:spPr bwMode="auto">
          <a:xfrm rot="5400000">
            <a:off x="3836846" y="3662849"/>
            <a:ext cx="1673840" cy="1674975"/>
          </a:xfrm>
          <a:prstGeom prst="blockArc">
            <a:avLst>
              <a:gd name="adj1" fmla="val 10781050"/>
              <a:gd name="adj2" fmla="val 21534958"/>
              <a:gd name="adj3" fmla="val 1589"/>
            </a:avLst>
          </a:prstGeom>
          <a:solidFill>
            <a:schemeClr val="accent1">
              <a:lumMod val="20000"/>
              <a:lumOff val="80000"/>
              <a:alpha val="39000"/>
            </a:schemeClr>
          </a:solidFill>
          <a:ln w="12700" cap="flat" cmpd="sng" algn="ctr">
            <a:noFill/>
            <a:prstDash val="solid"/>
            <a:miter lim="800000"/>
          </a:ln>
          <a:effectLst>
            <a:outerShdw blurRad="279400" dir="4800000" algn="tl" rotWithShape="0">
              <a:sysClr val="windowText" lastClr="000000"/>
            </a:outerShdw>
          </a:effectLst>
        </p:spPr>
        <p:txBody>
          <a:bodyPr anchor="ctr"/>
          <a:lstStyle/>
          <a:p>
            <a:pPr algn="ctr">
              <a:defRPr/>
            </a:pPr>
            <a:endParaRPr lang="zh-CN" altLang="en-US" kern="0" dirty="0">
              <a:solidFill>
                <a:prstClr val="black"/>
              </a:solidFill>
              <a:sym typeface="Arial" panose="020B0604020202020204" pitchFamily="34" charset="0"/>
            </a:endParaRPr>
          </a:p>
        </p:txBody>
      </p:sp>
      <p:sp>
        <p:nvSpPr>
          <p:cNvPr id="23" name="矩形 22"/>
          <p:cNvSpPr/>
          <p:nvPr/>
        </p:nvSpPr>
        <p:spPr>
          <a:xfrm>
            <a:off x="2160814" y="430020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4" name="矩形 23"/>
          <p:cNvSpPr/>
          <p:nvPr>
            <p:custDataLst>
              <p:tags r:id="rId3"/>
            </p:custDataLst>
          </p:nvPr>
        </p:nvSpPr>
        <p:spPr>
          <a:xfrm>
            <a:off x="1837578" y="3476171"/>
            <a:ext cx="2844468" cy="37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800" spc="51" dirty="0">
                <a:solidFill>
                  <a:srgbClr val="FFFFFF"/>
                </a:solidFill>
              </a:rPr>
              <a:t>请输入您的小标题</a:t>
            </a:r>
          </a:p>
        </p:txBody>
      </p:sp>
      <p:sp>
        <p:nvSpPr>
          <p:cNvPr id="26" name="MH_Other_8"/>
          <p:cNvSpPr>
            <a:spLocks noChangeAspect="1"/>
          </p:cNvSpPr>
          <p:nvPr>
            <p:custDataLst>
              <p:tags r:id="rId4"/>
            </p:custDataLst>
          </p:nvPr>
        </p:nvSpPr>
        <p:spPr bwMode="auto">
          <a:xfrm rot="5400000">
            <a:off x="8305530" y="3475607"/>
            <a:ext cx="2048326" cy="2049461"/>
          </a:xfrm>
          <a:prstGeom prst="blockArc">
            <a:avLst>
              <a:gd name="adj1" fmla="val 10800000"/>
              <a:gd name="adj2" fmla="val 21552897"/>
              <a:gd name="adj3" fmla="val 18390"/>
            </a:avLst>
          </a:prstGeom>
          <a:solidFill>
            <a:schemeClr val="accent1"/>
          </a:solidFill>
          <a:ln w="12700" cap="flat" cmpd="sng" algn="ctr">
            <a:noFill/>
            <a:prstDash val="solid"/>
            <a:miter lim="800000"/>
          </a:ln>
          <a:effectLst/>
        </p:spPr>
        <p:txBody>
          <a:bodyPr anchor="ctr"/>
          <a:lstStyle/>
          <a:p>
            <a:pPr algn="ctr">
              <a:defRPr/>
            </a:pPr>
            <a:endParaRPr lang="zh-CN" altLang="en-US" kern="0" dirty="0">
              <a:solidFill>
                <a:prstClr val="black"/>
              </a:solidFill>
              <a:sym typeface="Arial" panose="020B0604020202020204" pitchFamily="34" charset="0"/>
            </a:endParaRPr>
          </a:p>
        </p:txBody>
      </p:sp>
      <p:sp>
        <p:nvSpPr>
          <p:cNvPr id="27" name="MH_Other_9"/>
          <p:cNvSpPr>
            <a:spLocks noChangeAspect="1"/>
          </p:cNvSpPr>
          <p:nvPr>
            <p:custDataLst>
              <p:tags r:id="rId5"/>
            </p:custDataLst>
          </p:nvPr>
        </p:nvSpPr>
        <p:spPr bwMode="auto">
          <a:xfrm rot="5400000">
            <a:off x="8492772" y="3662849"/>
            <a:ext cx="1673840" cy="1674975"/>
          </a:xfrm>
          <a:prstGeom prst="blockArc">
            <a:avLst>
              <a:gd name="adj1" fmla="val 10781050"/>
              <a:gd name="adj2" fmla="val 21534958"/>
              <a:gd name="adj3" fmla="val 1589"/>
            </a:avLst>
          </a:prstGeom>
          <a:solidFill>
            <a:schemeClr val="accent1">
              <a:lumMod val="20000"/>
              <a:lumOff val="80000"/>
              <a:alpha val="39000"/>
            </a:schemeClr>
          </a:solidFill>
          <a:ln w="12700" cap="flat" cmpd="sng" algn="ctr">
            <a:noFill/>
            <a:prstDash val="solid"/>
            <a:miter lim="800000"/>
          </a:ln>
          <a:effectLst>
            <a:outerShdw blurRad="279400" dir="4800000" algn="tl" rotWithShape="0">
              <a:sysClr val="windowText" lastClr="000000"/>
            </a:outerShdw>
          </a:effectLst>
        </p:spPr>
        <p:txBody>
          <a:bodyPr anchor="ctr"/>
          <a:lstStyle/>
          <a:p>
            <a:pPr algn="ctr">
              <a:defRPr/>
            </a:pPr>
            <a:endParaRPr lang="zh-CN" altLang="en-US" kern="0" dirty="0">
              <a:solidFill>
                <a:prstClr val="black"/>
              </a:solidFill>
              <a:sym typeface="Arial" panose="020B0604020202020204" pitchFamily="34" charset="0"/>
            </a:endParaRPr>
          </a:p>
        </p:txBody>
      </p:sp>
      <p:sp>
        <p:nvSpPr>
          <p:cNvPr id="28" name="矩形 27"/>
          <p:cNvSpPr/>
          <p:nvPr/>
        </p:nvSpPr>
        <p:spPr>
          <a:xfrm>
            <a:off x="6816740" y="430020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9" name="矩形 28"/>
          <p:cNvSpPr/>
          <p:nvPr>
            <p:custDataLst>
              <p:tags r:id="rId6"/>
            </p:custDataLst>
          </p:nvPr>
        </p:nvSpPr>
        <p:spPr>
          <a:xfrm>
            <a:off x="6493504" y="3476171"/>
            <a:ext cx="2844468" cy="37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800" spc="51" dirty="0">
                <a:solidFill>
                  <a:srgbClr val="FFFFFF"/>
                </a:solidFill>
              </a:rPr>
              <a:t>请输入您的小标题</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0" name="Freeform 48"/>
          <p:cNvSpPr/>
          <p:nvPr/>
        </p:nvSpPr>
        <p:spPr bwMode="auto">
          <a:xfrm>
            <a:off x="792163" y="2135832"/>
            <a:ext cx="1057562" cy="1057562"/>
          </a:xfrm>
          <a:custGeom>
            <a:avLst/>
            <a:gdLst>
              <a:gd name="T0" fmla="*/ 110 w 622"/>
              <a:gd name="T1" fmla="*/ 110 h 622"/>
              <a:gd name="T2" fmla="*/ 511 w 622"/>
              <a:gd name="T3" fmla="*/ 110 h 622"/>
              <a:gd name="T4" fmla="*/ 511 w 622"/>
              <a:gd name="T5" fmla="*/ 511 h 622"/>
              <a:gd name="T6" fmla="*/ 110 w 622"/>
              <a:gd name="T7" fmla="*/ 511 h 622"/>
              <a:gd name="T8" fmla="*/ 110 w 622"/>
              <a:gd name="T9" fmla="*/ 110 h 622"/>
            </a:gdLst>
            <a:ahLst/>
            <a:cxnLst>
              <a:cxn ang="0">
                <a:pos x="T0" y="T1"/>
              </a:cxn>
              <a:cxn ang="0">
                <a:pos x="T2" y="T3"/>
              </a:cxn>
              <a:cxn ang="0">
                <a:pos x="T4" y="T5"/>
              </a:cxn>
              <a:cxn ang="0">
                <a:pos x="T6" y="T7"/>
              </a:cxn>
              <a:cxn ang="0">
                <a:pos x="T8" y="T9"/>
              </a:cxn>
            </a:cxnLst>
            <a:rect l="0" t="0" r="r" b="b"/>
            <a:pathLst>
              <a:path w="622" h="622">
                <a:moveTo>
                  <a:pt x="110" y="110"/>
                </a:moveTo>
                <a:cubicBezTo>
                  <a:pt x="221" y="0"/>
                  <a:pt x="400" y="0"/>
                  <a:pt x="511" y="110"/>
                </a:cubicBezTo>
                <a:cubicBezTo>
                  <a:pt x="622" y="221"/>
                  <a:pt x="622" y="401"/>
                  <a:pt x="511" y="511"/>
                </a:cubicBezTo>
                <a:cubicBezTo>
                  <a:pt x="400" y="622"/>
                  <a:pt x="221" y="622"/>
                  <a:pt x="110" y="511"/>
                </a:cubicBezTo>
                <a:cubicBezTo>
                  <a:pt x="0" y="401"/>
                  <a:pt x="0" y="221"/>
                  <a:pt x="110" y="110"/>
                </a:cubicBezTo>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21" name="组合 20"/>
          <p:cNvGrpSpPr/>
          <p:nvPr/>
        </p:nvGrpSpPr>
        <p:grpSpPr>
          <a:xfrm>
            <a:off x="1087945" y="2441380"/>
            <a:ext cx="464602" cy="440884"/>
            <a:chOff x="6733044" y="1857149"/>
            <a:chExt cx="528638" cy="501651"/>
          </a:xfrm>
          <a:solidFill>
            <a:schemeClr val="bg1"/>
          </a:solidFill>
        </p:grpSpPr>
        <p:sp>
          <p:nvSpPr>
            <p:cNvPr id="22" name="Freeform 49"/>
            <p:cNvSpPr>
              <a:spLocks noEditPoints="1"/>
            </p:cNvSpPr>
            <p:nvPr/>
          </p:nvSpPr>
          <p:spPr bwMode="auto">
            <a:xfrm>
              <a:off x="6733044" y="1857149"/>
              <a:ext cx="528638" cy="336550"/>
            </a:xfrm>
            <a:custGeom>
              <a:avLst/>
              <a:gdLst>
                <a:gd name="T0" fmla="*/ 259 w 273"/>
                <a:gd name="T1" fmla="*/ 0 h 174"/>
                <a:gd name="T2" fmla="*/ 13 w 273"/>
                <a:gd name="T3" fmla="*/ 0 h 174"/>
                <a:gd name="T4" fmla="*/ 0 w 273"/>
                <a:gd name="T5" fmla="*/ 13 h 174"/>
                <a:gd name="T6" fmla="*/ 0 w 273"/>
                <a:gd name="T7" fmla="*/ 160 h 174"/>
                <a:gd name="T8" fmla="*/ 13 w 273"/>
                <a:gd name="T9" fmla="*/ 174 h 174"/>
                <a:gd name="T10" fmla="*/ 259 w 273"/>
                <a:gd name="T11" fmla="*/ 174 h 174"/>
                <a:gd name="T12" fmla="*/ 273 w 273"/>
                <a:gd name="T13" fmla="*/ 160 h 174"/>
                <a:gd name="T14" fmla="*/ 273 w 273"/>
                <a:gd name="T15" fmla="*/ 13 h 174"/>
                <a:gd name="T16" fmla="*/ 259 w 273"/>
                <a:gd name="T17" fmla="*/ 0 h 174"/>
                <a:gd name="T18" fmla="*/ 136 w 273"/>
                <a:gd name="T19" fmla="*/ 167 h 174"/>
                <a:gd name="T20" fmla="*/ 130 w 273"/>
                <a:gd name="T21" fmla="*/ 160 h 174"/>
                <a:gd name="T22" fmla="*/ 136 w 273"/>
                <a:gd name="T23" fmla="*/ 153 h 174"/>
                <a:gd name="T24" fmla="*/ 143 w 273"/>
                <a:gd name="T25" fmla="*/ 160 h 174"/>
                <a:gd name="T26" fmla="*/ 136 w 273"/>
                <a:gd name="T27" fmla="*/ 167 h 174"/>
                <a:gd name="T28" fmla="*/ 261 w 273"/>
                <a:gd name="T29" fmla="*/ 145 h 174"/>
                <a:gd name="T30" fmla="*/ 11 w 273"/>
                <a:gd name="T31" fmla="*/ 145 h 174"/>
                <a:gd name="T32" fmla="*/ 11 w 273"/>
                <a:gd name="T33" fmla="*/ 11 h 174"/>
                <a:gd name="T34" fmla="*/ 261 w 273"/>
                <a:gd name="T35" fmla="*/ 11 h 174"/>
                <a:gd name="T36" fmla="*/ 261 w 273"/>
                <a:gd name="T37" fmla="*/ 14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3" h="174">
                  <a:moveTo>
                    <a:pt x="259" y="0"/>
                  </a:moveTo>
                  <a:cubicBezTo>
                    <a:pt x="13" y="0"/>
                    <a:pt x="13" y="0"/>
                    <a:pt x="13" y="0"/>
                  </a:cubicBezTo>
                  <a:cubicBezTo>
                    <a:pt x="6" y="0"/>
                    <a:pt x="0" y="6"/>
                    <a:pt x="0" y="13"/>
                  </a:cubicBezTo>
                  <a:cubicBezTo>
                    <a:pt x="0" y="160"/>
                    <a:pt x="0" y="160"/>
                    <a:pt x="0" y="160"/>
                  </a:cubicBezTo>
                  <a:cubicBezTo>
                    <a:pt x="0" y="168"/>
                    <a:pt x="6" y="174"/>
                    <a:pt x="13" y="174"/>
                  </a:cubicBezTo>
                  <a:cubicBezTo>
                    <a:pt x="259" y="174"/>
                    <a:pt x="259" y="174"/>
                    <a:pt x="259" y="174"/>
                  </a:cubicBezTo>
                  <a:cubicBezTo>
                    <a:pt x="267" y="174"/>
                    <a:pt x="273" y="168"/>
                    <a:pt x="273" y="160"/>
                  </a:cubicBezTo>
                  <a:cubicBezTo>
                    <a:pt x="273" y="13"/>
                    <a:pt x="273" y="13"/>
                    <a:pt x="273" y="13"/>
                  </a:cubicBezTo>
                  <a:cubicBezTo>
                    <a:pt x="273" y="6"/>
                    <a:pt x="267" y="0"/>
                    <a:pt x="259" y="0"/>
                  </a:cubicBezTo>
                  <a:moveTo>
                    <a:pt x="136" y="167"/>
                  </a:moveTo>
                  <a:cubicBezTo>
                    <a:pt x="133" y="167"/>
                    <a:pt x="130" y="164"/>
                    <a:pt x="130" y="160"/>
                  </a:cubicBezTo>
                  <a:cubicBezTo>
                    <a:pt x="130" y="156"/>
                    <a:pt x="133" y="153"/>
                    <a:pt x="136" y="153"/>
                  </a:cubicBezTo>
                  <a:cubicBezTo>
                    <a:pt x="140" y="153"/>
                    <a:pt x="143" y="156"/>
                    <a:pt x="143" y="160"/>
                  </a:cubicBezTo>
                  <a:cubicBezTo>
                    <a:pt x="143" y="164"/>
                    <a:pt x="140" y="167"/>
                    <a:pt x="136" y="167"/>
                  </a:cubicBezTo>
                  <a:moveTo>
                    <a:pt x="261" y="145"/>
                  </a:moveTo>
                  <a:cubicBezTo>
                    <a:pt x="11" y="145"/>
                    <a:pt x="11" y="145"/>
                    <a:pt x="11" y="145"/>
                  </a:cubicBezTo>
                  <a:cubicBezTo>
                    <a:pt x="11" y="11"/>
                    <a:pt x="11" y="11"/>
                    <a:pt x="11" y="11"/>
                  </a:cubicBezTo>
                  <a:cubicBezTo>
                    <a:pt x="261" y="11"/>
                    <a:pt x="261" y="11"/>
                    <a:pt x="261" y="11"/>
                  </a:cubicBezTo>
                  <a:lnTo>
                    <a:pt x="261"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3" name="Freeform 50"/>
            <p:cNvSpPr/>
            <p:nvPr/>
          </p:nvSpPr>
          <p:spPr bwMode="auto">
            <a:xfrm>
              <a:off x="6925132" y="2211162"/>
              <a:ext cx="144463" cy="57150"/>
            </a:xfrm>
            <a:custGeom>
              <a:avLst/>
              <a:gdLst>
                <a:gd name="T0" fmla="*/ 91 w 91"/>
                <a:gd name="T1" fmla="*/ 36 h 36"/>
                <a:gd name="T2" fmla="*/ 0 w 91"/>
                <a:gd name="T3" fmla="*/ 36 h 36"/>
                <a:gd name="T4" fmla="*/ 7 w 91"/>
                <a:gd name="T5" fmla="*/ 0 h 36"/>
                <a:gd name="T6" fmla="*/ 83 w 91"/>
                <a:gd name="T7" fmla="*/ 0 h 36"/>
                <a:gd name="T8" fmla="*/ 91 w 91"/>
                <a:gd name="T9" fmla="*/ 36 h 36"/>
              </a:gdLst>
              <a:ahLst/>
              <a:cxnLst>
                <a:cxn ang="0">
                  <a:pos x="T0" y="T1"/>
                </a:cxn>
                <a:cxn ang="0">
                  <a:pos x="T2" y="T3"/>
                </a:cxn>
                <a:cxn ang="0">
                  <a:pos x="T4" y="T5"/>
                </a:cxn>
                <a:cxn ang="0">
                  <a:pos x="T6" y="T7"/>
                </a:cxn>
                <a:cxn ang="0">
                  <a:pos x="T8" y="T9"/>
                </a:cxn>
              </a:cxnLst>
              <a:rect l="0" t="0" r="r" b="b"/>
              <a:pathLst>
                <a:path w="91" h="36">
                  <a:moveTo>
                    <a:pt x="91" y="36"/>
                  </a:moveTo>
                  <a:lnTo>
                    <a:pt x="0" y="36"/>
                  </a:lnTo>
                  <a:lnTo>
                    <a:pt x="7" y="0"/>
                  </a:lnTo>
                  <a:lnTo>
                    <a:pt x="83" y="0"/>
                  </a:lnTo>
                  <a:lnTo>
                    <a:pt x="9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51"/>
            <p:cNvSpPr>
              <a:spLocks noEditPoints="1"/>
            </p:cNvSpPr>
            <p:nvPr/>
          </p:nvSpPr>
          <p:spPr bwMode="auto">
            <a:xfrm>
              <a:off x="6769557" y="2296887"/>
              <a:ext cx="454025" cy="61913"/>
            </a:xfrm>
            <a:custGeom>
              <a:avLst/>
              <a:gdLst>
                <a:gd name="T0" fmla="*/ 273 w 286"/>
                <a:gd name="T1" fmla="*/ 17 h 39"/>
                <a:gd name="T2" fmla="*/ 229 w 286"/>
                <a:gd name="T3" fmla="*/ 0 h 39"/>
                <a:gd name="T4" fmla="*/ 206 w 286"/>
                <a:gd name="T5" fmla="*/ 0 h 39"/>
                <a:gd name="T6" fmla="*/ 184 w 286"/>
                <a:gd name="T7" fmla="*/ 0 h 39"/>
                <a:gd name="T8" fmla="*/ 161 w 286"/>
                <a:gd name="T9" fmla="*/ 0 h 39"/>
                <a:gd name="T10" fmla="*/ 137 w 286"/>
                <a:gd name="T11" fmla="*/ 0 h 39"/>
                <a:gd name="T12" fmla="*/ 114 w 286"/>
                <a:gd name="T13" fmla="*/ 0 h 39"/>
                <a:gd name="T14" fmla="*/ 90 w 286"/>
                <a:gd name="T15" fmla="*/ 0 h 39"/>
                <a:gd name="T16" fmla="*/ 67 w 286"/>
                <a:gd name="T17" fmla="*/ 0 h 39"/>
                <a:gd name="T18" fmla="*/ 33 w 286"/>
                <a:gd name="T19" fmla="*/ 0 h 39"/>
                <a:gd name="T20" fmla="*/ 14 w 286"/>
                <a:gd name="T21" fmla="*/ 17 h 39"/>
                <a:gd name="T22" fmla="*/ 0 w 286"/>
                <a:gd name="T23" fmla="*/ 39 h 39"/>
                <a:gd name="T24" fmla="*/ 286 w 286"/>
                <a:gd name="T25" fmla="*/ 30 h 39"/>
                <a:gd name="T26" fmla="*/ 268 w 286"/>
                <a:gd name="T27" fmla="*/ 23 h 39"/>
                <a:gd name="T28" fmla="*/ 244 w 286"/>
                <a:gd name="T29" fmla="*/ 17 h 39"/>
                <a:gd name="T30" fmla="*/ 268 w 286"/>
                <a:gd name="T31" fmla="*/ 23 h 39"/>
                <a:gd name="T32" fmla="*/ 43 w 286"/>
                <a:gd name="T33" fmla="*/ 17 h 39"/>
                <a:gd name="T34" fmla="*/ 19 w 286"/>
                <a:gd name="T35" fmla="*/ 23 h 39"/>
                <a:gd name="T36" fmla="*/ 53 w 286"/>
                <a:gd name="T37" fmla="*/ 17 h 39"/>
                <a:gd name="T38" fmla="*/ 67 w 286"/>
                <a:gd name="T39" fmla="*/ 23 h 39"/>
                <a:gd name="T40" fmla="*/ 53 w 286"/>
                <a:gd name="T41" fmla="*/ 17 h 39"/>
                <a:gd name="T42" fmla="*/ 100 w 286"/>
                <a:gd name="T43" fmla="*/ 17 h 39"/>
                <a:gd name="T44" fmla="*/ 76 w 286"/>
                <a:gd name="T45" fmla="*/ 23 h 39"/>
                <a:gd name="T46" fmla="*/ 107 w 286"/>
                <a:gd name="T47" fmla="*/ 17 h 39"/>
                <a:gd name="T48" fmla="*/ 127 w 286"/>
                <a:gd name="T49" fmla="*/ 23 h 39"/>
                <a:gd name="T50" fmla="*/ 107 w 286"/>
                <a:gd name="T51" fmla="*/ 17 h 39"/>
                <a:gd name="T52" fmla="*/ 156 w 286"/>
                <a:gd name="T53" fmla="*/ 17 h 39"/>
                <a:gd name="T54" fmla="*/ 134 w 286"/>
                <a:gd name="T55" fmla="*/ 23 h 39"/>
                <a:gd name="T56" fmla="*/ 162 w 286"/>
                <a:gd name="T57" fmla="*/ 17 h 39"/>
                <a:gd name="T58" fmla="*/ 183 w 286"/>
                <a:gd name="T59" fmla="*/ 23 h 39"/>
                <a:gd name="T60" fmla="*/ 162 w 286"/>
                <a:gd name="T61" fmla="*/ 17 h 39"/>
                <a:gd name="T62" fmla="*/ 209 w 286"/>
                <a:gd name="T63" fmla="*/ 17 h 39"/>
                <a:gd name="T64" fmla="*/ 193 w 286"/>
                <a:gd name="T65" fmla="*/ 23 h 39"/>
                <a:gd name="T66" fmla="*/ 216 w 286"/>
                <a:gd name="T67" fmla="*/ 17 h 39"/>
                <a:gd name="T68" fmla="*/ 240 w 286"/>
                <a:gd name="T69" fmla="*/ 23 h 39"/>
                <a:gd name="T70" fmla="*/ 216 w 286"/>
                <a:gd name="T71" fmla="*/ 17 h 39"/>
                <a:gd name="T72" fmla="*/ 255 w 286"/>
                <a:gd name="T73" fmla="*/ 11 h 39"/>
                <a:gd name="T74" fmla="*/ 235 w 286"/>
                <a:gd name="T75" fmla="*/ 7 h 39"/>
                <a:gd name="T76" fmla="*/ 227 w 286"/>
                <a:gd name="T77" fmla="*/ 7 h 39"/>
                <a:gd name="T78" fmla="*/ 212 w 286"/>
                <a:gd name="T79" fmla="*/ 11 h 39"/>
                <a:gd name="T80" fmla="*/ 227 w 286"/>
                <a:gd name="T81" fmla="*/ 7 h 39"/>
                <a:gd name="T82" fmla="*/ 204 w 286"/>
                <a:gd name="T83" fmla="*/ 11 h 39"/>
                <a:gd name="T84" fmla="*/ 187 w 286"/>
                <a:gd name="T85" fmla="*/ 7 h 39"/>
                <a:gd name="T86" fmla="*/ 177 w 286"/>
                <a:gd name="T87" fmla="*/ 7 h 39"/>
                <a:gd name="T88" fmla="*/ 162 w 286"/>
                <a:gd name="T89" fmla="*/ 11 h 39"/>
                <a:gd name="T90" fmla="*/ 177 w 286"/>
                <a:gd name="T91" fmla="*/ 7 h 39"/>
                <a:gd name="T92" fmla="*/ 155 w 286"/>
                <a:gd name="T93" fmla="*/ 11 h 39"/>
                <a:gd name="T94" fmla="*/ 135 w 286"/>
                <a:gd name="T95" fmla="*/ 7 h 39"/>
                <a:gd name="T96" fmla="*/ 129 w 286"/>
                <a:gd name="T97" fmla="*/ 7 h 39"/>
                <a:gd name="T98" fmla="*/ 110 w 286"/>
                <a:gd name="T99" fmla="*/ 11 h 39"/>
                <a:gd name="T100" fmla="*/ 129 w 286"/>
                <a:gd name="T101" fmla="*/ 7 h 39"/>
                <a:gd name="T102" fmla="*/ 103 w 286"/>
                <a:gd name="T103" fmla="*/ 11 h 39"/>
                <a:gd name="T104" fmla="*/ 86 w 286"/>
                <a:gd name="T105" fmla="*/ 7 h 39"/>
                <a:gd name="T106" fmla="*/ 77 w 286"/>
                <a:gd name="T107" fmla="*/ 7 h 39"/>
                <a:gd name="T108" fmla="*/ 58 w 286"/>
                <a:gd name="T109" fmla="*/ 11 h 39"/>
                <a:gd name="T110" fmla="*/ 77 w 286"/>
                <a:gd name="T111" fmla="*/ 7 h 39"/>
                <a:gd name="T112" fmla="*/ 49 w 286"/>
                <a:gd name="T113" fmla="*/ 11 h 39"/>
                <a:gd name="T114" fmla="*/ 36 w 286"/>
                <a:gd name="T115"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6" h="39">
                  <a:moveTo>
                    <a:pt x="273" y="17"/>
                  </a:moveTo>
                  <a:lnTo>
                    <a:pt x="273" y="17"/>
                  </a:lnTo>
                  <a:lnTo>
                    <a:pt x="254" y="0"/>
                  </a:lnTo>
                  <a:lnTo>
                    <a:pt x="229" y="0"/>
                  </a:lnTo>
                  <a:lnTo>
                    <a:pt x="221" y="0"/>
                  </a:lnTo>
                  <a:lnTo>
                    <a:pt x="206" y="0"/>
                  </a:lnTo>
                  <a:lnTo>
                    <a:pt x="198" y="0"/>
                  </a:lnTo>
                  <a:lnTo>
                    <a:pt x="184" y="0"/>
                  </a:lnTo>
                  <a:lnTo>
                    <a:pt x="174" y="0"/>
                  </a:lnTo>
                  <a:lnTo>
                    <a:pt x="161" y="0"/>
                  </a:lnTo>
                  <a:lnTo>
                    <a:pt x="154" y="0"/>
                  </a:lnTo>
                  <a:lnTo>
                    <a:pt x="137" y="0"/>
                  </a:lnTo>
                  <a:lnTo>
                    <a:pt x="129" y="0"/>
                  </a:lnTo>
                  <a:lnTo>
                    <a:pt x="114" y="0"/>
                  </a:lnTo>
                  <a:lnTo>
                    <a:pt x="106" y="0"/>
                  </a:lnTo>
                  <a:lnTo>
                    <a:pt x="90" y="0"/>
                  </a:lnTo>
                  <a:lnTo>
                    <a:pt x="82" y="0"/>
                  </a:lnTo>
                  <a:lnTo>
                    <a:pt x="67" y="0"/>
                  </a:lnTo>
                  <a:lnTo>
                    <a:pt x="58" y="0"/>
                  </a:lnTo>
                  <a:lnTo>
                    <a:pt x="33" y="0"/>
                  </a:lnTo>
                  <a:lnTo>
                    <a:pt x="33" y="0"/>
                  </a:lnTo>
                  <a:lnTo>
                    <a:pt x="14" y="17"/>
                  </a:lnTo>
                  <a:lnTo>
                    <a:pt x="0" y="30"/>
                  </a:lnTo>
                  <a:lnTo>
                    <a:pt x="0" y="39"/>
                  </a:lnTo>
                  <a:lnTo>
                    <a:pt x="286" y="39"/>
                  </a:lnTo>
                  <a:lnTo>
                    <a:pt x="286" y="30"/>
                  </a:lnTo>
                  <a:lnTo>
                    <a:pt x="273" y="17"/>
                  </a:lnTo>
                  <a:close/>
                  <a:moveTo>
                    <a:pt x="268" y="23"/>
                  </a:moveTo>
                  <a:lnTo>
                    <a:pt x="249" y="23"/>
                  </a:lnTo>
                  <a:lnTo>
                    <a:pt x="244" y="17"/>
                  </a:lnTo>
                  <a:lnTo>
                    <a:pt x="262" y="17"/>
                  </a:lnTo>
                  <a:lnTo>
                    <a:pt x="268" y="23"/>
                  </a:lnTo>
                  <a:close/>
                  <a:moveTo>
                    <a:pt x="25" y="17"/>
                  </a:moveTo>
                  <a:lnTo>
                    <a:pt x="43" y="17"/>
                  </a:lnTo>
                  <a:lnTo>
                    <a:pt x="38" y="23"/>
                  </a:lnTo>
                  <a:lnTo>
                    <a:pt x="19" y="23"/>
                  </a:lnTo>
                  <a:lnTo>
                    <a:pt x="25" y="17"/>
                  </a:lnTo>
                  <a:close/>
                  <a:moveTo>
                    <a:pt x="53" y="17"/>
                  </a:moveTo>
                  <a:lnTo>
                    <a:pt x="71" y="17"/>
                  </a:lnTo>
                  <a:lnTo>
                    <a:pt x="67" y="23"/>
                  </a:lnTo>
                  <a:lnTo>
                    <a:pt x="47" y="23"/>
                  </a:lnTo>
                  <a:lnTo>
                    <a:pt x="53" y="17"/>
                  </a:lnTo>
                  <a:close/>
                  <a:moveTo>
                    <a:pt x="79" y="17"/>
                  </a:moveTo>
                  <a:lnTo>
                    <a:pt x="100" y="17"/>
                  </a:lnTo>
                  <a:lnTo>
                    <a:pt x="98" y="23"/>
                  </a:lnTo>
                  <a:lnTo>
                    <a:pt x="76" y="23"/>
                  </a:lnTo>
                  <a:lnTo>
                    <a:pt x="79" y="17"/>
                  </a:lnTo>
                  <a:close/>
                  <a:moveTo>
                    <a:pt x="107" y="17"/>
                  </a:moveTo>
                  <a:lnTo>
                    <a:pt x="128" y="17"/>
                  </a:lnTo>
                  <a:lnTo>
                    <a:pt x="127" y="23"/>
                  </a:lnTo>
                  <a:lnTo>
                    <a:pt x="105" y="23"/>
                  </a:lnTo>
                  <a:lnTo>
                    <a:pt x="107" y="17"/>
                  </a:lnTo>
                  <a:close/>
                  <a:moveTo>
                    <a:pt x="134" y="17"/>
                  </a:moveTo>
                  <a:lnTo>
                    <a:pt x="156" y="17"/>
                  </a:lnTo>
                  <a:lnTo>
                    <a:pt x="156" y="23"/>
                  </a:lnTo>
                  <a:lnTo>
                    <a:pt x="134" y="23"/>
                  </a:lnTo>
                  <a:lnTo>
                    <a:pt x="134" y="17"/>
                  </a:lnTo>
                  <a:close/>
                  <a:moveTo>
                    <a:pt x="162" y="17"/>
                  </a:moveTo>
                  <a:lnTo>
                    <a:pt x="181" y="17"/>
                  </a:lnTo>
                  <a:lnTo>
                    <a:pt x="183" y="23"/>
                  </a:lnTo>
                  <a:lnTo>
                    <a:pt x="163" y="23"/>
                  </a:lnTo>
                  <a:lnTo>
                    <a:pt x="162" y="17"/>
                  </a:lnTo>
                  <a:close/>
                  <a:moveTo>
                    <a:pt x="190" y="17"/>
                  </a:moveTo>
                  <a:lnTo>
                    <a:pt x="209" y="17"/>
                  </a:lnTo>
                  <a:lnTo>
                    <a:pt x="212" y="23"/>
                  </a:lnTo>
                  <a:lnTo>
                    <a:pt x="193" y="23"/>
                  </a:lnTo>
                  <a:lnTo>
                    <a:pt x="190" y="17"/>
                  </a:lnTo>
                  <a:close/>
                  <a:moveTo>
                    <a:pt x="216" y="17"/>
                  </a:moveTo>
                  <a:lnTo>
                    <a:pt x="235" y="17"/>
                  </a:lnTo>
                  <a:lnTo>
                    <a:pt x="240" y="23"/>
                  </a:lnTo>
                  <a:lnTo>
                    <a:pt x="219" y="23"/>
                  </a:lnTo>
                  <a:lnTo>
                    <a:pt x="216" y="17"/>
                  </a:lnTo>
                  <a:close/>
                  <a:moveTo>
                    <a:pt x="251" y="7"/>
                  </a:moveTo>
                  <a:lnTo>
                    <a:pt x="255" y="11"/>
                  </a:lnTo>
                  <a:lnTo>
                    <a:pt x="239" y="11"/>
                  </a:lnTo>
                  <a:lnTo>
                    <a:pt x="235" y="7"/>
                  </a:lnTo>
                  <a:lnTo>
                    <a:pt x="251" y="7"/>
                  </a:lnTo>
                  <a:close/>
                  <a:moveTo>
                    <a:pt x="227" y="7"/>
                  </a:moveTo>
                  <a:lnTo>
                    <a:pt x="229" y="11"/>
                  </a:lnTo>
                  <a:lnTo>
                    <a:pt x="212" y="11"/>
                  </a:lnTo>
                  <a:lnTo>
                    <a:pt x="210" y="7"/>
                  </a:lnTo>
                  <a:lnTo>
                    <a:pt x="227" y="7"/>
                  </a:lnTo>
                  <a:close/>
                  <a:moveTo>
                    <a:pt x="202" y="7"/>
                  </a:moveTo>
                  <a:lnTo>
                    <a:pt x="204" y="11"/>
                  </a:lnTo>
                  <a:lnTo>
                    <a:pt x="188" y="11"/>
                  </a:lnTo>
                  <a:lnTo>
                    <a:pt x="187" y="7"/>
                  </a:lnTo>
                  <a:lnTo>
                    <a:pt x="202" y="7"/>
                  </a:lnTo>
                  <a:close/>
                  <a:moveTo>
                    <a:pt x="177" y="7"/>
                  </a:moveTo>
                  <a:lnTo>
                    <a:pt x="178" y="11"/>
                  </a:lnTo>
                  <a:lnTo>
                    <a:pt x="162" y="11"/>
                  </a:lnTo>
                  <a:lnTo>
                    <a:pt x="161" y="7"/>
                  </a:lnTo>
                  <a:lnTo>
                    <a:pt x="177" y="7"/>
                  </a:lnTo>
                  <a:close/>
                  <a:moveTo>
                    <a:pt x="155" y="7"/>
                  </a:moveTo>
                  <a:lnTo>
                    <a:pt x="155" y="11"/>
                  </a:lnTo>
                  <a:lnTo>
                    <a:pt x="135" y="11"/>
                  </a:lnTo>
                  <a:lnTo>
                    <a:pt x="135" y="7"/>
                  </a:lnTo>
                  <a:lnTo>
                    <a:pt x="155" y="7"/>
                  </a:lnTo>
                  <a:close/>
                  <a:moveTo>
                    <a:pt x="129" y="7"/>
                  </a:moveTo>
                  <a:lnTo>
                    <a:pt x="128" y="11"/>
                  </a:lnTo>
                  <a:lnTo>
                    <a:pt x="110" y="11"/>
                  </a:lnTo>
                  <a:lnTo>
                    <a:pt x="111" y="7"/>
                  </a:lnTo>
                  <a:lnTo>
                    <a:pt x="129" y="7"/>
                  </a:lnTo>
                  <a:close/>
                  <a:moveTo>
                    <a:pt x="104" y="7"/>
                  </a:moveTo>
                  <a:lnTo>
                    <a:pt x="103" y="11"/>
                  </a:lnTo>
                  <a:lnTo>
                    <a:pt x="84" y="11"/>
                  </a:lnTo>
                  <a:lnTo>
                    <a:pt x="86" y="7"/>
                  </a:lnTo>
                  <a:lnTo>
                    <a:pt x="104" y="7"/>
                  </a:lnTo>
                  <a:close/>
                  <a:moveTo>
                    <a:pt x="77" y="7"/>
                  </a:moveTo>
                  <a:lnTo>
                    <a:pt x="76" y="11"/>
                  </a:lnTo>
                  <a:lnTo>
                    <a:pt x="58" y="11"/>
                  </a:lnTo>
                  <a:lnTo>
                    <a:pt x="61" y="7"/>
                  </a:lnTo>
                  <a:lnTo>
                    <a:pt x="77" y="7"/>
                  </a:lnTo>
                  <a:close/>
                  <a:moveTo>
                    <a:pt x="51" y="7"/>
                  </a:moveTo>
                  <a:lnTo>
                    <a:pt x="49" y="11"/>
                  </a:lnTo>
                  <a:lnTo>
                    <a:pt x="32" y="11"/>
                  </a:lnTo>
                  <a:lnTo>
                    <a:pt x="36" y="7"/>
                  </a:lnTo>
                  <a:lnTo>
                    <a:pt x="5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
        <p:nvSpPr>
          <p:cNvPr id="25" name="Oval 66"/>
          <p:cNvSpPr>
            <a:spLocks noChangeArrowheads="1"/>
          </p:cNvSpPr>
          <p:nvPr/>
        </p:nvSpPr>
        <p:spPr bwMode="auto">
          <a:xfrm>
            <a:off x="838205" y="3462317"/>
            <a:ext cx="964084" cy="962688"/>
          </a:xfrm>
          <a:prstGeom prst="ellipse">
            <a:avLst/>
          </a:pr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26" name="组合 25"/>
          <p:cNvGrpSpPr/>
          <p:nvPr/>
        </p:nvGrpSpPr>
        <p:grpSpPr>
          <a:xfrm>
            <a:off x="1111663" y="3703687"/>
            <a:ext cx="465997" cy="464602"/>
            <a:chOff x="6760032" y="3590699"/>
            <a:chExt cx="530225" cy="528638"/>
          </a:xfrm>
          <a:solidFill>
            <a:schemeClr val="bg1"/>
          </a:solidFill>
        </p:grpSpPr>
        <p:sp>
          <p:nvSpPr>
            <p:cNvPr id="27" name="Freeform 67"/>
            <p:cNvSpPr>
              <a:spLocks noEditPoints="1"/>
            </p:cNvSpPr>
            <p:nvPr/>
          </p:nvSpPr>
          <p:spPr bwMode="auto">
            <a:xfrm>
              <a:off x="6760032" y="3590699"/>
              <a:ext cx="196850" cy="195263"/>
            </a:xfrm>
            <a:custGeom>
              <a:avLst/>
              <a:gdLst>
                <a:gd name="T0" fmla="*/ 51 w 102"/>
                <a:gd name="T1" fmla="*/ 0 h 101"/>
                <a:gd name="T2" fmla="*/ 0 w 102"/>
                <a:gd name="T3" fmla="*/ 51 h 101"/>
                <a:gd name="T4" fmla="*/ 51 w 102"/>
                <a:gd name="T5" fmla="*/ 101 h 101"/>
                <a:gd name="T6" fmla="*/ 102 w 102"/>
                <a:gd name="T7" fmla="*/ 51 h 101"/>
                <a:gd name="T8" fmla="*/ 51 w 102"/>
                <a:gd name="T9" fmla="*/ 0 h 101"/>
                <a:gd name="T10" fmla="*/ 51 w 102"/>
                <a:gd name="T11" fmla="*/ 74 h 101"/>
                <a:gd name="T12" fmla="*/ 27 w 102"/>
                <a:gd name="T13" fmla="*/ 51 h 101"/>
                <a:gd name="T14" fmla="*/ 51 w 102"/>
                <a:gd name="T15" fmla="*/ 27 h 101"/>
                <a:gd name="T16" fmla="*/ 75 w 102"/>
                <a:gd name="T17" fmla="*/ 51 h 101"/>
                <a:gd name="T18" fmla="*/ 51 w 102"/>
                <a:gd name="T1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1">
                  <a:moveTo>
                    <a:pt x="51" y="0"/>
                  </a:moveTo>
                  <a:cubicBezTo>
                    <a:pt x="23" y="0"/>
                    <a:pt x="0" y="23"/>
                    <a:pt x="0" y="51"/>
                  </a:cubicBezTo>
                  <a:cubicBezTo>
                    <a:pt x="0" y="79"/>
                    <a:pt x="23" y="101"/>
                    <a:pt x="51" y="101"/>
                  </a:cubicBezTo>
                  <a:cubicBezTo>
                    <a:pt x="79" y="101"/>
                    <a:pt x="102" y="79"/>
                    <a:pt x="102" y="51"/>
                  </a:cubicBezTo>
                  <a:cubicBezTo>
                    <a:pt x="102" y="23"/>
                    <a:pt x="79" y="0"/>
                    <a:pt x="51" y="0"/>
                  </a:cubicBezTo>
                  <a:moveTo>
                    <a:pt x="51" y="74"/>
                  </a:moveTo>
                  <a:cubicBezTo>
                    <a:pt x="38" y="74"/>
                    <a:pt x="27" y="64"/>
                    <a:pt x="27" y="51"/>
                  </a:cubicBezTo>
                  <a:cubicBezTo>
                    <a:pt x="27" y="38"/>
                    <a:pt x="38" y="27"/>
                    <a:pt x="51" y="27"/>
                  </a:cubicBezTo>
                  <a:cubicBezTo>
                    <a:pt x="64" y="27"/>
                    <a:pt x="75" y="38"/>
                    <a:pt x="75" y="51"/>
                  </a:cubicBezTo>
                  <a:cubicBezTo>
                    <a:pt x="75" y="64"/>
                    <a:pt x="64" y="74"/>
                    <a:pt x="51" y="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8" name="Freeform 68"/>
            <p:cNvSpPr>
              <a:spLocks noEditPoints="1"/>
            </p:cNvSpPr>
            <p:nvPr/>
          </p:nvSpPr>
          <p:spPr bwMode="auto">
            <a:xfrm>
              <a:off x="6979107" y="3590699"/>
              <a:ext cx="195263" cy="195263"/>
            </a:xfrm>
            <a:custGeom>
              <a:avLst/>
              <a:gdLst>
                <a:gd name="T0" fmla="*/ 51 w 101"/>
                <a:gd name="T1" fmla="*/ 0 h 101"/>
                <a:gd name="T2" fmla="*/ 0 w 101"/>
                <a:gd name="T3" fmla="*/ 51 h 101"/>
                <a:gd name="T4" fmla="*/ 51 w 101"/>
                <a:gd name="T5" fmla="*/ 101 h 101"/>
                <a:gd name="T6" fmla="*/ 101 w 101"/>
                <a:gd name="T7" fmla="*/ 51 h 101"/>
                <a:gd name="T8" fmla="*/ 51 w 101"/>
                <a:gd name="T9" fmla="*/ 0 h 101"/>
                <a:gd name="T10" fmla="*/ 51 w 101"/>
                <a:gd name="T11" fmla="*/ 74 h 101"/>
                <a:gd name="T12" fmla="*/ 27 w 101"/>
                <a:gd name="T13" fmla="*/ 51 h 101"/>
                <a:gd name="T14" fmla="*/ 51 w 101"/>
                <a:gd name="T15" fmla="*/ 27 h 101"/>
                <a:gd name="T16" fmla="*/ 74 w 101"/>
                <a:gd name="T17" fmla="*/ 51 h 101"/>
                <a:gd name="T18" fmla="*/ 51 w 101"/>
                <a:gd name="T1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1" y="0"/>
                  </a:moveTo>
                  <a:cubicBezTo>
                    <a:pt x="23" y="0"/>
                    <a:pt x="0" y="23"/>
                    <a:pt x="0" y="51"/>
                  </a:cubicBezTo>
                  <a:cubicBezTo>
                    <a:pt x="0" y="79"/>
                    <a:pt x="23" y="101"/>
                    <a:pt x="51" y="101"/>
                  </a:cubicBezTo>
                  <a:cubicBezTo>
                    <a:pt x="79" y="101"/>
                    <a:pt x="101" y="79"/>
                    <a:pt x="101" y="51"/>
                  </a:cubicBezTo>
                  <a:cubicBezTo>
                    <a:pt x="101" y="23"/>
                    <a:pt x="79" y="0"/>
                    <a:pt x="51" y="0"/>
                  </a:cubicBezTo>
                  <a:moveTo>
                    <a:pt x="51" y="74"/>
                  </a:moveTo>
                  <a:cubicBezTo>
                    <a:pt x="38" y="74"/>
                    <a:pt x="27" y="64"/>
                    <a:pt x="27" y="51"/>
                  </a:cubicBezTo>
                  <a:cubicBezTo>
                    <a:pt x="27" y="38"/>
                    <a:pt x="38" y="27"/>
                    <a:pt x="51" y="27"/>
                  </a:cubicBezTo>
                  <a:cubicBezTo>
                    <a:pt x="64" y="27"/>
                    <a:pt x="74" y="38"/>
                    <a:pt x="74" y="51"/>
                  </a:cubicBezTo>
                  <a:cubicBezTo>
                    <a:pt x="74" y="64"/>
                    <a:pt x="64" y="74"/>
                    <a:pt x="51" y="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8" name="Freeform 69"/>
            <p:cNvSpPr/>
            <p:nvPr/>
          </p:nvSpPr>
          <p:spPr bwMode="auto">
            <a:xfrm>
              <a:off x="6804482" y="3808187"/>
              <a:ext cx="327025" cy="185738"/>
            </a:xfrm>
            <a:custGeom>
              <a:avLst/>
              <a:gdLst>
                <a:gd name="T0" fmla="*/ 158 w 169"/>
                <a:gd name="T1" fmla="*/ 96 h 96"/>
                <a:gd name="T2" fmla="*/ 11 w 169"/>
                <a:gd name="T3" fmla="*/ 96 h 96"/>
                <a:gd name="T4" fmla="*/ 0 w 169"/>
                <a:gd name="T5" fmla="*/ 84 h 96"/>
                <a:gd name="T6" fmla="*/ 0 w 169"/>
                <a:gd name="T7" fmla="*/ 12 h 96"/>
                <a:gd name="T8" fmla="*/ 11 w 169"/>
                <a:gd name="T9" fmla="*/ 0 h 96"/>
                <a:gd name="T10" fmla="*/ 158 w 169"/>
                <a:gd name="T11" fmla="*/ 0 h 96"/>
                <a:gd name="T12" fmla="*/ 169 w 169"/>
                <a:gd name="T13" fmla="*/ 12 h 96"/>
                <a:gd name="T14" fmla="*/ 169 w 169"/>
                <a:gd name="T15" fmla="*/ 84 h 96"/>
                <a:gd name="T16" fmla="*/ 158 w 169"/>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96">
                  <a:moveTo>
                    <a:pt x="158" y="96"/>
                  </a:moveTo>
                  <a:cubicBezTo>
                    <a:pt x="11" y="96"/>
                    <a:pt x="11" y="96"/>
                    <a:pt x="11" y="96"/>
                  </a:cubicBezTo>
                  <a:cubicBezTo>
                    <a:pt x="5" y="96"/>
                    <a:pt x="0" y="91"/>
                    <a:pt x="0" y="84"/>
                  </a:cubicBezTo>
                  <a:cubicBezTo>
                    <a:pt x="0" y="12"/>
                    <a:pt x="0" y="12"/>
                    <a:pt x="0" y="12"/>
                  </a:cubicBezTo>
                  <a:cubicBezTo>
                    <a:pt x="0" y="5"/>
                    <a:pt x="5" y="0"/>
                    <a:pt x="11" y="0"/>
                  </a:cubicBezTo>
                  <a:cubicBezTo>
                    <a:pt x="158" y="0"/>
                    <a:pt x="158" y="0"/>
                    <a:pt x="158" y="0"/>
                  </a:cubicBezTo>
                  <a:cubicBezTo>
                    <a:pt x="164" y="0"/>
                    <a:pt x="169" y="5"/>
                    <a:pt x="169" y="12"/>
                  </a:cubicBezTo>
                  <a:cubicBezTo>
                    <a:pt x="169" y="84"/>
                    <a:pt x="169" y="84"/>
                    <a:pt x="169" y="84"/>
                  </a:cubicBezTo>
                  <a:cubicBezTo>
                    <a:pt x="169" y="91"/>
                    <a:pt x="164" y="96"/>
                    <a:pt x="158"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9" name="Rectangle 70"/>
            <p:cNvSpPr>
              <a:spLocks noChangeArrowheads="1"/>
            </p:cNvSpPr>
            <p:nvPr/>
          </p:nvSpPr>
          <p:spPr bwMode="auto">
            <a:xfrm>
              <a:off x="7152144" y="3838349"/>
              <a:ext cx="26988"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40" name="Freeform 71"/>
            <p:cNvSpPr/>
            <p:nvPr/>
          </p:nvSpPr>
          <p:spPr bwMode="auto">
            <a:xfrm>
              <a:off x="7201357" y="3793899"/>
              <a:ext cx="88900" cy="215900"/>
            </a:xfrm>
            <a:custGeom>
              <a:avLst/>
              <a:gdLst>
                <a:gd name="T0" fmla="*/ 56 w 56"/>
                <a:gd name="T1" fmla="*/ 136 h 136"/>
                <a:gd name="T2" fmla="*/ 0 w 56"/>
                <a:gd name="T3" fmla="*/ 108 h 136"/>
                <a:gd name="T4" fmla="*/ 0 w 56"/>
                <a:gd name="T5" fmla="*/ 28 h 136"/>
                <a:gd name="T6" fmla="*/ 56 w 56"/>
                <a:gd name="T7" fmla="*/ 0 h 136"/>
                <a:gd name="T8" fmla="*/ 56 w 56"/>
                <a:gd name="T9" fmla="*/ 136 h 136"/>
              </a:gdLst>
              <a:ahLst/>
              <a:cxnLst>
                <a:cxn ang="0">
                  <a:pos x="T0" y="T1"/>
                </a:cxn>
                <a:cxn ang="0">
                  <a:pos x="T2" y="T3"/>
                </a:cxn>
                <a:cxn ang="0">
                  <a:pos x="T4" y="T5"/>
                </a:cxn>
                <a:cxn ang="0">
                  <a:pos x="T6" y="T7"/>
                </a:cxn>
                <a:cxn ang="0">
                  <a:pos x="T8" y="T9"/>
                </a:cxn>
              </a:cxnLst>
              <a:rect l="0" t="0" r="r" b="b"/>
              <a:pathLst>
                <a:path w="56" h="136">
                  <a:moveTo>
                    <a:pt x="56" y="136"/>
                  </a:moveTo>
                  <a:lnTo>
                    <a:pt x="0" y="108"/>
                  </a:lnTo>
                  <a:lnTo>
                    <a:pt x="0" y="28"/>
                  </a:lnTo>
                  <a:lnTo>
                    <a:pt x="56" y="0"/>
                  </a:lnTo>
                  <a:lnTo>
                    <a:pt x="56"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41" name="Freeform 72"/>
            <p:cNvSpPr/>
            <p:nvPr/>
          </p:nvSpPr>
          <p:spPr bwMode="auto">
            <a:xfrm>
              <a:off x="6804482" y="4016149"/>
              <a:ext cx="104775" cy="103188"/>
            </a:xfrm>
            <a:custGeom>
              <a:avLst/>
              <a:gdLst>
                <a:gd name="T0" fmla="*/ 21 w 66"/>
                <a:gd name="T1" fmla="*/ 65 h 65"/>
                <a:gd name="T2" fmla="*/ 0 w 66"/>
                <a:gd name="T3" fmla="*/ 65 h 65"/>
                <a:gd name="T4" fmla="*/ 45 w 66"/>
                <a:gd name="T5" fmla="*/ 0 h 65"/>
                <a:gd name="T6" fmla="*/ 66 w 66"/>
                <a:gd name="T7" fmla="*/ 0 h 65"/>
                <a:gd name="T8" fmla="*/ 21 w 66"/>
                <a:gd name="T9" fmla="*/ 65 h 65"/>
              </a:gdLst>
              <a:ahLst/>
              <a:cxnLst>
                <a:cxn ang="0">
                  <a:pos x="T0" y="T1"/>
                </a:cxn>
                <a:cxn ang="0">
                  <a:pos x="T2" y="T3"/>
                </a:cxn>
                <a:cxn ang="0">
                  <a:pos x="T4" y="T5"/>
                </a:cxn>
                <a:cxn ang="0">
                  <a:pos x="T6" y="T7"/>
                </a:cxn>
                <a:cxn ang="0">
                  <a:pos x="T8" y="T9"/>
                </a:cxn>
              </a:cxnLst>
              <a:rect l="0" t="0" r="r" b="b"/>
              <a:pathLst>
                <a:path w="66" h="65">
                  <a:moveTo>
                    <a:pt x="21" y="65"/>
                  </a:moveTo>
                  <a:lnTo>
                    <a:pt x="0" y="65"/>
                  </a:lnTo>
                  <a:lnTo>
                    <a:pt x="45" y="0"/>
                  </a:lnTo>
                  <a:lnTo>
                    <a:pt x="66" y="0"/>
                  </a:lnTo>
                  <a:lnTo>
                    <a:pt x="21"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42" name="Freeform 73"/>
            <p:cNvSpPr/>
            <p:nvPr/>
          </p:nvSpPr>
          <p:spPr bwMode="auto">
            <a:xfrm>
              <a:off x="7026732" y="4016149"/>
              <a:ext cx="103188" cy="103188"/>
            </a:xfrm>
            <a:custGeom>
              <a:avLst/>
              <a:gdLst>
                <a:gd name="T0" fmla="*/ 44 w 65"/>
                <a:gd name="T1" fmla="*/ 65 h 65"/>
                <a:gd name="T2" fmla="*/ 65 w 65"/>
                <a:gd name="T3" fmla="*/ 65 h 65"/>
                <a:gd name="T4" fmla="*/ 21 w 65"/>
                <a:gd name="T5" fmla="*/ 0 h 65"/>
                <a:gd name="T6" fmla="*/ 0 w 65"/>
                <a:gd name="T7" fmla="*/ 0 h 65"/>
                <a:gd name="T8" fmla="*/ 44 w 65"/>
                <a:gd name="T9" fmla="*/ 65 h 65"/>
              </a:gdLst>
              <a:ahLst/>
              <a:cxnLst>
                <a:cxn ang="0">
                  <a:pos x="T0" y="T1"/>
                </a:cxn>
                <a:cxn ang="0">
                  <a:pos x="T2" y="T3"/>
                </a:cxn>
                <a:cxn ang="0">
                  <a:pos x="T4" y="T5"/>
                </a:cxn>
                <a:cxn ang="0">
                  <a:pos x="T6" y="T7"/>
                </a:cxn>
                <a:cxn ang="0">
                  <a:pos x="T8" y="T9"/>
                </a:cxn>
              </a:cxnLst>
              <a:rect l="0" t="0" r="r" b="b"/>
              <a:pathLst>
                <a:path w="65" h="65">
                  <a:moveTo>
                    <a:pt x="44" y="65"/>
                  </a:moveTo>
                  <a:lnTo>
                    <a:pt x="65" y="65"/>
                  </a:lnTo>
                  <a:lnTo>
                    <a:pt x="21" y="0"/>
                  </a:lnTo>
                  <a:lnTo>
                    <a:pt x="0" y="0"/>
                  </a:lnTo>
                  <a:lnTo>
                    <a:pt x="44"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
        <p:nvSpPr>
          <p:cNvPr id="43" name="Freeform 84"/>
          <p:cNvSpPr/>
          <p:nvPr/>
        </p:nvSpPr>
        <p:spPr bwMode="auto">
          <a:xfrm>
            <a:off x="791762" y="4702828"/>
            <a:ext cx="1057562" cy="1060351"/>
          </a:xfrm>
          <a:custGeom>
            <a:avLst/>
            <a:gdLst>
              <a:gd name="T0" fmla="*/ 110 w 622"/>
              <a:gd name="T1" fmla="*/ 110 h 622"/>
              <a:gd name="T2" fmla="*/ 511 w 622"/>
              <a:gd name="T3" fmla="*/ 110 h 622"/>
              <a:gd name="T4" fmla="*/ 511 w 622"/>
              <a:gd name="T5" fmla="*/ 511 h 622"/>
              <a:gd name="T6" fmla="*/ 110 w 622"/>
              <a:gd name="T7" fmla="*/ 511 h 622"/>
              <a:gd name="T8" fmla="*/ 110 w 622"/>
              <a:gd name="T9" fmla="*/ 110 h 622"/>
            </a:gdLst>
            <a:ahLst/>
            <a:cxnLst>
              <a:cxn ang="0">
                <a:pos x="T0" y="T1"/>
              </a:cxn>
              <a:cxn ang="0">
                <a:pos x="T2" y="T3"/>
              </a:cxn>
              <a:cxn ang="0">
                <a:pos x="T4" y="T5"/>
              </a:cxn>
              <a:cxn ang="0">
                <a:pos x="T6" y="T7"/>
              </a:cxn>
              <a:cxn ang="0">
                <a:pos x="T8" y="T9"/>
              </a:cxn>
            </a:cxnLst>
            <a:rect l="0" t="0" r="r" b="b"/>
            <a:pathLst>
              <a:path w="622" h="622">
                <a:moveTo>
                  <a:pt x="110" y="110"/>
                </a:moveTo>
                <a:cubicBezTo>
                  <a:pt x="221" y="0"/>
                  <a:pt x="400" y="0"/>
                  <a:pt x="511" y="110"/>
                </a:cubicBezTo>
                <a:cubicBezTo>
                  <a:pt x="622" y="221"/>
                  <a:pt x="622" y="401"/>
                  <a:pt x="511" y="511"/>
                </a:cubicBezTo>
                <a:cubicBezTo>
                  <a:pt x="400" y="622"/>
                  <a:pt x="221" y="622"/>
                  <a:pt x="110" y="511"/>
                </a:cubicBezTo>
                <a:cubicBezTo>
                  <a:pt x="0" y="401"/>
                  <a:pt x="0" y="221"/>
                  <a:pt x="110" y="110"/>
                </a:cubicBezTo>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44" name="组合 43"/>
          <p:cNvGrpSpPr/>
          <p:nvPr/>
        </p:nvGrpSpPr>
        <p:grpSpPr>
          <a:xfrm>
            <a:off x="1069407" y="5071161"/>
            <a:ext cx="517620" cy="339032"/>
            <a:chOff x="6711951" y="5229224"/>
            <a:chExt cx="588963" cy="385761"/>
          </a:xfrm>
          <a:solidFill>
            <a:schemeClr val="bg1"/>
          </a:solidFill>
        </p:grpSpPr>
        <p:sp>
          <p:nvSpPr>
            <p:cNvPr id="45" name="Freeform 85"/>
            <p:cNvSpPr>
              <a:spLocks noEditPoints="1"/>
            </p:cNvSpPr>
            <p:nvPr/>
          </p:nvSpPr>
          <p:spPr bwMode="auto">
            <a:xfrm>
              <a:off x="6765926" y="5229224"/>
              <a:ext cx="534988" cy="341312"/>
            </a:xfrm>
            <a:custGeom>
              <a:avLst/>
              <a:gdLst>
                <a:gd name="T0" fmla="*/ 241 w 277"/>
                <a:gd name="T1" fmla="*/ 17 h 176"/>
                <a:gd name="T2" fmla="*/ 230 w 277"/>
                <a:gd name="T3" fmla="*/ 17 h 176"/>
                <a:gd name="T4" fmla="*/ 230 w 277"/>
                <a:gd name="T5" fmla="*/ 14 h 176"/>
                <a:gd name="T6" fmla="*/ 216 w 277"/>
                <a:gd name="T7" fmla="*/ 0 h 176"/>
                <a:gd name="T8" fmla="*/ 14 w 277"/>
                <a:gd name="T9" fmla="*/ 0 h 176"/>
                <a:gd name="T10" fmla="*/ 0 w 277"/>
                <a:gd name="T11" fmla="*/ 14 h 176"/>
                <a:gd name="T12" fmla="*/ 62 w 277"/>
                <a:gd name="T13" fmla="*/ 175 h 176"/>
                <a:gd name="T14" fmla="*/ 63 w 277"/>
                <a:gd name="T15" fmla="*/ 176 h 176"/>
                <a:gd name="T16" fmla="*/ 166 w 277"/>
                <a:gd name="T17" fmla="*/ 176 h 176"/>
                <a:gd name="T18" fmla="*/ 208 w 277"/>
                <a:gd name="T19" fmla="*/ 122 h 176"/>
                <a:gd name="T20" fmla="*/ 234 w 277"/>
                <a:gd name="T21" fmla="*/ 122 h 176"/>
                <a:gd name="T22" fmla="*/ 277 w 277"/>
                <a:gd name="T23" fmla="*/ 68 h 176"/>
                <a:gd name="T24" fmla="*/ 241 w 277"/>
                <a:gd name="T25" fmla="*/ 17 h 176"/>
                <a:gd name="T26" fmla="*/ 231 w 277"/>
                <a:gd name="T27" fmla="*/ 108 h 176"/>
                <a:gd name="T28" fmla="*/ 213 w 277"/>
                <a:gd name="T29" fmla="*/ 108 h 176"/>
                <a:gd name="T30" fmla="*/ 228 w 277"/>
                <a:gd name="T31" fmla="*/ 31 h 176"/>
                <a:gd name="T32" fmla="*/ 236 w 277"/>
                <a:gd name="T33" fmla="*/ 31 h 176"/>
                <a:gd name="T34" fmla="*/ 263 w 277"/>
                <a:gd name="T35" fmla="*/ 68 h 176"/>
                <a:gd name="T36" fmla="*/ 231 w 277"/>
                <a:gd name="T37" fmla="*/ 10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7" h="176">
                  <a:moveTo>
                    <a:pt x="241" y="17"/>
                  </a:moveTo>
                  <a:cubicBezTo>
                    <a:pt x="230" y="17"/>
                    <a:pt x="230" y="17"/>
                    <a:pt x="230" y="17"/>
                  </a:cubicBezTo>
                  <a:cubicBezTo>
                    <a:pt x="230" y="16"/>
                    <a:pt x="230" y="15"/>
                    <a:pt x="230" y="14"/>
                  </a:cubicBezTo>
                  <a:cubicBezTo>
                    <a:pt x="230" y="6"/>
                    <a:pt x="224" y="0"/>
                    <a:pt x="216" y="0"/>
                  </a:cubicBezTo>
                  <a:cubicBezTo>
                    <a:pt x="14" y="0"/>
                    <a:pt x="14" y="0"/>
                    <a:pt x="14" y="0"/>
                  </a:cubicBezTo>
                  <a:cubicBezTo>
                    <a:pt x="6" y="0"/>
                    <a:pt x="0" y="6"/>
                    <a:pt x="0" y="14"/>
                  </a:cubicBezTo>
                  <a:cubicBezTo>
                    <a:pt x="0" y="14"/>
                    <a:pt x="8" y="146"/>
                    <a:pt x="62" y="175"/>
                  </a:cubicBezTo>
                  <a:cubicBezTo>
                    <a:pt x="62" y="176"/>
                    <a:pt x="63" y="176"/>
                    <a:pt x="63" y="176"/>
                  </a:cubicBezTo>
                  <a:cubicBezTo>
                    <a:pt x="166" y="176"/>
                    <a:pt x="166" y="176"/>
                    <a:pt x="166" y="176"/>
                  </a:cubicBezTo>
                  <a:cubicBezTo>
                    <a:pt x="166" y="176"/>
                    <a:pt x="189" y="167"/>
                    <a:pt x="208" y="122"/>
                  </a:cubicBezTo>
                  <a:cubicBezTo>
                    <a:pt x="234" y="122"/>
                    <a:pt x="234" y="122"/>
                    <a:pt x="234" y="122"/>
                  </a:cubicBezTo>
                  <a:cubicBezTo>
                    <a:pt x="274" y="111"/>
                    <a:pt x="277" y="68"/>
                    <a:pt x="277" y="68"/>
                  </a:cubicBezTo>
                  <a:cubicBezTo>
                    <a:pt x="276" y="24"/>
                    <a:pt x="241" y="17"/>
                    <a:pt x="241" y="17"/>
                  </a:cubicBezTo>
                  <a:moveTo>
                    <a:pt x="231" y="108"/>
                  </a:moveTo>
                  <a:cubicBezTo>
                    <a:pt x="213" y="108"/>
                    <a:pt x="213" y="108"/>
                    <a:pt x="213" y="108"/>
                  </a:cubicBezTo>
                  <a:cubicBezTo>
                    <a:pt x="219" y="88"/>
                    <a:pt x="225" y="63"/>
                    <a:pt x="228" y="31"/>
                  </a:cubicBezTo>
                  <a:cubicBezTo>
                    <a:pt x="236" y="31"/>
                    <a:pt x="236" y="31"/>
                    <a:pt x="236" y="31"/>
                  </a:cubicBezTo>
                  <a:cubicBezTo>
                    <a:pt x="236" y="31"/>
                    <a:pt x="262" y="36"/>
                    <a:pt x="263" y="68"/>
                  </a:cubicBezTo>
                  <a:cubicBezTo>
                    <a:pt x="263" y="68"/>
                    <a:pt x="261" y="100"/>
                    <a:pt x="231" y="1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46" name="Freeform 86"/>
            <p:cNvSpPr/>
            <p:nvPr/>
          </p:nvSpPr>
          <p:spPr bwMode="auto">
            <a:xfrm>
              <a:off x="6711951" y="5587998"/>
              <a:ext cx="552450" cy="26987"/>
            </a:xfrm>
            <a:custGeom>
              <a:avLst/>
              <a:gdLst>
                <a:gd name="T0" fmla="*/ 276 w 286"/>
                <a:gd name="T1" fmla="*/ 14 h 14"/>
                <a:gd name="T2" fmla="*/ 11 w 286"/>
                <a:gd name="T3" fmla="*/ 14 h 14"/>
                <a:gd name="T4" fmla="*/ 2 w 286"/>
                <a:gd name="T5" fmla="*/ 0 h 14"/>
                <a:gd name="T6" fmla="*/ 284 w 286"/>
                <a:gd name="T7" fmla="*/ 0 h 14"/>
                <a:gd name="T8" fmla="*/ 276 w 286"/>
                <a:gd name="T9" fmla="*/ 14 h 14"/>
              </a:gdLst>
              <a:ahLst/>
              <a:cxnLst>
                <a:cxn ang="0">
                  <a:pos x="T0" y="T1"/>
                </a:cxn>
                <a:cxn ang="0">
                  <a:pos x="T2" y="T3"/>
                </a:cxn>
                <a:cxn ang="0">
                  <a:pos x="T4" y="T5"/>
                </a:cxn>
                <a:cxn ang="0">
                  <a:pos x="T6" y="T7"/>
                </a:cxn>
                <a:cxn ang="0">
                  <a:pos x="T8" y="T9"/>
                </a:cxn>
              </a:cxnLst>
              <a:rect l="0" t="0" r="r" b="b"/>
              <a:pathLst>
                <a:path w="286" h="14">
                  <a:moveTo>
                    <a:pt x="276" y="14"/>
                  </a:moveTo>
                  <a:cubicBezTo>
                    <a:pt x="11" y="14"/>
                    <a:pt x="11" y="14"/>
                    <a:pt x="11" y="14"/>
                  </a:cubicBezTo>
                  <a:cubicBezTo>
                    <a:pt x="8" y="14"/>
                    <a:pt x="0" y="0"/>
                    <a:pt x="2" y="0"/>
                  </a:cubicBezTo>
                  <a:cubicBezTo>
                    <a:pt x="284" y="0"/>
                    <a:pt x="284" y="0"/>
                    <a:pt x="284" y="0"/>
                  </a:cubicBezTo>
                  <a:cubicBezTo>
                    <a:pt x="286" y="0"/>
                    <a:pt x="278" y="14"/>
                    <a:pt x="276"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
        <p:nvSpPr>
          <p:cNvPr id="47" name="矩形 46"/>
          <p:cNvSpPr/>
          <p:nvPr/>
        </p:nvSpPr>
        <p:spPr>
          <a:xfrm>
            <a:off x="1880419" y="2213218"/>
            <a:ext cx="5695423" cy="902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48" name="矩形 47"/>
          <p:cNvSpPr/>
          <p:nvPr/>
        </p:nvSpPr>
        <p:spPr>
          <a:xfrm>
            <a:off x="1880419" y="3492266"/>
            <a:ext cx="5695423" cy="902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49" name="矩形 48"/>
          <p:cNvSpPr/>
          <p:nvPr/>
        </p:nvSpPr>
        <p:spPr>
          <a:xfrm>
            <a:off x="1880419" y="4781608"/>
            <a:ext cx="5695423" cy="902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50" name="KSO_Shape"/>
          <p:cNvSpPr/>
          <p:nvPr/>
        </p:nvSpPr>
        <p:spPr bwMode="auto">
          <a:xfrm flipH="1">
            <a:off x="7949493" y="2244662"/>
            <a:ext cx="434852" cy="3463574"/>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1" name="文本框 50"/>
          <p:cNvSpPr txBox="1"/>
          <p:nvPr/>
        </p:nvSpPr>
        <p:spPr>
          <a:xfrm>
            <a:off x="8757996" y="3324965"/>
            <a:ext cx="2653908"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7805</a:t>
            </a:r>
            <a:r>
              <a:rPr lang="zh-CN" altLang="en-US" sz="2800" dirty="0">
                <a:solidFill>
                  <a:schemeClr val="accent1"/>
                </a:solidFill>
                <a:latin typeface="+mj-ea"/>
                <a:ea typeface="+mj-ea"/>
              </a:rPr>
              <a:t>万</a:t>
            </a:r>
            <a:endParaRPr lang="zh-CN" altLang="en-US" sz="4800" dirty="0">
              <a:solidFill>
                <a:schemeClr val="accent1"/>
              </a:solidFill>
              <a:latin typeface="+mj-ea"/>
              <a:ea typeface="+mj-ea"/>
            </a:endParaRPr>
          </a:p>
        </p:txBody>
      </p:sp>
      <p:sp>
        <p:nvSpPr>
          <p:cNvPr id="52" name="文本框 51"/>
          <p:cNvSpPr txBox="1"/>
          <p:nvPr/>
        </p:nvSpPr>
        <p:spPr>
          <a:xfrm>
            <a:off x="8934590" y="4425005"/>
            <a:ext cx="2294435" cy="400110"/>
          </a:xfrm>
          <a:prstGeom prst="rect">
            <a:avLst/>
          </a:prstGeom>
          <a:noFill/>
        </p:spPr>
        <p:txBody>
          <a:bodyPr wrap="square" rtlCol="0">
            <a:spAutoFit/>
          </a:bodyPr>
          <a:lstStyle/>
          <a:p>
            <a:pPr algn="ctr"/>
            <a:r>
              <a:rPr lang="zh-CN" altLang="en-US" sz="2000" dirty="0">
                <a:solidFill>
                  <a:srgbClr val="4C4D4D"/>
                </a:solidFill>
                <a:latin typeface="+mj-ea"/>
                <a:ea typeface="+mj-ea"/>
              </a:rPr>
              <a:t>请输入文本</a:t>
            </a: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请输入第四章大标题</a:t>
            </a:r>
          </a:p>
        </p:txBody>
      </p:sp>
      <p:sp>
        <p:nvSpPr>
          <p:cNvPr id="9219" name="文本占位符 2"/>
          <p:cNvSpPr>
            <a:spLocks noGrp="1"/>
          </p:cNvSpPr>
          <p:nvPr>
            <p:ph type="body" idx="1"/>
          </p:nvPr>
        </p:nvSpPr>
        <p:spPr/>
        <p:txBody>
          <a:bodyPr/>
          <a:lstStyle/>
          <a:p>
            <a:r>
              <a:rPr lang="zh-CN" altLang="en-US" dirty="0"/>
              <a:t>请输入第四章说明小标题</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任意多边形: 形状 11"/>
          <p:cNvSpPr/>
          <p:nvPr/>
        </p:nvSpPr>
        <p:spPr bwMode="auto">
          <a:xfrm>
            <a:off x="998780" y="1852273"/>
            <a:ext cx="2461871" cy="2874471"/>
          </a:xfrm>
          <a:custGeom>
            <a:avLst/>
            <a:gdLst>
              <a:gd name="connsiteX0" fmla="*/ 0 w 830216"/>
              <a:gd name="connsiteY0" fmla="*/ 929962 h 969357"/>
              <a:gd name="connsiteX1" fmla="*/ 819480 w 830216"/>
              <a:gd name="connsiteY1" fmla="*/ 929962 h 969357"/>
              <a:gd name="connsiteX2" fmla="*/ 819480 w 830216"/>
              <a:gd name="connsiteY2" fmla="*/ 969357 h 969357"/>
              <a:gd name="connsiteX3" fmla="*/ 0 w 830216"/>
              <a:gd name="connsiteY3" fmla="*/ 969357 h 969357"/>
              <a:gd name="connsiteX4" fmla="*/ 10735 w 830216"/>
              <a:gd name="connsiteY4" fmla="*/ 892955 h 969357"/>
              <a:gd name="connsiteX5" fmla="*/ 801587 w 830216"/>
              <a:gd name="connsiteY5" fmla="*/ 892955 h 969357"/>
              <a:gd name="connsiteX6" fmla="*/ 801587 w 830216"/>
              <a:gd name="connsiteY6" fmla="*/ 919218 h 969357"/>
              <a:gd name="connsiteX7" fmla="*/ 10735 w 830216"/>
              <a:gd name="connsiteY7" fmla="*/ 919218 h 969357"/>
              <a:gd name="connsiteX8" fmla="*/ 580912 w 830216"/>
              <a:gd name="connsiteY8" fmla="*/ 853560 h 969357"/>
              <a:gd name="connsiteX9" fmla="*/ 790852 w 830216"/>
              <a:gd name="connsiteY9" fmla="*/ 853560 h 969357"/>
              <a:gd name="connsiteX10" fmla="*/ 790852 w 830216"/>
              <a:gd name="connsiteY10" fmla="*/ 882211 h 969357"/>
              <a:gd name="connsiteX11" fmla="*/ 580912 w 830216"/>
              <a:gd name="connsiteY11" fmla="*/ 882211 h 969357"/>
              <a:gd name="connsiteX12" fmla="*/ 308945 w 830216"/>
              <a:gd name="connsiteY12" fmla="*/ 853560 h 969357"/>
              <a:gd name="connsiteX13" fmla="*/ 518885 w 830216"/>
              <a:gd name="connsiteY13" fmla="*/ 853560 h 969357"/>
              <a:gd name="connsiteX14" fmla="*/ 518885 w 830216"/>
              <a:gd name="connsiteY14" fmla="*/ 882211 h 969357"/>
              <a:gd name="connsiteX15" fmla="*/ 308945 w 830216"/>
              <a:gd name="connsiteY15" fmla="*/ 882211 h 969357"/>
              <a:gd name="connsiteX16" fmla="*/ 36978 w 830216"/>
              <a:gd name="connsiteY16" fmla="*/ 853560 h 969357"/>
              <a:gd name="connsiteX17" fmla="*/ 246918 w 830216"/>
              <a:gd name="connsiteY17" fmla="*/ 853560 h 969357"/>
              <a:gd name="connsiteX18" fmla="*/ 246918 w 830216"/>
              <a:gd name="connsiteY18" fmla="*/ 882211 h 969357"/>
              <a:gd name="connsiteX19" fmla="*/ 36978 w 830216"/>
              <a:gd name="connsiteY19" fmla="*/ 882211 h 969357"/>
              <a:gd name="connsiteX20" fmla="*/ 580912 w 830216"/>
              <a:gd name="connsiteY20" fmla="*/ 808196 h 969357"/>
              <a:gd name="connsiteX21" fmla="*/ 790852 w 830216"/>
              <a:gd name="connsiteY21" fmla="*/ 808196 h 969357"/>
              <a:gd name="connsiteX22" fmla="*/ 790852 w 830216"/>
              <a:gd name="connsiteY22" fmla="*/ 836847 h 969357"/>
              <a:gd name="connsiteX23" fmla="*/ 580912 w 830216"/>
              <a:gd name="connsiteY23" fmla="*/ 836847 h 969357"/>
              <a:gd name="connsiteX24" fmla="*/ 308945 w 830216"/>
              <a:gd name="connsiteY24" fmla="*/ 808196 h 969357"/>
              <a:gd name="connsiteX25" fmla="*/ 518885 w 830216"/>
              <a:gd name="connsiteY25" fmla="*/ 808196 h 969357"/>
              <a:gd name="connsiteX26" fmla="*/ 518885 w 830216"/>
              <a:gd name="connsiteY26" fmla="*/ 836847 h 969357"/>
              <a:gd name="connsiteX27" fmla="*/ 308945 w 830216"/>
              <a:gd name="connsiteY27" fmla="*/ 836847 h 969357"/>
              <a:gd name="connsiteX28" fmla="*/ 36978 w 830216"/>
              <a:gd name="connsiteY28" fmla="*/ 808196 h 969357"/>
              <a:gd name="connsiteX29" fmla="*/ 246918 w 830216"/>
              <a:gd name="connsiteY29" fmla="*/ 808196 h 969357"/>
              <a:gd name="connsiteX30" fmla="*/ 246918 w 830216"/>
              <a:gd name="connsiteY30" fmla="*/ 836847 h 969357"/>
              <a:gd name="connsiteX31" fmla="*/ 36978 w 830216"/>
              <a:gd name="connsiteY31" fmla="*/ 836847 h 969357"/>
              <a:gd name="connsiteX32" fmla="*/ 580912 w 830216"/>
              <a:gd name="connsiteY32" fmla="*/ 490648 h 969357"/>
              <a:gd name="connsiteX33" fmla="*/ 790852 w 830216"/>
              <a:gd name="connsiteY33" fmla="*/ 490648 h 969357"/>
              <a:gd name="connsiteX34" fmla="*/ 790852 w 830216"/>
              <a:gd name="connsiteY34" fmla="*/ 521687 h 969357"/>
              <a:gd name="connsiteX35" fmla="*/ 739561 w 830216"/>
              <a:gd name="connsiteY35" fmla="*/ 521687 h 969357"/>
              <a:gd name="connsiteX36" fmla="*/ 739561 w 830216"/>
              <a:gd name="connsiteY36" fmla="*/ 799839 h 969357"/>
              <a:gd name="connsiteX37" fmla="*/ 634591 w 830216"/>
              <a:gd name="connsiteY37" fmla="*/ 799839 h 969357"/>
              <a:gd name="connsiteX38" fmla="*/ 634591 w 830216"/>
              <a:gd name="connsiteY38" fmla="*/ 521687 h 969357"/>
              <a:gd name="connsiteX39" fmla="*/ 580912 w 830216"/>
              <a:gd name="connsiteY39" fmla="*/ 521687 h 969357"/>
              <a:gd name="connsiteX40" fmla="*/ 308945 w 830216"/>
              <a:gd name="connsiteY40" fmla="*/ 490648 h 969357"/>
              <a:gd name="connsiteX41" fmla="*/ 518885 w 830216"/>
              <a:gd name="connsiteY41" fmla="*/ 490648 h 969357"/>
              <a:gd name="connsiteX42" fmla="*/ 518885 w 830216"/>
              <a:gd name="connsiteY42" fmla="*/ 521687 h 969357"/>
              <a:gd name="connsiteX43" fmla="*/ 467593 w 830216"/>
              <a:gd name="connsiteY43" fmla="*/ 521687 h 969357"/>
              <a:gd name="connsiteX44" fmla="*/ 467593 w 830216"/>
              <a:gd name="connsiteY44" fmla="*/ 799839 h 969357"/>
              <a:gd name="connsiteX45" fmla="*/ 362623 w 830216"/>
              <a:gd name="connsiteY45" fmla="*/ 799839 h 969357"/>
              <a:gd name="connsiteX46" fmla="*/ 362623 w 830216"/>
              <a:gd name="connsiteY46" fmla="*/ 521687 h 969357"/>
              <a:gd name="connsiteX47" fmla="*/ 308945 w 830216"/>
              <a:gd name="connsiteY47" fmla="*/ 521687 h 969357"/>
              <a:gd name="connsiteX48" fmla="*/ 36978 w 830216"/>
              <a:gd name="connsiteY48" fmla="*/ 490648 h 969357"/>
              <a:gd name="connsiteX49" fmla="*/ 246918 w 830216"/>
              <a:gd name="connsiteY49" fmla="*/ 490648 h 969357"/>
              <a:gd name="connsiteX50" fmla="*/ 246918 w 830216"/>
              <a:gd name="connsiteY50" fmla="*/ 521687 h 969357"/>
              <a:gd name="connsiteX51" fmla="*/ 187276 w 830216"/>
              <a:gd name="connsiteY51" fmla="*/ 521687 h 969357"/>
              <a:gd name="connsiteX52" fmla="*/ 187276 w 830216"/>
              <a:gd name="connsiteY52" fmla="*/ 799839 h 969357"/>
              <a:gd name="connsiteX53" fmla="*/ 82306 w 830216"/>
              <a:gd name="connsiteY53" fmla="*/ 799839 h 969357"/>
              <a:gd name="connsiteX54" fmla="*/ 82306 w 830216"/>
              <a:gd name="connsiteY54" fmla="*/ 521687 h 969357"/>
              <a:gd name="connsiteX55" fmla="*/ 36978 w 830216"/>
              <a:gd name="connsiteY55" fmla="*/ 521687 h 969357"/>
              <a:gd name="connsiteX56" fmla="*/ 580912 w 830216"/>
              <a:gd name="connsiteY56" fmla="*/ 445284 h 969357"/>
              <a:gd name="connsiteX57" fmla="*/ 790852 w 830216"/>
              <a:gd name="connsiteY57" fmla="*/ 445284 h 969357"/>
              <a:gd name="connsiteX58" fmla="*/ 790852 w 830216"/>
              <a:gd name="connsiteY58" fmla="*/ 476323 h 969357"/>
              <a:gd name="connsiteX59" fmla="*/ 580912 w 830216"/>
              <a:gd name="connsiteY59" fmla="*/ 476323 h 969357"/>
              <a:gd name="connsiteX60" fmla="*/ 308945 w 830216"/>
              <a:gd name="connsiteY60" fmla="*/ 445284 h 969357"/>
              <a:gd name="connsiteX61" fmla="*/ 518885 w 830216"/>
              <a:gd name="connsiteY61" fmla="*/ 445284 h 969357"/>
              <a:gd name="connsiteX62" fmla="*/ 518885 w 830216"/>
              <a:gd name="connsiteY62" fmla="*/ 476323 h 969357"/>
              <a:gd name="connsiteX63" fmla="*/ 308945 w 830216"/>
              <a:gd name="connsiteY63" fmla="*/ 476323 h 969357"/>
              <a:gd name="connsiteX64" fmla="*/ 36978 w 830216"/>
              <a:gd name="connsiteY64" fmla="*/ 445284 h 969357"/>
              <a:gd name="connsiteX65" fmla="*/ 246918 w 830216"/>
              <a:gd name="connsiteY65" fmla="*/ 445284 h 969357"/>
              <a:gd name="connsiteX66" fmla="*/ 246918 w 830216"/>
              <a:gd name="connsiteY66" fmla="*/ 476323 h 969357"/>
              <a:gd name="connsiteX67" fmla="*/ 36978 w 830216"/>
              <a:gd name="connsiteY67" fmla="*/ 476323 h 969357"/>
              <a:gd name="connsiteX68" fmla="*/ 413915 w 830216"/>
              <a:gd name="connsiteY68" fmla="*/ 0 h 969357"/>
              <a:gd name="connsiteX69" fmla="*/ 830216 w 830216"/>
              <a:gd name="connsiteY69" fmla="*/ 430958 h 969357"/>
              <a:gd name="connsiteX70" fmla="*/ 0 w 830216"/>
              <a:gd name="connsiteY70" fmla="*/ 430958 h 96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830216" h="969357">
                <a:moveTo>
                  <a:pt x="0" y="929962"/>
                </a:moveTo>
                <a:lnTo>
                  <a:pt x="819480" y="929962"/>
                </a:lnTo>
                <a:lnTo>
                  <a:pt x="819480" y="969357"/>
                </a:lnTo>
                <a:lnTo>
                  <a:pt x="0" y="969357"/>
                </a:lnTo>
                <a:close/>
                <a:moveTo>
                  <a:pt x="10735" y="892955"/>
                </a:moveTo>
                <a:lnTo>
                  <a:pt x="801587" y="892955"/>
                </a:lnTo>
                <a:lnTo>
                  <a:pt x="801587" y="919218"/>
                </a:lnTo>
                <a:lnTo>
                  <a:pt x="10735" y="919218"/>
                </a:lnTo>
                <a:close/>
                <a:moveTo>
                  <a:pt x="580912" y="853560"/>
                </a:moveTo>
                <a:lnTo>
                  <a:pt x="790852" y="853560"/>
                </a:lnTo>
                <a:lnTo>
                  <a:pt x="790852" y="882211"/>
                </a:lnTo>
                <a:lnTo>
                  <a:pt x="580912" y="882211"/>
                </a:lnTo>
                <a:close/>
                <a:moveTo>
                  <a:pt x="308945" y="853560"/>
                </a:moveTo>
                <a:lnTo>
                  <a:pt x="518885" y="853560"/>
                </a:lnTo>
                <a:lnTo>
                  <a:pt x="518885" y="882211"/>
                </a:lnTo>
                <a:lnTo>
                  <a:pt x="308945" y="882211"/>
                </a:lnTo>
                <a:close/>
                <a:moveTo>
                  <a:pt x="36978" y="853560"/>
                </a:moveTo>
                <a:lnTo>
                  <a:pt x="246918" y="853560"/>
                </a:lnTo>
                <a:lnTo>
                  <a:pt x="246918" y="882211"/>
                </a:lnTo>
                <a:lnTo>
                  <a:pt x="36978" y="882211"/>
                </a:lnTo>
                <a:close/>
                <a:moveTo>
                  <a:pt x="580912" y="808196"/>
                </a:moveTo>
                <a:lnTo>
                  <a:pt x="790852" y="808196"/>
                </a:lnTo>
                <a:lnTo>
                  <a:pt x="790852" y="836847"/>
                </a:lnTo>
                <a:lnTo>
                  <a:pt x="580912" y="836847"/>
                </a:lnTo>
                <a:close/>
                <a:moveTo>
                  <a:pt x="308945" y="808196"/>
                </a:moveTo>
                <a:lnTo>
                  <a:pt x="518885" y="808196"/>
                </a:lnTo>
                <a:lnTo>
                  <a:pt x="518885" y="836847"/>
                </a:lnTo>
                <a:lnTo>
                  <a:pt x="308945" y="836847"/>
                </a:lnTo>
                <a:close/>
                <a:moveTo>
                  <a:pt x="36978" y="808196"/>
                </a:moveTo>
                <a:lnTo>
                  <a:pt x="246918" y="808196"/>
                </a:lnTo>
                <a:lnTo>
                  <a:pt x="246918" y="836847"/>
                </a:lnTo>
                <a:lnTo>
                  <a:pt x="36978" y="836847"/>
                </a:lnTo>
                <a:close/>
                <a:moveTo>
                  <a:pt x="580912" y="490648"/>
                </a:moveTo>
                <a:lnTo>
                  <a:pt x="790852" y="490648"/>
                </a:lnTo>
                <a:lnTo>
                  <a:pt x="790852" y="521687"/>
                </a:lnTo>
                <a:lnTo>
                  <a:pt x="739561" y="521687"/>
                </a:lnTo>
                <a:lnTo>
                  <a:pt x="739561" y="799839"/>
                </a:lnTo>
                <a:lnTo>
                  <a:pt x="634591" y="799839"/>
                </a:lnTo>
                <a:lnTo>
                  <a:pt x="634591" y="521687"/>
                </a:lnTo>
                <a:lnTo>
                  <a:pt x="580912" y="521687"/>
                </a:lnTo>
                <a:close/>
                <a:moveTo>
                  <a:pt x="308945" y="490648"/>
                </a:moveTo>
                <a:lnTo>
                  <a:pt x="518885" y="490648"/>
                </a:lnTo>
                <a:lnTo>
                  <a:pt x="518885" y="521687"/>
                </a:lnTo>
                <a:lnTo>
                  <a:pt x="467593" y="521687"/>
                </a:lnTo>
                <a:lnTo>
                  <a:pt x="467593" y="799839"/>
                </a:lnTo>
                <a:lnTo>
                  <a:pt x="362623" y="799839"/>
                </a:lnTo>
                <a:lnTo>
                  <a:pt x="362623" y="521687"/>
                </a:lnTo>
                <a:lnTo>
                  <a:pt x="308945" y="521687"/>
                </a:lnTo>
                <a:close/>
                <a:moveTo>
                  <a:pt x="36978" y="490648"/>
                </a:moveTo>
                <a:lnTo>
                  <a:pt x="246918" y="490648"/>
                </a:lnTo>
                <a:lnTo>
                  <a:pt x="246918" y="521687"/>
                </a:lnTo>
                <a:lnTo>
                  <a:pt x="187276" y="521687"/>
                </a:lnTo>
                <a:lnTo>
                  <a:pt x="187276" y="799839"/>
                </a:lnTo>
                <a:lnTo>
                  <a:pt x="82306" y="799839"/>
                </a:lnTo>
                <a:lnTo>
                  <a:pt x="82306" y="521687"/>
                </a:lnTo>
                <a:lnTo>
                  <a:pt x="36978" y="521687"/>
                </a:lnTo>
                <a:close/>
                <a:moveTo>
                  <a:pt x="580912" y="445284"/>
                </a:moveTo>
                <a:lnTo>
                  <a:pt x="790852" y="445284"/>
                </a:lnTo>
                <a:lnTo>
                  <a:pt x="790852" y="476323"/>
                </a:lnTo>
                <a:lnTo>
                  <a:pt x="580912" y="476323"/>
                </a:lnTo>
                <a:close/>
                <a:moveTo>
                  <a:pt x="308945" y="445284"/>
                </a:moveTo>
                <a:lnTo>
                  <a:pt x="518885" y="445284"/>
                </a:lnTo>
                <a:lnTo>
                  <a:pt x="518885" y="476323"/>
                </a:lnTo>
                <a:lnTo>
                  <a:pt x="308945" y="476323"/>
                </a:lnTo>
                <a:close/>
                <a:moveTo>
                  <a:pt x="36978" y="445284"/>
                </a:moveTo>
                <a:lnTo>
                  <a:pt x="246918" y="445284"/>
                </a:lnTo>
                <a:lnTo>
                  <a:pt x="246918" y="476323"/>
                </a:lnTo>
                <a:lnTo>
                  <a:pt x="36978" y="476323"/>
                </a:lnTo>
                <a:close/>
                <a:moveTo>
                  <a:pt x="413915" y="0"/>
                </a:moveTo>
                <a:lnTo>
                  <a:pt x="830216" y="430958"/>
                </a:lnTo>
                <a:lnTo>
                  <a:pt x="0" y="430958"/>
                </a:lnTo>
                <a:close/>
              </a:path>
            </a:pathLst>
          </a:custGeom>
          <a:solidFill>
            <a:schemeClr val="accent1"/>
          </a:soli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charset="-122"/>
              <a:cs typeface="+mn-cs"/>
            </a:endParaRPr>
          </a:p>
        </p:txBody>
      </p:sp>
      <p:sp>
        <p:nvSpPr>
          <p:cNvPr id="13" name="矩形 12"/>
          <p:cNvSpPr/>
          <p:nvPr/>
        </p:nvSpPr>
        <p:spPr>
          <a:xfrm>
            <a:off x="965373" y="5033501"/>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14" name="矩形 13"/>
          <p:cNvSpPr/>
          <p:nvPr/>
        </p:nvSpPr>
        <p:spPr>
          <a:xfrm>
            <a:off x="5690349" y="1555593"/>
            <a:ext cx="5770131" cy="1523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5" name="KSO_Shape"/>
          <p:cNvSpPr/>
          <p:nvPr/>
        </p:nvSpPr>
        <p:spPr>
          <a:xfrm>
            <a:off x="4822075" y="1909979"/>
            <a:ext cx="476798" cy="8150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1905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6" name="矩形 15"/>
          <p:cNvSpPr/>
          <p:nvPr/>
        </p:nvSpPr>
        <p:spPr>
          <a:xfrm>
            <a:off x="5690349" y="3202931"/>
            <a:ext cx="5770131" cy="1523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KSO_Shape"/>
          <p:cNvSpPr/>
          <p:nvPr/>
        </p:nvSpPr>
        <p:spPr>
          <a:xfrm>
            <a:off x="4822075" y="3557317"/>
            <a:ext cx="476798" cy="8150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1905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8" name="矩形 17"/>
          <p:cNvSpPr/>
          <p:nvPr/>
        </p:nvSpPr>
        <p:spPr>
          <a:xfrm>
            <a:off x="5690349" y="4850269"/>
            <a:ext cx="5770131" cy="1523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9" name="KSO_Shape"/>
          <p:cNvSpPr/>
          <p:nvPr/>
        </p:nvSpPr>
        <p:spPr>
          <a:xfrm>
            <a:off x="4822075" y="5204655"/>
            <a:ext cx="476798" cy="8150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1905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1" name="MH_Other_2"/>
          <p:cNvPicPr>
            <a:picLocks noChangeAspect="1" noChangeArrowheads="1"/>
          </p:cNvPicPr>
          <p:nvPr>
            <p:custDataLst>
              <p:tags r:id="rId1"/>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752094" y="5973808"/>
            <a:ext cx="4105170" cy="11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自由: 形状 8"/>
          <p:cNvSpPr/>
          <p:nvPr>
            <p:custDataLst>
              <p:tags r:id="rId2"/>
            </p:custDataLst>
          </p:nvPr>
        </p:nvSpPr>
        <p:spPr>
          <a:xfrm>
            <a:off x="754477" y="3319605"/>
            <a:ext cx="5259372" cy="265946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13" name="MH_Other_5"/>
          <p:cNvSpPr/>
          <p:nvPr>
            <p:custDataLst>
              <p:tags r:id="rId3"/>
            </p:custDataLst>
          </p:nvPr>
        </p:nvSpPr>
        <p:spPr>
          <a:xfrm>
            <a:off x="746593" y="3332522"/>
            <a:ext cx="1730636" cy="2633405"/>
          </a:xfrm>
          <a:custGeom>
            <a:avLst/>
            <a:gdLst>
              <a:gd name="connsiteX0" fmla="*/ 1254594 w 2090758"/>
              <a:gd name="connsiteY0" fmla="*/ 0 h 3180976"/>
              <a:gd name="connsiteX1" fmla="*/ 2090758 w 2090758"/>
              <a:gd name="connsiteY1" fmla="*/ 681419 h 3180976"/>
              <a:gd name="connsiteX2" fmla="*/ 0 w 2090758"/>
              <a:gd name="connsiteY2" fmla="*/ 3180976 h 3180976"/>
            </a:gdLst>
            <a:ahLst/>
            <a:cxnLst>
              <a:cxn ang="0">
                <a:pos x="connsiteX0" y="connsiteY0"/>
              </a:cxn>
              <a:cxn ang="0">
                <a:pos x="connsiteX1" y="connsiteY1"/>
              </a:cxn>
              <a:cxn ang="0">
                <a:pos x="connsiteX2" y="connsiteY2"/>
              </a:cxn>
            </a:cxnLst>
            <a:rect l="l" t="t" r="r" b="b"/>
            <a:pathLst>
              <a:path w="2090758" h="3180976">
                <a:moveTo>
                  <a:pt x="1254594" y="0"/>
                </a:moveTo>
                <a:lnTo>
                  <a:pt x="2090758" y="681419"/>
                </a:lnTo>
                <a:lnTo>
                  <a:pt x="0" y="3180976"/>
                </a:lnTo>
                <a:close/>
              </a:path>
            </a:pathLst>
          </a:custGeom>
          <a:solidFill>
            <a:schemeClr val="accent1"/>
          </a:solidFill>
          <a:ln w="25400" cap="flat" cmpd="sng" algn="ctr">
            <a:noFill/>
            <a:prstDash val="solid"/>
          </a:ln>
          <a:effectLst/>
        </p:spPr>
        <p:txBody>
          <a:bodyPr vert="eaVert" anchor="ct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 name="自由: 形状 18"/>
          <p:cNvSpPr/>
          <p:nvPr>
            <p:custDataLst>
              <p:tags r:id="rId4"/>
            </p:custDataLst>
          </p:nvPr>
        </p:nvSpPr>
        <p:spPr>
          <a:xfrm>
            <a:off x="4963805" y="3319605"/>
            <a:ext cx="1122909" cy="2648037"/>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椭圆 18"/>
          <p:cNvSpPr/>
          <p:nvPr/>
        </p:nvSpPr>
        <p:spPr>
          <a:xfrm>
            <a:off x="1324395" y="3647486"/>
            <a:ext cx="575031" cy="575031"/>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A</a:t>
            </a:r>
            <a:endParaRPr lang="zh-CN" altLang="en-US" sz="2400" dirty="0">
              <a:solidFill>
                <a:srgbClr val="4C4D4D"/>
              </a:solidFill>
            </a:endParaRPr>
          </a:p>
        </p:txBody>
      </p:sp>
      <p:sp>
        <p:nvSpPr>
          <p:cNvPr id="20" name="矩形 19"/>
          <p:cNvSpPr/>
          <p:nvPr/>
        </p:nvSpPr>
        <p:spPr>
          <a:xfrm>
            <a:off x="2580263" y="391927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21" name="MH_Other_2"/>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6072676" y="5973808"/>
            <a:ext cx="4105170" cy="11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自由: 形状 23"/>
          <p:cNvSpPr/>
          <p:nvPr>
            <p:custDataLst>
              <p:tags r:id="rId6"/>
            </p:custDataLst>
          </p:nvPr>
        </p:nvSpPr>
        <p:spPr>
          <a:xfrm>
            <a:off x="6075059" y="3319605"/>
            <a:ext cx="5259372" cy="265946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23" name="MH_Other_4"/>
          <p:cNvSpPr/>
          <p:nvPr>
            <p:custDataLst>
              <p:tags r:id="rId7"/>
            </p:custDataLst>
          </p:nvPr>
        </p:nvSpPr>
        <p:spPr>
          <a:xfrm rot="13341949">
            <a:off x="6129976" y="3375470"/>
            <a:ext cx="1104376" cy="2830236"/>
          </a:xfrm>
          <a:custGeom>
            <a:avLst/>
            <a:gdLst>
              <a:gd name="connsiteX0" fmla="*/ 0 w 933881"/>
              <a:gd name="connsiteY0" fmla="*/ 2677125 h 2677125"/>
              <a:gd name="connsiteX1" fmla="*/ 0 w 933881"/>
              <a:gd name="connsiteY1" fmla="*/ 0 h 2677125"/>
              <a:gd name="connsiteX2" fmla="*/ 933881 w 933881"/>
              <a:gd name="connsiteY2" fmla="*/ 2677125 h 2677125"/>
              <a:gd name="connsiteX3" fmla="*/ 0 w 933881"/>
              <a:gd name="connsiteY3" fmla="*/ 2677125 h 2677125"/>
              <a:gd name="connsiteX0-1" fmla="*/ 0 w 933881"/>
              <a:gd name="connsiteY0-2" fmla="*/ 2843026 h 2843026"/>
              <a:gd name="connsiteX1-3" fmla="*/ 35756 w 933881"/>
              <a:gd name="connsiteY1-4" fmla="*/ 0 h 2843026"/>
              <a:gd name="connsiteX2-5" fmla="*/ 933881 w 933881"/>
              <a:gd name="connsiteY2-6" fmla="*/ 2843026 h 2843026"/>
              <a:gd name="connsiteX3-7" fmla="*/ 0 w 933881"/>
              <a:gd name="connsiteY3-8" fmla="*/ 2843026 h 2843026"/>
              <a:gd name="connsiteX0-9" fmla="*/ 0 w 933881"/>
              <a:gd name="connsiteY0-10" fmla="*/ 2768447 h 2768447"/>
              <a:gd name="connsiteX1-11" fmla="*/ 28152 w 933881"/>
              <a:gd name="connsiteY1-12" fmla="*/ 0 h 2768447"/>
              <a:gd name="connsiteX2-13" fmla="*/ 933881 w 933881"/>
              <a:gd name="connsiteY2-14" fmla="*/ 2768447 h 2768447"/>
              <a:gd name="connsiteX3-15" fmla="*/ 0 w 933881"/>
              <a:gd name="connsiteY3-16" fmla="*/ 2768447 h 2768447"/>
              <a:gd name="connsiteX0-17" fmla="*/ 0 w 933881"/>
              <a:gd name="connsiteY0-18" fmla="*/ 2793563 h 2793563"/>
              <a:gd name="connsiteX1-19" fmla="*/ 58971 w 933881"/>
              <a:gd name="connsiteY1-20" fmla="*/ 0 h 2793563"/>
              <a:gd name="connsiteX2-21" fmla="*/ 933881 w 933881"/>
              <a:gd name="connsiteY2-22" fmla="*/ 2793563 h 2793563"/>
              <a:gd name="connsiteX3-23" fmla="*/ 0 w 933881"/>
              <a:gd name="connsiteY3-24" fmla="*/ 2793563 h 2793563"/>
              <a:gd name="connsiteX0-25" fmla="*/ 0 w 1086555"/>
              <a:gd name="connsiteY0-26" fmla="*/ 2645829 h 2793563"/>
              <a:gd name="connsiteX1-27" fmla="*/ 211645 w 1086555"/>
              <a:gd name="connsiteY1-28" fmla="*/ 0 h 2793563"/>
              <a:gd name="connsiteX2-29" fmla="*/ 1086555 w 1086555"/>
              <a:gd name="connsiteY2-30" fmla="*/ 2793563 h 2793563"/>
              <a:gd name="connsiteX3-31" fmla="*/ 0 w 1086555"/>
              <a:gd name="connsiteY3-32" fmla="*/ 2645829 h 2793563"/>
              <a:gd name="connsiteX0-33" fmla="*/ 0 w 1155095"/>
              <a:gd name="connsiteY0-34" fmla="*/ 2708340 h 2793563"/>
              <a:gd name="connsiteX1-35" fmla="*/ 280185 w 1155095"/>
              <a:gd name="connsiteY1-36" fmla="*/ 0 h 2793563"/>
              <a:gd name="connsiteX2-37" fmla="*/ 1155095 w 1155095"/>
              <a:gd name="connsiteY2-38" fmla="*/ 2793563 h 2793563"/>
              <a:gd name="connsiteX3-39" fmla="*/ 0 w 1155095"/>
              <a:gd name="connsiteY3-40" fmla="*/ 2708340 h 2793563"/>
              <a:gd name="connsiteX0-41" fmla="*/ 0 w 1155095"/>
              <a:gd name="connsiteY0-42" fmla="*/ 2691342 h 2776565"/>
              <a:gd name="connsiteX1-43" fmla="*/ 241880 w 1155095"/>
              <a:gd name="connsiteY1-44" fmla="*/ 0 h 2776565"/>
              <a:gd name="connsiteX2-45" fmla="*/ 1155095 w 1155095"/>
              <a:gd name="connsiteY2-46" fmla="*/ 2776565 h 2776565"/>
              <a:gd name="connsiteX3-47" fmla="*/ 0 w 1155095"/>
              <a:gd name="connsiteY3-48" fmla="*/ 2691342 h 2776565"/>
              <a:gd name="connsiteX0-49" fmla="*/ 0 w 1155095"/>
              <a:gd name="connsiteY0-50" fmla="*/ 2646691 h 2731914"/>
              <a:gd name="connsiteX1-51" fmla="*/ 192924 w 1155095"/>
              <a:gd name="connsiteY1-52" fmla="*/ 0 h 2731914"/>
              <a:gd name="connsiteX2-53" fmla="*/ 1155095 w 1155095"/>
              <a:gd name="connsiteY2-54" fmla="*/ 2731914 h 2731914"/>
              <a:gd name="connsiteX3-55" fmla="*/ 0 w 1155095"/>
              <a:gd name="connsiteY3-56" fmla="*/ 2646691 h 2731914"/>
              <a:gd name="connsiteX0-57" fmla="*/ 0 w 1155095"/>
              <a:gd name="connsiteY0-58" fmla="*/ 2857252 h 2942475"/>
              <a:gd name="connsiteX1-59" fmla="*/ 305799 w 1155095"/>
              <a:gd name="connsiteY1-60" fmla="*/ 0 h 2942475"/>
              <a:gd name="connsiteX2-61" fmla="*/ 1155095 w 1155095"/>
              <a:gd name="connsiteY2-62" fmla="*/ 2942475 h 2942475"/>
              <a:gd name="connsiteX3-63" fmla="*/ 0 w 1155095"/>
              <a:gd name="connsiteY3-64" fmla="*/ 2857252 h 2942475"/>
              <a:gd name="connsiteX0-65" fmla="*/ 0 w 1155095"/>
              <a:gd name="connsiteY0-66" fmla="*/ 2832183 h 2917406"/>
              <a:gd name="connsiteX1-67" fmla="*/ 238982 w 1155095"/>
              <a:gd name="connsiteY1-68" fmla="*/ 0 h 2917406"/>
              <a:gd name="connsiteX2-69" fmla="*/ 1155095 w 1155095"/>
              <a:gd name="connsiteY2-70" fmla="*/ 2917406 h 2917406"/>
              <a:gd name="connsiteX3-71" fmla="*/ 0 w 1155095"/>
              <a:gd name="connsiteY3-72" fmla="*/ 2832183 h 2917406"/>
            </a:gdLst>
            <a:ahLst/>
            <a:cxnLst>
              <a:cxn ang="0">
                <a:pos x="connsiteX0-1" y="connsiteY0-2"/>
              </a:cxn>
              <a:cxn ang="0">
                <a:pos x="connsiteX1-3" y="connsiteY1-4"/>
              </a:cxn>
              <a:cxn ang="0">
                <a:pos x="connsiteX2-5" y="connsiteY2-6"/>
              </a:cxn>
              <a:cxn ang="0">
                <a:pos x="connsiteX3-7" y="connsiteY3-8"/>
              </a:cxn>
            </a:cxnLst>
            <a:rect l="l" t="t" r="r" b="b"/>
            <a:pathLst>
              <a:path w="1155095" h="2917406">
                <a:moveTo>
                  <a:pt x="0" y="2832183"/>
                </a:moveTo>
                <a:lnTo>
                  <a:pt x="238982" y="0"/>
                </a:lnTo>
                <a:lnTo>
                  <a:pt x="1155095" y="2917406"/>
                </a:lnTo>
                <a:lnTo>
                  <a:pt x="0" y="2832183"/>
                </a:lnTo>
                <a:close/>
              </a:path>
            </a:pathLst>
          </a:custGeom>
          <a:solidFill>
            <a:schemeClr val="accent1">
              <a:lumMod val="50000"/>
            </a:schemeClr>
          </a:solidFill>
          <a:ln w="25400" cap="flat" cmpd="sng" algn="ctr">
            <a:noFill/>
            <a:prstDash val="solid"/>
          </a:ln>
          <a:effectLst>
            <a:softEdge rad="127000"/>
          </a:effectLst>
        </p:spPr>
        <p:txBody>
          <a:bodyPr anchor="ctr"/>
          <a:lstStyle/>
          <a:p>
            <a:pPr algn="ctr" eaLnBrk="1" fontAlgn="auto" hangingPunct="1">
              <a:spcBef>
                <a:spcPts val="0"/>
              </a:spcBef>
              <a:spcAft>
                <a:spcPts val="0"/>
              </a:spcAft>
              <a:defRPr/>
            </a:pPr>
            <a:endParaRPr lang="en-US" kern="0">
              <a:solidFill>
                <a:sysClr val="window" lastClr="FFFFFF"/>
              </a:solidFill>
              <a:latin typeface="+mn-lt"/>
              <a:ea typeface="+mn-ea"/>
            </a:endParaRPr>
          </a:p>
        </p:txBody>
      </p:sp>
      <p:sp>
        <p:nvSpPr>
          <p:cNvPr id="24" name="MH_Other_5"/>
          <p:cNvSpPr/>
          <p:nvPr>
            <p:custDataLst>
              <p:tags r:id="rId8"/>
            </p:custDataLst>
          </p:nvPr>
        </p:nvSpPr>
        <p:spPr>
          <a:xfrm>
            <a:off x="6067175" y="3332522"/>
            <a:ext cx="1730636" cy="2633405"/>
          </a:xfrm>
          <a:custGeom>
            <a:avLst/>
            <a:gdLst>
              <a:gd name="connsiteX0" fmla="*/ 1254594 w 2090758"/>
              <a:gd name="connsiteY0" fmla="*/ 0 h 3180976"/>
              <a:gd name="connsiteX1" fmla="*/ 2090758 w 2090758"/>
              <a:gd name="connsiteY1" fmla="*/ 681419 h 3180976"/>
              <a:gd name="connsiteX2" fmla="*/ 0 w 2090758"/>
              <a:gd name="connsiteY2" fmla="*/ 3180976 h 3180976"/>
            </a:gdLst>
            <a:ahLst/>
            <a:cxnLst>
              <a:cxn ang="0">
                <a:pos x="connsiteX0" y="connsiteY0"/>
              </a:cxn>
              <a:cxn ang="0">
                <a:pos x="connsiteX1" y="connsiteY1"/>
              </a:cxn>
              <a:cxn ang="0">
                <a:pos x="connsiteX2" y="connsiteY2"/>
              </a:cxn>
            </a:cxnLst>
            <a:rect l="l" t="t" r="r" b="b"/>
            <a:pathLst>
              <a:path w="2090758" h="3180976">
                <a:moveTo>
                  <a:pt x="1254594" y="0"/>
                </a:moveTo>
                <a:lnTo>
                  <a:pt x="2090758" y="681419"/>
                </a:lnTo>
                <a:lnTo>
                  <a:pt x="0" y="3180976"/>
                </a:lnTo>
                <a:close/>
              </a:path>
            </a:pathLst>
          </a:custGeom>
          <a:solidFill>
            <a:schemeClr val="accent1"/>
          </a:solidFill>
          <a:ln w="25400" cap="flat" cmpd="sng" algn="ctr">
            <a:noFill/>
            <a:prstDash val="solid"/>
          </a:ln>
          <a:effectLst/>
        </p:spPr>
        <p:txBody>
          <a:bodyPr vert="eaVert" anchor="ct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5" name="自由: 形状 26"/>
          <p:cNvSpPr/>
          <p:nvPr>
            <p:custDataLst>
              <p:tags r:id="rId9"/>
            </p:custDataLst>
          </p:nvPr>
        </p:nvSpPr>
        <p:spPr>
          <a:xfrm>
            <a:off x="10284387" y="3319605"/>
            <a:ext cx="1122909" cy="2648037"/>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6" name="椭圆 25"/>
          <p:cNvSpPr/>
          <p:nvPr/>
        </p:nvSpPr>
        <p:spPr>
          <a:xfrm>
            <a:off x="6644977" y="3647486"/>
            <a:ext cx="575031" cy="575031"/>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B</a:t>
            </a:r>
            <a:endParaRPr lang="zh-CN" altLang="en-US" sz="2400" dirty="0">
              <a:solidFill>
                <a:srgbClr val="4C4D4D"/>
              </a:solidFill>
            </a:endParaRPr>
          </a:p>
        </p:txBody>
      </p:sp>
      <p:sp>
        <p:nvSpPr>
          <p:cNvPr id="27" name="矩形 26"/>
          <p:cNvSpPr/>
          <p:nvPr/>
        </p:nvSpPr>
        <p:spPr>
          <a:xfrm>
            <a:off x="7900845" y="391927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8" name="矩形 27"/>
          <p:cNvSpPr/>
          <p:nvPr/>
        </p:nvSpPr>
        <p:spPr>
          <a:xfrm>
            <a:off x="1734641" y="1691274"/>
            <a:ext cx="9454240" cy="118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9" name="文本框 28"/>
          <p:cNvSpPr txBox="1"/>
          <p:nvPr/>
        </p:nvSpPr>
        <p:spPr>
          <a:xfrm>
            <a:off x="854180" y="1966169"/>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Freeform 8"/>
          <p:cNvSpPr/>
          <p:nvPr/>
        </p:nvSpPr>
        <p:spPr bwMode="auto">
          <a:xfrm>
            <a:off x="594621" y="3391061"/>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5"/>
          <p:cNvSpPr/>
          <p:nvPr/>
        </p:nvSpPr>
        <p:spPr bwMode="auto">
          <a:xfrm>
            <a:off x="1926384" y="2078699"/>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21" name="KSO_Shape"/>
          <p:cNvSpPr/>
          <p:nvPr/>
        </p:nvSpPr>
        <p:spPr bwMode="auto">
          <a:xfrm>
            <a:off x="2435140" y="2734748"/>
            <a:ext cx="544584" cy="544584"/>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圆角矩形 21"/>
          <p:cNvSpPr/>
          <p:nvPr/>
        </p:nvSpPr>
        <p:spPr>
          <a:xfrm>
            <a:off x="3431802" y="191311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2837829" y="3943488"/>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6" name="KSO_Shape"/>
          <p:cNvSpPr/>
          <p:nvPr/>
        </p:nvSpPr>
        <p:spPr bwMode="auto">
          <a:xfrm>
            <a:off x="922819" y="3924840"/>
            <a:ext cx="1390762" cy="129804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4" name="Freeform 8"/>
          <p:cNvSpPr/>
          <p:nvPr/>
        </p:nvSpPr>
        <p:spPr bwMode="auto">
          <a:xfrm>
            <a:off x="5975734" y="4047110"/>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p:spPr>
        <p:txBody>
          <a:bodyPr/>
          <a:lstStyle/>
          <a:p>
            <a:endParaRPr lang="zh-CN" altLang="en-US"/>
          </a:p>
        </p:txBody>
      </p:sp>
      <p:sp>
        <p:nvSpPr>
          <p:cNvPr id="15" name="Freeform 5"/>
          <p:cNvSpPr/>
          <p:nvPr/>
        </p:nvSpPr>
        <p:spPr bwMode="auto">
          <a:xfrm>
            <a:off x="7307497" y="2734748"/>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19" name="圆角矩形 18"/>
          <p:cNvSpPr/>
          <p:nvPr/>
        </p:nvSpPr>
        <p:spPr>
          <a:xfrm>
            <a:off x="8812915" y="256916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19"/>
          <p:cNvSpPr/>
          <p:nvPr/>
        </p:nvSpPr>
        <p:spPr>
          <a:xfrm>
            <a:off x="8218942" y="459953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KSO_Shape"/>
          <p:cNvSpPr/>
          <p:nvPr/>
        </p:nvSpPr>
        <p:spPr>
          <a:xfrm>
            <a:off x="7816253" y="3447978"/>
            <a:ext cx="544584" cy="430221"/>
          </a:xfrm>
          <a:prstGeom prst="wedgeEllipseCallout">
            <a:avLst>
              <a:gd name="adj1" fmla="val -25046"/>
              <a:gd name="adj2" fmla="val 65698"/>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tx1"/>
              </a:solidFill>
              <a:latin typeface="Calibri" panose="020F0502020204030204" pitchFamily="34" charset="0"/>
              <a:ea typeface="幼圆" panose="02010509060101010101" pitchFamily="49" charset="-122"/>
            </a:endParaRPr>
          </a:p>
        </p:txBody>
      </p:sp>
      <p:sp>
        <p:nvSpPr>
          <p:cNvPr id="27" name="KSO_Shape"/>
          <p:cNvSpPr/>
          <p:nvPr/>
        </p:nvSpPr>
        <p:spPr bwMode="auto">
          <a:xfrm>
            <a:off x="6436820" y="4808978"/>
            <a:ext cx="1124987" cy="84186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MH_Other_1"/>
          <p:cNvSpPr/>
          <p:nvPr>
            <p:custDataLst>
              <p:tags r:id="rId1"/>
            </p:custDataLst>
          </p:nvPr>
        </p:nvSpPr>
        <p:spPr>
          <a:xfrm rot="1800000">
            <a:off x="8561741" y="2435720"/>
            <a:ext cx="218521" cy="2496472"/>
          </a:xfrm>
          <a:custGeom>
            <a:avLst/>
            <a:gdLst>
              <a:gd name="connsiteX0" fmla="*/ 432000 w 432000"/>
              <a:gd name="connsiteY0" fmla="*/ 0 h 5082052"/>
              <a:gd name="connsiteX1" fmla="*/ 432000 w 432000"/>
              <a:gd name="connsiteY1" fmla="*/ 4832637 h 5082052"/>
              <a:gd name="connsiteX2" fmla="*/ 0 w 432000"/>
              <a:gd name="connsiteY2" fmla="*/ 5082052 h 5082052"/>
              <a:gd name="connsiteX3" fmla="*/ 0 w 432000"/>
              <a:gd name="connsiteY3" fmla="*/ 266230 h 5082052"/>
            </a:gdLst>
            <a:ahLst/>
            <a:cxnLst>
              <a:cxn ang="0">
                <a:pos x="connsiteX0" y="connsiteY0"/>
              </a:cxn>
              <a:cxn ang="0">
                <a:pos x="connsiteX1" y="connsiteY1"/>
              </a:cxn>
              <a:cxn ang="0">
                <a:pos x="connsiteX2" y="connsiteY2"/>
              </a:cxn>
              <a:cxn ang="0">
                <a:pos x="connsiteX3" y="connsiteY3"/>
              </a:cxn>
            </a:cxnLst>
            <a:rect l="l" t="t" r="r" b="b"/>
            <a:pathLst>
              <a:path w="432000" h="5082052">
                <a:moveTo>
                  <a:pt x="432000" y="0"/>
                </a:moveTo>
                <a:lnTo>
                  <a:pt x="432000" y="4832637"/>
                </a:lnTo>
                <a:lnTo>
                  <a:pt x="0" y="5082052"/>
                </a:lnTo>
                <a:lnTo>
                  <a:pt x="0" y="266230"/>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14" name="MH_Other_2"/>
          <p:cNvSpPr/>
          <p:nvPr>
            <p:custDataLst>
              <p:tags r:id="rId2"/>
            </p:custDataLst>
          </p:nvPr>
        </p:nvSpPr>
        <p:spPr>
          <a:xfrm>
            <a:off x="8193306" y="4495150"/>
            <a:ext cx="1832017" cy="218521"/>
          </a:xfrm>
          <a:custGeom>
            <a:avLst/>
            <a:gdLst>
              <a:gd name="connsiteX0" fmla="*/ 249416 w 3622804"/>
              <a:gd name="connsiteY0" fmla="*/ 0 h 432000"/>
              <a:gd name="connsiteX1" fmla="*/ 3373389 w 3622804"/>
              <a:gd name="connsiteY1" fmla="*/ 0 h 432000"/>
              <a:gd name="connsiteX2" fmla="*/ 3622804 w 3622804"/>
              <a:gd name="connsiteY2" fmla="*/ 432000 h 432000"/>
              <a:gd name="connsiteX3" fmla="*/ 0 w 3622804"/>
              <a:gd name="connsiteY3" fmla="*/ 432000 h 432000"/>
            </a:gdLst>
            <a:ahLst/>
            <a:cxnLst>
              <a:cxn ang="0">
                <a:pos x="connsiteX0" y="connsiteY0"/>
              </a:cxn>
              <a:cxn ang="0">
                <a:pos x="connsiteX1" y="connsiteY1"/>
              </a:cxn>
              <a:cxn ang="0">
                <a:pos x="connsiteX2" y="connsiteY2"/>
              </a:cxn>
              <a:cxn ang="0">
                <a:pos x="connsiteX3" y="connsiteY3"/>
              </a:cxn>
            </a:cxnLst>
            <a:rect l="l" t="t" r="r" b="b"/>
            <a:pathLst>
              <a:path w="3622804" h="432000">
                <a:moveTo>
                  <a:pt x="249416" y="0"/>
                </a:moveTo>
                <a:lnTo>
                  <a:pt x="3373389" y="0"/>
                </a:lnTo>
                <a:lnTo>
                  <a:pt x="3622804" y="432000"/>
                </a:lnTo>
                <a:lnTo>
                  <a:pt x="0" y="432000"/>
                </a:lnTo>
                <a:close/>
              </a:path>
            </a:pathLst>
          </a:custGeom>
          <a:solidFill>
            <a:schemeClr val="accent1"/>
          </a:solidFill>
          <a:ln w="12700" cap="flat" cmpd="sng" algn="ctr">
            <a:noFill/>
            <a:prstDash val="solid"/>
            <a:miter lim="800000"/>
          </a:ln>
          <a:effectLst/>
        </p:spPr>
        <p:txBody>
          <a:bodyPr anchor="ctr">
            <a:normAutofit fontScale="40000" lnSpcReduction="20000"/>
          </a:bodyPr>
          <a:lstStyle/>
          <a:p>
            <a:pPr algn="ctr">
              <a:defRPr/>
            </a:pPr>
            <a:endParaRPr lang="zh-CN" altLang="en-US" kern="0" dirty="0">
              <a:sym typeface="Arial" panose="020B0604020202020204" pitchFamily="34" charset="0"/>
            </a:endParaRPr>
          </a:p>
        </p:txBody>
      </p:sp>
      <p:sp>
        <p:nvSpPr>
          <p:cNvPr id="20" name="MH_Other_3"/>
          <p:cNvSpPr/>
          <p:nvPr>
            <p:custDataLst>
              <p:tags r:id="rId3"/>
            </p:custDataLst>
          </p:nvPr>
        </p:nvSpPr>
        <p:spPr>
          <a:xfrm rot="9000000">
            <a:off x="9818235" y="2560225"/>
            <a:ext cx="218521" cy="2509177"/>
          </a:xfrm>
          <a:custGeom>
            <a:avLst/>
            <a:gdLst>
              <a:gd name="connsiteX0" fmla="*/ 0 w 432000"/>
              <a:gd name="connsiteY0" fmla="*/ 4963154 h 4963154"/>
              <a:gd name="connsiteX1" fmla="*/ 0 w 432000"/>
              <a:gd name="connsiteY1" fmla="*/ 249415 h 4963154"/>
              <a:gd name="connsiteX2" fmla="*/ 432000 w 432000"/>
              <a:gd name="connsiteY2" fmla="*/ 0 h 4963154"/>
              <a:gd name="connsiteX3" fmla="*/ 432000 w 432000"/>
              <a:gd name="connsiteY3" fmla="*/ 4713738 h 4963154"/>
            </a:gdLst>
            <a:ahLst/>
            <a:cxnLst>
              <a:cxn ang="0">
                <a:pos x="connsiteX0" y="connsiteY0"/>
              </a:cxn>
              <a:cxn ang="0">
                <a:pos x="connsiteX1" y="connsiteY1"/>
              </a:cxn>
              <a:cxn ang="0">
                <a:pos x="connsiteX2" y="connsiteY2"/>
              </a:cxn>
              <a:cxn ang="0">
                <a:pos x="connsiteX3" y="connsiteY3"/>
              </a:cxn>
            </a:cxnLst>
            <a:rect l="l" t="t" r="r" b="b"/>
            <a:pathLst>
              <a:path w="432000" h="4963154">
                <a:moveTo>
                  <a:pt x="0" y="4963154"/>
                </a:moveTo>
                <a:lnTo>
                  <a:pt x="0" y="249415"/>
                </a:lnTo>
                <a:lnTo>
                  <a:pt x="432000" y="0"/>
                </a:lnTo>
                <a:lnTo>
                  <a:pt x="432000" y="4713738"/>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1" name="MH_Other_4"/>
          <p:cNvSpPr/>
          <p:nvPr>
            <p:custDataLst>
              <p:tags r:id="rId4"/>
            </p:custDataLst>
          </p:nvPr>
        </p:nvSpPr>
        <p:spPr>
          <a:xfrm rot="1800000">
            <a:off x="8800589" y="2809237"/>
            <a:ext cx="217250" cy="1858696"/>
          </a:xfrm>
          <a:custGeom>
            <a:avLst/>
            <a:gdLst>
              <a:gd name="connsiteX0" fmla="*/ 0 w 363878"/>
              <a:gd name="connsiteY0" fmla="*/ 0 h 2997800"/>
              <a:gd name="connsiteX1" fmla="*/ 363878 w 363878"/>
              <a:gd name="connsiteY1" fmla="*/ 236739 h 2997800"/>
              <a:gd name="connsiteX2" fmla="*/ 363878 w 363878"/>
              <a:gd name="connsiteY2" fmla="*/ 2787715 h 2997800"/>
              <a:gd name="connsiteX3" fmla="*/ 0 w 363878"/>
              <a:gd name="connsiteY3" fmla="*/ 2997800 h 2997800"/>
            </a:gdLst>
            <a:ahLst/>
            <a:cxnLst>
              <a:cxn ang="0">
                <a:pos x="connsiteX0" y="connsiteY0"/>
              </a:cxn>
              <a:cxn ang="0">
                <a:pos x="connsiteX1" y="connsiteY1"/>
              </a:cxn>
              <a:cxn ang="0">
                <a:pos x="connsiteX2" y="connsiteY2"/>
              </a:cxn>
              <a:cxn ang="0">
                <a:pos x="connsiteX3" y="connsiteY3"/>
              </a:cxn>
            </a:cxnLst>
            <a:rect l="l" t="t" r="r" b="b"/>
            <a:pathLst>
              <a:path w="363878" h="2997800">
                <a:moveTo>
                  <a:pt x="0" y="0"/>
                </a:moveTo>
                <a:lnTo>
                  <a:pt x="363878" y="236739"/>
                </a:lnTo>
                <a:lnTo>
                  <a:pt x="363878" y="2787715"/>
                </a:lnTo>
                <a:lnTo>
                  <a:pt x="0" y="2997800"/>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2" name="MH_Other_5"/>
          <p:cNvSpPr/>
          <p:nvPr>
            <p:custDataLst>
              <p:tags r:id="rId5"/>
            </p:custDataLst>
          </p:nvPr>
        </p:nvSpPr>
        <p:spPr>
          <a:xfrm>
            <a:off x="7943022" y="4739080"/>
            <a:ext cx="2495202" cy="218521"/>
          </a:xfrm>
          <a:custGeom>
            <a:avLst/>
            <a:gdLst>
              <a:gd name="connsiteX0" fmla="*/ 0 w 4846421"/>
              <a:gd name="connsiteY0" fmla="*/ 0 h 432000"/>
              <a:gd name="connsiteX1" fmla="*/ 4597006 w 4846421"/>
              <a:gd name="connsiteY1" fmla="*/ 0 h 432000"/>
              <a:gd name="connsiteX2" fmla="*/ 4846421 w 4846421"/>
              <a:gd name="connsiteY2" fmla="*/ 432000 h 432000"/>
              <a:gd name="connsiteX3" fmla="*/ 249415 w 4846421"/>
              <a:gd name="connsiteY3" fmla="*/ 432000 h 432000"/>
            </a:gdLst>
            <a:ahLst/>
            <a:cxnLst>
              <a:cxn ang="0">
                <a:pos x="connsiteX0" y="connsiteY0"/>
              </a:cxn>
              <a:cxn ang="0">
                <a:pos x="connsiteX1" y="connsiteY1"/>
              </a:cxn>
              <a:cxn ang="0">
                <a:pos x="connsiteX2" y="connsiteY2"/>
              </a:cxn>
              <a:cxn ang="0">
                <a:pos x="connsiteX3" y="connsiteY3"/>
              </a:cxn>
            </a:cxnLst>
            <a:rect l="l" t="t" r="r" b="b"/>
            <a:pathLst>
              <a:path w="4846421" h="432000">
                <a:moveTo>
                  <a:pt x="0" y="0"/>
                </a:moveTo>
                <a:lnTo>
                  <a:pt x="4597006" y="0"/>
                </a:lnTo>
                <a:lnTo>
                  <a:pt x="4846421" y="432000"/>
                </a:lnTo>
                <a:lnTo>
                  <a:pt x="249415" y="432000"/>
                </a:lnTo>
                <a:close/>
              </a:path>
            </a:pathLst>
          </a:custGeom>
          <a:solidFill>
            <a:schemeClr val="accent1"/>
          </a:solidFill>
          <a:ln w="12700" cap="flat" cmpd="sng" algn="ctr">
            <a:noFill/>
            <a:prstDash val="solid"/>
            <a:miter lim="800000"/>
          </a:ln>
          <a:effectLst/>
        </p:spPr>
        <p:txBody>
          <a:bodyPr anchor="ctr">
            <a:normAutofit fontScale="40000" lnSpcReduction="20000"/>
          </a:bodyPr>
          <a:lstStyle/>
          <a:p>
            <a:pPr algn="ctr">
              <a:defRPr/>
            </a:pPr>
            <a:endParaRPr lang="zh-CN" altLang="en-US" kern="0" dirty="0">
              <a:sym typeface="Arial" panose="020B0604020202020204" pitchFamily="34" charset="0"/>
            </a:endParaRPr>
          </a:p>
        </p:txBody>
      </p:sp>
      <p:sp>
        <p:nvSpPr>
          <p:cNvPr id="23" name="MH_Other_6"/>
          <p:cNvSpPr/>
          <p:nvPr>
            <p:custDataLst>
              <p:tags r:id="rId6"/>
            </p:custDataLst>
          </p:nvPr>
        </p:nvSpPr>
        <p:spPr>
          <a:xfrm rot="9000000">
            <a:off x="9646722" y="3088741"/>
            <a:ext cx="218521" cy="1837099"/>
          </a:xfrm>
          <a:custGeom>
            <a:avLst/>
            <a:gdLst>
              <a:gd name="connsiteX0" fmla="*/ 0 w 363878"/>
              <a:gd name="connsiteY0" fmla="*/ 2784027 h 2784027"/>
              <a:gd name="connsiteX1" fmla="*/ 0 w 363878"/>
              <a:gd name="connsiteY1" fmla="*/ 0 h 2784027"/>
              <a:gd name="connsiteX2" fmla="*/ 363878 w 363878"/>
              <a:gd name="connsiteY2" fmla="*/ 184671 h 2784027"/>
              <a:gd name="connsiteX3" fmla="*/ 363878 w 363878"/>
              <a:gd name="connsiteY3" fmla="*/ 2573942 h 2784027"/>
            </a:gdLst>
            <a:ahLst/>
            <a:cxnLst>
              <a:cxn ang="0">
                <a:pos x="connsiteX0" y="connsiteY0"/>
              </a:cxn>
              <a:cxn ang="0">
                <a:pos x="connsiteX1" y="connsiteY1"/>
              </a:cxn>
              <a:cxn ang="0">
                <a:pos x="connsiteX2" y="connsiteY2"/>
              </a:cxn>
              <a:cxn ang="0">
                <a:pos x="connsiteX3" y="connsiteY3"/>
              </a:cxn>
            </a:cxnLst>
            <a:rect l="l" t="t" r="r" b="b"/>
            <a:pathLst>
              <a:path w="363878" h="2784027">
                <a:moveTo>
                  <a:pt x="0" y="2784027"/>
                </a:moveTo>
                <a:lnTo>
                  <a:pt x="0" y="0"/>
                </a:lnTo>
                <a:lnTo>
                  <a:pt x="363878" y="184671"/>
                </a:lnTo>
                <a:lnTo>
                  <a:pt x="363878" y="2573942"/>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4" name="矩形 23"/>
          <p:cNvSpPr/>
          <p:nvPr/>
        </p:nvSpPr>
        <p:spPr>
          <a:xfrm>
            <a:off x="8060784" y="5035094"/>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5" name="矩形 24"/>
          <p:cNvSpPr/>
          <p:nvPr/>
        </p:nvSpPr>
        <p:spPr>
          <a:xfrm rot="3600788">
            <a:off x="9344632" y="2905467"/>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6" name="矩形 25"/>
          <p:cNvSpPr/>
          <p:nvPr/>
        </p:nvSpPr>
        <p:spPr>
          <a:xfrm rot="18030656">
            <a:off x="6837488" y="2795059"/>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7" name="矩形 26"/>
          <p:cNvSpPr/>
          <p:nvPr/>
        </p:nvSpPr>
        <p:spPr>
          <a:xfrm>
            <a:off x="865508" y="2029919"/>
            <a:ext cx="4726807" cy="4086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6" name="任意多边形 15"/>
          <p:cNvSpPr/>
          <p:nvPr/>
        </p:nvSpPr>
        <p:spPr bwMode="auto">
          <a:xfrm>
            <a:off x="4236022" y="2768600"/>
            <a:ext cx="3719957" cy="4089400"/>
          </a:xfrm>
          <a:custGeom>
            <a:avLst/>
            <a:gdLst>
              <a:gd name="connsiteX0" fmla="*/ 1116359 w 3719957"/>
              <a:gd name="connsiteY0" fmla="*/ 0 h 4089400"/>
              <a:gd name="connsiteX1" fmla="*/ 1700393 w 3719957"/>
              <a:gd name="connsiteY1" fmla="*/ 318804 h 4089400"/>
              <a:gd name="connsiteX2" fmla="*/ 1930286 w 3719957"/>
              <a:gd name="connsiteY2" fmla="*/ 887889 h 4089400"/>
              <a:gd name="connsiteX3" fmla="*/ 2462612 w 3719957"/>
              <a:gd name="connsiteY3" fmla="*/ 494293 h 4089400"/>
              <a:gd name="connsiteX4" fmla="*/ 2012869 w 3719957"/>
              <a:gd name="connsiteY4" fmla="*/ 976887 h 4089400"/>
              <a:gd name="connsiteX5" fmla="*/ 2026633 w 3719957"/>
              <a:gd name="connsiteY5" fmla="*/ 1784552 h 4089400"/>
              <a:gd name="connsiteX6" fmla="*/ 2978198 w 3719957"/>
              <a:gd name="connsiteY6" fmla="*/ 1091790 h 4089400"/>
              <a:gd name="connsiteX7" fmla="*/ 3115464 w 3719957"/>
              <a:gd name="connsiteY7" fmla="*/ 531480 h 4089400"/>
              <a:gd name="connsiteX8" fmla="*/ 3026185 w 3719957"/>
              <a:gd name="connsiteY8" fmla="*/ 1143601 h 4089400"/>
              <a:gd name="connsiteX9" fmla="*/ 3719957 w 3719957"/>
              <a:gd name="connsiteY9" fmla="*/ 1094715 h 4089400"/>
              <a:gd name="connsiteX10" fmla="*/ 2895615 w 3719957"/>
              <a:gd name="connsiteY10" fmla="*/ 1290259 h 4089400"/>
              <a:gd name="connsiteX11" fmla="*/ 2442152 w 3719957"/>
              <a:gd name="connsiteY11" fmla="*/ 1735666 h 4089400"/>
              <a:gd name="connsiteX12" fmla="*/ 3671970 w 3719957"/>
              <a:gd name="connsiteY12" fmla="*/ 1795834 h 4089400"/>
              <a:gd name="connsiteX13" fmla="*/ 2957366 w 3719957"/>
              <a:gd name="connsiteY13" fmla="*/ 1735666 h 4089400"/>
              <a:gd name="connsiteX14" fmla="*/ 2227510 w 3719957"/>
              <a:gd name="connsiteY14" fmla="*/ 2742636 h 4089400"/>
              <a:gd name="connsiteX15" fmla="*/ 2745342 w 3719957"/>
              <a:gd name="connsiteY15" fmla="*/ 4050360 h 4089400"/>
              <a:gd name="connsiteX16" fmla="*/ 2752200 w 3719957"/>
              <a:gd name="connsiteY16" fmla="*/ 4089400 h 4089400"/>
              <a:gd name="connsiteX17" fmla="*/ 1374986 w 3719957"/>
              <a:gd name="connsiteY17" fmla="*/ 4089400 h 4089400"/>
              <a:gd name="connsiteX18" fmla="*/ 1385561 w 3719957"/>
              <a:gd name="connsiteY18" fmla="*/ 4080663 h 4089400"/>
              <a:gd name="connsiteX19" fmla="*/ 1720852 w 3719957"/>
              <a:gd name="connsiteY19" fmla="*/ 3157959 h 4089400"/>
              <a:gd name="connsiteX20" fmla="*/ 1188526 w 3719957"/>
              <a:gd name="connsiteY20" fmla="*/ 2517426 h 4089400"/>
              <a:gd name="connsiteX21" fmla="*/ 576965 w 3719957"/>
              <a:gd name="connsiteY21" fmla="*/ 2623555 h 4089400"/>
              <a:gd name="connsiteX22" fmla="*/ 1611114 w 3719957"/>
              <a:gd name="connsiteY22" fmla="*/ 2531632 h 4089400"/>
              <a:gd name="connsiteX23" fmla="*/ 1439252 w 3719957"/>
              <a:gd name="connsiteY23" fmla="*/ 2247090 h 4089400"/>
              <a:gd name="connsiteX24" fmla="*/ 817647 w 3719957"/>
              <a:gd name="connsiteY24" fmla="*/ 1721460 h 4089400"/>
              <a:gd name="connsiteX25" fmla="*/ 0 w 3719957"/>
              <a:gd name="connsiteY25" fmla="*/ 1660875 h 4089400"/>
              <a:gd name="connsiteX26" fmla="*/ 813927 w 3719957"/>
              <a:gd name="connsiteY26" fmla="*/ 1629537 h 4089400"/>
              <a:gd name="connsiteX27" fmla="*/ 773007 w 3719957"/>
              <a:gd name="connsiteY27" fmla="*/ 1091790 h 4089400"/>
              <a:gd name="connsiteX28" fmla="*/ 851870 w 3719957"/>
              <a:gd name="connsiteY28" fmla="*/ 1563102 h 4089400"/>
              <a:gd name="connsiteX29" fmla="*/ 1360388 w 3719957"/>
              <a:gd name="connsiteY29" fmla="*/ 1942492 h 4089400"/>
              <a:gd name="connsiteX30" fmla="*/ 1717504 w 3719957"/>
              <a:gd name="connsiteY30" fmla="*/ 2212828 h 4089400"/>
              <a:gd name="connsiteX31" fmla="*/ 1765492 w 3719957"/>
              <a:gd name="connsiteY31" fmla="*/ 1060453 h 4089400"/>
              <a:gd name="connsiteX32" fmla="*/ 1418420 w 3719957"/>
              <a:gd name="connsiteY32" fmla="*/ 646383 h 4089400"/>
              <a:gd name="connsiteX33" fmla="*/ 717952 w 3719957"/>
              <a:gd name="connsiteY33" fmla="*/ 531480 h 4089400"/>
              <a:gd name="connsiteX34" fmla="*/ 370880 w 3719957"/>
              <a:gd name="connsiteY34" fmla="*/ 313373 h 4089400"/>
              <a:gd name="connsiteX35" fmla="*/ 676660 w 3719957"/>
              <a:gd name="connsiteY35" fmla="*/ 474237 h 4089400"/>
              <a:gd name="connsiteX36" fmla="*/ 1294917 w 3719957"/>
              <a:gd name="connsiteY36" fmla="*/ 503067 h 4089400"/>
              <a:gd name="connsiteX37" fmla="*/ 1710436 w 3719957"/>
              <a:gd name="connsiteY37" fmla="*/ 704044 h 4089400"/>
              <a:gd name="connsiteX38" fmla="*/ 1116359 w 3719957"/>
              <a:gd name="connsiteY38" fmla="*/ 0 h 408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719957" h="4089400">
                <a:moveTo>
                  <a:pt x="1116359" y="0"/>
                </a:moveTo>
                <a:cubicBezTo>
                  <a:pt x="1198942" y="17131"/>
                  <a:pt x="1466779" y="54736"/>
                  <a:pt x="1700393" y="318804"/>
                </a:cubicBezTo>
                <a:cubicBezTo>
                  <a:pt x="1934006" y="583291"/>
                  <a:pt x="1930286" y="887889"/>
                  <a:pt x="1930286" y="887889"/>
                </a:cubicBezTo>
                <a:cubicBezTo>
                  <a:pt x="2105496" y="537330"/>
                  <a:pt x="2462612" y="494293"/>
                  <a:pt x="2462612" y="494293"/>
                </a:cubicBezTo>
                <a:cubicBezTo>
                  <a:pt x="2397512" y="511424"/>
                  <a:pt x="2115912" y="661007"/>
                  <a:pt x="2012869" y="976887"/>
                </a:cubicBezTo>
                <a:cubicBezTo>
                  <a:pt x="1899410" y="1336221"/>
                  <a:pt x="2026633" y="1784552"/>
                  <a:pt x="2026633" y="1784552"/>
                </a:cubicBezTo>
                <a:cubicBezTo>
                  <a:pt x="2184731" y="1548896"/>
                  <a:pt x="2785504" y="1258504"/>
                  <a:pt x="2978198" y="1091790"/>
                </a:cubicBezTo>
                <a:cubicBezTo>
                  <a:pt x="3170519" y="928001"/>
                  <a:pt x="3115464" y="531480"/>
                  <a:pt x="3115464" y="531480"/>
                </a:cubicBezTo>
                <a:cubicBezTo>
                  <a:pt x="3300718" y="979812"/>
                  <a:pt x="3026185" y="1143601"/>
                  <a:pt x="3026185" y="1143601"/>
                </a:cubicBezTo>
                <a:cubicBezTo>
                  <a:pt x="3390369" y="999867"/>
                  <a:pt x="3719957" y="1094715"/>
                  <a:pt x="3719957" y="1094715"/>
                </a:cubicBezTo>
                <a:cubicBezTo>
                  <a:pt x="3616914" y="1089283"/>
                  <a:pt x="3190979" y="1109339"/>
                  <a:pt x="2895615" y="1290259"/>
                </a:cubicBezTo>
                <a:cubicBezTo>
                  <a:pt x="2600250" y="1474105"/>
                  <a:pt x="2442152" y="1735666"/>
                  <a:pt x="2442152" y="1735666"/>
                </a:cubicBezTo>
                <a:cubicBezTo>
                  <a:pt x="3129228" y="1456973"/>
                  <a:pt x="3671970" y="1795834"/>
                  <a:pt x="3671970" y="1795834"/>
                </a:cubicBezTo>
                <a:cubicBezTo>
                  <a:pt x="3671970" y="1795834"/>
                  <a:pt x="3198047" y="1577726"/>
                  <a:pt x="2957366" y="1735666"/>
                </a:cubicBezTo>
                <a:cubicBezTo>
                  <a:pt x="2716685" y="1893606"/>
                  <a:pt x="2264338" y="2324806"/>
                  <a:pt x="2227510" y="2742636"/>
                </a:cubicBezTo>
                <a:cubicBezTo>
                  <a:pt x="2197588" y="3082123"/>
                  <a:pt x="2657588" y="3701581"/>
                  <a:pt x="2745342" y="4050360"/>
                </a:cubicBezTo>
                <a:lnTo>
                  <a:pt x="2752200" y="4089400"/>
                </a:lnTo>
                <a:lnTo>
                  <a:pt x="1374986" y="4089400"/>
                </a:lnTo>
                <a:lnTo>
                  <a:pt x="1385561" y="4080663"/>
                </a:lnTo>
                <a:cubicBezTo>
                  <a:pt x="1636834" y="3839395"/>
                  <a:pt x="1720852" y="3507474"/>
                  <a:pt x="1720852" y="3157959"/>
                </a:cubicBezTo>
                <a:cubicBezTo>
                  <a:pt x="1720852" y="2758514"/>
                  <a:pt x="1470127" y="2554613"/>
                  <a:pt x="1188526" y="2517426"/>
                </a:cubicBezTo>
                <a:cubicBezTo>
                  <a:pt x="906926" y="2479821"/>
                  <a:pt x="576965" y="2623555"/>
                  <a:pt x="576965" y="2623555"/>
                </a:cubicBezTo>
                <a:cubicBezTo>
                  <a:pt x="1136819" y="2284695"/>
                  <a:pt x="1611114" y="2531632"/>
                  <a:pt x="1611114" y="2531632"/>
                </a:cubicBezTo>
                <a:cubicBezTo>
                  <a:pt x="1611114" y="2531632"/>
                  <a:pt x="1528531" y="2364918"/>
                  <a:pt x="1439252" y="2247090"/>
                </a:cubicBezTo>
                <a:cubicBezTo>
                  <a:pt x="1349973" y="2129262"/>
                  <a:pt x="1143887" y="1902380"/>
                  <a:pt x="817647" y="1721460"/>
                </a:cubicBezTo>
                <a:cubicBezTo>
                  <a:pt x="522282" y="1557671"/>
                  <a:pt x="0" y="1660875"/>
                  <a:pt x="0" y="1660875"/>
                </a:cubicBezTo>
                <a:cubicBezTo>
                  <a:pt x="436351" y="1471180"/>
                  <a:pt x="813927" y="1629537"/>
                  <a:pt x="813927" y="1629537"/>
                </a:cubicBezTo>
                <a:cubicBezTo>
                  <a:pt x="656201" y="1413937"/>
                  <a:pt x="773007" y="1091790"/>
                  <a:pt x="773007" y="1091790"/>
                </a:cubicBezTo>
                <a:cubicBezTo>
                  <a:pt x="755523" y="1221317"/>
                  <a:pt x="776355" y="1468255"/>
                  <a:pt x="851870" y="1563102"/>
                </a:cubicBezTo>
                <a:cubicBezTo>
                  <a:pt x="927385" y="1657950"/>
                  <a:pt x="1143887" y="1824664"/>
                  <a:pt x="1360388" y="1942492"/>
                </a:cubicBezTo>
                <a:cubicBezTo>
                  <a:pt x="1566474" y="2054470"/>
                  <a:pt x="1717504" y="2212828"/>
                  <a:pt x="1717504" y="2212828"/>
                </a:cubicBezTo>
                <a:cubicBezTo>
                  <a:pt x="1844355" y="1747365"/>
                  <a:pt x="1796367" y="1207111"/>
                  <a:pt x="1765492" y="1060453"/>
                </a:cubicBezTo>
                <a:cubicBezTo>
                  <a:pt x="1734616" y="896663"/>
                  <a:pt x="1607394" y="750005"/>
                  <a:pt x="1418420" y="646383"/>
                </a:cubicBezTo>
                <a:cubicBezTo>
                  <a:pt x="1229818" y="543179"/>
                  <a:pt x="965329" y="594990"/>
                  <a:pt x="717952" y="531480"/>
                </a:cubicBezTo>
                <a:cubicBezTo>
                  <a:pt x="446395" y="459613"/>
                  <a:pt x="370880" y="313373"/>
                  <a:pt x="370880" y="313373"/>
                </a:cubicBezTo>
                <a:cubicBezTo>
                  <a:pt x="395060" y="359334"/>
                  <a:pt x="542742" y="451257"/>
                  <a:pt x="676660" y="474237"/>
                </a:cubicBezTo>
                <a:cubicBezTo>
                  <a:pt x="803883" y="497218"/>
                  <a:pt x="1037496" y="457106"/>
                  <a:pt x="1294917" y="503067"/>
                </a:cubicBezTo>
                <a:cubicBezTo>
                  <a:pt x="1552710" y="549029"/>
                  <a:pt x="1710436" y="704044"/>
                  <a:pt x="1710436" y="704044"/>
                </a:cubicBezTo>
                <a:cubicBezTo>
                  <a:pt x="1689977" y="169639"/>
                  <a:pt x="1116359" y="0"/>
                  <a:pt x="1116359" y="0"/>
                </a:cubicBezTo>
                <a:close/>
              </a:path>
            </a:pathLst>
          </a:custGeom>
          <a:solidFill>
            <a:schemeClr val="tx1"/>
          </a:solidFill>
          <a:ln>
            <a:noFill/>
          </a:ln>
        </p:spPr>
        <p:txBody>
          <a:bodyPr wrap="square">
            <a:noAutofit/>
          </a:bodyPr>
          <a:lstStyle/>
          <a:p>
            <a:endParaRPr lang="zh-CN" altLang="en-US"/>
          </a:p>
        </p:txBody>
      </p:sp>
      <p:sp>
        <p:nvSpPr>
          <p:cNvPr id="17" name="Rounded Rectangle 24"/>
          <p:cNvSpPr/>
          <p:nvPr/>
        </p:nvSpPr>
        <p:spPr>
          <a:xfrm>
            <a:off x="3919550" y="2492563"/>
            <a:ext cx="908880" cy="908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Freeform 688"/>
          <p:cNvSpPr>
            <a:spLocks noEditPoints="1"/>
          </p:cNvSpPr>
          <p:nvPr/>
        </p:nvSpPr>
        <p:spPr bwMode="auto">
          <a:xfrm>
            <a:off x="4092994" y="2715350"/>
            <a:ext cx="561993" cy="463306"/>
          </a:xfrm>
          <a:custGeom>
            <a:avLst/>
            <a:gdLst>
              <a:gd name="T0" fmla="*/ 2 w 49"/>
              <a:gd name="T1" fmla="*/ 0 h 42"/>
              <a:gd name="T2" fmla="*/ 2 w 49"/>
              <a:gd name="T3" fmla="*/ 0 h 42"/>
              <a:gd name="T4" fmla="*/ 47 w 49"/>
              <a:gd name="T5" fmla="*/ 0 h 42"/>
              <a:gd name="T6" fmla="*/ 49 w 49"/>
              <a:gd name="T7" fmla="*/ 2 h 42"/>
              <a:gd name="T8" fmla="*/ 49 w 49"/>
              <a:gd name="T9" fmla="*/ 2 h 42"/>
              <a:gd name="T10" fmla="*/ 49 w 49"/>
              <a:gd name="T11" fmla="*/ 35 h 42"/>
              <a:gd name="T12" fmla="*/ 47 w 49"/>
              <a:gd name="T13" fmla="*/ 37 h 42"/>
              <a:gd name="T14" fmla="*/ 47 w 49"/>
              <a:gd name="T15" fmla="*/ 37 h 42"/>
              <a:gd name="T16" fmla="*/ 26 w 49"/>
              <a:gd name="T17" fmla="*/ 37 h 42"/>
              <a:gd name="T18" fmla="*/ 26 w 49"/>
              <a:gd name="T19" fmla="*/ 39 h 42"/>
              <a:gd name="T20" fmla="*/ 26 w 49"/>
              <a:gd name="T21" fmla="*/ 40 h 42"/>
              <a:gd name="T22" fmla="*/ 37 w 49"/>
              <a:gd name="T23" fmla="*/ 40 h 42"/>
              <a:gd name="T24" fmla="*/ 38 w 49"/>
              <a:gd name="T25" fmla="*/ 41 h 42"/>
              <a:gd name="T26" fmla="*/ 37 w 49"/>
              <a:gd name="T27" fmla="*/ 42 h 42"/>
              <a:gd name="T28" fmla="*/ 12 w 49"/>
              <a:gd name="T29" fmla="*/ 42 h 42"/>
              <a:gd name="T30" fmla="*/ 11 w 49"/>
              <a:gd name="T31" fmla="*/ 41 h 42"/>
              <a:gd name="T32" fmla="*/ 12 w 49"/>
              <a:gd name="T33" fmla="*/ 40 h 42"/>
              <a:gd name="T34" fmla="*/ 23 w 49"/>
              <a:gd name="T35" fmla="*/ 40 h 42"/>
              <a:gd name="T36" fmla="*/ 23 w 49"/>
              <a:gd name="T37" fmla="*/ 39 h 42"/>
              <a:gd name="T38" fmla="*/ 23 w 49"/>
              <a:gd name="T39" fmla="*/ 37 h 42"/>
              <a:gd name="T40" fmla="*/ 2 w 49"/>
              <a:gd name="T41" fmla="*/ 37 h 42"/>
              <a:gd name="T42" fmla="*/ 0 w 49"/>
              <a:gd name="T43" fmla="*/ 35 h 42"/>
              <a:gd name="T44" fmla="*/ 0 w 49"/>
              <a:gd name="T45" fmla="*/ 35 h 42"/>
              <a:gd name="T46" fmla="*/ 0 w 49"/>
              <a:gd name="T47" fmla="*/ 2 h 42"/>
              <a:gd name="T48" fmla="*/ 2 w 49"/>
              <a:gd name="T49" fmla="*/ 0 h 42"/>
              <a:gd name="T50" fmla="*/ 42 w 49"/>
              <a:gd name="T51" fmla="*/ 28 h 42"/>
              <a:gd name="T52" fmla="*/ 42 w 49"/>
              <a:gd name="T53" fmla="*/ 28 h 42"/>
              <a:gd name="T54" fmla="*/ 40 w 49"/>
              <a:gd name="T55" fmla="*/ 30 h 42"/>
              <a:gd name="T56" fmla="*/ 42 w 49"/>
              <a:gd name="T57" fmla="*/ 32 h 42"/>
              <a:gd name="T58" fmla="*/ 44 w 49"/>
              <a:gd name="T59" fmla="*/ 30 h 42"/>
              <a:gd name="T60" fmla="*/ 42 w 49"/>
              <a:gd name="T61" fmla="*/ 28 h 42"/>
              <a:gd name="T62" fmla="*/ 46 w 49"/>
              <a:gd name="T63" fmla="*/ 4 h 42"/>
              <a:gd name="T64" fmla="*/ 46 w 49"/>
              <a:gd name="T65" fmla="*/ 4 h 42"/>
              <a:gd name="T66" fmla="*/ 3 w 49"/>
              <a:gd name="T67" fmla="*/ 4 h 42"/>
              <a:gd name="T68" fmla="*/ 3 w 49"/>
              <a:gd name="T69" fmla="*/ 33 h 42"/>
              <a:gd name="T70" fmla="*/ 46 w 49"/>
              <a:gd name="T71" fmla="*/ 33 h 42"/>
              <a:gd name="T72" fmla="*/ 46 w 49"/>
              <a:gd name="T73"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42">
                <a:moveTo>
                  <a:pt x="2" y="0"/>
                </a:moveTo>
                <a:cubicBezTo>
                  <a:pt x="2" y="0"/>
                  <a:pt x="2" y="0"/>
                  <a:pt x="2" y="0"/>
                </a:cubicBezTo>
                <a:cubicBezTo>
                  <a:pt x="47" y="0"/>
                  <a:pt x="47" y="0"/>
                  <a:pt x="47" y="0"/>
                </a:cubicBezTo>
                <a:cubicBezTo>
                  <a:pt x="49" y="0"/>
                  <a:pt x="49" y="1"/>
                  <a:pt x="49" y="2"/>
                </a:cubicBezTo>
                <a:cubicBezTo>
                  <a:pt x="49" y="2"/>
                  <a:pt x="49" y="2"/>
                  <a:pt x="49" y="2"/>
                </a:cubicBezTo>
                <a:cubicBezTo>
                  <a:pt x="49" y="35"/>
                  <a:pt x="49" y="35"/>
                  <a:pt x="49" y="35"/>
                </a:cubicBezTo>
                <a:cubicBezTo>
                  <a:pt x="49" y="36"/>
                  <a:pt x="49" y="37"/>
                  <a:pt x="47" y="37"/>
                </a:cubicBezTo>
                <a:cubicBezTo>
                  <a:pt x="47" y="37"/>
                  <a:pt x="47" y="37"/>
                  <a:pt x="47" y="37"/>
                </a:cubicBezTo>
                <a:cubicBezTo>
                  <a:pt x="26" y="37"/>
                  <a:pt x="26" y="37"/>
                  <a:pt x="26" y="37"/>
                </a:cubicBezTo>
                <a:cubicBezTo>
                  <a:pt x="26" y="39"/>
                  <a:pt x="26" y="39"/>
                  <a:pt x="26" y="39"/>
                </a:cubicBezTo>
                <a:cubicBezTo>
                  <a:pt x="26" y="40"/>
                  <a:pt x="26" y="40"/>
                  <a:pt x="26" y="40"/>
                </a:cubicBezTo>
                <a:cubicBezTo>
                  <a:pt x="37" y="40"/>
                  <a:pt x="37" y="40"/>
                  <a:pt x="37" y="40"/>
                </a:cubicBezTo>
                <a:cubicBezTo>
                  <a:pt x="38" y="40"/>
                  <a:pt x="38" y="40"/>
                  <a:pt x="38" y="41"/>
                </a:cubicBezTo>
                <a:cubicBezTo>
                  <a:pt x="38" y="41"/>
                  <a:pt x="38" y="42"/>
                  <a:pt x="37" y="42"/>
                </a:cubicBezTo>
                <a:cubicBezTo>
                  <a:pt x="12" y="42"/>
                  <a:pt x="12" y="42"/>
                  <a:pt x="12" y="42"/>
                </a:cubicBezTo>
                <a:cubicBezTo>
                  <a:pt x="11" y="42"/>
                  <a:pt x="11" y="41"/>
                  <a:pt x="11" y="41"/>
                </a:cubicBezTo>
                <a:cubicBezTo>
                  <a:pt x="11" y="40"/>
                  <a:pt x="11" y="40"/>
                  <a:pt x="12" y="40"/>
                </a:cubicBezTo>
                <a:cubicBezTo>
                  <a:pt x="23" y="40"/>
                  <a:pt x="23" y="40"/>
                  <a:pt x="23" y="40"/>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2" y="28"/>
                </a:moveTo>
                <a:cubicBezTo>
                  <a:pt x="42" y="28"/>
                  <a:pt x="42" y="28"/>
                  <a:pt x="42" y="28"/>
                </a:cubicBezTo>
                <a:cubicBezTo>
                  <a:pt x="41" y="28"/>
                  <a:pt x="40" y="29"/>
                  <a:pt x="40" y="30"/>
                </a:cubicBezTo>
                <a:cubicBezTo>
                  <a:pt x="40" y="31"/>
                  <a:pt x="41" y="32"/>
                  <a:pt x="42" y="32"/>
                </a:cubicBezTo>
                <a:cubicBezTo>
                  <a:pt x="43" y="32"/>
                  <a:pt x="44" y="31"/>
                  <a:pt x="44" y="30"/>
                </a:cubicBezTo>
                <a:cubicBezTo>
                  <a:pt x="44" y="29"/>
                  <a:pt x="43" y="28"/>
                  <a:pt x="42" y="28"/>
                </a:cubicBezTo>
                <a:close/>
                <a:moveTo>
                  <a:pt x="46" y="4"/>
                </a:moveTo>
                <a:cubicBezTo>
                  <a:pt x="46" y="4"/>
                  <a:pt x="46" y="4"/>
                  <a:pt x="46" y="4"/>
                </a:cubicBezTo>
                <a:cubicBezTo>
                  <a:pt x="3" y="4"/>
                  <a:pt x="3" y="4"/>
                  <a:pt x="3" y="4"/>
                </a:cubicBezTo>
                <a:cubicBezTo>
                  <a:pt x="3" y="14"/>
                  <a:pt x="3" y="24"/>
                  <a:pt x="3" y="33"/>
                </a:cubicBezTo>
                <a:cubicBezTo>
                  <a:pt x="17" y="33"/>
                  <a:pt x="32" y="33"/>
                  <a:pt x="46" y="33"/>
                </a:cubicBezTo>
                <a:cubicBezTo>
                  <a:pt x="46" y="24"/>
                  <a:pt x="46" y="14"/>
                  <a:pt x="46" y="4"/>
                </a:cubicBezTo>
                <a:close/>
              </a:path>
            </a:pathLst>
          </a:custGeom>
          <a:solidFill>
            <a:srgbClr val="FFFFFF"/>
          </a:solidFill>
          <a:ln>
            <a:noFill/>
          </a:ln>
        </p:spPr>
        <p:txBody>
          <a:bodyPr/>
          <a:lstStyle/>
          <a:p>
            <a:endParaRPr lang="zh-CN" altLang="en-US" sz="2400"/>
          </a:p>
        </p:txBody>
      </p:sp>
      <p:sp>
        <p:nvSpPr>
          <p:cNvPr id="19" name="Rounded Rectangle 24"/>
          <p:cNvSpPr/>
          <p:nvPr/>
        </p:nvSpPr>
        <p:spPr>
          <a:xfrm>
            <a:off x="6357950" y="2768599"/>
            <a:ext cx="632843" cy="632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0" name="Rounded Rectangle 24"/>
          <p:cNvSpPr/>
          <p:nvPr/>
        </p:nvSpPr>
        <p:spPr>
          <a:xfrm>
            <a:off x="7843850" y="3178656"/>
            <a:ext cx="1147750" cy="11477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Rounded Rectangle 24"/>
          <p:cNvSpPr/>
          <p:nvPr/>
        </p:nvSpPr>
        <p:spPr>
          <a:xfrm>
            <a:off x="4583340" y="5194300"/>
            <a:ext cx="490180" cy="4901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 name="Rounded Rectangle 24"/>
          <p:cNvSpPr/>
          <p:nvPr/>
        </p:nvSpPr>
        <p:spPr>
          <a:xfrm>
            <a:off x="3562555" y="3990870"/>
            <a:ext cx="908880" cy="908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Rounded Rectangle 24"/>
          <p:cNvSpPr/>
          <p:nvPr/>
        </p:nvSpPr>
        <p:spPr>
          <a:xfrm>
            <a:off x="7527428" y="4546761"/>
            <a:ext cx="632843" cy="632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9" name="KSO_Shape"/>
          <p:cNvSpPr/>
          <p:nvPr/>
        </p:nvSpPr>
        <p:spPr>
          <a:xfrm>
            <a:off x="8062878" y="3453867"/>
            <a:ext cx="709695" cy="597327"/>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30" name="KSO_Shape"/>
          <p:cNvSpPr/>
          <p:nvPr/>
        </p:nvSpPr>
        <p:spPr bwMode="auto">
          <a:xfrm>
            <a:off x="7648195" y="4736986"/>
            <a:ext cx="391309" cy="252394"/>
          </a:xfrm>
          <a:custGeom>
            <a:avLst/>
            <a:gdLst>
              <a:gd name="T0" fmla="*/ 1630803 w 5829"/>
              <a:gd name="T1" fmla="*/ 1060894 h 3763"/>
              <a:gd name="T2" fmla="*/ 1604331 w 5829"/>
              <a:gd name="T3" fmla="*/ 1127915 h 3763"/>
              <a:gd name="T4" fmla="*/ 1557597 w 5829"/>
              <a:gd name="T5" fmla="*/ 1181859 h 3763"/>
              <a:gd name="T6" fmla="*/ 1495502 w 5829"/>
              <a:gd name="T7" fmla="*/ 1217495 h 3763"/>
              <a:gd name="T8" fmla="*/ 1422949 w 5829"/>
              <a:gd name="T9" fmla="*/ 1230245 h 3763"/>
              <a:gd name="T10" fmla="*/ 1359220 w 5829"/>
              <a:gd name="T11" fmla="*/ 1220764 h 3763"/>
              <a:gd name="T12" fmla="*/ 1295492 w 5829"/>
              <a:gd name="T13" fmla="*/ 1188071 h 3763"/>
              <a:gd name="T14" fmla="*/ 1246469 w 5829"/>
              <a:gd name="T15" fmla="*/ 1136742 h 3763"/>
              <a:gd name="T16" fmla="*/ 1217056 w 5829"/>
              <a:gd name="T17" fmla="*/ 1071029 h 3763"/>
              <a:gd name="T18" fmla="*/ 694153 w 5829"/>
              <a:gd name="T19" fmla="*/ 1018066 h 3763"/>
              <a:gd name="T20" fmla="*/ 681081 w 5829"/>
              <a:gd name="T21" fmla="*/ 1090645 h 3763"/>
              <a:gd name="T22" fmla="*/ 645458 w 5829"/>
              <a:gd name="T23" fmla="*/ 1152108 h 3763"/>
              <a:gd name="T24" fmla="*/ 591861 w 5829"/>
              <a:gd name="T25" fmla="*/ 1198206 h 3763"/>
              <a:gd name="T26" fmla="*/ 524537 w 5829"/>
              <a:gd name="T27" fmla="*/ 1224360 h 3763"/>
              <a:gd name="T28" fmla="*/ 460481 w 5829"/>
              <a:gd name="T29" fmla="*/ 1227630 h 3763"/>
              <a:gd name="T30" fmla="*/ 390543 w 5829"/>
              <a:gd name="T31" fmla="*/ 1208014 h 3763"/>
              <a:gd name="T32" fmla="*/ 333024 w 5829"/>
              <a:gd name="T33" fmla="*/ 1166820 h 3763"/>
              <a:gd name="T34" fmla="*/ 291845 w 5829"/>
              <a:gd name="T35" fmla="*/ 1109607 h 3763"/>
              <a:gd name="T36" fmla="*/ 271583 w 5829"/>
              <a:gd name="T37" fmla="*/ 1039644 h 3763"/>
              <a:gd name="T38" fmla="*/ 3595 w 5829"/>
              <a:gd name="T39" fmla="*/ 957911 h 3763"/>
              <a:gd name="T40" fmla="*/ 39545 w 5829"/>
              <a:gd name="T41" fmla="*/ 824849 h 3763"/>
              <a:gd name="T42" fmla="*/ 110790 w 5829"/>
              <a:gd name="T43" fmla="*/ 703885 h 3763"/>
              <a:gd name="T44" fmla="*/ 212756 w 5829"/>
              <a:gd name="T45" fmla="*/ 601228 h 3763"/>
              <a:gd name="T46" fmla="*/ 341848 w 5829"/>
              <a:gd name="T47" fmla="*/ 521783 h 3763"/>
              <a:gd name="T48" fmla="*/ 375836 w 5829"/>
              <a:gd name="T49" fmla="*/ 446262 h 3763"/>
              <a:gd name="T50" fmla="*/ 406557 w 5829"/>
              <a:gd name="T51" fmla="*/ 357991 h 3763"/>
              <a:gd name="T52" fmla="*/ 450023 w 5829"/>
              <a:gd name="T53" fmla="*/ 276584 h 3763"/>
              <a:gd name="T54" fmla="*/ 504928 w 5829"/>
              <a:gd name="T55" fmla="*/ 203025 h 3763"/>
              <a:gd name="T56" fmla="*/ 569964 w 5829"/>
              <a:gd name="T57" fmla="*/ 139273 h 3763"/>
              <a:gd name="T58" fmla="*/ 644478 w 5829"/>
              <a:gd name="T59" fmla="*/ 85983 h 3763"/>
              <a:gd name="T60" fmla="*/ 726508 w 5829"/>
              <a:gd name="T61" fmla="*/ 44136 h 3763"/>
              <a:gd name="T62" fmla="*/ 815728 w 5829"/>
              <a:gd name="T63" fmla="*/ 15693 h 3763"/>
              <a:gd name="T64" fmla="*/ 910504 w 5829"/>
              <a:gd name="T65" fmla="*/ 1308 h 3763"/>
              <a:gd name="T66" fmla="*/ 994169 w 5829"/>
              <a:gd name="T67" fmla="*/ 1308 h 3763"/>
              <a:gd name="T68" fmla="*/ 1088945 w 5829"/>
              <a:gd name="T69" fmla="*/ 15693 h 3763"/>
              <a:gd name="T70" fmla="*/ 1178165 w 5829"/>
              <a:gd name="T71" fmla="*/ 44136 h 3763"/>
              <a:gd name="T72" fmla="*/ 1260522 w 5829"/>
              <a:gd name="T73" fmla="*/ 85983 h 3763"/>
              <a:gd name="T74" fmla="*/ 1334709 w 5829"/>
              <a:gd name="T75" fmla="*/ 139273 h 3763"/>
              <a:gd name="T76" fmla="*/ 1400072 w 5829"/>
              <a:gd name="T77" fmla="*/ 203025 h 3763"/>
              <a:gd name="T78" fmla="*/ 1454977 w 5829"/>
              <a:gd name="T79" fmla="*/ 276584 h 3763"/>
              <a:gd name="T80" fmla="*/ 1498443 w 5829"/>
              <a:gd name="T81" fmla="*/ 357991 h 3763"/>
              <a:gd name="T82" fmla="*/ 1528837 w 5829"/>
              <a:gd name="T83" fmla="*/ 446262 h 3763"/>
              <a:gd name="T84" fmla="*/ 1562826 w 5829"/>
              <a:gd name="T85" fmla="*/ 521783 h 3763"/>
              <a:gd name="T86" fmla="*/ 1691917 w 5829"/>
              <a:gd name="T87" fmla="*/ 601228 h 3763"/>
              <a:gd name="T88" fmla="*/ 1794210 w 5829"/>
              <a:gd name="T89" fmla="*/ 703885 h 3763"/>
              <a:gd name="T90" fmla="*/ 1865129 w 5829"/>
              <a:gd name="T91" fmla="*/ 824849 h 3763"/>
              <a:gd name="T92" fmla="*/ 1901078 w 5829"/>
              <a:gd name="T93" fmla="*/ 957911 h 3763"/>
              <a:gd name="T94" fmla="*/ 866711 w 5829"/>
              <a:gd name="T95" fmla="*/ 209890 h 3763"/>
              <a:gd name="T96" fmla="*/ 791544 w 5829"/>
              <a:gd name="T97" fmla="*/ 233756 h 3763"/>
              <a:gd name="T98" fmla="*/ 708206 w 5829"/>
              <a:gd name="T99" fmla="*/ 285412 h 3763"/>
              <a:gd name="T100" fmla="*/ 655589 w 5829"/>
              <a:gd name="T101" fmla="*/ 340663 h 3763"/>
              <a:gd name="T102" fmla="*/ 621601 w 5829"/>
              <a:gd name="T103" fmla="*/ 397549 h 3763"/>
              <a:gd name="T104" fmla="*/ 596763 w 5829"/>
              <a:gd name="T105" fmla="*/ 468494 h 3763"/>
              <a:gd name="T106" fmla="*/ 1316081 w 5829"/>
              <a:gd name="T107" fmla="*/ 504129 h 3763"/>
              <a:gd name="T108" fmla="*/ 1299740 w 5829"/>
              <a:gd name="T109" fmla="*/ 436454 h 3763"/>
              <a:gd name="T110" fmla="*/ 1270327 w 5829"/>
              <a:gd name="T111" fmla="*/ 371395 h 3763"/>
              <a:gd name="T112" fmla="*/ 1233397 w 5829"/>
              <a:gd name="T113" fmla="*/ 319739 h 3763"/>
              <a:gd name="T114" fmla="*/ 1161171 w 5829"/>
              <a:gd name="T115" fmla="*/ 258603 h 3763"/>
              <a:gd name="T116" fmla="*/ 1083389 w 5829"/>
              <a:gd name="T117" fmla="*/ 221660 h 37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29" h="3763">
                <a:moveTo>
                  <a:pt x="5829" y="3114"/>
                </a:moveTo>
                <a:lnTo>
                  <a:pt x="5003" y="3114"/>
                </a:lnTo>
                <a:lnTo>
                  <a:pt x="5002" y="3148"/>
                </a:lnTo>
                <a:lnTo>
                  <a:pt x="4999" y="3180"/>
                </a:lnTo>
                <a:lnTo>
                  <a:pt x="4995" y="3212"/>
                </a:lnTo>
                <a:lnTo>
                  <a:pt x="4990" y="3245"/>
                </a:lnTo>
                <a:lnTo>
                  <a:pt x="4982" y="3276"/>
                </a:lnTo>
                <a:lnTo>
                  <a:pt x="4974" y="3307"/>
                </a:lnTo>
                <a:lnTo>
                  <a:pt x="4963" y="3337"/>
                </a:lnTo>
                <a:lnTo>
                  <a:pt x="4952" y="3367"/>
                </a:lnTo>
                <a:lnTo>
                  <a:pt x="4939" y="3396"/>
                </a:lnTo>
                <a:lnTo>
                  <a:pt x="4924" y="3424"/>
                </a:lnTo>
                <a:lnTo>
                  <a:pt x="4909" y="3450"/>
                </a:lnTo>
                <a:lnTo>
                  <a:pt x="4892" y="3477"/>
                </a:lnTo>
                <a:lnTo>
                  <a:pt x="4873" y="3502"/>
                </a:lnTo>
                <a:lnTo>
                  <a:pt x="4855" y="3526"/>
                </a:lnTo>
                <a:lnTo>
                  <a:pt x="4834" y="3551"/>
                </a:lnTo>
                <a:lnTo>
                  <a:pt x="4812" y="3573"/>
                </a:lnTo>
                <a:lnTo>
                  <a:pt x="4790" y="3595"/>
                </a:lnTo>
                <a:lnTo>
                  <a:pt x="4766" y="3615"/>
                </a:lnTo>
                <a:lnTo>
                  <a:pt x="4742" y="3634"/>
                </a:lnTo>
                <a:lnTo>
                  <a:pt x="4716" y="3652"/>
                </a:lnTo>
                <a:lnTo>
                  <a:pt x="4690" y="3670"/>
                </a:lnTo>
                <a:lnTo>
                  <a:pt x="4663" y="3685"/>
                </a:lnTo>
                <a:lnTo>
                  <a:pt x="4634" y="3700"/>
                </a:lnTo>
                <a:lnTo>
                  <a:pt x="4607" y="3712"/>
                </a:lnTo>
                <a:lnTo>
                  <a:pt x="4576" y="3724"/>
                </a:lnTo>
                <a:lnTo>
                  <a:pt x="4546" y="3734"/>
                </a:lnTo>
                <a:lnTo>
                  <a:pt x="4515" y="3743"/>
                </a:lnTo>
                <a:lnTo>
                  <a:pt x="4484" y="3751"/>
                </a:lnTo>
                <a:lnTo>
                  <a:pt x="4452" y="3756"/>
                </a:lnTo>
                <a:lnTo>
                  <a:pt x="4419" y="3760"/>
                </a:lnTo>
                <a:lnTo>
                  <a:pt x="4387" y="3762"/>
                </a:lnTo>
                <a:lnTo>
                  <a:pt x="4354" y="3763"/>
                </a:lnTo>
                <a:lnTo>
                  <a:pt x="4320" y="3762"/>
                </a:lnTo>
                <a:lnTo>
                  <a:pt x="4287" y="3760"/>
                </a:lnTo>
                <a:lnTo>
                  <a:pt x="4254" y="3756"/>
                </a:lnTo>
                <a:lnTo>
                  <a:pt x="4222" y="3751"/>
                </a:lnTo>
                <a:lnTo>
                  <a:pt x="4191" y="3743"/>
                </a:lnTo>
                <a:lnTo>
                  <a:pt x="4159" y="3734"/>
                </a:lnTo>
                <a:lnTo>
                  <a:pt x="4129" y="3724"/>
                </a:lnTo>
                <a:lnTo>
                  <a:pt x="4101" y="3712"/>
                </a:lnTo>
                <a:lnTo>
                  <a:pt x="4072" y="3700"/>
                </a:lnTo>
                <a:lnTo>
                  <a:pt x="4044" y="3685"/>
                </a:lnTo>
                <a:lnTo>
                  <a:pt x="4016" y="3670"/>
                </a:lnTo>
                <a:lnTo>
                  <a:pt x="3990" y="3652"/>
                </a:lnTo>
                <a:lnTo>
                  <a:pt x="3964" y="3634"/>
                </a:lnTo>
                <a:lnTo>
                  <a:pt x="3940" y="3615"/>
                </a:lnTo>
                <a:lnTo>
                  <a:pt x="3916" y="3595"/>
                </a:lnTo>
                <a:lnTo>
                  <a:pt x="3894" y="3573"/>
                </a:lnTo>
                <a:lnTo>
                  <a:pt x="3872" y="3551"/>
                </a:lnTo>
                <a:lnTo>
                  <a:pt x="3852" y="3526"/>
                </a:lnTo>
                <a:lnTo>
                  <a:pt x="3833" y="3502"/>
                </a:lnTo>
                <a:lnTo>
                  <a:pt x="3814" y="3477"/>
                </a:lnTo>
                <a:lnTo>
                  <a:pt x="3798" y="3450"/>
                </a:lnTo>
                <a:lnTo>
                  <a:pt x="3782" y="3424"/>
                </a:lnTo>
                <a:lnTo>
                  <a:pt x="3768" y="3396"/>
                </a:lnTo>
                <a:lnTo>
                  <a:pt x="3754" y="3367"/>
                </a:lnTo>
                <a:lnTo>
                  <a:pt x="3742" y="3337"/>
                </a:lnTo>
                <a:lnTo>
                  <a:pt x="3732" y="3307"/>
                </a:lnTo>
                <a:lnTo>
                  <a:pt x="3724" y="3276"/>
                </a:lnTo>
                <a:lnTo>
                  <a:pt x="3717" y="3245"/>
                </a:lnTo>
                <a:lnTo>
                  <a:pt x="3711" y="3212"/>
                </a:lnTo>
                <a:lnTo>
                  <a:pt x="3707" y="3180"/>
                </a:lnTo>
                <a:lnTo>
                  <a:pt x="3704" y="3148"/>
                </a:lnTo>
                <a:lnTo>
                  <a:pt x="3703" y="3114"/>
                </a:lnTo>
                <a:lnTo>
                  <a:pt x="2124" y="3114"/>
                </a:lnTo>
                <a:lnTo>
                  <a:pt x="2123" y="3146"/>
                </a:lnTo>
                <a:lnTo>
                  <a:pt x="2121" y="3180"/>
                </a:lnTo>
                <a:lnTo>
                  <a:pt x="2116" y="3212"/>
                </a:lnTo>
                <a:lnTo>
                  <a:pt x="2110" y="3243"/>
                </a:lnTo>
                <a:lnTo>
                  <a:pt x="2103" y="3275"/>
                </a:lnTo>
                <a:lnTo>
                  <a:pt x="2094" y="3306"/>
                </a:lnTo>
                <a:lnTo>
                  <a:pt x="2084" y="3336"/>
                </a:lnTo>
                <a:lnTo>
                  <a:pt x="2072" y="3365"/>
                </a:lnTo>
                <a:lnTo>
                  <a:pt x="2059" y="3394"/>
                </a:lnTo>
                <a:lnTo>
                  <a:pt x="2044" y="3421"/>
                </a:lnTo>
                <a:lnTo>
                  <a:pt x="2028" y="3448"/>
                </a:lnTo>
                <a:lnTo>
                  <a:pt x="2012" y="3475"/>
                </a:lnTo>
                <a:lnTo>
                  <a:pt x="1994" y="3500"/>
                </a:lnTo>
                <a:lnTo>
                  <a:pt x="1975" y="3524"/>
                </a:lnTo>
                <a:lnTo>
                  <a:pt x="1954" y="3547"/>
                </a:lnTo>
                <a:lnTo>
                  <a:pt x="1932" y="3569"/>
                </a:lnTo>
                <a:lnTo>
                  <a:pt x="1910" y="3591"/>
                </a:lnTo>
                <a:lnTo>
                  <a:pt x="1887" y="3611"/>
                </a:lnTo>
                <a:lnTo>
                  <a:pt x="1862" y="3630"/>
                </a:lnTo>
                <a:lnTo>
                  <a:pt x="1836" y="3648"/>
                </a:lnTo>
                <a:lnTo>
                  <a:pt x="1811" y="3665"/>
                </a:lnTo>
                <a:lnTo>
                  <a:pt x="1783" y="3680"/>
                </a:lnTo>
                <a:lnTo>
                  <a:pt x="1756" y="3695"/>
                </a:lnTo>
                <a:lnTo>
                  <a:pt x="1727" y="3708"/>
                </a:lnTo>
                <a:lnTo>
                  <a:pt x="1698" y="3719"/>
                </a:lnTo>
                <a:lnTo>
                  <a:pt x="1668" y="3730"/>
                </a:lnTo>
                <a:lnTo>
                  <a:pt x="1637" y="3738"/>
                </a:lnTo>
                <a:lnTo>
                  <a:pt x="1605" y="3745"/>
                </a:lnTo>
                <a:lnTo>
                  <a:pt x="1574" y="3751"/>
                </a:lnTo>
                <a:lnTo>
                  <a:pt x="1542" y="3755"/>
                </a:lnTo>
                <a:lnTo>
                  <a:pt x="1508" y="3758"/>
                </a:lnTo>
                <a:lnTo>
                  <a:pt x="1476" y="3759"/>
                </a:lnTo>
                <a:lnTo>
                  <a:pt x="1443" y="3758"/>
                </a:lnTo>
                <a:lnTo>
                  <a:pt x="1409" y="3755"/>
                </a:lnTo>
                <a:lnTo>
                  <a:pt x="1377" y="3751"/>
                </a:lnTo>
                <a:lnTo>
                  <a:pt x="1345" y="3745"/>
                </a:lnTo>
                <a:lnTo>
                  <a:pt x="1314" y="3738"/>
                </a:lnTo>
                <a:lnTo>
                  <a:pt x="1283" y="3730"/>
                </a:lnTo>
                <a:lnTo>
                  <a:pt x="1253" y="3719"/>
                </a:lnTo>
                <a:lnTo>
                  <a:pt x="1224" y="3708"/>
                </a:lnTo>
                <a:lnTo>
                  <a:pt x="1195" y="3695"/>
                </a:lnTo>
                <a:lnTo>
                  <a:pt x="1168" y="3680"/>
                </a:lnTo>
                <a:lnTo>
                  <a:pt x="1141" y="3665"/>
                </a:lnTo>
                <a:lnTo>
                  <a:pt x="1114" y="3648"/>
                </a:lnTo>
                <a:lnTo>
                  <a:pt x="1089" y="3630"/>
                </a:lnTo>
                <a:lnTo>
                  <a:pt x="1065" y="3611"/>
                </a:lnTo>
                <a:lnTo>
                  <a:pt x="1042" y="3591"/>
                </a:lnTo>
                <a:lnTo>
                  <a:pt x="1019" y="3569"/>
                </a:lnTo>
                <a:lnTo>
                  <a:pt x="998" y="3547"/>
                </a:lnTo>
                <a:lnTo>
                  <a:pt x="977" y="3524"/>
                </a:lnTo>
                <a:lnTo>
                  <a:pt x="957" y="3500"/>
                </a:lnTo>
                <a:lnTo>
                  <a:pt x="940" y="3475"/>
                </a:lnTo>
                <a:lnTo>
                  <a:pt x="923" y="3448"/>
                </a:lnTo>
                <a:lnTo>
                  <a:pt x="908" y="3421"/>
                </a:lnTo>
                <a:lnTo>
                  <a:pt x="893" y="3394"/>
                </a:lnTo>
                <a:lnTo>
                  <a:pt x="880" y="3365"/>
                </a:lnTo>
                <a:lnTo>
                  <a:pt x="868" y="3336"/>
                </a:lnTo>
                <a:lnTo>
                  <a:pt x="858" y="3306"/>
                </a:lnTo>
                <a:lnTo>
                  <a:pt x="849" y="3275"/>
                </a:lnTo>
                <a:lnTo>
                  <a:pt x="842" y="3243"/>
                </a:lnTo>
                <a:lnTo>
                  <a:pt x="836" y="3212"/>
                </a:lnTo>
                <a:lnTo>
                  <a:pt x="831" y="3180"/>
                </a:lnTo>
                <a:lnTo>
                  <a:pt x="828" y="3146"/>
                </a:lnTo>
                <a:lnTo>
                  <a:pt x="828" y="3114"/>
                </a:lnTo>
                <a:lnTo>
                  <a:pt x="0" y="3114"/>
                </a:lnTo>
                <a:lnTo>
                  <a:pt x="2" y="3053"/>
                </a:lnTo>
                <a:lnTo>
                  <a:pt x="6" y="2992"/>
                </a:lnTo>
                <a:lnTo>
                  <a:pt x="11" y="2930"/>
                </a:lnTo>
                <a:lnTo>
                  <a:pt x="21" y="2870"/>
                </a:lnTo>
                <a:lnTo>
                  <a:pt x="31" y="2811"/>
                </a:lnTo>
                <a:lnTo>
                  <a:pt x="45" y="2753"/>
                </a:lnTo>
                <a:lnTo>
                  <a:pt x="61" y="2694"/>
                </a:lnTo>
                <a:lnTo>
                  <a:pt x="78" y="2636"/>
                </a:lnTo>
                <a:lnTo>
                  <a:pt x="99" y="2579"/>
                </a:lnTo>
                <a:lnTo>
                  <a:pt x="121" y="2523"/>
                </a:lnTo>
                <a:lnTo>
                  <a:pt x="146" y="2467"/>
                </a:lnTo>
                <a:lnTo>
                  <a:pt x="173" y="2412"/>
                </a:lnTo>
                <a:lnTo>
                  <a:pt x="202" y="2359"/>
                </a:lnTo>
                <a:lnTo>
                  <a:pt x="233" y="2305"/>
                </a:lnTo>
                <a:lnTo>
                  <a:pt x="267" y="2253"/>
                </a:lnTo>
                <a:lnTo>
                  <a:pt x="301" y="2203"/>
                </a:lnTo>
                <a:lnTo>
                  <a:pt x="339" y="2153"/>
                </a:lnTo>
                <a:lnTo>
                  <a:pt x="377" y="2103"/>
                </a:lnTo>
                <a:lnTo>
                  <a:pt x="419" y="2056"/>
                </a:lnTo>
                <a:lnTo>
                  <a:pt x="462" y="2010"/>
                </a:lnTo>
                <a:lnTo>
                  <a:pt x="507" y="1965"/>
                </a:lnTo>
                <a:lnTo>
                  <a:pt x="553" y="1922"/>
                </a:lnTo>
                <a:lnTo>
                  <a:pt x="602" y="1879"/>
                </a:lnTo>
                <a:lnTo>
                  <a:pt x="651" y="1839"/>
                </a:lnTo>
                <a:lnTo>
                  <a:pt x="703" y="1799"/>
                </a:lnTo>
                <a:lnTo>
                  <a:pt x="756" y="1761"/>
                </a:lnTo>
                <a:lnTo>
                  <a:pt x="811" y="1724"/>
                </a:lnTo>
                <a:lnTo>
                  <a:pt x="867" y="1690"/>
                </a:lnTo>
                <a:lnTo>
                  <a:pt x="925" y="1657"/>
                </a:lnTo>
                <a:lnTo>
                  <a:pt x="985" y="1626"/>
                </a:lnTo>
                <a:lnTo>
                  <a:pt x="1046" y="1596"/>
                </a:lnTo>
                <a:lnTo>
                  <a:pt x="1109" y="1570"/>
                </a:lnTo>
                <a:lnTo>
                  <a:pt x="1116" y="1528"/>
                </a:lnTo>
                <a:lnTo>
                  <a:pt x="1123" y="1486"/>
                </a:lnTo>
                <a:lnTo>
                  <a:pt x="1131" y="1446"/>
                </a:lnTo>
                <a:lnTo>
                  <a:pt x="1140" y="1406"/>
                </a:lnTo>
                <a:lnTo>
                  <a:pt x="1150" y="1365"/>
                </a:lnTo>
                <a:lnTo>
                  <a:pt x="1161" y="1326"/>
                </a:lnTo>
                <a:lnTo>
                  <a:pt x="1172" y="1287"/>
                </a:lnTo>
                <a:lnTo>
                  <a:pt x="1185" y="1247"/>
                </a:lnTo>
                <a:lnTo>
                  <a:pt x="1199" y="1209"/>
                </a:lnTo>
                <a:lnTo>
                  <a:pt x="1213" y="1170"/>
                </a:lnTo>
                <a:lnTo>
                  <a:pt x="1229" y="1133"/>
                </a:lnTo>
                <a:lnTo>
                  <a:pt x="1244" y="1095"/>
                </a:lnTo>
                <a:lnTo>
                  <a:pt x="1261" y="1058"/>
                </a:lnTo>
                <a:lnTo>
                  <a:pt x="1278" y="1022"/>
                </a:lnTo>
                <a:lnTo>
                  <a:pt x="1297" y="985"/>
                </a:lnTo>
                <a:lnTo>
                  <a:pt x="1315" y="950"/>
                </a:lnTo>
                <a:lnTo>
                  <a:pt x="1335" y="915"/>
                </a:lnTo>
                <a:lnTo>
                  <a:pt x="1356" y="880"/>
                </a:lnTo>
                <a:lnTo>
                  <a:pt x="1377" y="846"/>
                </a:lnTo>
                <a:lnTo>
                  <a:pt x="1399" y="813"/>
                </a:lnTo>
                <a:lnTo>
                  <a:pt x="1422" y="779"/>
                </a:lnTo>
                <a:lnTo>
                  <a:pt x="1445" y="747"/>
                </a:lnTo>
                <a:lnTo>
                  <a:pt x="1469" y="715"/>
                </a:lnTo>
                <a:lnTo>
                  <a:pt x="1493" y="684"/>
                </a:lnTo>
                <a:lnTo>
                  <a:pt x="1519" y="652"/>
                </a:lnTo>
                <a:lnTo>
                  <a:pt x="1545" y="621"/>
                </a:lnTo>
                <a:lnTo>
                  <a:pt x="1572" y="592"/>
                </a:lnTo>
                <a:lnTo>
                  <a:pt x="1598" y="562"/>
                </a:lnTo>
                <a:lnTo>
                  <a:pt x="1627" y="535"/>
                </a:lnTo>
                <a:lnTo>
                  <a:pt x="1655" y="506"/>
                </a:lnTo>
                <a:lnTo>
                  <a:pt x="1684" y="479"/>
                </a:lnTo>
                <a:lnTo>
                  <a:pt x="1714" y="452"/>
                </a:lnTo>
                <a:lnTo>
                  <a:pt x="1744" y="426"/>
                </a:lnTo>
                <a:lnTo>
                  <a:pt x="1775" y="401"/>
                </a:lnTo>
                <a:lnTo>
                  <a:pt x="1806" y="376"/>
                </a:lnTo>
                <a:lnTo>
                  <a:pt x="1839" y="352"/>
                </a:lnTo>
                <a:lnTo>
                  <a:pt x="1871" y="329"/>
                </a:lnTo>
                <a:lnTo>
                  <a:pt x="1905" y="306"/>
                </a:lnTo>
                <a:lnTo>
                  <a:pt x="1938" y="284"/>
                </a:lnTo>
                <a:lnTo>
                  <a:pt x="1972" y="263"/>
                </a:lnTo>
                <a:lnTo>
                  <a:pt x="2006" y="242"/>
                </a:lnTo>
                <a:lnTo>
                  <a:pt x="2042" y="223"/>
                </a:lnTo>
                <a:lnTo>
                  <a:pt x="2077" y="203"/>
                </a:lnTo>
                <a:lnTo>
                  <a:pt x="2113" y="186"/>
                </a:lnTo>
                <a:lnTo>
                  <a:pt x="2149" y="167"/>
                </a:lnTo>
                <a:lnTo>
                  <a:pt x="2186" y="151"/>
                </a:lnTo>
                <a:lnTo>
                  <a:pt x="2223" y="135"/>
                </a:lnTo>
                <a:lnTo>
                  <a:pt x="2262" y="120"/>
                </a:lnTo>
                <a:lnTo>
                  <a:pt x="2300" y="106"/>
                </a:lnTo>
                <a:lnTo>
                  <a:pt x="2338" y="92"/>
                </a:lnTo>
                <a:lnTo>
                  <a:pt x="2377" y="81"/>
                </a:lnTo>
                <a:lnTo>
                  <a:pt x="2416" y="69"/>
                </a:lnTo>
                <a:lnTo>
                  <a:pt x="2456" y="57"/>
                </a:lnTo>
                <a:lnTo>
                  <a:pt x="2496" y="48"/>
                </a:lnTo>
                <a:lnTo>
                  <a:pt x="2536" y="39"/>
                </a:lnTo>
                <a:lnTo>
                  <a:pt x="2577" y="31"/>
                </a:lnTo>
                <a:lnTo>
                  <a:pt x="2618" y="24"/>
                </a:lnTo>
                <a:lnTo>
                  <a:pt x="2660" y="17"/>
                </a:lnTo>
                <a:lnTo>
                  <a:pt x="2702" y="12"/>
                </a:lnTo>
                <a:lnTo>
                  <a:pt x="2743" y="8"/>
                </a:lnTo>
                <a:lnTo>
                  <a:pt x="2786" y="4"/>
                </a:lnTo>
                <a:lnTo>
                  <a:pt x="2829" y="2"/>
                </a:lnTo>
                <a:lnTo>
                  <a:pt x="2871" y="0"/>
                </a:lnTo>
                <a:lnTo>
                  <a:pt x="2914" y="0"/>
                </a:lnTo>
                <a:lnTo>
                  <a:pt x="2958" y="0"/>
                </a:lnTo>
                <a:lnTo>
                  <a:pt x="3001" y="2"/>
                </a:lnTo>
                <a:lnTo>
                  <a:pt x="3042" y="4"/>
                </a:lnTo>
                <a:lnTo>
                  <a:pt x="3085" y="8"/>
                </a:lnTo>
                <a:lnTo>
                  <a:pt x="3127" y="12"/>
                </a:lnTo>
                <a:lnTo>
                  <a:pt x="3169" y="17"/>
                </a:lnTo>
                <a:lnTo>
                  <a:pt x="3210" y="24"/>
                </a:lnTo>
                <a:lnTo>
                  <a:pt x="3252" y="31"/>
                </a:lnTo>
                <a:lnTo>
                  <a:pt x="3292" y="39"/>
                </a:lnTo>
                <a:lnTo>
                  <a:pt x="3332" y="48"/>
                </a:lnTo>
                <a:lnTo>
                  <a:pt x="3373" y="57"/>
                </a:lnTo>
                <a:lnTo>
                  <a:pt x="3412" y="69"/>
                </a:lnTo>
                <a:lnTo>
                  <a:pt x="3451" y="81"/>
                </a:lnTo>
                <a:lnTo>
                  <a:pt x="3491" y="92"/>
                </a:lnTo>
                <a:lnTo>
                  <a:pt x="3529" y="106"/>
                </a:lnTo>
                <a:lnTo>
                  <a:pt x="3567" y="120"/>
                </a:lnTo>
                <a:lnTo>
                  <a:pt x="3605" y="135"/>
                </a:lnTo>
                <a:lnTo>
                  <a:pt x="3642" y="151"/>
                </a:lnTo>
                <a:lnTo>
                  <a:pt x="3679" y="167"/>
                </a:lnTo>
                <a:lnTo>
                  <a:pt x="3716" y="186"/>
                </a:lnTo>
                <a:lnTo>
                  <a:pt x="3752" y="203"/>
                </a:lnTo>
                <a:lnTo>
                  <a:pt x="3788" y="223"/>
                </a:lnTo>
                <a:lnTo>
                  <a:pt x="3822" y="242"/>
                </a:lnTo>
                <a:lnTo>
                  <a:pt x="3857" y="263"/>
                </a:lnTo>
                <a:lnTo>
                  <a:pt x="3891" y="284"/>
                </a:lnTo>
                <a:lnTo>
                  <a:pt x="3925" y="306"/>
                </a:lnTo>
                <a:lnTo>
                  <a:pt x="3957" y="329"/>
                </a:lnTo>
                <a:lnTo>
                  <a:pt x="3990" y="352"/>
                </a:lnTo>
                <a:lnTo>
                  <a:pt x="4022" y="376"/>
                </a:lnTo>
                <a:lnTo>
                  <a:pt x="4053" y="401"/>
                </a:lnTo>
                <a:lnTo>
                  <a:pt x="4084" y="426"/>
                </a:lnTo>
                <a:lnTo>
                  <a:pt x="4114" y="452"/>
                </a:lnTo>
                <a:lnTo>
                  <a:pt x="4144" y="479"/>
                </a:lnTo>
                <a:lnTo>
                  <a:pt x="4173" y="506"/>
                </a:lnTo>
                <a:lnTo>
                  <a:pt x="4202" y="535"/>
                </a:lnTo>
                <a:lnTo>
                  <a:pt x="4230" y="562"/>
                </a:lnTo>
                <a:lnTo>
                  <a:pt x="4258" y="592"/>
                </a:lnTo>
                <a:lnTo>
                  <a:pt x="4284" y="621"/>
                </a:lnTo>
                <a:lnTo>
                  <a:pt x="4310" y="652"/>
                </a:lnTo>
                <a:lnTo>
                  <a:pt x="4335" y="684"/>
                </a:lnTo>
                <a:lnTo>
                  <a:pt x="4360" y="715"/>
                </a:lnTo>
                <a:lnTo>
                  <a:pt x="4384" y="747"/>
                </a:lnTo>
                <a:lnTo>
                  <a:pt x="4407" y="779"/>
                </a:lnTo>
                <a:lnTo>
                  <a:pt x="4430" y="813"/>
                </a:lnTo>
                <a:lnTo>
                  <a:pt x="4452" y="846"/>
                </a:lnTo>
                <a:lnTo>
                  <a:pt x="4473" y="880"/>
                </a:lnTo>
                <a:lnTo>
                  <a:pt x="4493" y="915"/>
                </a:lnTo>
                <a:lnTo>
                  <a:pt x="4513" y="950"/>
                </a:lnTo>
                <a:lnTo>
                  <a:pt x="4533" y="985"/>
                </a:lnTo>
                <a:lnTo>
                  <a:pt x="4550" y="1022"/>
                </a:lnTo>
                <a:lnTo>
                  <a:pt x="4568" y="1058"/>
                </a:lnTo>
                <a:lnTo>
                  <a:pt x="4585" y="1095"/>
                </a:lnTo>
                <a:lnTo>
                  <a:pt x="4601" y="1133"/>
                </a:lnTo>
                <a:lnTo>
                  <a:pt x="4616" y="1170"/>
                </a:lnTo>
                <a:lnTo>
                  <a:pt x="4630" y="1209"/>
                </a:lnTo>
                <a:lnTo>
                  <a:pt x="4643" y="1247"/>
                </a:lnTo>
                <a:lnTo>
                  <a:pt x="4656" y="1287"/>
                </a:lnTo>
                <a:lnTo>
                  <a:pt x="4668" y="1326"/>
                </a:lnTo>
                <a:lnTo>
                  <a:pt x="4678" y="1365"/>
                </a:lnTo>
                <a:lnTo>
                  <a:pt x="4689" y="1406"/>
                </a:lnTo>
                <a:lnTo>
                  <a:pt x="4698" y="1446"/>
                </a:lnTo>
                <a:lnTo>
                  <a:pt x="4706" y="1486"/>
                </a:lnTo>
                <a:lnTo>
                  <a:pt x="4714" y="1528"/>
                </a:lnTo>
                <a:lnTo>
                  <a:pt x="4720" y="1570"/>
                </a:lnTo>
                <a:lnTo>
                  <a:pt x="4782" y="1596"/>
                </a:lnTo>
                <a:lnTo>
                  <a:pt x="4843" y="1626"/>
                </a:lnTo>
                <a:lnTo>
                  <a:pt x="4903" y="1657"/>
                </a:lnTo>
                <a:lnTo>
                  <a:pt x="4961" y="1690"/>
                </a:lnTo>
                <a:lnTo>
                  <a:pt x="5018" y="1724"/>
                </a:lnTo>
                <a:lnTo>
                  <a:pt x="5073" y="1761"/>
                </a:lnTo>
                <a:lnTo>
                  <a:pt x="5126" y="1799"/>
                </a:lnTo>
                <a:lnTo>
                  <a:pt x="5177" y="1839"/>
                </a:lnTo>
                <a:lnTo>
                  <a:pt x="5228" y="1879"/>
                </a:lnTo>
                <a:lnTo>
                  <a:pt x="5275" y="1922"/>
                </a:lnTo>
                <a:lnTo>
                  <a:pt x="5323" y="1965"/>
                </a:lnTo>
                <a:lnTo>
                  <a:pt x="5367" y="2010"/>
                </a:lnTo>
                <a:lnTo>
                  <a:pt x="5411" y="2056"/>
                </a:lnTo>
                <a:lnTo>
                  <a:pt x="5451" y="2103"/>
                </a:lnTo>
                <a:lnTo>
                  <a:pt x="5490" y="2153"/>
                </a:lnTo>
                <a:lnTo>
                  <a:pt x="5527" y="2203"/>
                </a:lnTo>
                <a:lnTo>
                  <a:pt x="5562" y="2253"/>
                </a:lnTo>
                <a:lnTo>
                  <a:pt x="5595" y="2305"/>
                </a:lnTo>
                <a:lnTo>
                  <a:pt x="5627" y="2359"/>
                </a:lnTo>
                <a:lnTo>
                  <a:pt x="5655" y="2412"/>
                </a:lnTo>
                <a:lnTo>
                  <a:pt x="5682" y="2467"/>
                </a:lnTo>
                <a:lnTo>
                  <a:pt x="5707" y="2523"/>
                </a:lnTo>
                <a:lnTo>
                  <a:pt x="5729" y="2579"/>
                </a:lnTo>
                <a:lnTo>
                  <a:pt x="5750" y="2636"/>
                </a:lnTo>
                <a:lnTo>
                  <a:pt x="5769" y="2694"/>
                </a:lnTo>
                <a:lnTo>
                  <a:pt x="5784" y="2753"/>
                </a:lnTo>
                <a:lnTo>
                  <a:pt x="5797" y="2811"/>
                </a:lnTo>
                <a:lnTo>
                  <a:pt x="5809" y="2870"/>
                </a:lnTo>
                <a:lnTo>
                  <a:pt x="5817" y="2930"/>
                </a:lnTo>
                <a:lnTo>
                  <a:pt x="5824" y="2992"/>
                </a:lnTo>
                <a:lnTo>
                  <a:pt x="5828" y="3053"/>
                </a:lnTo>
                <a:lnTo>
                  <a:pt x="5829" y="3114"/>
                </a:lnTo>
                <a:close/>
                <a:moveTo>
                  <a:pt x="2660" y="640"/>
                </a:moveTo>
                <a:lnTo>
                  <a:pt x="2660" y="640"/>
                </a:lnTo>
                <a:lnTo>
                  <a:pt x="2652" y="642"/>
                </a:lnTo>
                <a:lnTo>
                  <a:pt x="2629" y="647"/>
                </a:lnTo>
                <a:lnTo>
                  <a:pt x="2592" y="655"/>
                </a:lnTo>
                <a:lnTo>
                  <a:pt x="2543" y="669"/>
                </a:lnTo>
                <a:lnTo>
                  <a:pt x="2517" y="678"/>
                </a:lnTo>
                <a:lnTo>
                  <a:pt x="2487" y="688"/>
                </a:lnTo>
                <a:lnTo>
                  <a:pt x="2456" y="701"/>
                </a:lnTo>
                <a:lnTo>
                  <a:pt x="2422" y="715"/>
                </a:lnTo>
                <a:lnTo>
                  <a:pt x="2387" y="731"/>
                </a:lnTo>
                <a:lnTo>
                  <a:pt x="2352" y="748"/>
                </a:lnTo>
                <a:lnTo>
                  <a:pt x="2316" y="769"/>
                </a:lnTo>
                <a:lnTo>
                  <a:pt x="2279" y="791"/>
                </a:lnTo>
                <a:lnTo>
                  <a:pt x="2241" y="816"/>
                </a:lnTo>
                <a:lnTo>
                  <a:pt x="2204" y="843"/>
                </a:lnTo>
                <a:lnTo>
                  <a:pt x="2167" y="873"/>
                </a:lnTo>
                <a:lnTo>
                  <a:pt x="2130" y="905"/>
                </a:lnTo>
                <a:lnTo>
                  <a:pt x="2093" y="940"/>
                </a:lnTo>
                <a:lnTo>
                  <a:pt x="2076" y="960"/>
                </a:lnTo>
                <a:lnTo>
                  <a:pt x="2057" y="978"/>
                </a:lnTo>
                <a:lnTo>
                  <a:pt x="2040" y="999"/>
                </a:lnTo>
                <a:lnTo>
                  <a:pt x="2024" y="1020"/>
                </a:lnTo>
                <a:lnTo>
                  <a:pt x="2006" y="1042"/>
                </a:lnTo>
                <a:lnTo>
                  <a:pt x="1990" y="1064"/>
                </a:lnTo>
                <a:lnTo>
                  <a:pt x="1974" y="1087"/>
                </a:lnTo>
                <a:lnTo>
                  <a:pt x="1959" y="1111"/>
                </a:lnTo>
                <a:lnTo>
                  <a:pt x="1944" y="1136"/>
                </a:lnTo>
                <a:lnTo>
                  <a:pt x="1929" y="1162"/>
                </a:lnTo>
                <a:lnTo>
                  <a:pt x="1915" y="1188"/>
                </a:lnTo>
                <a:lnTo>
                  <a:pt x="1902" y="1216"/>
                </a:lnTo>
                <a:lnTo>
                  <a:pt x="1890" y="1244"/>
                </a:lnTo>
                <a:lnTo>
                  <a:pt x="1877" y="1274"/>
                </a:lnTo>
                <a:lnTo>
                  <a:pt x="1865" y="1304"/>
                </a:lnTo>
                <a:lnTo>
                  <a:pt x="1855" y="1335"/>
                </a:lnTo>
                <a:lnTo>
                  <a:pt x="1845" y="1367"/>
                </a:lnTo>
                <a:lnTo>
                  <a:pt x="1835" y="1400"/>
                </a:lnTo>
                <a:lnTo>
                  <a:pt x="1826" y="1433"/>
                </a:lnTo>
                <a:lnTo>
                  <a:pt x="1818" y="1469"/>
                </a:lnTo>
                <a:lnTo>
                  <a:pt x="1811" y="1505"/>
                </a:lnTo>
                <a:lnTo>
                  <a:pt x="1805" y="1542"/>
                </a:lnTo>
                <a:lnTo>
                  <a:pt x="2660" y="1542"/>
                </a:lnTo>
                <a:lnTo>
                  <a:pt x="2660" y="640"/>
                </a:lnTo>
                <a:close/>
                <a:moveTo>
                  <a:pt x="3171" y="1542"/>
                </a:moveTo>
                <a:lnTo>
                  <a:pt x="4027" y="1542"/>
                </a:lnTo>
                <a:lnTo>
                  <a:pt x="4020" y="1505"/>
                </a:lnTo>
                <a:lnTo>
                  <a:pt x="4013" y="1469"/>
                </a:lnTo>
                <a:lnTo>
                  <a:pt x="4005" y="1433"/>
                </a:lnTo>
                <a:lnTo>
                  <a:pt x="3997" y="1400"/>
                </a:lnTo>
                <a:lnTo>
                  <a:pt x="3987" y="1367"/>
                </a:lnTo>
                <a:lnTo>
                  <a:pt x="3977" y="1335"/>
                </a:lnTo>
                <a:lnTo>
                  <a:pt x="3965" y="1304"/>
                </a:lnTo>
                <a:lnTo>
                  <a:pt x="3954" y="1274"/>
                </a:lnTo>
                <a:lnTo>
                  <a:pt x="3942" y="1244"/>
                </a:lnTo>
                <a:lnTo>
                  <a:pt x="3930" y="1216"/>
                </a:lnTo>
                <a:lnTo>
                  <a:pt x="3916" y="1188"/>
                </a:lnTo>
                <a:lnTo>
                  <a:pt x="3902" y="1162"/>
                </a:lnTo>
                <a:lnTo>
                  <a:pt x="3887" y="1136"/>
                </a:lnTo>
                <a:lnTo>
                  <a:pt x="3872" y="1111"/>
                </a:lnTo>
                <a:lnTo>
                  <a:pt x="3857" y="1087"/>
                </a:lnTo>
                <a:lnTo>
                  <a:pt x="3841" y="1064"/>
                </a:lnTo>
                <a:lnTo>
                  <a:pt x="3824" y="1042"/>
                </a:lnTo>
                <a:lnTo>
                  <a:pt x="3808" y="1020"/>
                </a:lnTo>
                <a:lnTo>
                  <a:pt x="3791" y="999"/>
                </a:lnTo>
                <a:lnTo>
                  <a:pt x="3774" y="978"/>
                </a:lnTo>
                <a:lnTo>
                  <a:pt x="3756" y="960"/>
                </a:lnTo>
                <a:lnTo>
                  <a:pt x="3738" y="940"/>
                </a:lnTo>
                <a:lnTo>
                  <a:pt x="3702" y="905"/>
                </a:lnTo>
                <a:lnTo>
                  <a:pt x="3665" y="873"/>
                </a:lnTo>
                <a:lnTo>
                  <a:pt x="3627" y="843"/>
                </a:lnTo>
                <a:lnTo>
                  <a:pt x="3590" y="816"/>
                </a:lnTo>
                <a:lnTo>
                  <a:pt x="3553" y="791"/>
                </a:lnTo>
                <a:lnTo>
                  <a:pt x="3516" y="769"/>
                </a:lnTo>
                <a:lnTo>
                  <a:pt x="3479" y="748"/>
                </a:lnTo>
                <a:lnTo>
                  <a:pt x="3443" y="731"/>
                </a:lnTo>
                <a:lnTo>
                  <a:pt x="3410" y="715"/>
                </a:lnTo>
                <a:lnTo>
                  <a:pt x="3376" y="701"/>
                </a:lnTo>
                <a:lnTo>
                  <a:pt x="3345" y="688"/>
                </a:lnTo>
                <a:lnTo>
                  <a:pt x="3315" y="678"/>
                </a:lnTo>
                <a:lnTo>
                  <a:pt x="3287" y="669"/>
                </a:lnTo>
                <a:lnTo>
                  <a:pt x="3239" y="655"/>
                </a:lnTo>
                <a:lnTo>
                  <a:pt x="3203" y="647"/>
                </a:lnTo>
                <a:lnTo>
                  <a:pt x="3179" y="642"/>
                </a:lnTo>
                <a:lnTo>
                  <a:pt x="3171" y="640"/>
                </a:lnTo>
                <a:lnTo>
                  <a:pt x="3171" y="1542"/>
                </a:lnTo>
                <a:close/>
              </a:path>
            </a:pathLst>
          </a:custGeom>
          <a:solidFill>
            <a:srgbClr val="FFFFFF"/>
          </a:solidFill>
          <a:ln>
            <a:noFill/>
          </a:ln>
        </p:spPr>
        <p:txBody>
          <a:bodyPr/>
          <a:lstStyle/>
          <a:p>
            <a:endParaRPr lang="zh-CN" altLang="en-US"/>
          </a:p>
        </p:txBody>
      </p:sp>
      <p:sp>
        <p:nvSpPr>
          <p:cNvPr id="33" name="Freeform 522"/>
          <p:cNvSpPr>
            <a:spLocks noEditPoints="1"/>
          </p:cNvSpPr>
          <p:nvPr/>
        </p:nvSpPr>
        <p:spPr bwMode="auto">
          <a:xfrm>
            <a:off x="3732018" y="4160333"/>
            <a:ext cx="569955" cy="569955"/>
          </a:xfrm>
          <a:custGeom>
            <a:avLst/>
            <a:gdLst>
              <a:gd name="T0" fmla="*/ 42 w 50"/>
              <a:gd name="T1" fmla="*/ 7 h 50"/>
              <a:gd name="T2" fmla="*/ 42 w 50"/>
              <a:gd name="T3" fmla="*/ 42 h 50"/>
              <a:gd name="T4" fmla="*/ 7 w 50"/>
              <a:gd name="T5" fmla="*/ 42 h 50"/>
              <a:gd name="T6" fmla="*/ 7 w 50"/>
              <a:gd name="T7" fmla="*/ 7 h 50"/>
              <a:gd name="T8" fmla="*/ 24 w 50"/>
              <a:gd name="T9" fmla="*/ 46 h 50"/>
              <a:gd name="T10" fmla="*/ 24 w 50"/>
              <a:gd name="T11" fmla="*/ 38 h 50"/>
              <a:gd name="T12" fmla="*/ 16 w 50"/>
              <a:gd name="T13" fmla="*/ 39 h 50"/>
              <a:gd name="T14" fmla="*/ 21 w 50"/>
              <a:gd name="T15" fmla="*/ 46 h 50"/>
              <a:gd name="T16" fmla="*/ 40 w 50"/>
              <a:gd name="T17" fmla="*/ 10 h 50"/>
              <a:gd name="T18" fmla="*/ 39 w 50"/>
              <a:gd name="T19" fmla="*/ 9 h 50"/>
              <a:gd name="T20" fmla="*/ 39 w 50"/>
              <a:gd name="T21" fmla="*/ 24 h 50"/>
              <a:gd name="T22" fmla="*/ 40 w 50"/>
              <a:gd name="T23" fmla="*/ 10 h 50"/>
              <a:gd name="T24" fmla="*/ 37 w 50"/>
              <a:gd name="T25" fmla="*/ 8 h 50"/>
              <a:gd name="T26" fmla="*/ 35 w 50"/>
              <a:gd name="T27" fmla="*/ 8 h 50"/>
              <a:gd name="T28" fmla="*/ 37 w 50"/>
              <a:gd name="T29" fmla="*/ 8 h 50"/>
              <a:gd name="T30" fmla="*/ 28 w 50"/>
              <a:gd name="T31" fmla="*/ 4 h 50"/>
              <a:gd name="T32" fmla="*/ 26 w 50"/>
              <a:gd name="T33" fmla="*/ 12 h 50"/>
              <a:gd name="T34" fmla="*/ 33 w 50"/>
              <a:gd name="T35" fmla="*/ 10 h 50"/>
              <a:gd name="T36" fmla="*/ 28 w 50"/>
              <a:gd name="T37" fmla="*/ 4 h 50"/>
              <a:gd name="T38" fmla="*/ 24 w 50"/>
              <a:gd name="T39" fmla="*/ 4 h 50"/>
              <a:gd name="T40" fmla="*/ 17 w 50"/>
              <a:gd name="T41" fmla="*/ 9 h 50"/>
              <a:gd name="T42" fmla="*/ 17 w 50"/>
              <a:gd name="T43" fmla="*/ 10 h 50"/>
              <a:gd name="T44" fmla="*/ 24 w 50"/>
              <a:gd name="T45" fmla="*/ 4 h 50"/>
              <a:gd name="T46" fmla="*/ 17 w 50"/>
              <a:gd name="T47" fmla="*/ 5 h 50"/>
              <a:gd name="T48" fmla="*/ 14 w 50"/>
              <a:gd name="T49" fmla="*/ 9 h 50"/>
              <a:gd name="T50" fmla="*/ 17 w 50"/>
              <a:gd name="T51" fmla="*/ 5 h 50"/>
              <a:gd name="T52" fmla="*/ 10 w 50"/>
              <a:gd name="T53" fmla="*/ 9 h 50"/>
              <a:gd name="T54" fmla="*/ 4 w 50"/>
              <a:gd name="T55" fmla="*/ 24 h 50"/>
              <a:gd name="T56" fmla="*/ 13 w 50"/>
              <a:gd name="T57" fmla="*/ 11 h 50"/>
              <a:gd name="T58" fmla="*/ 4 w 50"/>
              <a:gd name="T59" fmla="*/ 26 h 50"/>
              <a:gd name="T60" fmla="*/ 10 w 50"/>
              <a:gd name="T61" fmla="*/ 40 h 50"/>
              <a:gd name="T62" fmla="*/ 13 w 50"/>
              <a:gd name="T63" fmla="*/ 38 h 50"/>
              <a:gd name="T64" fmla="*/ 4 w 50"/>
              <a:gd name="T65" fmla="*/ 26 h 50"/>
              <a:gd name="T66" fmla="*/ 12 w 50"/>
              <a:gd name="T67" fmla="*/ 42 h 50"/>
              <a:gd name="T68" fmla="*/ 15 w 50"/>
              <a:gd name="T69" fmla="*/ 42 h 50"/>
              <a:gd name="T70" fmla="*/ 12 w 50"/>
              <a:gd name="T71" fmla="*/ 42 h 50"/>
              <a:gd name="T72" fmla="*/ 26 w 50"/>
              <a:gd name="T73" fmla="*/ 46 h 50"/>
              <a:gd name="T74" fmla="*/ 33 w 50"/>
              <a:gd name="T75" fmla="*/ 40 h 50"/>
              <a:gd name="T76" fmla="*/ 32 w 50"/>
              <a:gd name="T77" fmla="*/ 39 h 50"/>
              <a:gd name="T78" fmla="*/ 26 w 50"/>
              <a:gd name="T79" fmla="*/ 46 h 50"/>
              <a:gd name="T80" fmla="*/ 33 w 50"/>
              <a:gd name="T81" fmla="*/ 44 h 50"/>
              <a:gd name="T82" fmla="*/ 35 w 50"/>
              <a:gd name="T83" fmla="*/ 40 h 50"/>
              <a:gd name="T84" fmla="*/ 33 w 50"/>
              <a:gd name="T85" fmla="*/ 44 h 50"/>
              <a:gd name="T86" fmla="*/ 39 w 50"/>
              <a:gd name="T87" fmla="*/ 40 h 50"/>
              <a:gd name="T88" fmla="*/ 46 w 50"/>
              <a:gd name="T89" fmla="*/ 26 h 50"/>
              <a:gd name="T90" fmla="*/ 36 w 50"/>
              <a:gd name="T91" fmla="*/ 38 h 50"/>
              <a:gd name="T92" fmla="*/ 34 w 50"/>
              <a:gd name="T93" fmla="*/ 12 h 50"/>
              <a:gd name="T94" fmla="*/ 33 w 50"/>
              <a:gd name="T95" fmla="*/ 13 h 50"/>
              <a:gd name="T96" fmla="*/ 26 w 50"/>
              <a:gd name="T97" fmla="*/ 24 h 50"/>
              <a:gd name="T98" fmla="*/ 34 w 50"/>
              <a:gd name="T99" fmla="*/ 12 h 50"/>
              <a:gd name="T100" fmla="*/ 24 w 50"/>
              <a:gd name="T101" fmla="*/ 14 h 50"/>
              <a:gd name="T102" fmla="*/ 15 w 50"/>
              <a:gd name="T103" fmla="*/ 12 h 50"/>
              <a:gd name="T104" fmla="*/ 24 w 50"/>
              <a:gd name="T105" fmla="*/ 24 h 50"/>
              <a:gd name="T106" fmla="*/ 24 w 50"/>
              <a:gd name="T107" fmla="*/ 35 h 50"/>
              <a:gd name="T108" fmla="*/ 24 w 50"/>
              <a:gd name="T109" fmla="*/ 26 h 50"/>
              <a:gd name="T110" fmla="*/ 15 w 50"/>
              <a:gd name="T111" fmla="*/ 37 h 50"/>
              <a:gd name="T112" fmla="*/ 24 w 50"/>
              <a:gd name="T113" fmla="*/ 35 h 50"/>
              <a:gd name="T114" fmla="*/ 26 w 50"/>
              <a:gd name="T115" fmla="*/ 35 h 50"/>
              <a:gd name="T116" fmla="*/ 34 w 50"/>
              <a:gd name="T117" fmla="*/ 37 h 50"/>
              <a:gd name="T118" fmla="*/ 26 w 50"/>
              <a:gd name="T119"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0">
                <a:moveTo>
                  <a:pt x="25" y="0"/>
                </a:moveTo>
                <a:cubicBezTo>
                  <a:pt x="32" y="0"/>
                  <a:pt x="38" y="3"/>
                  <a:pt x="42" y="7"/>
                </a:cubicBezTo>
                <a:cubicBezTo>
                  <a:pt x="47" y="12"/>
                  <a:pt x="50" y="18"/>
                  <a:pt x="50" y="25"/>
                </a:cubicBezTo>
                <a:cubicBezTo>
                  <a:pt x="50" y="32"/>
                  <a:pt x="47" y="38"/>
                  <a:pt x="42" y="42"/>
                </a:cubicBezTo>
                <a:cubicBezTo>
                  <a:pt x="38" y="47"/>
                  <a:pt x="32" y="50"/>
                  <a:pt x="25" y="50"/>
                </a:cubicBezTo>
                <a:cubicBezTo>
                  <a:pt x="18" y="50"/>
                  <a:pt x="12" y="47"/>
                  <a:pt x="7" y="42"/>
                </a:cubicBezTo>
                <a:cubicBezTo>
                  <a:pt x="3" y="38"/>
                  <a:pt x="0" y="32"/>
                  <a:pt x="0" y="25"/>
                </a:cubicBezTo>
                <a:cubicBezTo>
                  <a:pt x="0" y="18"/>
                  <a:pt x="3" y="12"/>
                  <a:pt x="7" y="7"/>
                </a:cubicBezTo>
                <a:cubicBezTo>
                  <a:pt x="12" y="3"/>
                  <a:pt x="18" y="0"/>
                  <a:pt x="25" y="0"/>
                </a:cubicBezTo>
                <a:close/>
                <a:moveTo>
                  <a:pt x="24" y="46"/>
                </a:moveTo>
                <a:cubicBezTo>
                  <a:pt x="24" y="46"/>
                  <a:pt x="24" y="46"/>
                  <a:pt x="24" y="46"/>
                </a:cubicBezTo>
                <a:cubicBezTo>
                  <a:pt x="24" y="38"/>
                  <a:pt x="24" y="38"/>
                  <a:pt x="24" y="38"/>
                </a:cubicBezTo>
                <a:cubicBezTo>
                  <a:pt x="21" y="38"/>
                  <a:pt x="19" y="38"/>
                  <a:pt x="17" y="39"/>
                </a:cubicBezTo>
                <a:cubicBezTo>
                  <a:pt x="17" y="39"/>
                  <a:pt x="17" y="39"/>
                  <a:pt x="16" y="39"/>
                </a:cubicBezTo>
                <a:cubicBezTo>
                  <a:pt x="17" y="40"/>
                  <a:pt x="17" y="40"/>
                  <a:pt x="17" y="40"/>
                </a:cubicBezTo>
                <a:cubicBezTo>
                  <a:pt x="18" y="43"/>
                  <a:pt x="20" y="44"/>
                  <a:pt x="21" y="46"/>
                </a:cubicBezTo>
                <a:cubicBezTo>
                  <a:pt x="22" y="46"/>
                  <a:pt x="23" y="46"/>
                  <a:pt x="24" y="46"/>
                </a:cubicBezTo>
                <a:close/>
                <a:moveTo>
                  <a:pt x="40" y="10"/>
                </a:moveTo>
                <a:cubicBezTo>
                  <a:pt x="40" y="10"/>
                  <a:pt x="40" y="10"/>
                  <a:pt x="40" y="10"/>
                </a:cubicBezTo>
                <a:cubicBezTo>
                  <a:pt x="40" y="10"/>
                  <a:pt x="39" y="10"/>
                  <a:pt x="39" y="9"/>
                </a:cubicBezTo>
                <a:cubicBezTo>
                  <a:pt x="38" y="10"/>
                  <a:pt x="37" y="11"/>
                  <a:pt x="36" y="11"/>
                </a:cubicBezTo>
                <a:cubicBezTo>
                  <a:pt x="38" y="15"/>
                  <a:pt x="38" y="19"/>
                  <a:pt x="39" y="24"/>
                </a:cubicBezTo>
                <a:cubicBezTo>
                  <a:pt x="46" y="24"/>
                  <a:pt x="46" y="24"/>
                  <a:pt x="46" y="24"/>
                </a:cubicBezTo>
                <a:cubicBezTo>
                  <a:pt x="46" y="18"/>
                  <a:pt x="43" y="13"/>
                  <a:pt x="40" y="10"/>
                </a:cubicBezTo>
                <a:close/>
                <a:moveTo>
                  <a:pt x="37" y="8"/>
                </a:moveTo>
                <a:cubicBezTo>
                  <a:pt x="37" y="8"/>
                  <a:pt x="37" y="8"/>
                  <a:pt x="37" y="8"/>
                </a:cubicBezTo>
                <a:cubicBezTo>
                  <a:pt x="36" y="7"/>
                  <a:pt x="35" y="6"/>
                  <a:pt x="33" y="5"/>
                </a:cubicBezTo>
                <a:cubicBezTo>
                  <a:pt x="34" y="6"/>
                  <a:pt x="34" y="7"/>
                  <a:pt x="35" y="8"/>
                </a:cubicBezTo>
                <a:cubicBezTo>
                  <a:pt x="35" y="8"/>
                  <a:pt x="35" y="9"/>
                  <a:pt x="35" y="9"/>
                </a:cubicBezTo>
                <a:cubicBezTo>
                  <a:pt x="36" y="9"/>
                  <a:pt x="37" y="8"/>
                  <a:pt x="37" y="8"/>
                </a:cubicBezTo>
                <a:close/>
                <a:moveTo>
                  <a:pt x="28" y="4"/>
                </a:moveTo>
                <a:cubicBezTo>
                  <a:pt x="28" y="4"/>
                  <a:pt x="28" y="4"/>
                  <a:pt x="28" y="4"/>
                </a:cubicBezTo>
                <a:cubicBezTo>
                  <a:pt x="28" y="4"/>
                  <a:pt x="27" y="4"/>
                  <a:pt x="26" y="4"/>
                </a:cubicBezTo>
                <a:cubicBezTo>
                  <a:pt x="26" y="12"/>
                  <a:pt x="26" y="12"/>
                  <a:pt x="26" y="12"/>
                </a:cubicBezTo>
                <a:cubicBezTo>
                  <a:pt x="28" y="12"/>
                  <a:pt x="30" y="11"/>
                  <a:pt x="32" y="10"/>
                </a:cubicBezTo>
                <a:cubicBezTo>
                  <a:pt x="33" y="10"/>
                  <a:pt x="33" y="10"/>
                  <a:pt x="33" y="10"/>
                </a:cubicBezTo>
                <a:cubicBezTo>
                  <a:pt x="33" y="10"/>
                  <a:pt x="33" y="9"/>
                  <a:pt x="33" y="9"/>
                </a:cubicBezTo>
                <a:cubicBezTo>
                  <a:pt x="31" y="7"/>
                  <a:pt x="30" y="5"/>
                  <a:pt x="28" y="4"/>
                </a:cubicBezTo>
                <a:close/>
                <a:moveTo>
                  <a:pt x="24" y="4"/>
                </a:moveTo>
                <a:cubicBezTo>
                  <a:pt x="24" y="4"/>
                  <a:pt x="24" y="4"/>
                  <a:pt x="24" y="4"/>
                </a:cubicBezTo>
                <a:cubicBezTo>
                  <a:pt x="23" y="4"/>
                  <a:pt x="22" y="4"/>
                  <a:pt x="21" y="4"/>
                </a:cubicBezTo>
                <a:cubicBezTo>
                  <a:pt x="20" y="5"/>
                  <a:pt x="18" y="7"/>
                  <a:pt x="17" y="9"/>
                </a:cubicBezTo>
                <a:cubicBezTo>
                  <a:pt x="17" y="9"/>
                  <a:pt x="17" y="10"/>
                  <a:pt x="16" y="10"/>
                </a:cubicBezTo>
                <a:cubicBezTo>
                  <a:pt x="17" y="10"/>
                  <a:pt x="17" y="10"/>
                  <a:pt x="17" y="10"/>
                </a:cubicBezTo>
                <a:cubicBezTo>
                  <a:pt x="19" y="11"/>
                  <a:pt x="21" y="12"/>
                  <a:pt x="24" y="12"/>
                </a:cubicBezTo>
                <a:cubicBezTo>
                  <a:pt x="24" y="4"/>
                  <a:pt x="24" y="4"/>
                  <a:pt x="24" y="4"/>
                </a:cubicBezTo>
                <a:close/>
                <a:moveTo>
                  <a:pt x="17" y="5"/>
                </a:moveTo>
                <a:cubicBezTo>
                  <a:pt x="17" y="5"/>
                  <a:pt x="17" y="5"/>
                  <a:pt x="17" y="5"/>
                </a:cubicBezTo>
                <a:cubicBezTo>
                  <a:pt x="15" y="6"/>
                  <a:pt x="14" y="7"/>
                  <a:pt x="12" y="8"/>
                </a:cubicBezTo>
                <a:cubicBezTo>
                  <a:pt x="13" y="8"/>
                  <a:pt x="14" y="9"/>
                  <a:pt x="14" y="9"/>
                </a:cubicBezTo>
                <a:cubicBezTo>
                  <a:pt x="14" y="9"/>
                  <a:pt x="15" y="8"/>
                  <a:pt x="15" y="8"/>
                </a:cubicBezTo>
                <a:cubicBezTo>
                  <a:pt x="15" y="7"/>
                  <a:pt x="16" y="6"/>
                  <a:pt x="17" y="5"/>
                </a:cubicBezTo>
                <a:close/>
                <a:moveTo>
                  <a:pt x="10" y="9"/>
                </a:moveTo>
                <a:cubicBezTo>
                  <a:pt x="10" y="9"/>
                  <a:pt x="10" y="9"/>
                  <a:pt x="10" y="9"/>
                </a:cubicBezTo>
                <a:cubicBezTo>
                  <a:pt x="10" y="10"/>
                  <a:pt x="10" y="10"/>
                  <a:pt x="10" y="10"/>
                </a:cubicBezTo>
                <a:cubicBezTo>
                  <a:pt x="6" y="13"/>
                  <a:pt x="4" y="18"/>
                  <a:pt x="4" y="24"/>
                </a:cubicBezTo>
                <a:cubicBezTo>
                  <a:pt x="11" y="24"/>
                  <a:pt x="11" y="24"/>
                  <a:pt x="11" y="24"/>
                </a:cubicBezTo>
                <a:cubicBezTo>
                  <a:pt x="11" y="19"/>
                  <a:pt x="12" y="15"/>
                  <a:pt x="13" y="11"/>
                </a:cubicBezTo>
                <a:cubicBezTo>
                  <a:pt x="12" y="11"/>
                  <a:pt x="11" y="10"/>
                  <a:pt x="10" y="9"/>
                </a:cubicBezTo>
                <a:close/>
                <a:moveTo>
                  <a:pt x="4" y="26"/>
                </a:moveTo>
                <a:cubicBezTo>
                  <a:pt x="4" y="26"/>
                  <a:pt x="4" y="26"/>
                  <a:pt x="4" y="26"/>
                </a:cubicBezTo>
                <a:cubicBezTo>
                  <a:pt x="4" y="31"/>
                  <a:pt x="6" y="36"/>
                  <a:pt x="10" y="40"/>
                </a:cubicBezTo>
                <a:cubicBezTo>
                  <a:pt x="10" y="40"/>
                  <a:pt x="10" y="40"/>
                  <a:pt x="10" y="40"/>
                </a:cubicBezTo>
                <a:cubicBezTo>
                  <a:pt x="11" y="39"/>
                  <a:pt x="12" y="39"/>
                  <a:pt x="13" y="38"/>
                </a:cubicBezTo>
                <a:cubicBezTo>
                  <a:pt x="12" y="35"/>
                  <a:pt x="11" y="30"/>
                  <a:pt x="11" y="26"/>
                </a:cubicBezTo>
                <a:cubicBezTo>
                  <a:pt x="4" y="26"/>
                  <a:pt x="4" y="26"/>
                  <a:pt x="4" y="26"/>
                </a:cubicBezTo>
                <a:close/>
                <a:moveTo>
                  <a:pt x="12" y="42"/>
                </a:moveTo>
                <a:cubicBezTo>
                  <a:pt x="12" y="42"/>
                  <a:pt x="12" y="42"/>
                  <a:pt x="12" y="42"/>
                </a:cubicBezTo>
                <a:cubicBezTo>
                  <a:pt x="14" y="43"/>
                  <a:pt x="15" y="43"/>
                  <a:pt x="17" y="44"/>
                </a:cubicBezTo>
                <a:cubicBezTo>
                  <a:pt x="16" y="43"/>
                  <a:pt x="15" y="42"/>
                  <a:pt x="15" y="42"/>
                </a:cubicBezTo>
                <a:cubicBezTo>
                  <a:pt x="15" y="41"/>
                  <a:pt x="14" y="41"/>
                  <a:pt x="14" y="40"/>
                </a:cubicBezTo>
                <a:cubicBezTo>
                  <a:pt x="14" y="41"/>
                  <a:pt x="13" y="41"/>
                  <a:pt x="12" y="42"/>
                </a:cubicBezTo>
                <a:close/>
                <a:moveTo>
                  <a:pt x="26" y="46"/>
                </a:moveTo>
                <a:cubicBezTo>
                  <a:pt x="26" y="46"/>
                  <a:pt x="26" y="46"/>
                  <a:pt x="26" y="46"/>
                </a:cubicBezTo>
                <a:cubicBezTo>
                  <a:pt x="27" y="46"/>
                  <a:pt x="28" y="46"/>
                  <a:pt x="28" y="46"/>
                </a:cubicBezTo>
                <a:cubicBezTo>
                  <a:pt x="30" y="44"/>
                  <a:pt x="31" y="43"/>
                  <a:pt x="33" y="40"/>
                </a:cubicBezTo>
                <a:cubicBezTo>
                  <a:pt x="33" y="40"/>
                  <a:pt x="33" y="40"/>
                  <a:pt x="33" y="39"/>
                </a:cubicBezTo>
                <a:cubicBezTo>
                  <a:pt x="33" y="39"/>
                  <a:pt x="33" y="39"/>
                  <a:pt x="32" y="39"/>
                </a:cubicBezTo>
                <a:cubicBezTo>
                  <a:pt x="30" y="38"/>
                  <a:pt x="28" y="38"/>
                  <a:pt x="26" y="38"/>
                </a:cubicBezTo>
                <a:cubicBezTo>
                  <a:pt x="26" y="46"/>
                  <a:pt x="26" y="46"/>
                  <a:pt x="26" y="46"/>
                </a:cubicBezTo>
                <a:close/>
                <a:moveTo>
                  <a:pt x="33" y="44"/>
                </a:moveTo>
                <a:cubicBezTo>
                  <a:pt x="33" y="44"/>
                  <a:pt x="33" y="44"/>
                  <a:pt x="33" y="44"/>
                </a:cubicBezTo>
                <a:cubicBezTo>
                  <a:pt x="35" y="43"/>
                  <a:pt x="36" y="43"/>
                  <a:pt x="37" y="42"/>
                </a:cubicBezTo>
                <a:cubicBezTo>
                  <a:pt x="37" y="41"/>
                  <a:pt x="36" y="41"/>
                  <a:pt x="35" y="40"/>
                </a:cubicBezTo>
                <a:cubicBezTo>
                  <a:pt x="35" y="41"/>
                  <a:pt x="35" y="41"/>
                  <a:pt x="35" y="42"/>
                </a:cubicBezTo>
                <a:cubicBezTo>
                  <a:pt x="34" y="42"/>
                  <a:pt x="34" y="43"/>
                  <a:pt x="33" y="44"/>
                </a:cubicBezTo>
                <a:close/>
                <a:moveTo>
                  <a:pt x="39" y="40"/>
                </a:moveTo>
                <a:cubicBezTo>
                  <a:pt x="39" y="40"/>
                  <a:pt x="39" y="40"/>
                  <a:pt x="39" y="40"/>
                </a:cubicBezTo>
                <a:cubicBezTo>
                  <a:pt x="40" y="40"/>
                  <a:pt x="40" y="40"/>
                  <a:pt x="40" y="40"/>
                </a:cubicBezTo>
                <a:cubicBezTo>
                  <a:pt x="43" y="36"/>
                  <a:pt x="46" y="31"/>
                  <a:pt x="46" y="26"/>
                </a:cubicBezTo>
                <a:cubicBezTo>
                  <a:pt x="39" y="26"/>
                  <a:pt x="39" y="26"/>
                  <a:pt x="39" y="26"/>
                </a:cubicBezTo>
                <a:cubicBezTo>
                  <a:pt x="38" y="30"/>
                  <a:pt x="38" y="35"/>
                  <a:pt x="36" y="38"/>
                </a:cubicBezTo>
                <a:cubicBezTo>
                  <a:pt x="37" y="39"/>
                  <a:pt x="38" y="39"/>
                  <a:pt x="39" y="40"/>
                </a:cubicBezTo>
                <a:close/>
                <a:moveTo>
                  <a:pt x="34" y="12"/>
                </a:moveTo>
                <a:cubicBezTo>
                  <a:pt x="34" y="12"/>
                  <a:pt x="34" y="12"/>
                  <a:pt x="34" y="12"/>
                </a:cubicBezTo>
                <a:cubicBezTo>
                  <a:pt x="34" y="12"/>
                  <a:pt x="34" y="12"/>
                  <a:pt x="33" y="13"/>
                </a:cubicBezTo>
                <a:cubicBezTo>
                  <a:pt x="31" y="13"/>
                  <a:pt x="29" y="14"/>
                  <a:pt x="26" y="14"/>
                </a:cubicBezTo>
                <a:cubicBezTo>
                  <a:pt x="26" y="24"/>
                  <a:pt x="26" y="24"/>
                  <a:pt x="26" y="24"/>
                </a:cubicBezTo>
                <a:cubicBezTo>
                  <a:pt x="36" y="24"/>
                  <a:pt x="36" y="24"/>
                  <a:pt x="36" y="24"/>
                </a:cubicBezTo>
                <a:cubicBezTo>
                  <a:pt x="36" y="19"/>
                  <a:pt x="35" y="15"/>
                  <a:pt x="34" y="12"/>
                </a:cubicBezTo>
                <a:close/>
                <a:moveTo>
                  <a:pt x="24" y="14"/>
                </a:moveTo>
                <a:cubicBezTo>
                  <a:pt x="24" y="14"/>
                  <a:pt x="24" y="14"/>
                  <a:pt x="24" y="14"/>
                </a:cubicBezTo>
                <a:cubicBezTo>
                  <a:pt x="21" y="14"/>
                  <a:pt x="19" y="13"/>
                  <a:pt x="16" y="13"/>
                </a:cubicBezTo>
                <a:cubicBezTo>
                  <a:pt x="16" y="12"/>
                  <a:pt x="16" y="12"/>
                  <a:pt x="15" y="12"/>
                </a:cubicBezTo>
                <a:cubicBezTo>
                  <a:pt x="14" y="15"/>
                  <a:pt x="13" y="19"/>
                  <a:pt x="13" y="24"/>
                </a:cubicBezTo>
                <a:cubicBezTo>
                  <a:pt x="24" y="24"/>
                  <a:pt x="24" y="24"/>
                  <a:pt x="24" y="24"/>
                </a:cubicBezTo>
                <a:cubicBezTo>
                  <a:pt x="24" y="14"/>
                  <a:pt x="24" y="14"/>
                  <a:pt x="24" y="14"/>
                </a:cubicBezTo>
                <a:close/>
                <a:moveTo>
                  <a:pt x="24" y="35"/>
                </a:moveTo>
                <a:cubicBezTo>
                  <a:pt x="24" y="35"/>
                  <a:pt x="24" y="35"/>
                  <a:pt x="24" y="35"/>
                </a:cubicBezTo>
                <a:cubicBezTo>
                  <a:pt x="24" y="26"/>
                  <a:pt x="24" y="26"/>
                  <a:pt x="24" y="26"/>
                </a:cubicBezTo>
                <a:cubicBezTo>
                  <a:pt x="13" y="26"/>
                  <a:pt x="13" y="26"/>
                  <a:pt x="13" y="26"/>
                </a:cubicBezTo>
                <a:cubicBezTo>
                  <a:pt x="13" y="30"/>
                  <a:pt x="14" y="34"/>
                  <a:pt x="15" y="37"/>
                </a:cubicBezTo>
                <a:cubicBezTo>
                  <a:pt x="16" y="37"/>
                  <a:pt x="16" y="37"/>
                  <a:pt x="16" y="37"/>
                </a:cubicBezTo>
                <a:cubicBezTo>
                  <a:pt x="19" y="36"/>
                  <a:pt x="21" y="36"/>
                  <a:pt x="24" y="35"/>
                </a:cubicBezTo>
                <a:close/>
                <a:moveTo>
                  <a:pt x="26" y="35"/>
                </a:moveTo>
                <a:cubicBezTo>
                  <a:pt x="26" y="35"/>
                  <a:pt x="26" y="35"/>
                  <a:pt x="26" y="35"/>
                </a:cubicBezTo>
                <a:cubicBezTo>
                  <a:pt x="29" y="36"/>
                  <a:pt x="31" y="36"/>
                  <a:pt x="33" y="37"/>
                </a:cubicBezTo>
                <a:cubicBezTo>
                  <a:pt x="34" y="37"/>
                  <a:pt x="34" y="37"/>
                  <a:pt x="34" y="37"/>
                </a:cubicBezTo>
                <a:cubicBezTo>
                  <a:pt x="35" y="34"/>
                  <a:pt x="36" y="30"/>
                  <a:pt x="36" y="26"/>
                </a:cubicBezTo>
                <a:cubicBezTo>
                  <a:pt x="26" y="26"/>
                  <a:pt x="26" y="26"/>
                  <a:pt x="26" y="26"/>
                </a:cubicBezTo>
                <a:cubicBezTo>
                  <a:pt x="26" y="35"/>
                  <a:pt x="26" y="35"/>
                  <a:pt x="26" y="35"/>
                </a:cubicBezTo>
                <a:close/>
              </a:path>
            </a:pathLst>
          </a:custGeom>
          <a:solidFill>
            <a:srgbClr val="FFFFFF"/>
          </a:solidFill>
          <a:ln>
            <a:noFill/>
          </a:ln>
          <a:effectLst/>
        </p:spPr>
        <p:txBody>
          <a:bodyPr/>
          <a:lstStyle/>
          <a:p>
            <a:endParaRPr lang="zh-CN" altLang="en-US" sz="2400"/>
          </a:p>
        </p:txBody>
      </p:sp>
      <p:sp>
        <p:nvSpPr>
          <p:cNvPr id="38" name="矩形 37"/>
          <p:cNvSpPr/>
          <p:nvPr/>
        </p:nvSpPr>
        <p:spPr>
          <a:xfrm>
            <a:off x="9157249" y="3152604"/>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9" name="圆角矩形 38"/>
          <p:cNvSpPr/>
          <p:nvPr/>
        </p:nvSpPr>
        <p:spPr>
          <a:xfrm>
            <a:off x="9157250" y="2789376"/>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0" name="矩形 39"/>
          <p:cNvSpPr/>
          <p:nvPr/>
        </p:nvSpPr>
        <p:spPr>
          <a:xfrm>
            <a:off x="8322717" y="5258077"/>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1" name="圆角矩形 40"/>
          <p:cNvSpPr/>
          <p:nvPr/>
        </p:nvSpPr>
        <p:spPr>
          <a:xfrm>
            <a:off x="8322718" y="4894849"/>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2" name="矩形 41"/>
          <p:cNvSpPr/>
          <p:nvPr/>
        </p:nvSpPr>
        <p:spPr>
          <a:xfrm>
            <a:off x="574474" y="4850529"/>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3" name="圆角矩形 42"/>
          <p:cNvSpPr/>
          <p:nvPr/>
        </p:nvSpPr>
        <p:spPr>
          <a:xfrm>
            <a:off x="574475" y="4487301"/>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4" name="矩形 43"/>
          <p:cNvSpPr/>
          <p:nvPr/>
        </p:nvSpPr>
        <p:spPr>
          <a:xfrm>
            <a:off x="764679" y="2565394"/>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5" name="圆角矩形 44"/>
          <p:cNvSpPr/>
          <p:nvPr/>
        </p:nvSpPr>
        <p:spPr>
          <a:xfrm>
            <a:off x="764680" y="2202166"/>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54" name="Rounded Rectangle 24"/>
          <p:cNvSpPr/>
          <p:nvPr/>
        </p:nvSpPr>
        <p:spPr>
          <a:xfrm>
            <a:off x="4872319" y="3725340"/>
            <a:ext cx="288625" cy="288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Rounded Rectangle 24"/>
          <p:cNvSpPr/>
          <p:nvPr/>
        </p:nvSpPr>
        <p:spPr>
          <a:xfrm>
            <a:off x="7208589" y="3137824"/>
            <a:ext cx="288625" cy="288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请输入第一章大标题</a:t>
            </a:r>
          </a:p>
        </p:txBody>
      </p:sp>
      <p:sp>
        <p:nvSpPr>
          <p:cNvPr id="9219" name="文本占位符 2"/>
          <p:cNvSpPr>
            <a:spLocks noGrp="1"/>
          </p:cNvSpPr>
          <p:nvPr>
            <p:ph type="body" idx="1"/>
          </p:nvPr>
        </p:nvSpPr>
        <p:spPr/>
        <p:txBody>
          <a:bodyPr/>
          <a:lstStyle/>
          <a:p>
            <a:r>
              <a:rPr lang="zh-CN" altLang="en-US" dirty="0"/>
              <a:t>请输入第一章说明小标题</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KSO_Shape"/>
          <p:cNvSpPr/>
          <p:nvPr/>
        </p:nvSpPr>
        <p:spPr bwMode="auto">
          <a:xfrm>
            <a:off x="719929" y="3312379"/>
            <a:ext cx="2597913" cy="2091319"/>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accent1">
              <a:lumMod val="50000"/>
            </a:schemeClr>
          </a:solidFill>
          <a:ln>
            <a:noFill/>
          </a:ln>
        </p:spPr>
        <p:txBody>
          <a:bodyPr anchor="ctr" anchorCtr="1"/>
          <a:lstStyle/>
          <a:p>
            <a:endParaRPr lang="zh-CN" altLang="en-US">
              <a:ea typeface="宋体" panose="02010600030101010101" pitchFamily="2" charset="-122"/>
            </a:endParaRPr>
          </a:p>
        </p:txBody>
      </p:sp>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5" name="任意多边形: 形状 24"/>
          <p:cNvSpPr/>
          <p:nvPr>
            <p:custDataLst>
              <p:tags r:id="rId1"/>
            </p:custDataLst>
          </p:nvPr>
        </p:nvSpPr>
        <p:spPr>
          <a:xfrm>
            <a:off x="3989632" y="2110154"/>
            <a:ext cx="2179585" cy="485946"/>
          </a:xfrm>
          <a:custGeom>
            <a:avLst/>
            <a:gdLst>
              <a:gd name="connsiteX0" fmla="*/ 0 w 3123903"/>
              <a:gd name="connsiteY0" fmla="*/ 0 h 485946"/>
              <a:gd name="connsiteX1" fmla="*/ 2892000 w 3123903"/>
              <a:gd name="connsiteY1" fmla="*/ 0 h 485946"/>
              <a:gd name="connsiteX2" fmla="*/ 3123903 w 3123903"/>
              <a:gd name="connsiteY2" fmla="*/ 231946 h 485946"/>
              <a:gd name="connsiteX3" fmla="*/ 2869950 w 3123903"/>
              <a:gd name="connsiteY3" fmla="*/ 485946 h 485946"/>
              <a:gd name="connsiteX4" fmla="*/ 2413000 w 3123903"/>
              <a:gd name="connsiteY4" fmla="*/ 485946 h 485946"/>
              <a:gd name="connsiteX5" fmla="*/ 2319040 w 3123903"/>
              <a:gd name="connsiteY5" fmla="*/ 485946 h 485946"/>
              <a:gd name="connsiteX6" fmla="*/ 0 w 3123903"/>
              <a:gd name="connsiteY6" fmla="*/ 485946 h 48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3903" h="485946">
                <a:moveTo>
                  <a:pt x="0" y="0"/>
                </a:moveTo>
                <a:lnTo>
                  <a:pt x="2892000" y="0"/>
                </a:lnTo>
                <a:lnTo>
                  <a:pt x="3123903" y="231946"/>
                </a:lnTo>
                <a:lnTo>
                  <a:pt x="2869950" y="485946"/>
                </a:lnTo>
                <a:lnTo>
                  <a:pt x="2413000" y="485946"/>
                </a:lnTo>
                <a:lnTo>
                  <a:pt x="2319040" y="485946"/>
                </a:lnTo>
                <a:lnTo>
                  <a:pt x="0" y="4859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a:solidFill>
                  <a:srgbClr val="FEFFFF"/>
                </a:solidFill>
              </a:rPr>
              <a:t>文本</a:t>
            </a:r>
          </a:p>
        </p:txBody>
      </p:sp>
      <p:sp>
        <p:nvSpPr>
          <p:cNvPr id="26" name="矩形 25"/>
          <p:cNvSpPr/>
          <p:nvPr/>
        </p:nvSpPr>
        <p:spPr>
          <a:xfrm>
            <a:off x="6381347" y="1615451"/>
            <a:ext cx="3673995" cy="14954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1" name="任意多边形: 形状 30"/>
          <p:cNvSpPr/>
          <p:nvPr>
            <p:custDataLst>
              <p:tags r:id="rId2"/>
            </p:custDataLst>
          </p:nvPr>
        </p:nvSpPr>
        <p:spPr>
          <a:xfrm>
            <a:off x="4735220" y="3872093"/>
            <a:ext cx="2179585" cy="485946"/>
          </a:xfrm>
          <a:custGeom>
            <a:avLst/>
            <a:gdLst>
              <a:gd name="connsiteX0" fmla="*/ 0 w 3123903"/>
              <a:gd name="connsiteY0" fmla="*/ 0 h 485946"/>
              <a:gd name="connsiteX1" fmla="*/ 2892000 w 3123903"/>
              <a:gd name="connsiteY1" fmla="*/ 0 h 485946"/>
              <a:gd name="connsiteX2" fmla="*/ 3123903 w 3123903"/>
              <a:gd name="connsiteY2" fmla="*/ 231946 h 485946"/>
              <a:gd name="connsiteX3" fmla="*/ 2869950 w 3123903"/>
              <a:gd name="connsiteY3" fmla="*/ 485946 h 485946"/>
              <a:gd name="connsiteX4" fmla="*/ 2413000 w 3123903"/>
              <a:gd name="connsiteY4" fmla="*/ 485946 h 485946"/>
              <a:gd name="connsiteX5" fmla="*/ 2319040 w 3123903"/>
              <a:gd name="connsiteY5" fmla="*/ 485946 h 485946"/>
              <a:gd name="connsiteX6" fmla="*/ 0 w 3123903"/>
              <a:gd name="connsiteY6" fmla="*/ 485946 h 48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3903" h="485946">
                <a:moveTo>
                  <a:pt x="0" y="0"/>
                </a:moveTo>
                <a:lnTo>
                  <a:pt x="2892000" y="0"/>
                </a:lnTo>
                <a:lnTo>
                  <a:pt x="3123903" y="231946"/>
                </a:lnTo>
                <a:lnTo>
                  <a:pt x="2869950" y="485946"/>
                </a:lnTo>
                <a:lnTo>
                  <a:pt x="2413000" y="485946"/>
                </a:lnTo>
                <a:lnTo>
                  <a:pt x="2319040" y="485946"/>
                </a:lnTo>
                <a:lnTo>
                  <a:pt x="0" y="4859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a:solidFill>
                  <a:srgbClr val="FEFFFF"/>
                </a:solidFill>
              </a:rPr>
              <a:t>文本</a:t>
            </a:r>
          </a:p>
        </p:txBody>
      </p:sp>
      <p:sp>
        <p:nvSpPr>
          <p:cNvPr id="32" name="矩形 31"/>
          <p:cNvSpPr/>
          <p:nvPr/>
        </p:nvSpPr>
        <p:spPr>
          <a:xfrm>
            <a:off x="7126935" y="3377390"/>
            <a:ext cx="3673995" cy="14954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任意多边形: 形状 32"/>
          <p:cNvSpPr/>
          <p:nvPr>
            <p:custDataLst>
              <p:tags r:id="rId3"/>
            </p:custDataLst>
          </p:nvPr>
        </p:nvSpPr>
        <p:spPr>
          <a:xfrm>
            <a:off x="5480808" y="5634032"/>
            <a:ext cx="2179585" cy="485946"/>
          </a:xfrm>
          <a:custGeom>
            <a:avLst/>
            <a:gdLst>
              <a:gd name="connsiteX0" fmla="*/ 0 w 3123903"/>
              <a:gd name="connsiteY0" fmla="*/ 0 h 485946"/>
              <a:gd name="connsiteX1" fmla="*/ 2892000 w 3123903"/>
              <a:gd name="connsiteY1" fmla="*/ 0 h 485946"/>
              <a:gd name="connsiteX2" fmla="*/ 3123903 w 3123903"/>
              <a:gd name="connsiteY2" fmla="*/ 231946 h 485946"/>
              <a:gd name="connsiteX3" fmla="*/ 2869950 w 3123903"/>
              <a:gd name="connsiteY3" fmla="*/ 485946 h 485946"/>
              <a:gd name="connsiteX4" fmla="*/ 2413000 w 3123903"/>
              <a:gd name="connsiteY4" fmla="*/ 485946 h 485946"/>
              <a:gd name="connsiteX5" fmla="*/ 2319040 w 3123903"/>
              <a:gd name="connsiteY5" fmla="*/ 485946 h 485946"/>
              <a:gd name="connsiteX6" fmla="*/ 0 w 3123903"/>
              <a:gd name="connsiteY6" fmla="*/ 485946 h 48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3903" h="485946">
                <a:moveTo>
                  <a:pt x="0" y="0"/>
                </a:moveTo>
                <a:lnTo>
                  <a:pt x="2892000" y="0"/>
                </a:lnTo>
                <a:lnTo>
                  <a:pt x="3123903" y="231946"/>
                </a:lnTo>
                <a:lnTo>
                  <a:pt x="2869950" y="485946"/>
                </a:lnTo>
                <a:lnTo>
                  <a:pt x="2413000" y="485946"/>
                </a:lnTo>
                <a:lnTo>
                  <a:pt x="2319040" y="485946"/>
                </a:lnTo>
                <a:lnTo>
                  <a:pt x="0" y="4859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a:solidFill>
                  <a:srgbClr val="FEFFFF"/>
                </a:solidFill>
              </a:rPr>
              <a:t>文本</a:t>
            </a:r>
          </a:p>
        </p:txBody>
      </p:sp>
      <p:sp>
        <p:nvSpPr>
          <p:cNvPr id="34" name="矩形 33"/>
          <p:cNvSpPr/>
          <p:nvPr/>
        </p:nvSpPr>
        <p:spPr>
          <a:xfrm>
            <a:off x="7872523" y="5139329"/>
            <a:ext cx="3673995" cy="14954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5" name="KSO_Shape"/>
          <p:cNvSpPr/>
          <p:nvPr/>
        </p:nvSpPr>
        <p:spPr bwMode="auto">
          <a:xfrm>
            <a:off x="719929" y="3110877"/>
            <a:ext cx="2597913" cy="2091319"/>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E5483F"/>
          </a:solidFill>
          <a:ln>
            <a:noFill/>
          </a:ln>
        </p:spPr>
        <p:txBody>
          <a:bodyPr anchor="ctr" anchorCtr="1"/>
          <a:lstStyle/>
          <a:p>
            <a:endParaRPr lang="zh-CN" altLang="en-US">
              <a:ea typeface="宋体" panose="02010600030101010101" pitchFamily="2" charset="-122"/>
            </a:endParaRPr>
          </a:p>
        </p:txBody>
      </p:sp>
      <p:sp>
        <p:nvSpPr>
          <p:cNvPr id="37" name="Rectangle 41"/>
          <p:cNvSpPr>
            <a:spLocks noChangeArrowheads="1"/>
          </p:cNvSpPr>
          <p:nvPr/>
        </p:nvSpPr>
        <p:spPr bwMode="auto">
          <a:xfrm>
            <a:off x="645572" y="5657428"/>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
        <p:nvSpPr>
          <p:cNvPr id="38" name="Rectangle 42"/>
          <p:cNvSpPr>
            <a:spLocks noChangeArrowheads="1"/>
          </p:cNvSpPr>
          <p:nvPr/>
        </p:nvSpPr>
        <p:spPr bwMode="auto">
          <a:xfrm>
            <a:off x="831626" y="3395488"/>
            <a:ext cx="238889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en-US" altLang="zh-CN" sz="9600" dirty="0">
                <a:solidFill>
                  <a:srgbClr val="FEFFFF"/>
                </a:solidFill>
                <a:latin typeface="+mn-lt"/>
              </a:rPr>
              <a:t>96</a:t>
            </a:r>
            <a:r>
              <a:rPr lang="en-US" altLang="zh-CN" sz="5400" dirty="0">
                <a:solidFill>
                  <a:srgbClr val="FEFFFF"/>
                </a:solidFill>
                <a:latin typeface="+mn-lt"/>
              </a:rPr>
              <a:t>%</a:t>
            </a:r>
            <a:endParaRPr lang="zh-CN" altLang="en-US" sz="7200" dirty="0">
              <a:solidFill>
                <a:srgbClr val="FEFFFF"/>
              </a:solidFill>
              <a:latin typeface="+mn-lt"/>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任意多边形 6"/>
          <p:cNvSpPr/>
          <p:nvPr/>
        </p:nvSpPr>
        <p:spPr>
          <a:xfrm>
            <a:off x="8090881" y="1720367"/>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p>
        </p:txBody>
      </p:sp>
      <p:sp>
        <p:nvSpPr>
          <p:cNvPr id="24" name="任意多边形 6"/>
          <p:cNvSpPr/>
          <p:nvPr/>
        </p:nvSpPr>
        <p:spPr>
          <a:xfrm>
            <a:off x="6149540" y="4134796"/>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p>
        </p:txBody>
      </p:sp>
      <p:grpSp>
        <p:nvGrpSpPr>
          <p:cNvPr id="25" name="组合 24"/>
          <p:cNvGrpSpPr/>
          <p:nvPr/>
        </p:nvGrpSpPr>
        <p:grpSpPr>
          <a:xfrm>
            <a:off x="4464841" y="4408766"/>
            <a:ext cx="1412224" cy="2251735"/>
            <a:chOff x="4468814" y="3241676"/>
            <a:chExt cx="1604963" cy="2559050"/>
          </a:xfrm>
        </p:grpSpPr>
        <p:sp>
          <p:nvSpPr>
            <p:cNvPr id="26"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6809947" y="1840409"/>
            <a:ext cx="1114693" cy="2248942"/>
            <a:chOff x="6334126" y="3233738"/>
            <a:chExt cx="1266825" cy="2555875"/>
          </a:xfrm>
        </p:grpSpPr>
        <p:sp>
          <p:nvSpPr>
            <p:cNvPr id="81"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7" name="矩形 96"/>
          <p:cNvSpPr/>
          <p:nvPr/>
        </p:nvSpPr>
        <p:spPr>
          <a:xfrm>
            <a:off x="391902" y="1886580"/>
            <a:ext cx="3698984" cy="2061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99" name="矩形 98"/>
          <p:cNvSpPr/>
          <p:nvPr/>
        </p:nvSpPr>
        <p:spPr>
          <a:xfrm>
            <a:off x="391902" y="4437240"/>
            <a:ext cx="3698984" cy="2061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9" name="Freeform 12"/>
          <p:cNvSpPr/>
          <p:nvPr/>
        </p:nvSpPr>
        <p:spPr bwMode="auto">
          <a:xfrm>
            <a:off x="1203384" y="3099485"/>
            <a:ext cx="2012950" cy="33779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chemeClr val="accent1"/>
          </a:solidFill>
          <a:ln>
            <a:solidFill>
              <a:schemeClr val="bg1"/>
            </a:solidFill>
          </a:ln>
        </p:spPr>
        <p:txBody>
          <a:bodyPr anchor="ctr"/>
          <a:lstStyle/>
          <a:p>
            <a:pPr algn="ctr"/>
            <a:r>
              <a:rPr lang="zh-CN" altLang="en-US" sz="1800" dirty="0">
                <a:solidFill>
                  <a:srgbClr val="FFFFFF"/>
                </a:solidFill>
                <a:latin typeface="+mn-ea"/>
                <a:ea typeface="+mn-ea"/>
              </a:rPr>
              <a:t>请输入文本</a:t>
            </a:r>
          </a:p>
        </p:txBody>
      </p:sp>
      <p:sp>
        <p:nvSpPr>
          <p:cNvPr id="40" name="Freeform 16"/>
          <p:cNvSpPr/>
          <p:nvPr/>
        </p:nvSpPr>
        <p:spPr bwMode="auto">
          <a:xfrm>
            <a:off x="3149659" y="3099485"/>
            <a:ext cx="2011363" cy="337794"/>
          </a:xfrm>
          <a:custGeom>
            <a:avLst/>
            <a:gdLst>
              <a:gd name="T0" fmla="*/ 1169 w 1267"/>
              <a:gd name="T1" fmla="*/ 177 h 177"/>
              <a:gd name="T2" fmla="*/ 0 w 1267"/>
              <a:gd name="T3" fmla="*/ 177 h 177"/>
              <a:gd name="T4" fmla="*/ 98 w 1267"/>
              <a:gd name="T5" fmla="*/ 88 h 177"/>
              <a:gd name="T6" fmla="*/ 0 w 1267"/>
              <a:gd name="T7" fmla="*/ 0 h 177"/>
              <a:gd name="T8" fmla="*/ 1169 w 1267"/>
              <a:gd name="T9" fmla="*/ 0 h 177"/>
              <a:gd name="T10" fmla="*/ 1267 w 1267"/>
              <a:gd name="T11" fmla="*/ 88 h 177"/>
              <a:gd name="T12" fmla="*/ 1169 w 1267"/>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7" h="177">
                <a:moveTo>
                  <a:pt x="1169" y="177"/>
                </a:moveTo>
                <a:lnTo>
                  <a:pt x="0" y="177"/>
                </a:lnTo>
                <a:lnTo>
                  <a:pt x="98" y="88"/>
                </a:lnTo>
                <a:lnTo>
                  <a:pt x="0" y="0"/>
                </a:lnTo>
                <a:lnTo>
                  <a:pt x="1169" y="0"/>
                </a:lnTo>
                <a:lnTo>
                  <a:pt x="1267" y="88"/>
                </a:lnTo>
                <a:lnTo>
                  <a:pt x="1169" y="177"/>
                </a:lnTo>
                <a:close/>
              </a:path>
            </a:pathLst>
          </a:custGeom>
          <a:solidFill>
            <a:schemeClr val="accent1"/>
          </a:solidFill>
          <a:ln>
            <a:solidFill>
              <a:schemeClr val="bg1"/>
            </a:solidFill>
          </a:ln>
        </p:spPr>
        <p:txBody>
          <a:bodyPr anchor="ctr"/>
          <a:lstStyle/>
          <a:p>
            <a:pPr algn="ctr"/>
            <a:r>
              <a:rPr lang="zh-CN" altLang="en-US" sz="1800">
                <a:solidFill>
                  <a:srgbClr val="FFFFFF"/>
                </a:solidFill>
                <a:latin typeface="+mn-ea"/>
              </a:rPr>
              <a:t>请输入文本</a:t>
            </a:r>
            <a:endParaRPr lang="zh-CN" altLang="en-US" sz="1800" dirty="0">
              <a:solidFill>
                <a:srgbClr val="FFFFFF"/>
              </a:solidFill>
              <a:latin typeface="+mn-ea"/>
            </a:endParaRPr>
          </a:p>
        </p:txBody>
      </p:sp>
      <p:sp>
        <p:nvSpPr>
          <p:cNvPr id="41" name="Freeform 20"/>
          <p:cNvSpPr/>
          <p:nvPr/>
        </p:nvSpPr>
        <p:spPr bwMode="auto">
          <a:xfrm>
            <a:off x="5094347" y="3099485"/>
            <a:ext cx="2016125" cy="337794"/>
          </a:xfrm>
          <a:custGeom>
            <a:avLst/>
            <a:gdLst>
              <a:gd name="T0" fmla="*/ 1170 w 1270"/>
              <a:gd name="T1" fmla="*/ 177 h 177"/>
              <a:gd name="T2" fmla="*/ 0 w 1270"/>
              <a:gd name="T3" fmla="*/ 177 h 177"/>
              <a:gd name="T4" fmla="*/ 100 w 1270"/>
              <a:gd name="T5" fmla="*/ 88 h 177"/>
              <a:gd name="T6" fmla="*/ 0 w 1270"/>
              <a:gd name="T7" fmla="*/ 0 h 177"/>
              <a:gd name="T8" fmla="*/ 1170 w 1270"/>
              <a:gd name="T9" fmla="*/ 0 h 177"/>
              <a:gd name="T10" fmla="*/ 1270 w 1270"/>
              <a:gd name="T11" fmla="*/ 88 h 177"/>
              <a:gd name="T12" fmla="*/ 1170 w 1270"/>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70" h="177">
                <a:moveTo>
                  <a:pt x="1170" y="177"/>
                </a:moveTo>
                <a:lnTo>
                  <a:pt x="0" y="177"/>
                </a:lnTo>
                <a:lnTo>
                  <a:pt x="100" y="88"/>
                </a:lnTo>
                <a:lnTo>
                  <a:pt x="0" y="0"/>
                </a:lnTo>
                <a:lnTo>
                  <a:pt x="1170" y="0"/>
                </a:lnTo>
                <a:lnTo>
                  <a:pt x="1270" y="88"/>
                </a:lnTo>
                <a:lnTo>
                  <a:pt x="1170" y="177"/>
                </a:lnTo>
                <a:close/>
              </a:path>
            </a:pathLst>
          </a:custGeom>
          <a:solidFill>
            <a:schemeClr val="accent1"/>
          </a:solidFill>
          <a:ln>
            <a:solidFill>
              <a:schemeClr val="bg1"/>
            </a:solidFill>
          </a:ln>
        </p:spPr>
        <p:txBody>
          <a:bodyPr anchor="ctr"/>
          <a:lstStyle/>
          <a:p>
            <a:pPr algn="ctr"/>
            <a:r>
              <a:rPr lang="zh-CN" altLang="en-US" sz="1800">
                <a:solidFill>
                  <a:srgbClr val="FFFFFF"/>
                </a:solidFill>
                <a:latin typeface="+mn-ea"/>
              </a:rPr>
              <a:t>请输入文本</a:t>
            </a:r>
            <a:endParaRPr lang="zh-CN" altLang="en-US" sz="1800" dirty="0">
              <a:solidFill>
                <a:srgbClr val="FFFFFF"/>
              </a:solidFill>
              <a:latin typeface="+mn-ea"/>
            </a:endParaRPr>
          </a:p>
        </p:txBody>
      </p:sp>
      <p:sp>
        <p:nvSpPr>
          <p:cNvPr id="79" name="文本框 78"/>
          <p:cNvSpPr txBox="1"/>
          <p:nvPr/>
        </p:nvSpPr>
        <p:spPr>
          <a:xfrm>
            <a:off x="1311080" y="3503183"/>
            <a:ext cx="1730883" cy="646331"/>
          </a:xfrm>
          <a:prstGeom prst="rect">
            <a:avLst/>
          </a:prstGeom>
          <a:noFill/>
        </p:spPr>
        <p:txBody>
          <a:bodyPr wrap="square" rtlCol="0">
            <a:spAutoFit/>
          </a:bodyPr>
          <a:lstStyle/>
          <a:p>
            <a:pPr algn="ctr"/>
            <a:r>
              <a:rPr lang="en-US" altLang="zh-CN" sz="3600" b="1" dirty="0">
                <a:latin typeface="+mj-ea"/>
                <a:ea typeface="+mj-ea"/>
              </a:rPr>
              <a:t>56%</a:t>
            </a:r>
            <a:endParaRPr lang="zh-CN" altLang="en-US" sz="3600" b="1" dirty="0">
              <a:latin typeface="+mj-ea"/>
              <a:ea typeface="+mj-ea"/>
            </a:endParaRPr>
          </a:p>
        </p:txBody>
      </p:sp>
      <p:sp>
        <p:nvSpPr>
          <p:cNvPr id="80" name="文本框 79"/>
          <p:cNvSpPr txBox="1"/>
          <p:nvPr/>
        </p:nvSpPr>
        <p:spPr>
          <a:xfrm>
            <a:off x="3289898" y="3503183"/>
            <a:ext cx="1730883" cy="646331"/>
          </a:xfrm>
          <a:prstGeom prst="rect">
            <a:avLst/>
          </a:prstGeom>
          <a:noFill/>
        </p:spPr>
        <p:txBody>
          <a:bodyPr wrap="square" rtlCol="0">
            <a:spAutoFit/>
          </a:bodyPr>
          <a:lstStyle/>
          <a:p>
            <a:pPr algn="ctr"/>
            <a:r>
              <a:rPr lang="en-US" altLang="zh-CN" sz="3600" b="1" dirty="0">
                <a:latin typeface="+mj-ea"/>
                <a:ea typeface="+mj-ea"/>
              </a:rPr>
              <a:t>48%</a:t>
            </a:r>
            <a:endParaRPr lang="zh-CN" altLang="en-US" sz="3600" b="1" dirty="0">
              <a:latin typeface="+mj-ea"/>
              <a:ea typeface="+mj-ea"/>
            </a:endParaRPr>
          </a:p>
        </p:txBody>
      </p:sp>
      <p:sp>
        <p:nvSpPr>
          <p:cNvPr id="81" name="文本框 80"/>
          <p:cNvSpPr txBox="1"/>
          <p:nvPr/>
        </p:nvSpPr>
        <p:spPr>
          <a:xfrm>
            <a:off x="5268716" y="3503183"/>
            <a:ext cx="1730883" cy="646331"/>
          </a:xfrm>
          <a:prstGeom prst="rect">
            <a:avLst/>
          </a:prstGeom>
          <a:noFill/>
        </p:spPr>
        <p:txBody>
          <a:bodyPr wrap="square" rtlCol="0">
            <a:spAutoFit/>
          </a:bodyPr>
          <a:lstStyle/>
          <a:p>
            <a:pPr algn="ctr"/>
            <a:r>
              <a:rPr lang="en-US" altLang="zh-CN" sz="3600" b="1" dirty="0">
                <a:latin typeface="+mj-ea"/>
                <a:ea typeface="+mj-ea"/>
              </a:rPr>
              <a:t>89%</a:t>
            </a:r>
            <a:endParaRPr lang="zh-CN" altLang="en-US" sz="3600" b="1" dirty="0">
              <a:latin typeface="+mj-ea"/>
              <a:ea typeface="+mj-ea"/>
            </a:endParaRPr>
          </a:p>
        </p:txBody>
      </p:sp>
      <p:sp>
        <p:nvSpPr>
          <p:cNvPr id="83" name="Freeform 12"/>
          <p:cNvSpPr/>
          <p:nvPr/>
        </p:nvSpPr>
        <p:spPr bwMode="auto">
          <a:xfrm>
            <a:off x="7030978" y="3099485"/>
            <a:ext cx="2012950" cy="33779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chemeClr val="accent1"/>
          </a:solidFill>
          <a:ln>
            <a:solidFill>
              <a:schemeClr val="bg1"/>
            </a:solidFill>
          </a:ln>
        </p:spPr>
        <p:txBody>
          <a:bodyPr anchor="ctr"/>
          <a:lstStyle/>
          <a:p>
            <a:pPr algn="ctr"/>
            <a:r>
              <a:rPr lang="zh-CN" altLang="en-US" sz="1800" dirty="0">
                <a:solidFill>
                  <a:srgbClr val="FFFFFF"/>
                </a:solidFill>
                <a:latin typeface="+mn-ea"/>
                <a:ea typeface="+mn-ea"/>
              </a:rPr>
              <a:t>请输入文本</a:t>
            </a:r>
          </a:p>
        </p:txBody>
      </p:sp>
      <p:sp>
        <p:nvSpPr>
          <p:cNvPr id="84" name="Freeform 16"/>
          <p:cNvSpPr/>
          <p:nvPr/>
        </p:nvSpPr>
        <p:spPr bwMode="auto">
          <a:xfrm>
            <a:off x="8977253" y="3099485"/>
            <a:ext cx="2011363" cy="337794"/>
          </a:xfrm>
          <a:custGeom>
            <a:avLst/>
            <a:gdLst>
              <a:gd name="T0" fmla="*/ 1169 w 1267"/>
              <a:gd name="T1" fmla="*/ 177 h 177"/>
              <a:gd name="T2" fmla="*/ 0 w 1267"/>
              <a:gd name="T3" fmla="*/ 177 h 177"/>
              <a:gd name="T4" fmla="*/ 98 w 1267"/>
              <a:gd name="T5" fmla="*/ 88 h 177"/>
              <a:gd name="T6" fmla="*/ 0 w 1267"/>
              <a:gd name="T7" fmla="*/ 0 h 177"/>
              <a:gd name="T8" fmla="*/ 1169 w 1267"/>
              <a:gd name="T9" fmla="*/ 0 h 177"/>
              <a:gd name="T10" fmla="*/ 1267 w 1267"/>
              <a:gd name="T11" fmla="*/ 88 h 177"/>
              <a:gd name="T12" fmla="*/ 1169 w 1267"/>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7" h="177">
                <a:moveTo>
                  <a:pt x="1169" y="177"/>
                </a:moveTo>
                <a:lnTo>
                  <a:pt x="0" y="177"/>
                </a:lnTo>
                <a:lnTo>
                  <a:pt x="98" y="88"/>
                </a:lnTo>
                <a:lnTo>
                  <a:pt x="0" y="0"/>
                </a:lnTo>
                <a:lnTo>
                  <a:pt x="1169" y="0"/>
                </a:lnTo>
                <a:lnTo>
                  <a:pt x="1267" y="88"/>
                </a:lnTo>
                <a:lnTo>
                  <a:pt x="1169" y="177"/>
                </a:lnTo>
                <a:close/>
              </a:path>
            </a:pathLst>
          </a:custGeom>
          <a:solidFill>
            <a:schemeClr val="accent1"/>
          </a:solidFill>
          <a:ln>
            <a:solidFill>
              <a:schemeClr val="bg1"/>
            </a:solidFill>
          </a:ln>
        </p:spPr>
        <p:txBody>
          <a:bodyPr anchor="ctr"/>
          <a:lstStyle/>
          <a:p>
            <a:pPr algn="ctr"/>
            <a:r>
              <a:rPr lang="zh-CN" altLang="en-US" sz="1800">
                <a:solidFill>
                  <a:srgbClr val="FFFFFF"/>
                </a:solidFill>
                <a:latin typeface="+mn-ea"/>
              </a:rPr>
              <a:t>请输入文本</a:t>
            </a:r>
            <a:endParaRPr lang="zh-CN" altLang="en-US" sz="1800" dirty="0">
              <a:solidFill>
                <a:srgbClr val="FFFFFF"/>
              </a:solidFill>
              <a:latin typeface="+mn-ea"/>
            </a:endParaRPr>
          </a:p>
        </p:txBody>
      </p:sp>
      <p:sp>
        <p:nvSpPr>
          <p:cNvPr id="92" name="文本框 91"/>
          <p:cNvSpPr txBox="1"/>
          <p:nvPr/>
        </p:nvSpPr>
        <p:spPr>
          <a:xfrm>
            <a:off x="7138674" y="3503183"/>
            <a:ext cx="1730883" cy="646331"/>
          </a:xfrm>
          <a:prstGeom prst="rect">
            <a:avLst/>
          </a:prstGeom>
          <a:noFill/>
        </p:spPr>
        <p:txBody>
          <a:bodyPr wrap="square" rtlCol="0">
            <a:spAutoFit/>
          </a:bodyPr>
          <a:lstStyle/>
          <a:p>
            <a:pPr algn="ctr"/>
            <a:r>
              <a:rPr lang="en-US" altLang="zh-CN" sz="3600" b="1" dirty="0">
                <a:latin typeface="+mj-ea"/>
                <a:ea typeface="+mj-ea"/>
              </a:rPr>
              <a:t>88%</a:t>
            </a:r>
            <a:endParaRPr lang="zh-CN" altLang="en-US" sz="3600" b="1" dirty="0">
              <a:latin typeface="+mj-ea"/>
              <a:ea typeface="+mj-ea"/>
            </a:endParaRPr>
          </a:p>
        </p:txBody>
      </p:sp>
      <p:sp>
        <p:nvSpPr>
          <p:cNvPr id="93" name="文本框 92"/>
          <p:cNvSpPr txBox="1"/>
          <p:nvPr/>
        </p:nvSpPr>
        <p:spPr>
          <a:xfrm>
            <a:off x="9117492" y="3503183"/>
            <a:ext cx="1730883" cy="646331"/>
          </a:xfrm>
          <a:prstGeom prst="rect">
            <a:avLst/>
          </a:prstGeom>
          <a:noFill/>
        </p:spPr>
        <p:txBody>
          <a:bodyPr wrap="square" rtlCol="0">
            <a:spAutoFit/>
          </a:bodyPr>
          <a:lstStyle/>
          <a:p>
            <a:pPr algn="ctr"/>
            <a:r>
              <a:rPr lang="en-US" altLang="zh-CN" sz="3600" b="1" dirty="0">
                <a:latin typeface="+mj-ea"/>
                <a:ea typeface="+mj-ea"/>
              </a:rPr>
              <a:t>96%</a:t>
            </a:r>
            <a:endParaRPr lang="zh-CN" altLang="en-US" sz="3600" b="1" dirty="0">
              <a:latin typeface="+mj-ea"/>
              <a:ea typeface="+mj-ea"/>
            </a:endParaRPr>
          </a:p>
        </p:txBody>
      </p:sp>
      <p:grpSp>
        <p:nvGrpSpPr>
          <p:cNvPr id="96" name="组合 95"/>
          <p:cNvGrpSpPr/>
          <p:nvPr/>
        </p:nvGrpSpPr>
        <p:grpSpPr>
          <a:xfrm rot="13941683">
            <a:off x="1576064" y="2165830"/>
            <a:ext cx="928687" cy="685800"/>
            <a:chOff x="6924675" y="3671887"/>
            <a:chExt cx="928687" cy="685800"/>
          </a:xfrm>
        </p:grpSpPr>
        <p:sp>
          <p:nvSpPr>
            <p:cNvPr id="97"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5" name="组合 124"/>
          <p:cNvGrpSpPr/>
          <p:nvPr/>
        </p:nvGrpSpPr>
        <p:grpSpPr>
          <a:xfrm rot="13941683">
            <a:off x="3549268" y="2165830"/>
            <a:ext cx="928687" cy="685800"/>
            <a:chOff x="6924675" y="3671887"/>
            <a:chExt cx="928687" cy="685800"/>
          </a:xfrm>
        </p:grpSpPr>
        <p:sp>
          <p:nvSpPr>
            <p:cNvPr id="126"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4" name="组合 153"/>
          <p:cNvGrpSpPr/>
          <p:nvPr/>
        </p:nvGrpSpPr>
        <p:grpSpPr>
          <a:xfrm rot="13941683">
            <a:off x="5522472" y="2165830"/>
            <a:ext cx="928687" cy="685800"/>
            <a:chOff x="6924675" y="3671887"/>
            <a:chExt cx="928687" cy="685800"/>
          </a:xfrm>
        </p:grpSpPr>
        <p:sp>
          <p:nvSpPr>
            <p:cNvPr id="155"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3" name="组合 182"/>
          <p:cNvGrpSpPr/>
          <p:nvPr/>
        </p:nvGrpSpPr>
        <p:grpSpPr>
          <a:xfrm rot="13941683">
            <a:off x="7495676" y="2165830"/>
            <a:ext cx="928687" cy="685800"/>
            <a:chOff x="6924675" y="3671887"/>
            <a:chExt cx="928687" cy="685800"/>
          </a:xfrm>
        </p:grpSpPr>
        <p:sp>
          <p:nvSpPr>
            <p:cNvPr id="184"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2" name="组合 211"/>
          <p:cNvGrpSpPr/>
          <p:nvPr/>
        </p:nvGrpSpPr>
        <p:grpSpPr>
          <a:xfrm rot="13941683">
            <a:off x="9468880" y="2165830"/>
            <a:ext cx="928687" cy="685800"/>
            <a:chOff x="6924675" y="3671887"/>
            <a:chExt cx="928687" cy="685800"/>
          </a:xfrm>
        </p:grpSpPr>
        <p:sp>
          <p:nvSpPr>
            <p:cNvPr id="213"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1" name="矩形 240"/>
          <p:cNvSpPr/>
          <p:nvPr/>
        </p:nvSpPr>
        <p:spPr>
          <a:xfrm>
            <a:off x="1136129" y="4188846"/>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2" name="文本框 241"/>
          <p:cNvSpPr txBox="1"/>
          <p:nvPr/>
        </p:nvSpPr>
        <p:spPr>
          <a:xfrm>
            <a:off x="404621" y="4341246"/>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43" name="矩形 242"/>
          <p:cNvSpPr/>
          <p:nvPr/>
        </p:nvSpPr>
        <p:spPr>
          <a:xfrm>
            <a:off x="1136129" y="5520178"/>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4" name="文本框 243"/>
          <p:cNvSpPr txBox="1"/>
          <p:nvPr/>
        </p:nvSpPr>
        <p:spPr>
          <a:xfrm>
            <a:off x="404621" y="5672578"/>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Oval 6"/>
          <p:cNvSpPr>
            <a:spLocks noChangeArrowheads="1"/>
          </p:cNvSpPr>
          <p:nvPr/>
        </p:nvSpPr>
        <p:spPr bwMode="auto">
          <a:xfrm>
            <a:off x="4355288" y="2302457"/>
            <a:ext cx="3481425" cy="3506469"/>
          </a:xfrm>
          <a:prstGeom prst="rect">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17" name="KSO_Shape"/>
          <p:cNvSpPr/>
          <p:nvPr/>
        </p:nvSpPr>
        <p:spPr bwMode="auto">
          <a:xfrm>
            <a:off x="5118006" y="3211355"/>
            <a:ext cx="1955992" cy="168867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18" name="矩形 17"/>
          <p:cNvSpPr/>
          <p:nvPr/>
        </p:nvSpPr>
        <p:spPr>
          <a:xfrm>
            <a:off x="627829" y="3698602"/>
            <a:ext cx="3479221"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19" name="矩形 18"/>
          <p:cNvSpPr/>
          <p:nvPr/>
        </p:nvSpPr>
        <p:spPr>
          <a:xfrm>
            <a:off x="627829" y="2765570"/>
            <a:ext cx="3479221" cy="830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rgbClr val="F9FCFB"/>
                </a:solidFill>
                <a:latin typeface="+mj-ea"/>
                <a:ea typeface="+mj-ea"/>
              </a:rPr>
              <a:t>请输入文本</a:t>
            </a:r>
            <a:endParaRPr lang="zh-CN" altLang="zh-CN" sz="2000" dirty="0">
              <a:solidFill>
                <a:srgbClr val="F9FCFB"/>
              </a:solidFill>
              <a:latin typeface="+mj-ea"/>
              <a:ea typeface="+mj-ea"/>
            </a:endParaRPr>
          </a:p>
        </p:txBody>
      </p:sp>
      <p:sp>
        <p:nvSpPr>
          <p:cNvPr id="20" name="矩形 19"/>
          <p:cNvSpPr/>
          <p:nvPr/>
        </p:nvSpPr>
        <p:spPr>
          <a:xfrm>
            <a:off x="8084951" y="3698602"/>
            <a:ext cx="3479221"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21" name="矩形 20"/>
          <p:cNvSpPr/>
          <p:nvPr/>
        </p:nvSpPr>
        <p:spPr>
          <a:xfrm>
            <a:off x="8084951" y="2765570"/>
            <a:ext cx="3479221" cy="830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rgbClr val="F9FCFB"/>
                </a:solidFill>
                <a:latin typeface="+mj-ea"/>
                <a:ea typeface="+mj-ea"/>
              </a:rPr>
              <a:t>请输入文本</a:t>
            </a:r>
            <a:endParaRPr lang="zh-CN" altLang="zh-CN" sz="2000" dirty="0">
              <a:solidFill>
                <a:srgbClr val="F9FCFB"/>
              </a:solidFill>
              <a:latin typeface="+mj-ea"/>
              <a:ea typeface="+mj-ea"/>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77" name="矩形 76"/>
          <p:cNvSpPr/>
          <p:nvPr/>
        </p:nvSpPr>
        <p:spPr>
          <a:xfrm>
            <a:off x="1136129" y="160309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9" name="KSO_Shape"/>
          <p:cNvSpPr/>
          <p:nvPr/>
        </p:nvSpPr>
        <p:spPr bwMode="auto">
          <a:xfrm>
            <a:off x="183629"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7" name="任意多边形 56"/>
          <p:cNvSpPr/>
          <p:nvPr/>
        </p:nvSpPr>
        <p:spPr>
          <a:xfrm flipV="1">
            <a:off x="137474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MH_Other_3"/>
          <p:cNvSpPr/>
          <p:nvPr>
            <p:custDataLst>
              <p:tags r:id="rId1"/>
            </p:custDataLst>
          </p:nvPr>
        </p:nvSpPr>
        <p:spPr>
          <a:xfrm>
            <a:off x="148983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31" name="KSO_Shape"/>
          <p:cNvSpPr/>
          <p:nvPr/>
        </p:nvSpPr>
        <p:spPr bwMode="auto">
          <a:xfrm>
            <a:off x="1683330" y="5763294"/>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矩形 31"/>
          <p:cNvSpPr/>
          <p:nvPr/>
        </p:nvSpPr>
        <p:spPr>
          <a:xfrm>
            <a:off x="75286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3" name="任意多边形 56"/>
          <p:cNvSpPr/>
          <p:nvPr/>
        </p:nvSpPr>
        <p:spPr>
          <a:xfrm flipV="1">
            <a:off x="409468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MH_Other_3"/>
          <p:cNvSpPr/>
          <p:nvPr>
            <p:custDataLst>
              <p:tags r:id="rId2"/>
            </p:custDataLst>
          </p:nvPr>
        </p:nvSpPr>
        <p:spPr>
          <a:xfrm>
            <a:off x="420977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36" name="矩形 35"/>
          <p:cNvSpPr/>
          <p:nvPr/>
        </p:nvSpPr>
        <p:spPr>
          <a:xfrm>
            <a:off x="347280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7" name="任意多边形 56"/>
          <p:cNvSpPr/>
          <p:nvPr/>
        </p:nvSpPr>
        <p:spPr>
          <a:xfrm flipV="1">
            <a:off x="681462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MH_Other_3"/>
          <p:cNvSpPr/>
          <p:nvPr>
            <p:custDataLst>
              <p:tags r:id="rId3"/>
            </p:custDataLst>
          </p:nvPr>
        </p:nvSpPr>
        <p:spPr>
          <a:xfrm>
            <a:off x="692971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0" name="矩形 39"/>
          <p:cNvSpPr/>
          <p:nvPr/>
        </p:nvSpPr>
        <p:spPr>
          <a:xfrm>
            <a:off x="619274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1" name="任意多边形 56"/>
          <p:cNvSpPr/>
          <p:nvPr/>
        </p:nvSpPr>
        <p:spPr>
          <a:xfrm flipV="1">
            <a:off x="953456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MH_Other_3"/>
          <p:cNvSpPr/>
          <p:nvPr>
            <p:custDataLst>
              <p:tags r:id="rId4"/>
            </p:custDataLst>
          </p:nvPr>
        </p:nvSpPr>
        <p:spPr>
          <a:xfrm>
            <a:off x="964965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4" name="矩形 43"/>
          <p:cNvSpPr/>
          <p:nvPr/>
        </p:nvSpPr>
        <p:spPr>
          <a:xfrm>
            <a:off x="891268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6" name="KSO_Shape"/>
          <p:cNvSpPr/>
          <p:nvPr/>
        </p:nvSpPr>
        <p:spPr bwMode="auto">
          <a:xfrm>
            <a:off x="4496221" y="5772061"/>
            <a:ext cx="479618" cy="514796"/>
          </a:xfrm>
          <a:custGeom>
            <a:avLst/>
            <a:gdLst>
              <a:gd name="T0" fmla="*/ 377250015 w 5554"/>
              <a:gd name="T1" fmla="*/ 549192827 h 5958"/>
              <a:gd name="T2" fmla="*/ 191127626 w 5554"/>
              <a:gd name="T3" fmla="*/ 554406798 h 5958"/>
              <a:gd name="T4" fmla="*/ 58124720 w 5554"/>
              <a:gd name="T5" fmla="*/ 433772465 h 5958"/>
              <a:gd name="T6" fmla="*/ 28602676 w 5554"/>
              <a:gd name="T7" fmla="*/ 242086556 h 5958"/>
              <a:gd name="T8" fmla="*/ 32382408 w 5554"/>
              <a:gd name="T9" fmla="*/ 166127958 h 5958"/>
              <a:gd name="T10" fmla="*/ 61496057 w 5554"/>
              <a:gd name="T11" fmla="*/ 258954982 h 5958"/>
              <a:gd name="T12" fmla="*/ 146997628 w 5554"/>
              <a:gd name="T13" fmla="*/ 372841881 h 5958"/>
              <a:gd name="T14" fmla="*/ 263860299 w 5554"/>
              <a:gd name="T15" fmla="*/ 471700765 h 5958"/>
              <a:gd name="T16" fmla="*/ 378986493 w 5554"/>
              <a:gd name="T17" fmla="*/ 528541898 h 5958"/>
              <a:gd name="T18" fmla="*/ 318205607 w 5554"/>
              <a:gd name="T19" fmla="*/ 139138540 h 5958"/>
              <a:gd name="T20" fmla="*/ 286640309 w 5554"/>
              <a:gd name="T21" fmla="*/ 173386334 h 5958"/>
              <a:gd name="T22" fmla="*/ 308399012 w 5554"/>
              <a:gd name="T23" fmla="*/ 191890541 h 5958"/>
              <a:gd name="T24" fmla="*/ 366217275 w 5554"/>
              <a:gd name="T25" fmla="*/ 171852870 h 5958"/>
              <a:gd name="T26" fmla="*/ 395739639 w 5554"/>
              <a:gd name="T27" fmla="*/ 66962125 h 5958"/>
              <a:gd name="T28" fmla="*/ 403605239 w 5554"/>
              <a:gd name="T29" fmla="*/ 94462805 h 5958"/>
              <a:gd name="T30" fmla="*/ 413309895 w 5554"/>
              <a:gd name="T31" fmla="*/ 67882331 h 5958"/>
              <a:gd name="T32" fmla="*/ 378067124 w 5554"/>
              <a:gd name="T33" fmla="*/ 24535748 h 5958"/>
              <a:gd name="T34" fmla="*/ 365502424 w 5554"/>
              <a:gd name="T35" fmla="*/ 204313 h 5958"/>
              <a:gd name="T36" fmla="*/ 338840424 w 5554"/>
              <a:gd name="T37" fmla="*/ 133208995 h 5958"/>
              <a:gd name="T38" fmla="*/ 363663688 w 5554"/>
              <a:gd name="T39" fmla="*/ 267951455 h 5958"/>
              <a:gd name="T40" fmla="*/ 346808283 w 5554"/>
              <a:gd name="T41" fmla="*/ 318863044 h 5958"/>
              <a:gd name="T42" fmla="*/ 405852690 w 5554"/>
              <a:gd name="T43" fmla="*/ 337673880 h 5958"/>
              <a:gd name="T44" fmla="*/ 474907891 w 5554"/>
              <a:gd name="T45" fmla="*/ 308946684 h 5958"/>
              <a:gd name="T46" fmla="*/ 500956659 w 5554"/>
              <a:gd name="T47" fmla="*/ 269689232 h 5958"/>
              <a:gd name="T48" fmla="*/ 548049279 w 5554"/>
              <a:gd name="T49" fmla="*/ 128506287 h 5958"/>
              <a:gd name="T50" fmla="*/ 551624494 w 5554"/>
              <a:gd name="T51" fmla="*/ 166843532 h 5958"/>
              <a:gd name="T52" fmla="*/ 566334386 w 5554"/>
              <a:gd name="T53" fmla="*/ 129733122 h 5958"/>
              <a:gd name="T54" fmla="*/ 518322718 w 5554"/>
              <a:gd name="T55" fmla="*/ 72176095 h 5958"/>
              <a:gd name="T56" fmla="*/ 497279186 w 5554"/>
              <a:gd name="T57" fmla="*/ 9814363 h 5958"/>
              <a:gd name="T58" fmla="*/ 468267796 w 5554"/>
              <a:gd name="T59" fmla="*/ 14108127 h 5958"/>
              <a:gd name="T60" fmla="*/ 421584210 w 5554"/>
              <a:gd name="T61" fmla="*/ 237997105 h 5958"/>
              <a:gd name="T62" fmla="*/ 153331267 w 5554"/>
              <a:gd name="T63" fmla="*/ 544285806 h 5958"/>
              <a:gd name="T64" fmla="*/ 26355544 w 5554"/>
              <a:gd name="T65" fmla="*/ 409849975 h 5958"/>
              <a:gd name="T66" fmla="*/ 408715 w 5554"/>
              <a:gd name="T67" fmla="*/ 393288497 h 5958"/>
              <a:gd name="T68" fmla="*/ 20124164 w 5554"/>
              <a:gd name="T69" fmla="*/ 459330735 h 5958"/>
              <a:gd name="T70" fmla="*/ 128303806 w 5554"/>
              <a:gd name="T71" fmla="*/ 570559650 h 5958"/>
              <a:gd name="T72" fmla="*/ 217789626 w 5554"/>
              <a:gd name="T73" fmla="*/ 608896896 h 5958"/>
              <a:gd name="T74" fmla="*/ 258241831 w 5554"/>
              <a:gd name="T75" fmla="*/ 594686453 h 5958"/>
              <a:gd name="T76" fmla="*/ 256607611 w 5554"/>
              <a:gd name="T77" fmla="*/ 360267218 h 5958"/>
              <a:gd name="T78" fmla="*/ 330770307 w 5554"/>
              <a:gd name="T79" fmla="*/ 387256636 h 5958"/>
              <a:gd name="T80" fmla="*/ 289602931 w 5554"/>
              <a:gd name="T81" fmla="*/ 310480149 h 5958"/>
              <a:gd name="T82" fmla="*/ 212375355 w 5554"/>
              <a:gd name="T83" fmla="*/ 266826936 h 5958"/>
              <a:gd name="T84" fmla="*/ 337410402 w 5554"/>
              <a:gd name="T85" fmla="*/ 213870302 h 5958"/>
              <a:gd name="T86" fmla="*/ 446305215 w 5554"/>
              <a:gd name="T87" fmla="*/ 352599897 h 5958"/>
              <a:gd name="T88" fmla="*/ 477768254 w 5554"/>
              <a:gd name="T89" fmla="*/ 439497377 h 5958"/>
              <a:gd name="T90" fmla="*/ 453353705 w 5554"/>
              <a:gd name="T91" fmla="*/ 473131913 h 5958"/>
              <a:gd name="T92" fmla="*/ 375921932 w 5554"/>
              <a:gd name="T93" fmla="*/ 460046309 h 5958"/>
              <a:gd name="T94" fmla="*/ 225348770 w 5554"/>
              <a:gd name="T95" fmla="*/ 360880796 h 5958"/>
              <a:gd name="T96" fmla="*/ 109814181 w 5554"/>
              <a:gd name="T97" fmla="*/ 216528285 h 5958"/>
              <a:gd name="T98" fmla="*/ 91732952 w 5554"/>
              <a:gd name="T99" fmla="*/ 142716410 h 5958"/>
              <a:gd name="T100" fmla="*/ 125034728 w 5554"/>
              <a:gd name="T101" fmla="*/ 117056143 h 5958"/>
              <a:gd name="T102" fmla="*/ 210434679 w 5554"/>
              <a:gd name="T103" fmla="*/ 139342852 h 5958"/>
              <a:gd name="T104" fmla="*/ 243838394 w 5554"/>
              <a:gd name="T105" fmla="*/ 134333515 h 5958"/>
              <a:gd name="T106" fmla="*/ 142707242 w 5554"/>
              <a:gd name="T107" fmla="*/ 96098585 h 5958"/>
              <a:gd name="T108" fmla="*/ 66092898 w 5554"/>
              <a:gd name="T109" fmla="*/ 115624995 h 5958"/>
              <a:gd name="T110" fmla="*/ 53323681 w 5554"/>
              <a:gd name="T111" fmla="*/ 189334554 h 5958"/>
              <a:gd name="T112" fmla="*/ 100007586 w 5554"/>
              <a:gd name="T113" fmla="*/ 287477865 h 5958"/>
              <a:gd name="T114" fmla="*/ 194907357 w 5554"/>
              <a:gd name="T115" fmla="*/ 394515332 h 5958"/>
              <a:gd name="T116" fmla="*/ 305742846 w 5554"/>
              <a:gd name="T117" fmla="*/ 475789897 h 5958"/>
              <a:gd name="T118" fmla="*/ 408406278 w 5554"/>
              <a:gd name="T119" fmla="*/ 514740720 h 5958"/>
              <a:gd name="T120" fmla="*/ 485020942 w 5554"/>
              <a:gd name="T121" fmla="*/ 495214310 h 5958"/>
              <a:gd name="T122" fmla="*/ 497892098 w 5554"/>
              <a:gd name="T123" fmla="*/ 421504431 h 5958"/>
              <a:gd name="T124" fmla="*/ 446305215 w 5554"/>
              <a:gd name="T125" fmla="*/ 352599897 h 59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54" h="5958">
                <a:moveTo>
                  <a:pt x="4328" y="5230"/>
                </a:moveTo>
                <a:lnTo>
                  <a:pt x="4328" y="5230"/>
                </a:lnTo>
                <a:lnTo>
                  <a:pt x="4304" y="5249"/>
                </a:lnTo>
                <a:lnTo>
                  <a:pt x="4279" y="5266"/>
                </a:lnTo>
                <a:lnTo>
                  <a:pt x="4254" y="5282"/>
                </a:lnTo>
                <a:lnTo>
                  <a:pt x="4227" y="5296"/>
                </a:lnTo>
                <a:lnTo>
                  <a:pt x="4200" y="5310"/>
                </a:lnTo>
                <a:lnTo>
                  <a:pt x="4171" y="5321"/>
                </a:lnTo>
                <a:lnTo>
                  <a:pt x="4142" y="5332"/>
                </a:lnTo>
                <a:lnTo>
                  <a:pt x="4112" y="5343"/>
                </a:lnTo>
                <a:lnTo>
                  <a:pt x="4081" y="5351"/>
                </a:lnTo>
                <a:lnTo>
                  <a:pt x="4050" y="5359"/>
                </a:lnTo>
                <a:lnTo>
                  <a:pt x="4018" y="5365"/>
                </a:lnTo>
                <a:lnTo>
                  <a:pt x="3985" y="5371"/>
                </a:lnTo>
                <a:lnTo>
                  <a:pt x="3950" y="5374"/>
                </a:lnTo>
                <a:lnTo>
                  <a:pt x="3916" y="5377"/>
                </a:lnTo>
                <a:lnTo>
                  <a:pt x="3879" y="5379"/>
                </a:lnTo>
                <a:lnTo>
                  <a:pt x="3844" y="5379"/>
                </a:lnTo>
                <a:lnTo>
                  <a:pt x="3807" y="5379"/>
                </a:lnTo>
                <a:lnTo>
                  <a:pt x="3769" y="5378"/>
                </a:lnTo>
                <a:lnTo>
                  <a:pt x="3732" y="5375"/>
                </a:lnTo>
                <a:lnTo>
                  <a:pt x="3693" y="5372"/>
                </a:lnTo>
                <a:lnTo>
                  <a:pt x="3653" y="5367"/>
                </a:lnTo>
                <a:lnTo>
                  <a:pt x="3614" y="5361"/>
                </a:lnTo>
                <a:lnTo>
                  <a:pt x="3573" y="5354"/>
                </a:lnTo>
                <a:lnTo>
                  <a:pt x="3531" y="5346"/>
                </a:lnTo>
                <a:lnTo>
                  <a:pt x="3490" y="5336"/>
                </a:lnTo>
                <a:lnTo>
                  <a:pt x="3447" y="5327"/>
                </a:lnTo>
                <a:lnTo>
                  <a:pt x="3405" y="5315"/>
                </a:lnTo>
                <a:lnTo>
                  <a:pt x="3362" y="5303"/>
                </a:lnTo>
                <a:lnTo>
                  <a:pt x="3318" y="5290"/>
                </a:lnTo>
                <a:lnTo>
                  <a:pt x="3274" y="5275"/>
                </a:lnTo>
                <a:lnTo>
                  <a:pt x="3230" y="5260"/>
                </a:lnTo>
                <a:lnTo>
                  <a:pt x="3185" y="5244"/>
                </a:lnTo>
                <a:lnTo>
                  <a:pt x="3120" y="5220"/>
                </a:lnTo>
                <a:lnTo>
                  <a:pt x="3056" y="5193"/>
                </a:lnTo>
                <a:lnTo>
                  <a:pt x="2150" y="5572"/>
                </a:lnTo>
                <a:lnTo>
                  <a:pt x="2096" y="5547"/>
                </a:lnTo>
                <a:lnTo>
                  <a:pt x="2040" y="5519"/>
                </a:lnTo>
                <a:lnTo>
                  <a:pt x="1984" y="5489"/>
                </a:lnTo>
                <a:lnTo>
                  <a:pt x="1927" y="5458"/>
                </a:lnTo>
                <a:lnTo>
                  <a:pt x="1871" y="5423"/>
                </a:lnTo>
                <a:lnTo>
                  <a:pt x="1812" y="5388"/>
                </a:lnTo>
                <a:lnTo>
                  <a:pt x="1752" y="5350"/>
                </a:lnTo>
                <a:lnTo>
                  <a:pt x="1692" y="5310"/>
                </a:lnTo>
                <a:lnTo>
                  <a:pt x="1629" y="5267"/>
                </a:lnTo>
                <a:lnTo>
                  <a:pt x="1566" y="5221"/>
                </a:lnTo>
                <a:lnTo>
                  <a:pt x="1501" y="5172"/>
                </a:lnTo>
                <a:lnTo>
                  <a:pt x="1435" y="5120"/>
                </a:lnTo>
                <a:lnTo>
                  <a:pt x="1367" y="5065"/>
                </a:lnTo>
                <a:lnTo>
                  <a:pt x="1298" y="5007"/>
                </a:lnTo>
                <a:lnTo>
                  <a:pt x="1226" y="4945"/>
                </a:lnTo>
                <a:lnTo>
                  <a:pt x="1153" y="4881"/>
                </a:lnTo>
                <a:lnTo>
                  <a:pt x="1094" y="4826"/>
                </a:lnTo>
                <a:lnTo>
                  <a:pt x="1034" y="4768"/>
                </a:lnTo>
                <a:lnTo>
                  <a:pt x="974" y="4707"/>
                </a:lnTo>
                <a:lnTo>
                  <a:pt x="913" y="4644"/>
                </a:lnTo>
                <a:lnTo>
                  <a:pt x="853" y="4580"/>
                </a:lnTo>
                <a:lnTo>
                  <a:pt x="793" y="4513"/>
                </a:lnTo>
                <a:lnTo>
                  <a:pt x="734" y="4446"/>
                </a:lnTo>
                <a:lnTo>
                  <a:pt x="677" y="4378"/>
                </a:lnTo>
                <a:lnTo>
                  <a:pt x="622" y="4311"/>
                </a:lnTo>
                <a:lnTo>
                  <a:pt x="569" y="4243"/>
                </a:lnTo>
                <a:lnTo>
                  <a:pt x="518" y="4177"/>
                </a:lnTo>
                <a:lnTo>
                  <a:pt x="471" y="4111"/>
                </a:lnTo>
                <a:lnTo>
                  <a:pt x="427" y="4048"/>
                </a:lnTo>
                <a:lnTo>
                  <a:pt x="386" y="3987"/>
                </a:lnTo>
                <a:lnTo>
                  <a:pt x="349" y="3928"/>
                </a:lnTo>
                <a:lnTo>
                  <a:pt x="317" y="3872"/>
                </a:lnTo>
                <a:lnTo>
                  <a:pt x="579" y="3022"/>
                </a:lnTo>
                <a:lnTo>
                  <a:pt x="538" y="2952"/>
                </a:lnTo>
                <a:lnTo>
                  <a:pt x="498" y="2884"/>
                </a:lnTo>
                <a:lnTo>
                  <a:pt x="462" y="2815"/>
                </a:lnTo>
                <a:lnTo>
                  <a:pt x="428" y="2747"/>
                </a:lnTo>
                <a:lnTo>
                  <a:pt x="407" y="2703"/>
                </a:lnTo>
                <a:lnTo>
                  <a:pt x="387" y="2661"/>
                </a:lnTo>
                <a:lnTo>
                  <a:pt x="369" y="2618"/>
                </a:lnTo>
                <a:lnTo>
                  <a:pt x="352" y="2575"/>
                </a:lnTo>
                <a:lnTo>
                  <a:pt x="334" y="2533"/>
                </a:lnTo>
                <a:lnTo>
                  <a:pt x="319" y="2491"/>
                </a:lnTo>
                <a:lnTo>
                  <a:pt x="304" y="2449"/>
                </a:lnTo>
                <a:lnTo>
                  <a:pt x="292" y="2409"/>
                </a:lnTo>
                <a:lnTo>
                  <a:pt x="280" y="2368"/>
                </a:lnTo>
                <a:lnTo>
                  <a:pt x="269" y="2328"/>
                </a:lnTo>
                <a:lnTo>
                  <a:pt x="258" y="2289"/>
                </a:lnTo>
                <a:lnTo>
                  <a:pt x="250" y="2249"/>
                </a:lnTo>
                <a:lnTo>
                  <a:pt x="242" y="2210"/>
                </a:lnTo>
                <a:lnTo>
                  <a:pt x="237" y="2173"/>
                </a:lnTo>
                <a:lnTo>
                  <a:pt x="231" y="2135"/>
                </a:lnTo>
                <a:lnTo>
                  <a:pt x="227" y="2099"/>
                </a:lnTo>
                <a:lnTo>
                  <a:pt x="225" y="2062"/>
                </a:lnTo>
                <a:lnTo>
                  <a:pt x="223" y="2027"/>
                </a:lnTo>
                <a:lnTo>
                  <a:pt x="223" y="1992"/>
                </a:lnTo>
                <a:lnTo>
                  <a:pt x="224" y="1957"/>
                </a:lnTo>
                <a:lnTo>
                  <a:pt x="226" y="1923"/>
                </a:lnTo>
                <a:lnTo>
                  <a:pt x="229" y="1890"/>
                </a:lnTo>
                <a:lnTo>
                  <a:pt x="234" y="1858"/>
                </a:lnTo>
                <a:lnTo>
                  <a:pt x="240" y="1825"/>
                </a:lnTo>
                <a:lnTo>
                  <a:pt x="248" y="1795"/>
                </a:lnTo>
                <a:lnTo>
                  <a:pt x="256" y="1764"/>
                </a:lnTo>
                <a:lnTo>
                  <a:pt x="266" y="1735"/>
                </a:lnTo>
                <a:lnTo>
                  <a:pt x="277" y="1706"/>
                </a:lnTo>
                <a:lnTo>
                  <a:pt x="288" y="1679"/>
                </a:lnTo>
                <a:lnTo>
                  <a:pt x="302" y="1652"/>
                </a:lnTo>
                <a:lnTo>
                  <a:pt x="317" y="1625"/>
                </a:lnTo>
                <a:lnTo>
                  <a:pt x="333" y="1600"/>
                </a:lnTo>
                <a:lnTo>
                  <a:pt x="330" y="1638"/>
                </a:lnTo>
                <a:lnTo>
                  <a:pt x="328" y="1679"/>
                </a:lnTo>
                <a:lnTo>
                  <a:pt x="329" y="1720"/>
                </a:lnTo>
                <a:lnTo>
                  <a:pt x="332" y="1763"/>
                </a:lnTo>
                <a:lnTo>
                  <a:pt x="337" y="1808"/>
                </a:lnTo>
                <a:lnTo>
                  <a:pt x="344" y="1855"/>
                </a:lnTo>
                <a:lnTo>
                  <a:pt x="354" y="1903"/>
                </a:lnTo>
                <a:lnTo>
                  <a:pt x="364" y="1952"/>
                </a:lnTo>
                <a:lnTo>
                  <a:pt x="378" y="2002"/>
                </a:lnTo>
                <a:lnTo>
                  <a:pt x="394" y="2055"/>
                </a:lnTo>
                <a:lnTo>
                  <a:pt x="412" y="2107"/>
                </a:lnTo>
                <a:lnTo>
                  <a:pt x="431" y="2162"/>
                </a:lnTo>
                <a:lnTo>
                  <a:pt x="452" y="2218"/>
                </a:lnTo>
                <a:lnTo>
                  <a:pt x="476" y="2274"/>
                </a:lnTo>
                <a:lnTo>
                  <a:pt x="502" y="2331"/>
                </a:lnTo>
                <a:lnTo>
                  <a:pt x="530" y="2389"/>
                </a:lnTo>
                <a:lnTo>
                  <a:pt x="552" y="2438"/>
                </a:lnTo>
                <a:lnTo>
                  <a:pt x="577" y="2485"/>
                </a:lnTo>
                <a:lnTo>
                  <a:pt x="602" y="2533"/>
                </a:lnTo>
                <a:lnTo>
                  <a:pt x="629" y="2581"/>
                </a:lnTo>
                <a:lnTo>
                  <a:pt x="657" y="2631"/>
                </a:lnTo>
                <a:lnTo>
                  <a:pt x="686" y="2679"/>
                </a:lnTo>
                <a:lnTo>
                  <a:pt x="716" y="2728"/>
                </a:lnTo>
                <a:lnTo>
                  <a:pt x="747" y="2779"/>
                </a:lnTo>
                <a:lnTo>
                  <a:pt x="779" y="2829"/>
                </a:lnTo>
                <a:lnTo>
                  <a:pt x="813" y="2878"/>
                </a:lnTo>
                <a:lnTo>
                  <a:pt x="848" y="2929"/>
                </a:lnTo>
                <a:lnTo>
                  <a:pt x="883" y="2980"/>
                </a:lnTo>
                <a:lnTo>
                  <a:pt x="920" y="3030"/>
                </a:lnTo>
                <a:lnTo>
                  <a:pt x="957" y="3082"/>
                </a:lnTo>
                <a:lnTo>
                  <a:pt x="996" y="3133"/>
                </a:lnTo>
                <a:lnTo>
                  <a:pt x="1035" y="3184"/>
                </a:lnTo>
                <a:lnTo>
                  <a:pt x="1076" y="3235"/>
                </a:lnTo>
                <a:lnTo>
                  <a:pt x="1118" y="3287"/>
                </a:lnTo>
                <a:lnTo>
                  <a:pt x="1161" y="3338"/>
                </a:lnTo>
                <a:lnTo>
                  <a:pt x="1205" y="3390"/>
                </a:lnTo>
                <a:lnTo>
                  <a:pt x="1250" y="3441"/>
                </a:lnTo>
                <a:lnTo>
                  <a:pt x="1295" y="3494"/>
                </a:lnTo>
                <a:lnTo>
                  <a:pt x="1342" y="3545"/>
                </a:lnTo>
                <a:lnTo>
                  <a:pt x="1389" y="3597"/>
                </a:lnTo>
                <a:lnTo>
                  <a:pt x="1439" y="3647"/>
                </a:lnTo>
                <a:lnTo>
                  <a:pt x="1488" y="3698"/>
                </a:lnTo>
                <a:lnTo>
                  <a:pt x="1538" y="3750"/>
                </a:lnTo>
                <a:lnTo>
                  <a:pt x="1590" y="3800"/>
                </a:lnTo>
                <a:lnTo>
                  <a:pt x="1641" y="3852"/>
                </a:lnTo>
                <a:lnTo>
                  <a:pt x="1695" y="3902"/>
                </a:lnTo>
                <a:lnTo>
                  <a:pt x="1748" y="3952"/>
                </a:lnTo>
                <a:lnTo>
                  <a:pt x="1803" y="4003"/>
                </a:lnTo>
                <a:lnTo>
                  <a:pt x="1859" y="4052"/>
                </a:lnTo>
                <a:lnTo>
                  <a:pt x="1915" y="4101"/>
                </a:lnTo>
                <a:lnTo>
                  <a:pt x="1970" y="4149"/>
                </a:lnTo>
                <a:lnTo>
                  <a:pt x="2026" y="4196"/>
                </a:lnTo>
                <a:lnTo>
                  <a:pt x="2082" y="4242"/>
                </a:lnTo>
                <a:lnTo>
                  <a:pt x="2137" y="4287"/>
                </a:lnTo>
                <a:lnTo>
                  <a:pt x="2193" y="4331"/>
                </a:lnTo>
                <a:lnTo>
                  <a:pt x="2249" y="4375"/>
                </a:lnTo>
                <a:lnTo>
                  <a:pt x="2305" y="4417"/>
                </a:lnTo>
                <a:lnTo>
                  <a:pt x="2360" y="4458"/>
                </a:lnTo>
                <a:lnTo>
                  <a:pt x="2416" y="4498"/>
                </a:lnTo>
                <a:lnTo>
                  <a:pt x="2472" y="4538"/>
                </a:lnTo>
                <a:lnTo>
                  <a:pt x="2528" y="4576"/>
                </a:lnTo>
                <a:lnTo>
                  <a:pt x="2583" y="4614"/>
                </a:lnTo>
                <a:lnTo>
                  <a:pt x="2638" y="4650"/>
                </a:lnTo>
                <a:lnTo>
                  <a:pt x="2694" y="4686"/>
                </a:lnTo>
                <a:lnTo>
                  <a:pt x="2749" y="4720"/>
                </a:lnTo>
                <a:lnTo>
                  <a:pt x="2803" y="4754"/>
                </a:lnTo>
                <a:lnTo>
                  <a:pt x="2858" y="4787"/>
                </a:lnTo>
                <a:lnTo>
                  <a:pt x="2911" y="4818"/>
                </a:lnTo>
                <a:lnTo>
                  <a:pt x="2966" y="4849"/>
                </a:lnTo>
                <a:lnTo>
                  <a:pt x="3020" y="4878"/>
                </a:lnTo>
                <a:lnTo>
                  <a:pt x="3073" y="4906"/>
                </a:lnTo>
                <a:lnTo>
                  <a:pt x="3126" y="4933"/>
                </a:lnTo>
                <a:lnTo>
                  <a:pt x="3178" y="4959"/>
                </a:lnTo>
                <a:lnTo>
                  <a:pt x="3231" y="4985"/>
                </a:lnTo>
                <a:lnTo>
                  <a:pt x="3282" y="5008"/>
                </a:lnTo>
                <a:lnTo>
                  <a:pt x="3334" y="5031"/>
                </a:lnTo>
                <a:lnTo>
                  <a:pt x="3384" y="5053"/>
                </a:lnTo>
                <a:lnTo>
                  <a:pt x="3435" y="5074"/>
                </a:lnTo>
                <a:lnTo>
                  <a:pt x="3485" y="5093"/>
                </a:lnTo>
                <a:lnTo>
                  <a:pt x="3534" y="5111"/>
                </a:lnTo>
                <a:lnTo>
                  <a:pt x="3593" y="5133"/>
                </a:lnTo>
                <a:lnTo>
                  <a:pt x="3652" y="5152"/>
                </a:lnTo>
                <a:lnTo>
                  <a:pt x="3710" y="5170"/>
                </a:lnTo>
                <a:lnTo>
                  <a:pt x="3766" y="5185"/>
                </a:lnTo>
                <a:lnTo>
                  <a:pt x="3822" y="5199"/>
                </a:lnTo>
                <a:lnTo>
                  <a:pt x="3875" y="5212"/>
                </a:lnTo>
                <a:lnTo>
                  <a:pt x="3928" y="5223"/>
                </a:lnTo>
                <a:lnTo>
                  <a:pt x="3978" y="5231"/>
                </a:lnTo>
                <a:lnTo>
                  <a:pt x="4027" y="5238"/>
                </a:lnTo>
                <a:lnTo>
                  <a:pt x="4076" y="5242"/>
                </a:lnTo>
                <a:lnTo>
                  <a:pt x="4122" y="5245"/>
                </a:lnTo>
                <a:lnTo>
                  <a:pt x="4167" y="5246"/>
                </a:lnTo>
                <a:lnTo>
                  <a:pt x="4210" y="5245"/>
                </a:lnTo>
                <a:lnTo>
                  <a:pt x="4250" y="5242"/>
                </a:lnTo>
                <a:lnTo>
                  <a:pt x="4290" y="5238"/>
                </a:lnTo>
                <a:lnTo>
                  <a:pt x="4328" y="5230"/>
                </a:lnTo>
                <a:close/>
                <a:moveTo>
                  <a:pt x="3247" y="1317"/>
                </a:moveTo>
                <a:lnTo>
                  <a:pt x="3247" y="1317"/>
                </a:lnTo>
                <a:lnTo>
                  <a:pt x="3223" y="1323"/>
                </a:lnTo>
                <a:lnTo>
                  <a:pt x="3202" y="1329"/>
                </a:lnTo>
                <a:lnTo>
                  <a:pt x="3179" y="1337"/>
                </a:lnTo>
                <a:lnTo>
                  <a:pt x="3158" y="1344"/>
                </a:lnTo>
                <a:lnTo>
                  <a:pt x="3137" y="1353"/>
                </a:lnTo>
                <a:lnTo>
                  <a:pt x="3115" y="1361"/>
                </a:lnTo>
                <a:lnTo>
                  <a:pt x="3075" y="1381"/>
                </a:lnTo>
                <a:lnTo>
                  <a:pt x="3037" y="1401"/>
                </a:lnTo>
                <a:lnTo>
                  <a:pt x="3000" y="1423"/>
                </a:lnTo>
                <a:lnTo>
                  <a:pt x="2966" y="1447"/>
                </a:lnTo>
                <a:lnTo>
                  <a:pt x="2950" y="1460"/>
                </a:lnTo>
                <a:lnTo>
                  <a:pt x="2935" y="1473"/>
                </a:lnTo>
                <a:lnTo>
                  <a:pt x="2921" y="1486"/>
                </a:lnTo>
                <a:lnTo>
                  <a:pt x="2907" y="1498"/>
                </a:lnTo>
                <a:lnTo>
                  <a:pt x="2893" y="1512"/>
                </a:lnTo>
                <a:lnTo>
                  <a:pt x="2881" y="1525"/>
                </a:lnTo>
                <a:lnTo>
                  <a:pt x="2870" y="1539"/>
                </a:lnTo>
                <a:lnTo>
                  <a:pt x="2859" y="1553"/>
                </a:lnTo>
                <a:lnTo>
                  <a:pt x="2849" y="1567"/>
                </a:lnTo>
                <a:lnTo>
                  <a:pt x="2841" y="1582"/>
                </a:lnTo>
                <a:lnTo>
                  <a:pt x="2833" y="1596"/>
                </a:lnTo>
                <a:lnTo>
                  <a:pt x="2826" y="1610"/>
                </a:lnTo>
                <a:lnTo>
                  <a:pt x="2820" y="1625"/>
                </a:lnTo>
                <a:lnTo>
                  <a:pt x="2815" y="1639"/>
                </a:lnTo>
                <a:lnTo>
                  <a:pt x="2812" y="1653"/>
                </a:lnTo>
                <a:lnTo>
                  <a:pt x="2809" y="1668"/>
                </a:lnTo>
                <a:lnTo>
                  <a:pt x="2806" y="1682"/>
                </a:lnTo>
                <a:lnTo>
                  <a:pt x="2806" y="1696"/>
                </a:lnTo>
                <a:lnTo>
                  <a:pt x="2806" y="1710"/>
                </a:lnTo>
                <a:lnTo>
                  <a:pt x="2809" y="1723"/>
                </a:lnTo>
                <a:lnTo>
                  <a:pt x="2812" y="1735"/>
                </a:lnTo>
                <a:lnTo>
                  <a:pt x="2815" y="1748"/>
                </a:lnTo>
                <a:lnTo>
                  <a:pt x="2820" y="1760"/>
                </a:lnTo>
                <a:lnTo>
                  <a:pt x="2826" y="1772"/>
                </a:lnTo>
                <a:lnTo>
                  <a:pt x="2833" y="1783"/>
                </a:lnTo>
                <a:lnTo>
                  <a:pt x="2841" y="1793"/>
                </a:lnTo>
                <a:lnTo>
                  <a:pt x="2849" y="1803"/>
                </a:lnTo>
                <a:lnTo>
                  <a:pt x="2859" y="1813"/>
                </a:lnTo>
                <a:lnTo>
                  <a:pt x="2870" y="1821"/>
                </a:lnTo>
                <a:lnTo>
                  <a:pt x="2881" y="1830"/>
                </a:lnTo>
                <a:lnTo>
                  <a:pt x="2893" y="1837"/>
                </a:lnTo>
                <a:lnTo>
                  <a:pt x="2907" y="1844"/>
                </a:lnTo>
                <a:lnTo>
                  <a:pt x="2921" y="1850"/>
                </a:lnTo>
                <a:lnTo>
                  <a:pt x="2935" y="1857"/>
                </a:lnTo>
                <a:lnTo>
                  <a:pt x="2950" y="1862"/>
                </a:lnTo>
                <a:lnTo>
                  <a:pt x="2966" y="1866"/>
                </a:lnTo>
                <a:lnTo>
                  <a:pt x="2983" y="1870"/>
                </a:lnTo>
                <a:lnTo>
                  <a:pt x="3000" y="1874"/>
                </a:lnTo>
                <a:lnTo>
                  <a:pt x="3019" y="1877"/>
                </a:lnTo>
                <a:lnTo>
                  <a:pt x="3037" y="1879"/>
                </a:lnTo>
                <a:lnTo>
                  <a:pt x="3055" y="1880"/>
                </a:lnTo>
                <a:lnTo>
                  <a:pt x="3075" y="1881"/>
                </a:lnTo>
                <a:lnTo>
                  <a:pt x="3095" y="1881"/>
                </a:lnTo>
                <a:lnTo>
                  <a:pt x="3115" y="1880"/>
                </a:lnTo>
                <a:lnTo>
                  <a:pt x="3137" y="1879"/>
                </a:lnTo>
                <a:lnTo>
                  <a:pt x="3158" y="1877"/>
                </a:lnTo>
                <a:lnTo>
                  <a:pt x="3179" y="1874"/>
                </a:lnTo>
                <a:lnTo>
                  <a:pt x="3202" y="1870"/>
                </a:lnTo>
                <a:lnTo>
                  <a:pt x="3223" y="1866"/>
                </a:lnTo>
                <a:lnTo>
                  <a:pt x="3247" y="1861"/>
                </a:lnTo>
                <a:lnTo>
                  <a:pt x="3287" y="1850"/>
                </a:lnTo>
                <a:lnTo>
                  <a:pt x="3326" y="1837"/>
                </a:lnTo>
                <a:lnTo>
                  <a:pt x="3364" y="1822"/>
                </a:lnTo>
                <a:lnTo>
                  <a:pt x="3401" y="1806"/>
                </a:lnTo>
                <a:lnTo>
                  <a:pt x="3437" y="1788"/>
                </a:lnTo>
                <a:lnTo>
                  <a:pt x="3470" y="1769"/>
                </a:lnTo>
                <a:lnTo>
                  <a:pt x="3502" y="1748"/>
                </a:lnTo>
                <a:lnTo>
                  <a:pt x="3532" y="1727"/>
                </a:lnTo>
                <a:lnTo>
                  <a:pt x="3560" y="1704"/>
                </a:lnTo>
                <a:lnTo>
                  <a:pt x="3585" y="1681"/>
                </a:lnTo>
                <a:lnTo>
                  <a:pt x="3608" y="1657"/>
                </a:lnTo>
                <a:lnTo>
                  <a:pt x="3629" y="1632"/>
                </a:lnTo>
                <a:lnTo>
                  <a:pt x="3646" y="1607"/>
                </a:lnTo>
                <a:lnTo>
                  <a:pt x="3653" y="1594"/>
                </a:lnTo>
                <a:lnTo>
                  <a:pt x="3661" y="1582"/>
                </a:lnTo>
                <a:lnTo>
                  <a:pt x="3667" y="1569"/>
                </a:lnTo>
                <a:lnTo>
                  <a:pt x="3673" y="1556"/>
                </a:lnTo>
                <a:lnTo>
                  <a:pt x="3677" y="1544"/>
                </a:lnTo>
                <a:lnTo>
                  <a:pt x="3681" y="1531"/>
                </a:lnTo>
                <a:lnTo>
                  <a:pt x="3686" y="1519"/>
                </a:lnTo>
                <a:lnTo>
                  <a:pt x="3691" y="1507"/>
                </a:lnTo>
                <a:lnTo>
                  <a:pt x="3693" y="1495"/>
                </a:lnTo>
                <a:lnTo>
                  <a:pt x="3694" y="1482"/>
                </a:lnTo>
                <a:lnTo>
                  <a:pt x="3694" y="638"/>
                </a:lnTo>
                <a:lnTo>
                  <a:pt x="3720" y="638"/>
                </a:lnTo>
                <a:lnTo>
                  <a:pt x="3748" y="639"/>
                </a:lnTo>
                <a:lnTo>
                  <a:pt x="3779" y="640"/>
                </a:lnTo>
                <a:lnTo>
                  <a:pt x="3811" y="643"/>
                </a:lnTo>
                <a:lnTo>
                  <a:pt x="3843" y="648"/>
                </a:lnTo>
                <a:lnTo>
                  <a:pt x="3874" y="655"/>
                </a:lnTo>
                <a:lnTo>
                  <a:pt x="3889" y="659"/>
                </a:lnTo>
                <a:lnTo>
                  <a:pt x="3903" y="664"/>
                </a:lnTo>
                <a:lnTo>
                  <a:pt x="3917" y="670"/>
                </a:lnTo>
                <a:lnTo>
                  <a:pt x="3930" y="676"/>
                </a:lnTo>
                <a:lnTo>
                  <a:pt x="3938" y="682"/>
                </a:lnTo>
                <a:lnTo>
                  <a:pt x="3946" y="687"/>
                </a:lnTo>
                <a:lnTo>
                  <a:pt x="3952" y="694"/>
                </a:lnTo>
                <a:lnTo>
                  <a:pt x="3958" y="702"/>
                </a:lnTo>
                <a:lnTo>
                  <a:pt x="3962" y="709"/>
                </a:lnTo>
                <a:lnTo>
                  <a:pt x="3966" y="719"/>
                </a:lnTo>
                <a:lnTo>
                  <a:pt x="3969" y="728"/>
                </a:lnTo>
                <a:lnTo>
                  <a:pt x="3973" y="737"/>
                </a:lnTo>
                <a:lnTo>
                  <a:pt x="3975" y="748"/>
                </a:lnTo>
                <a:lnTo>
                  <a:pt x="3976" y="759"/>
                </a:lnTo>
                <a:lnTo>
                  <a:pt x="3977" y="780"/>
                </a:lnTo>
                <a:lnTo>
                  <a:pt x="3977" y="802"/>
                </a:lnTo>
                <a:lnTo>
                  <a:pt x="3975" y="823"/>
                </a:lnTo>
                <a:lnTo>
                  <a:pt x="3972" y="845"/>
                </a:lnTo>
                <a:lnTo>
                  <a:pt x="3967" y="865"/>
                </a:lnTo>
                <a:lnTo>
                  <a:pt x="3959" y="900"/>
                </a:lnTo>
                <a:lnTo>
                  <a:pt x="3951" y="924"/>
                </a:lnTo>
                <a:lnTo>
                  <a:pt x="3948" y="932"/>
                </a:lnTo>
                <a:lnTo>
                  <a:pt x="3951" y="931"/>
                </a:lnTo>
                <a:lnTo>
                  <a:pt x="3962" y="926"/>
                </a:lnTo>
                <a:lnTo>
                  <a:pt x="3977" y="917"/>
                </a:lnTo>
                <a:lnTo>
                  <a:pt x="3986" y="912"/>
                </a:lnTo>
                <a:lnTo>
                  <a:pt x="3995" y="905"/>
                </a:lnTo>
                <a:lnTo>
                  <a:pt x="4005" y="896"/>
                </a:lnTo>
                <a:lnTo>
                  <a:pt x="4015" y="886"/>
                </a:lnTo>
                <a:lnTo>
                  <a:pt x="4024" y="875"/>
                </a:lnTo>
                <a:lnTo>
                  <a:pt x="4033" y="862"/>
                </a:lnTo>
                <a:lnTo>
                  <a:pt x="4041" y="847"/>
                </a:lnTo>
                <a:lnTo>
                  <a:pt x="4049" y="831"/>
                </a:lnTo>
                <a:lnTo>
                  <a:pt x="4056" y="813"/>
                </a:lnTo>
                <a:lnTo>
                  <a:pt x="4062" y="793"/>
                </a:lnTo>
                <a:lnTo>
                  <a:pt x="4065" y="773"/>
                </a:lnTo>
                <a:lnTo>
                  <a:pt x="4066" y="751"/>
                </a:lnTo>
                <a:lnTo>
                  <a:pt x="4065" y="730"/>
                </a:lnTo>
                <a:lnTo>
                  <a:pt x="4061" y="708"/>
                </a:lnTo>
                <a:lnTo>
                  <a:pt x="4054" y="687"/>
                </a:lnTo>
                <a:lnTo>
                  <a:pt x="4046" y="664"/>
                </a:lnTo>
                <a:lnTo>
                  <a:pt x="4034" y="642"/>
                </a:lnTo>
                <a:lnTo>
                  <a:pt x="4020" y="619"/>
                </a:lnTo>
                <a:lnTo>
                  <a:pt x="4005" y="596"/>
                </a:lnTo>
                <a:lnTo>
                  <a:pt x="3987" y="572"/>
                </a:lnTo>
                <a:lnTo>
                  <a:pt x="3965" y="549"/>
                </a:lnTo>
                <a:lnTo>
                  <a:pt x="3943" y="524"/>
                </a:lnTo>
                <a:lnTo>
                  <a:pt x="3918" y="499"/>
                </a:lnTo>
                <a:lnTo>
                  <a:pt x="3891" y="475"/>
                </a:lnTo>
                <a:lnTo>
                  <a:pt x="3862" y="449"/>
                </a:lnTo>
                <a:lnTo>
                  <a:pt x="3830" y="423"/>
                </a:lnTo>
                <a:lnTo>
                  <a:pt x="3816" y="410"/>
                </a:lnTo>
                <a:lnTo>
                  <a:pt x="3802" y="399"/>
                </a:lnTo>
                <a:lnTo>
                  <a:pt x="3790" y="386"/>
                </a:lnTo>
                <a:lnTo>
                  <a:pt x="3779" y="373"/>
                </a:lnTo>
                <a:lnTo>
                  <a:pt x="3768" y="360"/>
                </a:lnTo>
                <a:lnTo>
                  <a:pt x="3757" y="346"/>
                </a:lnTo>
                <a:lnTo>
                  <a:pt x="3749" y="333"/>
                </a:lnTo>
                <a:lnTo>
                  <a:pt x="3740" y="319"/>
                </a:lnTo>
                <a:lnTo>
                  <a:pt x="3724" y="292"/>
                </a:lnTo>
                <a:lnTo>
                  <a:pt x="3712" y="266"/>
                </a:lnTo>
                <a:lnTo>
                  <a:pt x="3701" y="240"/>
                </a:lnTo>
                <a:lnTo>
                  <a:pt x="3694" y="214"/>
                </a:lnTo>
                <a:lnTo>
                  <a:pt x="3694" y="96"/>
                </a:lnTo>
                <a:lnTo>
                  <a:pt x="3693" y="87"/>
                </a:lnTo>
                <a:lnTo>
                  <a:pt x="3692" y="77"/>
                </a:lnTo>
                <a:lnTo>
                  <a:pt x="3690" y="67"/>
                </a:lnTo>
                <a:lnTo>
                  <a:pt x="3686" y="59"/>
                </a:lnTo>
                <a:lnTo>
                  <a:pt x="3682" y="50"/>
                </a:lnTo>
                <a:lnTo>
                  <a:pt x="3677" y="43"/>
                </a:lnTo>
                <a:lnTo>
                  <a:pt x="3671" y="35"/>
                </a:lnTo>
                <a:lnTo>
                  <a:pt x="3665" y="29"/>
                </a:lnTo>
                <a:lnTo>
                  <a:pt x="3659" y="22"/>
                </a:lnTo>
                <a:lnTo>
                  <a:pt x="3651" y="17"/>
                </a:lnTo>
                <a:lnTo>
                  <a:pt x="3644" y="12"/>
                </a:lnTo>
                <a:lnTo>
                  <a:pt x="3635" y="8"/>
                </a:lnTo>
                <a:lnTo>
                  <a:pt x="3626" y="5"/>
                </a:lnTo>
                <a:lnTo>
                  <a:pt x="3617" y="2"/>
                </a:lnTo>
                <a:lnTo>
                  <a:pt x="3607" y="1"/>
                </a:lnTo>
                <a:lnTo>
                  <a:pt x="3598" y="0"/>
                </a:lnTo>
                <a:lnTo>
                  <a:pt x="3588" y="1"/>
                </a:lnTo>
                <a:lnTo>
                  <a:pt x="3578" y="2"/>
                </a:lnTo>
                <a:lnTo>
                  <a:pt x="3569" y="5"/>
                </a:lnTo>
                <a:lnTo>
                  <a:pt x="3560" y="8"/>
                </a:lnTo>
                <a:lnTo>
                  <a:pt x="3551" y="12"/>
                </a:lnTo>
                <a:lnTo>
                  <a:pt x="3544" y="17"/>
                </a:lnTo>
                <a:lnTo>
                  <a:pt x="3536" y="22"/>
                </a:lnTo>
                <a:lnTo>
                  <a:pt x="3529" y="29"/>
                </a:lnTo>
                <a:lnTo>
                  <a:pt x="3524" y="35"/>
                </a:lnTo>
                <a:lnTo>
                  <a:pt x="3517" y="43"/>
                </a:lnTo>
                <a:lnTo>
                  <a:pt x="3513" y="50"/>
                </a:lnTo>
                <a:lnTo>
                  <a:pt x="3509" y="59"/>
                </a:lnTo>
                <a:lnTo>
                  <a:pt x="3505" y="67"/>
                </a:lnTo>
                <a:lnTo>
                  <a:pt x="3503" y="77"/>
                </a:lnTo>
                <a:lnTo>
                  <a:pt x="3502" y="87"/>
                </a:lnTo>
                <a:lnTo>
                  <a:pt x="3501" y="96"/>
                </a:lnTo>
                <a:lnTo>
                  <a:pt x="3501" y="1306"/>
                </a:lnTo>
                <a:lnTo>
                  <a:pt x="3473" y="1301"/>
                </a:lnTo>
                <a:lnTo>
                  <a:pt x="3444" y="1298"/>
                </a:lnTo>
                <a:lnTo>
                  <a:pt x="3414" y="1297"/>
                </a:lnTo>
                <a:lnTo>
                  <a:pt x="3382" y="1298"/>
                </a:lnTo>
                <a:lnTo>
                  <a:pt x="3350" y="1300"/>
                </a:lnTo>
                <a:lnTo>
                  <a:pt x="3317" y="1303"/>
                </a:lnTo>
                <a:lnTo>
                  <a:pt x="3281" y="1310"/>
                </a:lnTo>
                <a:lnTo>
                  <a:pt x="3247" y="1317"/>
                </a:lnTo>
                <a:close/>
                <a:moveTo>
                  <a:pt x="4127" y="2328"/>
                </a:moveTo>
                <a:lnTo>
                  <a:pt x="4127" y="2328"/>
                </a:lnTo>
                <a:lnTo>
                  <a:pt x="4088" y="2339"/>
                </a:lnTo>
                <a:lnTo>
                  <a:pt x="4049" y="2350"/>
                </a:lnTo>
                <a:lnTo>
                  <a:pt x="4010" y="2363"/>
                </a:lnTo>
                <a:lnTo>
                  <a:pt x="3973" y="2375"/>
                </a:lnTo>
                <a:lnTo>
                  <a:pt x="3936" y="2389"/>
                </a:lnTo>
                <a:lnTo>
                  <a:pt x="3900" y="2405"/>
                </a:lnTo>
                <a:lnTo>
                  <a:pt x="3863" y="2422"/>
                </a:lnTo>
                <a:lnTo>
                  <a:pt x="3829" y="2438"/>
                </a:lnTo>
                <a:lnTo>
                  <a:pt x="3795" y="2456"/>
                </a:lnTo>
                <a:lnTo>
                  <a:pt x="3762" y="2474"/>
                </a:lnTo>
                <a:lnTo>
                  <a:pt x="3729" y="2493"/>
                </a:lnTo>
                <a:lnTo>
                  <a:pt x="3698" y="2513"/>
                </a:lnTo>
                <a:lnTo>
                  <a:pt x="3668" y="2534"/>
                </a:lnTo>
                <a:lnTo>
                  <a:pt x="3639" y="2554"/>
                </a:lnTo>
                <a:lnTo>
                  <a:pt x="3611" y="2576"/>
                </a:lnTo>
                <a:lnTo>
                  <a:pt x="3586" y="2598"/>
                </a:lnTo>
                <a:lnTo>
                  <a:pt x="3560" y="2621"/>
                </a:lnTo>
                <a:lnTo>
                  <a:pt x="3535" y="2645"/>
                </a:lnTo>
                <a:lnTo>
                  <a:pt x="3513" y="2667"/>
                </a:lnTo>
                <a:lnTo>
                  <a:pt x="3491" y="2692"/>
                </a:lnTo>
                <a:lnTo>
                  <a:pt x="3472" y="2715"/>
                </a:lnTo>
                <a:lnTo>
                  <a:pt x="3453" y="2740"/>
                </a:lnTo>
                <a:lnTo>
                  <a:pt x="3436" y="2764"/>
                </a:lnTo>
                <a:lnTo>
                  <a:pt x="3421" y="2788"/>
                </a:lnTo>
                <a:lnTo>
                  <a:pt x="3407" y="2814"/>
                </a:lnTo>
                <a:lnTo>
                  <a:pt x="3395" y="2839"/>
                </a:lnTo>
                <a:lnTo>
                  <a:pt x="3384" y="2863"/>
                </a:lnTo>
                <a:lnTo>
                  <a:pt x="3376" y="2888"/>
                </a:lnTo>
                <a:lnTo>
                  <a:pt x="3369" y="2914"/>
                </a:lnTo>
                <a:lnTo>
                  <a:pt x="3365" y="2938"/>
                </a:lnTo>
                <a:lnTo>
                  <a:pt x="3362" y="2963"/>
                </a:lnTo>
                <a:lnTo>
                  <a:pt x="3361" y="2988"/>
                </a:lnTo>
                <a:lnTo>
                  <a:pt x="3362" y="3011"/>
                </a:lnTo>
                <a:lnTo>
                  <a:pt x="3365" y="3035"/>
                </a:lnTo>
                <a:lnTo>
                  <a:pt x="3369" y="3057"/>
                </a:lnTo>
                <a:lnTo>
                  <a:pt x="3376" y="3079"/>
                </a:lnTo>
                <a:lnTo>
                  <a:pt x="3384" y="3100"/>
                </a:lnTo>
                <a:lnTo>
                  <a:pt x="3395" y="3119"/>
                </a:lnTo>
                <a:lnTo>
                  <a:pt x="3407" y="3139"/>
                </a:lnTo>
                <a:lnTo>
                  <a:pt x="3421" y="3157"/>
                </a:lnTo>
                <a:lnTo>
                  <a:pt x="3436" y="3174"/>
                </a:lnTo>
                <a:lnTo>
                  <a:pt x="3453" y="3190"/>
                </a:lnTo>
                <a:lnTo>
                  <a:pt x="3472" y="3206"/>
                </a:lnTo>
                <a:lnTo>
                  <a:pt x="3491" y="3220"/>
                </a:lnTo>
                <a:lnTo>
                  <a:pt x="3513" y="3233"/>
                </a:lnTo>
                <a:lnTo>
                  <a:pt x="3535" y="3246"/>
                </a:lnTo>
                <a:lnTo>
                  <a:pt x="3560" y="3257"/>
                </a:lnTo>
                <a:lnTo>
                  <a:pt x="3586" y="3267"/>
                </a:lnTo>
                <a:lnTo>
                  <a:pt x="3611" y="3277"/>
                </a:lnTo>
                <a:lnTo>
                  <a:pt x="3639" y="3285"/>
                </a:lnTo>
                <a:lnTo>
                  <a:pt x="3668" y="3292"/>
                </a:lnTo>
                <a:lnTo>
                  <a:pt x="3698" y="3297"/>
                </a:lnTo>
                <a:lnTo>
                  <a:pt x="3729" y="3303"/>
                </a:lnTo>
                <a:lnTo>
                  <a:pt x="3762" y="3306"/>
                </a:lnTo>
                <a:lnTo>
                  <a:pt x="3795" y="3308"/>
                </a:lnTo>
                <a:lnTo>
                  <a:pt x="3829" y="3309"/>
                </a:lnTo>
                <a:lnTo>
                  <a:pt x="3863" y="3310"/>
                </a:lnTo>
                <a:lnTo>
                  <a:pt x="3900" y="3308"/>
                </a:lnTo>
                <a:lnTo>
                  <a:pt x="3936" y="3306"/>
                </a:lnTo>
                <a:lnTo>
                  <a:pt x="3973" y="3303"/>
                </a:lnTo>
                <a:lnTo>
                  <a:pt x="4010" y="3297"/>
                </a:lnTo>
                <a:lnTo>
                  <a:pt x="4049" y="3291"/>
                </a:lnTo>
                <a:lnTo>
                  <a:pt x="4088" y="3283"/>
                </a:lnTo>
                <a:lnTo>
                  <a:pt x="4127" y="3275"/>
                </a:lnTo>
                <a:lnTo>
                  <a:pt x="4162" y="3265"/>
                </a:lnTo>
                <a:lnTo>
                  <a:pt x="4198" y="3256"/>
                </a:lnTo>
                <a:lnTo>
                  <a:pt x="4232" y="3245"/>
                </a:lnTo>
                <a:lnTo>
                  <a:pt x="4266" y="3233"/>
                </a:lnTo>
                <a:lnTo>
                  <a:pt x="4300" y="3221"/>
                </a:lnTo>
                <a:lnTo>
                  <a:pt x="4333" y="3207"/>
                </a:lnTo>
                <a:lnTo>
                  <a:pt x="4365" y="3194"/>
                </a:lnTo>
                <a:lnTo>
                  <a:pt x="4396" y="3179"/>
                </a:lnTo>
                <a:lnTo>
                  <a:pt x="4427" y="3164"/>
                </a:lnTo>
                <a:lnTo>
                  <a:pt x="4458" y="3148"/>
                </a:lnTo>
                <a:lnTo>
                  <a:pt x="4487" y="3132"/>
                </a:lnTo>
                <a:lnTo>
                  <a:pt x="4516" y="3115"/>
                </a:lnTo>
                <a:lnTo>
                  <a:pt x="4545" y="3097"/>
                </a:lnTo>
                <a:lnTo>
                  <a:pt x="4572" y="3080"/>
                </a:lnTo>
                <a:lnTo>
                  <a:pt x="4599" y="3060"/>
                </a:lnTo>
                <a:lnTo>
                  <a:pt x="4624" y="3042"/>
                </a:lnTo>
                <a:lnTo>
                  <a:pt x="4649" y="3022"/>
                </a:lnTo>
                <a:lnTo>
                  <a:pt x="4673" y="3003"/>
                </a:lnTo>
                <a:lnTo>
                  <a:pt x="4695" y="2982"/>
                </a:lnTo>
                <a:lnTo>
                  <a:pt x="4717" y="2962"/>
                </a:lnTo>
                <a:lnTo>
                  <a:pt x="4737" y="2940"/>
                </a:lnTo>
                <a:lnTo>
                  <a:pt x="4756" y="2920"/>
                </a:lnTo>
                <a:lnTo>
                  <a:pt x="4775" y="2899"/>
                </a:lnTo>
                <a:lnTo>
                  <a:pt x="4792" y="2877"/>
                </a:lnTo>
                <a:lnTo>
                  <a:pt x="4808" y="2855"/>
                </a:lnTo>
                <a:lnTo>
                  <a:pt x="4823" y="2833"/>
                </a:lnTo>
                <a:lnTo>
                  <a:pt x="4837" y="2811"/>
                </a:lnTo>
                <a:lnTo>
                  <a:pt x="4849" y="2788"/>
                </a:lnTo>
                <a:lnTo>
                  <a:pt x="4859" y="2767"/>
                </a:lnTo>
                <a:lnTo>
                  <a:pt x="4869" y="2744"/>
                </a:lnTo>
                <a:lnTo>
                  <a:pt x="4876" y="2722"/>
                </a:lnTo>
                <a:lnTo>
                  <a:pt x="4884" y="2699"/>
                </a:lnTo>
                <a:lnTo>
                  <a:pt x="4888" y="2690"/>
                </a:lnTo>
                <a:lnTo>
                  <a:pt x="4892" y="2680"/>
                </a:lnTo>
                <a:lnTo>
                  <a:pt x="4897" y="2670"/>
                </a:lnTo>
                <a:lnTo>
                  <a:pt x="4900" y="2660"/>
                </a:lnTo>
                <a:lnTo>
                  <a:pt x="4902" y="2649"/>
                </a:lnTo>
                <a:lnTo>
                  <a:pt x="4904" y="2638"/>
                </a:lnTo>
                <a:lnTo>
                  <a:pt x="4905" y="2627"/>
                </a:lnTo>
                <a:lnTo>
                  <a:pt x="4906" y="2616"/>
                </a:lnTo>
                <a:lnTo>
                  <a:pt x="4906" y="1145"/>
                </a:lnTo>
                <a:lnTo>
                  <a:pt x="4950" y="1145"/>
                </a:lnTo>
                <a:lnTo>
                  <a:pt x="5001" y="1147"/>
                </a:lnTo>
                <a:lnTo>
                  <a:pt x="5054" y="1150"/>
                </a:lnTo>
                <a:lnTo>
                  <a:pt x="5082" y="1152"/>
                </a:lnTo>
                <a:lnTo>
                  <a:pt x="5110" y="1155"/>
                </a:lnTo>
                <a:lnTo>
                  <a:pt x="5138" y="1160"/>
                </a:lnTo>
                <a:lnTo>
                  <a:pt x="5166" y="1164"/>
                </a:lnTo>
                <a:lnTo>
                  <a:pt x="5194" y="1169"/>
                </a:lnTo>
                <a:lnTo>
                  <a:pt x="5220" y="1176"/>
                </a:lnTo>
                <a:lnTo>
                  <a:pt x="5246" y="1183"/>
                </a:lnTo>
                <a:lnTo>
                  <a:pt x="5271" y="1192"/>
                </a:lnTo>
                <a:lnTo>
                  <a:pt x="5294" y="1202"/>
                </a:lnTo>
                <a:lnTo>
                  <a:pt x="5317" y="1212"/>
                </a:lnTo>
                <a:lnTo>
                  <a:pt x="5331" y="1221"/>
                </a:lnTo>
                <a:lnTo>
                  <a:pt x="5344" y="1232"/>
                </a:lnTo>
                <a:lnTo>
                  <a:pt x="5356" y="1243"/>
                </a:lnTo>
                <a:lnTo>
                  <a:pt x="5365" y="1257"/>
                </a:lnTo>
                <a:lnTo>
                  <a:pt x="5374" y="1271"/>
                </a:lnTo>
                <a:lnTo>
                  <a:pt x="5381" y="1286"/>
                </a:lnTo>
                <a:lnTo>
                  <a:pt x="5387" y="1302"/>
                </a:lnTo>
                <a:lnTo>
                  <a:pt x="5392" y="1319"/>
                </a:lnTo>
                <a:lnTo>
                  <a:pt x="5395" y="1338"/>
                </a:lnTo>
                <a:lnTo>
                  <a:pt x="5397" y="1356"/>
                </a:lnTo>
                <a:lnTo>
                  <a:pt x="5398" y="1374"/>
                </a:lnTo>
                <a:lnTo>
                  <a:pt x="5400" y="1392"/>
                </a:lnTo>
                <a:lnTo>
                  <a:pt x="5400" y="1412"/>
                </a:lnTo>
                <a:lnTo>
                  <a:pt x="5398" y="1431"/>
                </a:lnTo>
                <a:lnTo>
                  <a:pt x="5395" y="1470"/>
                </a:lnTo>
                <a:lnTo>
                  <a:pt x="5389" y="1506"/>
                </a:lnTo>
                <a:lnTo>
                  <a:pt x="5382" y="1541"/>
                </a:lnTo>
                <a:lnTo>
                  <a:pt x="5375" y="1574"/>
                </a:lnTo>
                <a:lnTo>
                  <a:pt x="5367" y="1601"/>
                </a:lnTo>
                <a:lnTo>
                  <a:pt x="5353" y="1643"/>
                </a:lnTo>
                <a:lnTo>
                  <a:pt x="5348" y="1659"/>
                </a:lnTo>
                <a:lnTo>
                  <a:pt x="5356" y="1656"/>
                </a:lnTo>
                <a:lnTo>
                  <a:pt x="5373" y="1649"/>
                </a:lnTo>
                <a:lnTo>
                  <a:pt x="5386" y="1641"/>
                </a:lnTo>
                <a:lnTo>
                  <a:pt x="5400" y="1632"/>
                </a:lnTo>
                <a:lnTo>
                  <a:pt x="5415" y="1623"/>
                </a:lnTo>
                <a:lnTo>
                  <a:pt x="5431" y="1610"/>
                </a:lnTo>
                <a:lnTo>
                  <a:pt x="5448" y="1595"/>
                </a:lnTo>
                <a:lnTo>
                  <a:pt x="5464" y="1578"/>
                </a:lnTo>
                <a:lnTo>
                  <a:pt x="5481" y="1557"/>
                </a:lnTo>
                <a:lnTo>
                  <a:pt x="5496" y="1535"/>
                </a:lnTo>
                <a:lnTo>
                  <a:pt x="5511" y="1510"/>
                </a:lnTo>
                <a:lnTo>
                  <a:pt x="5519" y="1496"/>
                </a:lnTo>
                <a:lnTo>
                  <a:pt x="5525" y="1482"/>
                </a:lnTo>
                <a:lnTo>
                  <a:pt x="5531" y="1466"/>
                </a:lnTo>
                <a:lnTo>
                  <a:pt x="5537" y="1451"/>
                </a:lnTo>
                <a:lnTo>
                  <a:pt x="5542" y="1434"/>
                </a:lnTo>
                <a:lnTo>
                  <a:pt x="5546" y="1417"/>
                </a:lnTo>
                <a:lnTo>
                  <a:pt x="5550" y="1399"/>
                </a:lnTo>
                <a:lnTo>
                  <a:pt x="5553" y="1381"/>
                </a:lnTo>
                <a:lnTo>
                  <a:pt x="5554" y="1362"/>
                </a:lnTo>
                <a:lnTo>
                  <a:pt x="5554" y="1344"/>
                </a:lnTo>
                <a:lnTo>
                  <a:pt x="5554" y="1325"/>
                </a:lnTo>
                <a:lnTo>
                  <a:pt x="5552" y="1307"/>
                </a:lnTo>
                <a:lnTo>
                  <a:pt x="5549" y="1288"/>
                </a:lnTo>
                <a:lnTo>
                  <a:pt x="5544" y="1269"/>
                </a:lnTo>
                <a:lnTo>
                  <a:pt x="5540" y="1250"/>
                </a:lnTo>
                <a:lnTo>
                  <a:pt x="5534" y="1230"/>
                </a:lnTo>
                <a:lnTo>
                  <a:pt x="5526" y="1211"/>
                </a:lnTo>
                <a:lnTo>
                  <a:pt x="5517" y="1192"/>
                </a:lnTo>
                <a:lnTo>
                  <a:pt x="5509" y="1173"/>
                </a:lnTo>
                <a:lnTo>
                  <a:pt x="5498" y="1153"/>
                </a:lnTo>
                <a:lnTo>
                  <a:pt x="5487" y="1133"/>
                </a:lnTo>
                <a:lnTo>
                  <a:pt x="5475" y="1114"/>
                </a:lnTo>
                <a:lnTo>
                  <a:pt x="5461" y="1093"/>
                </a:lnTo>
                <a:lnTo>
                  <a:pt x="5447" y="1073"/>
                </a:lnTo>
                <a:lnTo>
                  <a:pt x="5432" y="1053"/>
                </a:lnTo>
                <a:lnTo>
                  <a:pt x="5415" y="1032"/>
                </a:lnTo>
                <a:lnTo>
                  <a:pt x="5379" y="990"/>
                </a:lnTo>
                <a:lnTo>
                  <a:pt x="5339" y="947"/>
                </a:lnTo>
                <a:lnTo>
                  <a:pt x="5297" y="905"/>
                </a:lnTo>
                <a:lnTo>
                  <a:pt x="5249" y="861"/>
                </a:lnTo>
                <a:lnTo>
                  <a:pt x="5198" y="817"/>
                </a:lnTo>
                <a:lnTo>
                  <a:pt x="5144" y="772"/>
                </a:lnTo>
                <a:lnTo>
                  <a:pt x="5119" y="750"/>
                </a:lnTo>
                <a:lnTo>
                  <a:pt x="5096" y="729"/>
                </a:lnTo>
                <a:lnTo>
                  <a:pt x="5074" y="706"/>
                </a:lnTo>
                <a:lnTo>
                  <a:pt x="5053" y="684"/>
                </a:lnTo>
                <a:lnTo>
                  <a:pt x="5035" y="661"/>
                </a:lnTo>
                <a:lnTo>
                  <a:pt x="5017" y="639"/>
                </a:lnTo>
                <a:lnTo>
                  <a:pt x="5001" y="615"/>
                </a:lnTo>
                <a:lnTo>
                  <a:pt x="4986" y="592"/>
                </a:lnTo>
                <a:lnTo>
                  <a:pt x="4972" y="568"/>
                </a:lnTo>
                <a:lnTo>
                  <a:pt x="4960" y="545"/>
                </a:lnTo>
                <a:lnTo>
                  <a:pt x="4948" y="522"/>
                </a:lnTo>
                <a:lnTo>
                  <a:pt x="4937" y="498"/>
                </a:lnTo>
                <a:lnTo>
                  <a:pt x="4929" y="476"/>
                </a:lnTo>
                <a:lnTo>
                  <a:pt x="4920" y="453"/>
                </a:lnTo>
                <a:lnTo>
                  <a:pt x="4913" y="431"/>
                </a:lnTo>
                <a:lnTo>
                  <a:pt x="4906" y="408"/>
                </a:lnTo>
                <a:lnTo>
                  <a:pt x="4906" y="203"/>
                </a:lnTo>
                <a:lnTo>
                  <a:pt x="4905" y="186"/>
                </a:lnTo>
                <a:lnTo>
                  <a:pt x="4902" y="169"/>
                </a:lnTo>
                <a:lnTo>
                  <a:pt x="4898" y="153"/>
                </a:lnTo>
                <a:lnTo>
                  <a:pt x="4892" y="138"/>
                </a:lnTo>
                <a:lnTo>
                  <a:pt x="4886" y="123"/>
                </a:lnTo>
                <a:lnTo>
                  <a:pt x="4877" y="109"/>
                </a:lnTo>
                <a:lnTo>
                  <a:pt x="4868" y="96"/>
                </a:lnTo>
                <a:lnTo>
                  <a:pt x="4857" y="84"/>
                </a:lnTo>
                <a:lnTo>
                  <a:pt x="4845" y="74"/>
                </a:lnTo>
                <a:lnTo>
                  <a:pt x="4832" y="64"/>
                </a:lnTo>
                <a:lnTo>
                  <a:pt x="4819" y="55"/>
                </a:lnTo>
                <a:lnTo>
                  <a:pt x="4803" y="49"/>
                </a:lnTo>
                <a:lnTo>
                  <a:pt x="4788" y="43"/>
                </a:lnTo>
                <a:lnTo>
                  <a:pt x="4772" y="39"/>
                </a:lnTo>
                <a:lnTo>
                  <a:pt x="4755" y="36"/>
                </a:lnTo>
                <a:lnTo>
                  <a:pt x="4738" y="35"/>
                </a:lnTo>
                <a:lnTo>
                  <a:pt x="4721" y="36"/>
                </a:lnTo>
                <a:lnTo>
                  <a:pt x="4705" y="39"/>
                </a:lnTo>
                <a:lnTo>
                  <a:pt x="4689" y="43"/>
                </a:lnTo>
                <a:lnTo>
                  <a:pt x="4673" y="49"/>
                </a:lnTo>
                <a:lnTo>
                  <a:pt x="4659" y="55"/>
                </a:lnTo>
                <a:lnTo>
                  <a:pt x="4645" y="64"/>
                </a:lnTo>
                <a:lnTo>
                  <a:pt x="4632" y="74"/>
                </a:lnTo>
                <a:lnTo>
                  <a:pt x="4620" y="84"/>
                </a:lnTo>
                <a:lnTo>
                  <a:pt x="4609" y="96"/>
                </a:lnTo>
                <a:lnTo>
                  <a:pt x="4600" y="109"/>
                </a:lnTo>
                <a:lnTo>
                  <a:pt x="4591" y="123"/>
                </a:lnTo>
                <a:lnTo>
                  <a:pt x="4584" y="138"/>
                </a:lnTo>
                <a:lnTo>
                  <a:pt x="4578" y="153"/>
                </a:lnTo>
                <a:lnTo>
                  <a:pt x="4574" y="169"/>
                </a:lnTo>
                <a:lnTo>
                  <a:pt x="4572" y="186"/>
                </a:lnTo>
                <a:lnTo>
                  <a:pt x="4571" y="203"/>
                </a:lnTo>
                <a:lnTo>
                  <a:pt x="4571" y="2308"/>
                </a:lnTo>
                <a:lnTo>
                  <a:pt x="4547" y="2304"/>
                </a:lnTo>
                <a:lnTo>
                  <a:pt x="4523" y="2300"/>
                </a:lnTo>
                <a:lnTo>
                  <a:pt x="4498" y="2297"/>
                </a:lnTo>
                <a:lnTo>
                  <a:pt x="4472" y="2295"/>
                </a:lnTo>
                <a:lnTo>
                  <a:pt x="4445" y="2294"/>
                </a:lnTo>
                <a:lnTo>
                  <a:pt x="4419" y="2293"/>
                </a:lnTo>
                <a:lnTo>
                  <a:pt x="4392" y="2293"/>
                </a:lnTo>
                <a:lnTo>
                  <a:pt x="4364" y="2294"/>
                </a:lnTo>
                <a:lnTo>
                  <a:pt x="4336" y="2296"/>
                </a:lnTo>
                <a:lnTo>
                  <a:pt x="4307" y="2298"/>
                </a:lnTo>
                <a:lnTo>
                  <a:pt x="4278" y="2301"/>
                </a:lnTo>
                <a:lnTo>
                  <a:pt x="4249" y="2305"/>
                </a:lnTo>
                <a:lnTo>
                  <a:pt x="4219" y="2310"/>
                </a:lnTo>
                <a:lnTo>
                  <a:pt x="4189" y="2315"/>
                </a:lnTo>
                <a:lnTo>
                  <a:pt x="4158" y="2322"/>
                </a:lnTo>
                <a:lnTo>
                  <a:pt x="4127" y="2328"/>
                </a:lnTo>
                <a:close/>
                <a:moveTo>
                  <a:pt x="2528" y="5817"/>
                </a:moveTo>
                <a:lnTo>
                  <a:pt x="2528" y="5817"/>
                </a:lnTo>
                <a:lnTo>
                  <a:pt x="2492" y="5811"/>
                </a:lnTo>
                <a:lnTo>
                  <a:pt x="2454" y="5805"/>
                </a:lnTo>
                <a:lnTo>
                  <a:pt x="2412" y="5795"/>
                </a:lnTo>
                <a:lnTo>
                  <a:pt x="2368" y="5782"/>
                </a:lnTo>
                <a:lnTo>
                  <a:pt x="2322" y="5769"/>
                </a:lnTo>
                <a:lnTo>
                  <a:pt x="2274" y="5751"/>
                </a:lnTo>
                <a:lnTo>
                  <a:pt x="2223" y="5733"/>
                </a:lnTo>
                <a:lnTo>
                  <a:pt x="2171" y="5712"/>
                </a:lnTo>
                <a:lnTo>
                  <a:pt x="2109" y="5685"/>
                </a:lnTo>
                <a:lnTo>
                  <a:pt x="2045" y="5656"/>
                </a:lnTo>
                <a:lnTo>
                  <a:pt x="1981" y="5623"/>
                </a:lnTo>
                <a:lnTo>
                  <a:pt x="1916" y="5588"/>
                </a:lnTo>
                <a:lnTo>
                  <a:pt x="1848" y="5551"/>
                </a:lnTo>
                <a:lnTo>
                  <a:pt x="1781" y="5510"/>
                </a:lnTo>
                <a:lnTo>
                  <a:pt x="1711" y="5467"/>
                </a:lnTo>
                <a:lnTo>
                  <a:pt x="1641" y="5422"/>
                </a:lnTo>
                <a:lnTo>
                  <a:pt x="1571" y="5374"/>
                </a:lnTo>
                <a:lnTo>
                  <a:pt x="1501" y="5324"/>
                </a:lnTo>
                <a:lnTo>
                  <a:pt x="1429" y="5271"/>
                </a:lnTo>
                <a:lnTo>
                  <a:pt x="1357" y="5215"/>
                </a:lnTo>
                <a:lnTo>
                  <a:pt x="1285" y="5159"/>
                </a:lnTo>
                <a:lnTo>
                  <a:pt x="1213" y="5098"/>
                </a:lnTo>
                <a:lnTo>
                  <a:pt x="1142" y="5036"/>
                </a:lnTo>
                <a:lnTo>
                  <a:pt x="1070" y="4973"/>
                </a:lnTo>
                <a:lnTo>
                  <a:pt x="999" y="4908"/>
                </a:lnTo>
                <a:lnTo>
                  <a:pt x="930" y="4842"/>
                </a:lnTo>
                <a:lnTo>
                  <a:pt x="864" y="4776"/>
                </a:lnTo>
                <a:lnTo>
                  <a:pt x="800" y="4710"/>
                </a:lnTo>
                <a:lnTo>
                  <a:pt x="737" y="4645"/>
                </a:lnTo>
                <a:lnTo>
                  <a:pt x="679" y="4579"/>
                </a:lnTo>
                <a:lnTo>
                  <a:pt x="621" y="4513"/>
                </a:lnTo>
                <a:lnTo>
                  <a:pt x="566" y="4448"/>
                </a:lnTo>
                <a:lnTo>
                  <a:pt x="514" y="4383"/>
                </a:lnTo>
                <a:lnTo>
                  <a:pt x="465" y="4319"/>
                </a:lnTo>
                <a:lnTo>
                  <a:pt x="418" y="4255"/>
                </a:lnTo>
                <a:lnTo>
                  <a:pt x="374" y="4193"/>
                </a:lnTo>
                <a:lnTo>
                  <a:pt x="332" y="4130"/>
                </a:lnTo>
                <a:lnTo>
                  <a:pt x="294" y="4069"/>
                </a:lnTo>
                <a:lnTo>
                  <a:pt x="258" y="4009"/>
                </a:lnTo>
                <a:lnTo>
                  <a:pt x="225" y="3950"/>
                </a:lnTo>
                <a:lnTo>
                  <a:pt x="203" y="3906"/>
                </a:lnTo>
                <a:lnTo>
                  <a:pt x="182" y="3863"/>
                </a:lnTo>
                <a:lnTo>
                  <a:pt x="163" y="3823"/>
                </a:lnTo>
                <a:lnTo>
                  <a:pt x="145" y="3783"/>
                </a:lnTo>
                <a:lnTo>
                  <a:pt x="130" y="3746"/>
                </a:lnTo>
                <a:lnTo>
                  <a:pt x="116" y="3709"/>
                </a:lnTo>
                <a:lnTo>
                  <a:pt x="104" y="3675"/>
                </a:lnTo>
                <a:lnTo>
                  <a:pt x="95" y="3642"/>
                </a:lnTo>
                <a:lnTo>
                  <a:pt x="81" y="3657"/>
                </a:lnTo>
                <a:lnTo>
                  <a:pt x="70" y="3674"/>
                </a:lnTo>
                <a:lnTo>
                  <a:pt x="59" y="3691"/>
                </a:lnTo>
                <a:lnTo>
                  <a:pt x="48" y="3708"/>
                </a:lnTo>
                <a:lnTo>
                  <a:pt x="39" y="3726"/>
                </a:lnTo>
                <a:lnTo>
                  <a:pt x="31" y="3746"/>
                </a:lnTo>
                <a:lnTo>
                  <a:pt x="24" y="3765"/>
                </a:lnTo>
                <a:lnTo>
                  <a:pt x="17" y="3784"/>
                </a:lnTo>
                <a:lnTo>
                  <a:pt x="12" y="3805"/>
                </a:lnTo>
                <a:lnTo>
                  <a:pt x="7" y="3826"/>
                </a:lnTo>
                <a:lnTo>
                  <a:pt x="4" y="3847"/>
                </a:lnTo>
                <a:lnTo>
                  <a:pt x="2" y="3869"/>
                </a:lnTo>
                <a:lnTo>
                  <a:pt x="0" y="3891"/>
                </a:lnTo>
                <a:lnTo>
                  <a:pt x="0" y="3915"/>
                </a:lnTo>
                <a:lnTo>
                  <a:pt x="0" y="3937"/>
                </a:lnTo>
                <a:lnTo>
                  <a:pt x="1" y="3962"/>
                </a:lnTo>
                <a:lnTo>
                  <a:pt x="3" y="3986"/>
                </a:lnTo>
                <a:lnTo>
                  <a:pt x="6" y="4010"/>
                </a:lnTo>
                <a:lnTo>
                  <a:pt x="11" y="4035"/>
                </a:lnTo>
                <a:lnTo>
                  <a:pt x="15" y="4061"/>
                </a:lnTo>
                <a:lnTo>
                  <a:pt x="21" y="4086"/>
                </a:lnTo>
                <a:lnTo>
                  <a:pt x="28" y="4112"/>
                </a:lnTo>
                <a:lnTo>
                  <a:pt x="35" y="4139"/>
                </a:lnTo>
                <a:lnTo>
                  <a:pt x="44" y="4166"/>
                </a:lnTo>
                <a:lnTo>
                  <a:pt x="52" y="4193"/>
                </a:lnTo>
                <a:lnTo>
                  <a:pt x="62" y="4220"/>
                </a:lnTo>
                <a:lnTo>
                  <a:pt x="74" y="4248"/>
                </a:lnTo>
                <a:lnTo>
                  <a:pt x="85" y="4276"/>
                </a:lnTo>
                <a:lnTo>
                  <a:pt x="111" y="4333"/>
                </a:lnTo>
                <a:lnTo>
                  <a:pt x="140" y="4391"/>
                </a:lnTo>
                <a:lnTo>
                  <a:pt x="167" y="4441"/>
                </a:lnTo>
                <a:lnTo>
                  <a:pt x="197" y="4493"/>
                </a:lnTo>
                <a:lnTo>
                  <a:pt x="229" y="4544"/>
                </a:lnTo>
                <a:lnTo>
                  <a:pt x="265" y="4598"/>
                </a:lnTo>
                <a:lnTo>
                  <a:pt x="301" y="4651"/>
                </a:lnTo>
                <a:lnTo>
                  <a:pt x="340" y="4705"/>
                </a:lnTo>
                <a:lnTo>
                  <a:pt x="382" y="4759"/>
                </a:lnTo>
                <a:lnTo>
                  <a:pt x="424" y="4813"/>
                </a:lnTo>
                <a:lnTo>
                  <a:pt x="469" y="4869"/>
                </a:lnTo>
                <a:lnTo>
                  <a:pt x="517" y="4924"/>
                </a:lnTo>
                <a:lnTo>
                  <a:pt x="566" y="4978"/>
                </a:lnTo>
                <a:lnTo>
                  <a:pt x="617" y="5033"/>
                </a:lnTo>
                <a:lnTo>
                  <a:pt x="670" y="5088"/>
                </a:lnTo>
                <a:lnTo>
                  <a:pt x="725" y="5142"/>
                </a:lnTo>
                <a:lnTo>
                  <a:pt x="781" y="5197"/>
                </a:lnTo>
                <a:lnTo>
                  <a:pt x="839" y="5251"/>
                </a:lnTo>
                <a:lnTo>
                  <a:pt x="899" y="5303"/>
                </a:lnTo>
                <a:lnTo>
                  <a:pt x="958" y="5354"/>
                </a:lnTo>
                <a:lnTo>
                  <a:pt x="1018" y="5403"/>
                </a:lnTo>
                <a:lnTo>
                  <a:pt x="1077" y="5450"/>
                </a:lnTo>
                <a:lnTo>
                  <a:pt x="1137" y="5496"/>
                </a:lnTo>
                <a:lnTo>
                  <a:pt x="1196" y="5539"/>
                </a:lnTo>
                <a:lnTo>
                  <a:pt x="1256" y="5581"/>
                </a:lnTo>
                <a:lnTo>
                  <a:pt x="1315" y="5621"/>
                </a:lnTo>
                <a:lnTo>
                  <a:pt x="1373" y="5658"/>
                </a:lnTo>
                <a:lnTo>
                  <a:pt x="1432" y="5693"/>
                </a:lnTo>
                <a:lnTo>
                  <a:pt x="1489" y="5727"/>
                </a:lnTo>
                <a:lnTo>
                  <a:pt x="1546" y="5759"/>
                </a:lnTo>
                <a:lnTo>
                  <a:pt x="1601" y="5788"/>
                </a:lnTo>
                <a:lnTo>
                  <a:pt x="1657" y="5815"/>
                </a:lnTo>
                <a:lnTo>
                  <a:pt x="1711" y="5839"/>
                </a:lnTo>
                <a:lnTo>
                  <a:pt x="1764" y="5862"/>
                </a:lnTo>
                <a:lnTo>
                  <a:pt x="1824" y="5885"/>
                </a:lnTo>
                <a:lnTo>
                  <a:pt x="1854" y="5896"/>
                </a:lnTo>
                <a:lnTo>
                  <a:pt x="1884" y="5906"/>
                </a:lnTo>
                <a:lnTo>
                  <a:pt x="1913" y="5914"/>
                </a:lnTo>
                <a:lnTo>
                  <a:pt x="1942" y="5923"/>
                </a:lnTo>
                <a:lnTo>
                  <a:pt x="1970" y="5929"/>
                </a:lnTo>
                <a:lnTo>
                  <a:pt x="1998" y="5936"/>
                </a:lnTo>
                <a:lnTo>
                  <a:pt x="2026" y="5942"/>
                </a:lnTo>
                <a:lnTo>
                  <a:pt x="2054" y="5946"/>
                </a:lnTo>
                <a:lnTo>
                  <a:pt x="2081" y="5951"/>
                </a:lnTo>
                <a:lnTo>
                  <a:pt x="2106" y="5954"/>
                </a:lnTo>
                <a:lnTo>
                  <a:pt x="2132" y="5956"/>
                </a:lnTo>
                <a:lnTo>
                  <a:pt x="2158" y="5957"/>
                </a:lnTo>
                <a:lnTo>
                  <a:pt x="2182" y="5958"/>
                </a:lnTo>
                <a:lnTo>
                  <a:pt x="2207" y="5957"/>
                </a:lnTo>
                <a:lnTo>
                  <a:pt x="2231" y="5956"/>
                </a:lnTo>
                <a:lnTo>
                  <a:pt x="2254" y="5954"/>
                </a:lnTo>
                <a:lnTo>
                  <a:pt x="2277" y="5951"/>
                </a:lnTo>
                <a:lnTo>
                  <a:pt x="2299" y="5948"/>
                </a:lnTo>
                <a:lnTo>
                  <a:pt x="2321" y="5942"/>
                </a:lnTo>
                <a:lnTo>
                  <a:pt x="2342" y="5937"/>
                </a:lnTo>
                <a:lnTo>
                  <a:pt x="2363" y="5930"/>
                </a:lnTo>
                <a:lnTo>
                  <a:pt x="2382" y="5923"/>
                </a:lnTo>
                <a:lnTo>
                  <a:pt x="2401" y="5914"/>
                </a:lnTo>
                <a:lnTo>
                  <a:pt x="2420" y="5906"/>
                </a:lnTo>
                <a:lnTo>
                  <a:pt x="2438" y="5895"/>
                </a:lnTo>
                <a:lnTo>
                  <a:pt x="2455" y="5884"/>
                </a:lnTo>
                <a:lnTo>
                  <a:pt x="2472" y="5871"/>
                </a:lnTo>
                <a:lnTo>
                  <a:pt x="2487" y="5859"/>
                </a:lnTo>
                <a:lnTo>
                  <a:pt x="2502" y="5845"/>
                </a:lnTo>
                <a:lnTo>
                  <a:pt x="2517" y="5830"/>
                </a:lnTo>
                <a:lnTo>
                  <a:pt x="2528" y="5817"/>
                </a:lnTo>
                <a:close/>
                <a:moveTo>
                  <a:pt x="1640" y="2625"/>
                </a:moveTo>
                <a:lnTo>
                  <a:pt x="1640" y="2625"/>
                </a:lnTo>
                <a:lnTo>
                  <a:pt x="1678" y="2672"/>
                </a:lnTo>
                <a:lnTo>
                  <a:pt x="1715" y="2720"/>
                </a:lnTo>
                <a:lnTo>
                  <a:pt x="1755" y="2767"/>
                </a:lnTo>
                <a:lnTo>
                  <a:pt x="1794" y="2814"/>
                </a:lnTo>
                <a:lnTo>
                  <a:pt x="1835" y="2861"/>
                </a:lnTo>
                <a:lnTo>
                  <a:pt x="1877" y="2908"/>
                </a:lnTo>
                <a:lnTo>
                  <a:pt x="1920" y="2955"/>
                </a:lnTo>
                <a:lnTo>
                  <a:pt x="1964" y="3003"/>
                </a:lnTo>
                <a:lnTo>
                  <a:pt x="2009" y="3050"/>
                </a:lnTo>
                <a:lnTo>
                  <a:pt x="2054" y="3097"/>
                </a:lnTo>
                <a:lnTo>
                  <a:pt x="2101" y="3144"/>
                </a:lnTo>
                <a:lnTo>
                  <a:pt x="2148" y="3191"/>
                </a:lnTo>
                <a:lnTo>
                  <a:pt x="2195" y="3238"/>
                </a:lnTo>
                <a:lnTo>
                  <a:pt x="2245" y="3285"/>
                </a:lnTo>
                <a:lnTo>
                  <a:pt x="2294" y="3332"/>
                </a:lnTo>
                <a:lnTo>
                  <a:pt x="2345" y="3378"/>
                </a:lnTo>
                <a:lnTo>
                  <a:pt x="2400" y="3427"/>
                </a:lnTo>
                <a:lnTo>
                  <a:pt x="2456" y="3476"/>
                </a:lnTo>
                <a:lnTo>
                  <a:pt x="2512" y="3524"/>
                </a:lnTo>
                <a:lnTo>
                  <a:pt x="2567" y="3571"/>
                </a:lnTo>
                <a:lnTo>
                  <a:pt x="2623" y="3616"/>
                </a:lnTo>
                <a:lnTo>
                  <a:pt x="2680" y="3661"/>
                </a:lnTo>
                <a:lnTo>
                  <a:pt x="2736" y="3705"/>
                </a:lnTo>
                <a:lnTo>
                  <a:pt x="2791" y="3747"/>
                </a:lnTo>
                <a:lnTo>
                  <a:pt x="2847" y="3788"/>
                </a:lnTo>
                <a:lnTo>
                  <a:pt x="2903" y="3829"/>
                </a:lnTo>
                <a:lnTo>
                  <a:pt x="2959" y="3869"/>
                </a:lnTo>
                <a:lnTo>
                  <a:pt x="3013" y="3906"/>
                </a:lnTo>
                <a:lnTo>
                  <a:pt x="3069" y="3944"/>
                </a:lnTo>
                <a:lnTo>
                  <a:pt x="3124" y="3980"/>
                </a:lnTo>
                <a:lnTo>
                  <a:pt x="3179" y="4015"/>
                </a:lnTo>
                <a:lnTo>
                  <a:pt x="3233" y="4049"/>
                </a:lnTo>
                <a:lnTo>
                  <a:pt x="3238" y="4018"/>
                </a:lnTo>
                <a:lnTo>
                  <a:pt x="3243" y="3987"/>
                </a:lnTo>
                <a:lnTo>
                  <a:pt x="3245" y="3955"/>
                </a:lnTo>
                <a:lnTo>
                  <a:pt x="3247" y="3922"/>
                </a:lnTo>
                <a:lnTo>
                  <a:pt x="3246" y="3889"/>
                </a:lnTo>
                <a:lnTo>
                  <a:pt x="3245" y="3856"/>
                </a:lnTo>
                <a:lnTo>
                  <a:pt x="3243" y="3823"/>
                </a:lnTo>
                <a:lnTo>
                  <a:pt x="3238" y="3788"/>
                </a:lnTo>
                <a:lnTo>
                  <a:pt x="3233" y="3754"/>
                </a:lnTo>
                <a:lnTo>
                  <a:pt x="3227" y="3720"/>
                </a:lnTo>
                <a:lnTo>
                  <a:pt x="3218" y="3686"/>
                </a:lnTo>
                <a:lnTo>
                  <a:pt x="3209" y="3651"/>
                </a:lnTo>
                <a:lnTo>
                  <a:pt x="3199" y="3616"/>
                </a:lnTo>
                <a:lnTo>
                  <a:pt x="3187" y="3580"/>
                </a:lnTo>
                <a:lnTo>
                  <a:pt x="3174" y="3546"/>
                </a:lnTo>
                <a:lnTo>
                  <a:pt x="3159" y="3511"/>
                </a:lnTo>
                <a:lnTo>
                  <a:pt x="3144" y="3475"/>
                </a:lnTo>
                <a:lnTo>
                  <a:pt x="3127" y="3440"/>
                </a:lnTo>
                <a:lnTo>
                  <a:pt x="3110" y="3406"/>
                </a:lnTo>
                <a:lnTo>
                  <a:pt x="3090" y="3370"/>
                </a:lnTo>
                <a:lnTo>
                  <a:pt x="3070" y="3336"/>
                </a:lnTo>
                <a:lnTo>
                  <a:pt x="3049" y="3302"/>
                </a:lnTo>
                <a:lnTo>
                  <a:pt x="3026" y="3267"/>
                </a:lnTo>
                <a:lnTo>
                  <a:pt x="3003" y="3233"/>
                </a:lnTo>
                <a:lnTo>
                  <a:pt x="2977" y="3199"/>
                </a:lnTo>
                <a:lnTo>
                  <a:pt x="2951" y="3166"/>
                </a:lnTo>
                <a:lnTo>
                  <a:pt x="2923" y="3133"/>
                </a:lnTo>
                <a:lnTo>
                  <a:pt x="2895" y="3100"/>
                </a:lnTo>
                <a:lnTo>
                  <a:pt x="2865" y="3068"/>
                </a:lnTo>
                <a:lnTo>
                  <a:pt x="2835" y="3037"/>
                </a:lnTo>
                <a:lnTo>
                  <a:pt x="2803" y="3006"/>
                </a:lnTo>
                <a:lnTo>
                  <a:pt x="2770" y="2975"/>
                </a:lnTo>
                <a:lnTo>
                  <a:pt x="2737" y="2945"/>
                </a:lnTo>
                <a:lnTo>
                  <a:pt x="2701" y="2916"/>
                </a:lnTo>
                <a:lnTo>
                  <a:pt x="2666" y="2888"/>
                </a:lnTo>
                <a:lnTo>
                  <a:pt x="2631" y="2861"/>
                </a:lnTo>
                <a:lnTo>
                  <a:pt x="2595" y="2836"/>
                </a:lnTo>
                <a:lnTo>
                  <a:pt x="2559" y="2812"/>
                </a:lnTo>
                <a:lnTo>
                  <a:pt x="2522" y="2788"/>
                </a:lnTo>
                <a:lnTo>
                  <a:pt x="2486" y="2767"/>
                </a:lnTo>
                <a:lnTo>
                  <a:pt x="2449" y="2746"/>
                </a:lnTo>
                <a:lnTo>
                  <a:pt x="2412" y="2727"/>
                </a:lnTo>
                <a:lnTo>
                  <a:pt x="2375" y="2709"/>
                </a:lnTo>
                <a:lnTo>
                  <a:pt x="2338" y="2693"/>
                </a:lnTo>
                <a:lnTo>
                  <a:pt x="2300" y="2677"/>
                </a:lnTo>
                <a:lnTo>
                  <a:pt x="2264" y="2663"/>
                </a:lnTo>
                <a:lnTo>
                  <a:pt x="2226" y="2649"/>
                </a:lnTo>
                <a:lnTo>
                  <a:pt x="2189" y="2637"/>
                </a:lnTo>
                <a:lnTo>
                  <a:pt x="2152" y="2627"/>
                </a:lnTo>
                <a:lnTo>
                  <a:pt x="2115" y="2618"/>
                </a:lnTo>
                <a:lnTo>
                  <a:pt x="2079" y="2610"/>
                </a:lnTo>
                <a:lnTo>
                  <a:pt x="2042" y="2603"/>
                </a:lnTo>
                <a:lnTo>
                  <a:pt x="2007" y="2597"/>
                </a:lnTo>
                <a:lnTo>
                  <a:pt x="1970" y="2594"/>
                </a:lnTo>
                <a:lnTo>
                  <a:pt x="1935" y="2591"/>
                </a:lnTo>
                <a:lnTo>
                  <a:pt x="1901" y="2590"/>
                </a:lnTo>
                <a:lnTo>
                  <a:pt x="1866" y="2589"/>
                </a:lnTo>
                <a:lnTo>
                  <a:pt x="1832" y="2590"/>
                </a:lnTo>
                <a:lnTo>
                  <a:pt x="1799" y="2593"/>
                </a:lnTo>
                <a:lnTo>
                  <a:pt x="1765" y="2596"/>
                </a:lnTo>
                <a:lnTo>
                  <a:pt x="1733" y="2602"/>
                </a:lnTo>
                <a:lnTo>
                  <a:pt x="1701" y="2608"/>
                </a:lnTo>
                <a:lnTo>
                  <a:pt x="1670" y="2616"/>
                </a:lnTo>
                <a:lnTo>
                  <a:pt x="1640" y="2625"/>
                </a:lnTo>
                <a:close/>
                <a:moveTo>
                  <a:pt x="3487" y="2116"/>
                </a:moveTo>
                <a:lnTo>
                  <a:pt x="3487" y="2116"/>
                </a:lnTo>
                <a:lnTo>
                  <a:pt x="3421" y="2056"/>
                </a:lnTo>
                <a:lnTo>
                  <a:pt x="3391" y="2067"/>
                </a:lnTo>
                <a:lnTo>
                  <a:pt x="3361" y="2076"/>
                </a:lnTo>
                <a:lnTo>
                  <a:pt x="3332" y="2085"/>
                </a:lnTo>
                <a:lnTo>
                  <a:pt x="3303" y="2092"/>
                </a:lnTo>
                <a:lnTo>
                  <a:pt x="3276" y="2098"/>
                </a:lnTo>
                <a:lnTo>
                  <a:pt x="3249" y="2103"/>
                </a:lnTo>
                <a:lnTo>
                  <a:pt x="3221" y="2107"/>
                </a:lnTo>
                <a:lnTo>
                  <a:pt x="3193" y="2112"/>
                </a:lnTo>
                <a:lnTo>
                  <a:pt x="3277" y="2184"/>
                </a:lnTo>
                <a:lnTo>
                  <a:pt x="3360" y="2258"/>
                </a:lnTo>
                <a:lnTo>
                  <a:pt x="3423" y="2315"/>
                </a:lnTo>
                <a:lnTo>
                  <a:pt x="3485" y="2374"/>
                </a:lnTo>
                <a:lnTo>
                  <a:pt x="3525" y="2345"/>
                </a:lnTo>
                <a:lnTo>
                  <a:pt x="3565" y="2318"/>
                </a:lnTo>
                <a:lnTo>
                  <a:pt x="3607" y="2292"/>
                </a:lnTo>
                <a:lnTo>
                  <a:pt x="3649" y="2267"/>
                </a:lnTo>
                <a:lnTo>
                  <a:pt x="3570" y="2191"/>
                </a:lnTo>
                <a:lnTo>
                  <a:pt x="3487" y="2116"/>
                </a:lnTo>
                <a:close/>
                <a:moveTo>
                  <a:pt x="4369" y="3449"/>
                </a:moveTo>
                <a:lnTo>
                  <a:pt x="4369" y="3449"/>
                </a:lnTo>
                <a:lnTo>
                  <a:pt x="4403" y="3504"/>
                </a:lnTo>
                <a:lnTo>
                  <a:pt x="4434" y="3560"/>
                </a:lnTo>
                <a:lnTo>
                  <a:pt x="4463" y="3615"/>
                </a:lnTo>
                <a:lnTo>
                  <a:pt x="4490" y="3668"/>
                </a:lnTo>
                <a:lnTo>
                  <a:pt x="4526" y="3741"/>
                </a:lnTo>
                <a:lnTo>
                  <a:pt x="4557" y="3813"/>
                </a:lnTo>
                <a:lnTo>
                  <a:pt x="4586" y="3882"/>
                </a:lnTo>
                <a:lnTo>
                  <a:pt x="4598" y="3916"/>
                </a:lnTo>
                <a:lnTo>
                  <a:pt x="4609" y="3949"/>
                </a:lnTo>
                <a:lnTo>
                  <a:pt x="4621" y="3981"/>
                </a:lnTo>
                <a:lnTo>
                  <a:pt x="4631" y="4014"/>
                </a:lnTo>
                <a:lnTo>
                  <a:pt x="4639" y="4045"/>
                </a:lnTo>
                <a:lnTo>
                  <a:pt x="4648" y="4076"/>
                </a:lnTo>
                <a:lnTo>
                  <a:pt x="4654" y="4106"/>
                </a:lnTo>
                <a:lnTo>
                  <a:pt x="4661" y="4136"/>
                </a:lnTo>
                <a:lnTo>
                  <a:pt x="4666" y="4165"/>
                </a:lnTo>
                <a:lnTo>
                  <a:pt x="4671" y="4193"/>
                </a:lnTo>
                <a:lnTo>
                  <a:pt x="4674" y="4220"/>
                </a:lnTo>
                <a:lnTo>
                  <a:pt x="4676" y="4247"/>
                </a:lnTo>
                <a:lnTo>
                  <a:pt x="4677" y="4273"/>
                </a:lnTo>
                <a:lnTo>
                  <a:pt x="4677" y="4299"/>
                </a:lnTo>
                <a:lnTo>
                  <a:pt x="4677" y="4323"/>
                </a:lnTo>
                <a:lnTo>
                  <a:pt x="4675" y="4347"/>
                </a:lnTo>
                <a:lnTo>
                  <a:pt x="4672" y="4369"/>
                </a:lnTo>
                <a:lnTo>
                  <a:pt x="4668" y="4392"/>
                </a:lnTo>
                <a:lnTo>
                  <a:pt x="4663" y="4413"/>
                </a:lnTo>
                <a:lnTo>
                  <a:pt x="4657" y="4434"/>
                </a:lnTo>
                <a:lnTo>
                  <a:pt x="4650" y="4453"/>
                </a:lnTo>
                <a:lnTo>
                  <a:pt x="4642" y="4472"/>
                </a:lnTo>
                <a:lnTo>
                  <a:pt x="4632" y="4490"/>
                </a:lnTo>
                <a:lnTo>
                  <a:pt x="4622" y="4507"/>
                </a:lnTo>
                <a:lnTo>
                  <a:pt x="4611" y="4523"/>
                </a:lnTo>
                <a:lnTo>
                  <a:pt x="4598" y="4538"/>
                </a:lnTo>
                <a:lnTo>
                  <a:pt x="4585" y="4552"/>
                </a:lnTo>
                <a:lnTo>
                  <a:pt x="4570" y="4565"/>
                </a:lnTo>
                <a:lnTo>
                  <a:pt x="4554" y="4576"/>
                </a:lnTo>
                <a:lnTo>
                  <a:pt x="4537" y="4587"/>
                </a:lnTo>
                <a:lnTo>
                  <a:pt x="4519" y="4598"/>
                </a:lnTo>
                <a:lnTo>
                  <a:pt x="4500" y="4606"/>
                </a:lnTo>
                <a:lnTo>
                  <a:pt x="4481" y="4615"/>
                </a:lnTo>
                <a:lnTo>
                  <a:pt x="4459" y="4621"/>
                </a:lnTo>
                <a:lnTo>
                  <a:pt x="4438" y="4628"/>
                </a:lnTo>
                <a:lnTo>
                  <a:pt x="4415" y="4633"/>
                </a:lnTo>
                <a:lnTo>
                  <a:pt x="4392" y="4637"/>
                </a:lnTo>
                <a:lnTo>
                  <a:pt x="4368" y="4641"/>
                </a:lnTo>
                <a:lnTo>
                  <a:pt x="4343" y="4643"/>
                </a:lnTo>
                <a:lnTo>
                  <a:pt x="4317" y="4644"/>
                </a:lnTo>
                <a:lnTo>
                  <a:pt x="4290" y="4644"/>
                </a:lnTo>
                <a:lnTo>
                  <a:pt x="4262" y="4644"/>
                </a:lnTo>
                <a:lnTo>
                  <a:pt x="4233" y="4643"/>
                </a:lnTo>
                <a:lnTo>
                  <a:pt x="4204" y="4641"/>
                </a:lnTo>
                <a:lnTo>
                  <a:pt x="4174" y="4637"/>
                </a:lnTo>
                <a:lnTo>
                  <a:pt x="4143" y="4633"/>
                </a:lnTo>
                <a:lnTo>
                  <a:pt x="4112" y="4628"/>
                </a:lnTo>
                <a:lnTo>
                  <a:pt x="4080" y="4622"/>
                </a:lnTo>
                <a:lnTo>
                  <a:pt x="4047" y="4615"/>
                </a:lnTo>
                <a:lnTo>
                  <a:pt x="4013" y="4607"/>
                </a:lnTo>
                <a:lnTo>
                  <a:pt x="3979" y="4599"/>
                </a:lnTo>
                <a:lnTo>
                  <a:pt x="3944" y="4590"/>
                </a:lnTo>
                <a:lnTo>
                  <a:pt x="3873" y="4569"/>
                </a:lnTo>
                <a:lnTo>
                  <a:pt x="3799" y="4544"/>
                </a:lnTo>
                <a:lnTo>
                  <a:pt x="3723" y="4516"/>
                </a:lnTo>
                <a:lnTo>
                  <a:pt x="3680" y="4500"/>
                </a:lnTo>
                <a:lnTo>
                  <a:pt x="3636" y="4482"/>
                </a:lnTo>
                <a:lnTo>
                  <a:pt x="3592" y="4464"/>
                </a:lnTo>
                <a:lnTo>
                  <a:pt x="3548" y="4443"/>
                </a:lnTo>
                <a:lnTo>
                  <a:pt x="3503" y="4423"/>
                </a:lnTo>
                <a:lnTo>
                  <a:pt x="3458" y="4402"/>
                </a:lnTo>
                <a:lnTo>
                  <a:pt x="3413" y="4379"/>
                </a:lnTo>
                <a:lnTo>
                  <a:pt x="3367" y="4356"/>
                </a:lnTo>
                <a:lnTo>
                  <a:pt x="3321" y="4331"/>
                </a:lnTo>
                <a:lnTo>
                  <a:pt x="3274" y="4305"/>
                </a:lnTo>
                <a:lnTo>
                  <a:pt x="3227" y="4279"/>
                </a:lnTo>
                <a:lnTo>
                  <a:pt x="3179" y="4253"/>
                </a:lnTo>
                <a:lnTo>
                  <a:pt x="3085" y="4195"/>
                </a:lnTo>
                <a:lnTo>
                  <a:pt x="2989" y="4135"/>
                </a:lnTo>
                <a:lnTo>
                  <a:pt x="2892" y="4070"/>
                </a:lnTo>
                <a:lnTo>
                  <a:pt x="2795" y="4003"/>
                </a:lnTo>
                <a:lnTo>
                  <a:pt x="2696" y="3932"/>
                </a:lnTo>
                <a:lnTo>
                  <a:pt x="2598" y="3858"/>
                </a:lnTo>
                <a:lnTo>
                  <a:pt x="2500" y="3781"/>
                </a:lnTo>
                <a:lnTo>
                  <a:pt x="2402" y="3701"/>
                </a:lnTo>
                <a:lnTo>
                  <a:pt x="2304" y="3617"/>
                </a:lnTo>
                <a:lnTo>
                  <a:pt x="2206" y="3530"/>
                </a:lnTo>
                <a:lnTo>
                  <a:pt x="2111" y="3442"/>
                </a:lnTo>
                <a:lnTo>
                  <a:pt x="2017" y="3352"/>
                </a:lnTo>
                <a:lnTo>
                  <a:pt x="1928" y="3263"/>
                </a:lnTo>
                <a:lnTo>
                  <a:pt x="1842" y="3173"/>
                </a:lnTo>
                <a:lnTo>
                  <a:pt x="1758" y="3082"/>
                </a:lnTo>
                <a:lnTo>
                  <a:pt x="1678" y="2992"/>
                </a:lnTo>
                <a:lnTo>
                  <a:pt x="1601" y="2902"/>
                </a:lnTo>
                <a:lnTo>
                  <a:pt x="1528" y="2812"/>
                </a:lnTo>
                <a:lnTo>
                  <a:pt x="1458" y="2722"/>
                </a:lnTo>
                <a:lnTo>
                  <a:pt x="1392" y="2633"/>
                </a:lnTo>
                <a:lnTo>
                  <a:pt x="1360" y="2589"/>
                </a:lnTo>
                <a:lnTo>
                  <a:pt x="1329" y="2545"/>
                </a:lnTo>
                <a:lnTo>
                  <a:pt x="1300" y="2501"/>
                </a:lnTo>
                <a:lnTo>
                  <a:pt x="1271" y="2457"/>
                </a:lnTo>
                <a:lnTo>
                  <a:pt x="1243" y="2414"/>
                </a:lnTo>
                <a:lnTo>
                  <a:pt x="1217" y="2370"/>
                </a:lnTo>
                <a:lnTo>
                  <a:pt x="1190" y="2328"/>
                </a:lnTo>
                <a:lnTo>
                  <a:pt x="1165" y="2285"/>
                </a:lnTo>
                <a:lnTo>
                  <a:pt x="1142" y="2244"/>
                </a:lnTo>
                <a:lnTo>
                  <a:pt x="1118" y="2201"/>
                </a:lnTo>
                <a:lnTo>
                  <a:pt x="1097" y="2160"/>
                </a:lnTo>
                <a:lnTo>
                  <a:pt x="1075" y="2118"/>
                </a:lnTo>
                <a:lnTo>
                  <a:pt x="1041" y="2045"/>
                </a:lnTo>
                <a:lnTo>
                  <a:pt x="1009" y="1974"/>
                </a:lnTo>
                <a:lnTo>
                  <a:pt x="981" y="1906"/>
                </a:lnTo>
                <a:lnTo>
                  <a:pt x="968" y="1872"/>
                </a:lnTo>
                <a:lnTo>
                  <a:pt x="956" y="1838"/>
                </a:lnTo>
                <a:lnTo>
                  <a:pt x="945" y="1806"/>
                </a:lnTo>
                <a:lnTo>
                  <a:pt x="936" y="1774"/>
                </a:lnTo>
                <a:lnTo>
                  <a:pt x="926" y="1743"/>
                </a:lnTo>
                <a:lnTo>
                  <a:pt x="919" y="1712"/>
                </a:lnTo>
                <a:lnTo>
                  <a:pt x="911" y="1682"/>
                </a:lnTo>
                <a:lnTo>
                  <a:pt x="905" y="1652"/>
                </a:lnTo>
                <a:lnTo>
                  <a:pt x="900" y="1623"/>
                </a:lnTo>
                <a:lnTo>
                  <a:pt x="896" y="1595"/>
                </a:lnTo>
                <a:lnTo>
                  <a:pt x="893" y="1567"/>
                </a:lnTo>
                <a:lnTo>
                  <a:pt x="891" y="1540"/>
                </a:lnTo>
                <a:lnTo>
                  <a:pt x="889" y="1515"/>
                </a:lnTo>
                <a:lnTo>
                  <a:pt x="889" y="1489"/>
                </a:lnTo>
                <a:lnTo>
                  <a:pt x="890" y="1464"/>
                </a:lnTo>
                <a:lnTo>
                  <a:pt x="892" y="1441"/>
                </a:lnTo>
                <a:lnTo>
                  <a:pt x="894" y="1418"/>
                </a:lnTo>
                <a:lnTo>
                  <a:pt x="898" y="1396"/>
                </a:lnTo>
                <a:lnTo>
                  <a:pt x="904" y="1374"/>
                </a:lnTo>
                <a:lnTo>
                  <a:pt x="909" y="1354"/>
                </a:lnTo>
                <a:lnTo>
                  <a:pt x="916" y="1334"/>
                </a:lnTo>
                <a:lnTo>
                  <a:pt x="925" y="1315"/>
                </a:lnTo>
                <a:lnTo>
                  <a:pt x="934" y="1298"/>
                </a:lnTo>
                <a:lnTo>
                  <a:pt x="944" y="1281"/>
                </a:lnTo>
                <a:lnTo>
                  <a:pt x="956" y="1265"/>
                </a:lnTo>
                <a:lnTo>
                  <a:pt x="968" y="1250"/>
                </a:lnTo>
                <a:lnTo>
                  <a:pt x="982" y="1236"/>
                </a:lnTo>
                <a:lnTo>
                  <a:pt x="997" y="1223"/>
                </a:lnTo>
                <a:lnTo>
                  <a:pt x="1013" y="1211"/>
                </a:lnTo>
                <a:lnTo>
                  <a:pt x="1029" y="1199"/>
                </a:lnTo>
                <a:lnTo>
                  <a:pt x="1047" y="1190"/>
                </a:lnTo>
                <a:lnTo>
                  <a:pt x="1065" y="1181"/>
                </a:lnTo>
                <a:lnTo>
                  <a:pt x="1086" y="1173"/>
                </a:lnTo>
                <a:lnTo>
                  <a:pt x="1106" y="1165"/>
                </a:lnTo>
                <a:lnTo>
                  <a:pt x="1128" y="1160"/>
                </a:lnTo>
                <a:lnTo>
                  <a:pt x="1150" y="1154"/>
                </a:lnTo>
                <a:lnTo>
                  <a:pt x="1174" y="1150"/>
                </a:lnTo>
                <a:lnTo>
                  <a:pt x="1198" y="1147"/>
                </a:lnTo>
                <a:lnTo>
                  <a:pt x="1224" y="1145"/>
                </a:lnTo>
                <a:lnTo>
                  <a:pt x="1250" y="1144"/>
                </a:lnTo>
                <a:lnTo>
                  <a:pt x="1277" y="1143"/>
                </a:lnTo>
                <a:lnTo>
                  <a:pt x="1305" y="1144"/>
                </a:lnTo>
                <a:lnTo>
                  <a:pt x="1332" y="1145"/>
                </a:lnTo>
                <a:lnTo>
                  <a:pt x="1362" y="1147"/>
                </a:lnTo>
                <a:lnTo>
                  <a:pt x="1392" y="1150"/>
                </a:lnTo>
                <a:lnTo>
                  <a:pt x="1424" y="1154"/>
                </a:lnTo>
                <a:lnTo>
                  <a:pt x="1455" y="1160"/>
                </a:lnTo>
                <a:lnTo>
                  <a:pt x="1487" y="1165"/>
                </a:lnTo>
                <a:lnTo>
                  <a:pt x="1520" y="1172"/>
                </a:lnTo>
                <a:lnTo>
                  <a:pt x="1553" y="1180"/>
                </a:lnTo>
                <a:lnTo>
                  <a:pt x="1588" y="1188"/>
                </a:lnTo>
                <a:lnTo>
                  <a:pt x="1622" y="1197"/>
                </a:lnTo>
                <a:lnTo>
                  <a:pt x="1694" y="1219"/>
                </a:lnTo>
                <a:lnTo>
                  <a:pt x="1768" y="1243"/>
                </a:lnTo>
                <a:lnTo>
                  <a:pt x="1844" y="1271"/>
                </a:lnTo>
                <a:lnTo>
                  <a:pt x="1886" y="1287"/>
                </a:lnTo>
                <a:lnTo>
                  <a:pt x="1928" y="1304"/>
                </a:lnTo>
                <a:lnTo>
                  <a:pt x="1972" y="1324"/>
                </a:lnTo>
                <a:lnTo>
                  <a:pt x="2016" y="1343"/>
                </a:lnTo>
                <a:lnTo>
                  <a:pt x="2060" y="1363"/>
                </a:lnTo>
                <a:lnTo>
                  <a:pt x="2105" y="1385"/>
                </a:lnTo>
                <a:lnTo>
                  <a:pt x="2150" y="1407"/>
                </a:lnTo>
                <a:lnTo>
                  <a:pt x="2196" y="1430"/>
                </a:lnTo>
                <a:lnTo>
                  <a:pt x="2241" y="1455"/>
                </a:lnTo>
                <a:lnTo>
                  <a:pt x="2289" y="1479"/>
                </a:lnTo>
                <a:lnTo>
                  <a:pt x="2381" y="1532"/>
                </a:lnTo>
                <a:lnTo>
                  <a:pt x="2475" y="1589"/>
                </a:lnTo>
                <a:lnTo>
                  <a:pt x="2571" y="1649"/>
                </a:lnTo>
                <a:lnTo>
                  <a:pt x="2574" y="1623"/>
                </a:lnTo>
                <a:lnTo>
                  <a:pt x="2579" y="1598"/>
                </a:lnTo>
                <a:lnTo>
                  <a:pt x="2586" y="1575"/>
                </a:lnTo>
                <a:lnTo>
                  <a:pt x="2592" y="1551"/>
                </a:lnTo>
                <a:lnTo>
                  <a:pt x="2602" y="1527"/>
                </a:lnTo>
                <a:lnTo>
                  <a:pt x="2611" y="1505"/>
                </a:lnTo>
                <a:lnTo>
                  <a:pt x="2622" y="1483"/>
                </a:lnTo>
                <a:lnTo>
                  <a:pt x="2634" y="1461"/>
                </a:lnTo>
                <a:lnTo>
                  <a:pt x="2535" y="1400"/>
                </a:lnTo>
                <a:lnTo>
                  <a:pt x="2485" y="1370"/>
                </a:lnTo>
                <a:lnTo>
                  <a:pt x="2437" y="1341"/>
                </a:lnTo>
                <a:lnTo>
                  <a:pt x="2387" y="1314"/>
                </a:lnTo>
                <a:lnTo>
                  <a:pt x="2339" y="1286"/>
                </a:lnTo>
                <a:lnTo>
                  <a:pt x="2290" y="1260"/>
                </a:lnTo>
                <a:lnTo>
                  <a:pt x="2243" y="1236"/>
                </a:lnTo>
                <a:lnTo>
                  <a:pt x="2194" y="1211"/>
                </a:lnTo>
                <a:lnTo>
                  <a:pt x="2147" y="1189"/>
                </a:lnTo>
                <a:lnTo>
                  <a:pt x="2100" y="1166"/>
                </a:lnTo>
                <a:lnTo>
                  <a:pt x="2053" y="1145"/>
                </a:lnTo>
                <a:lnTo>
                  <a:pt x="2007" y="1124"/>
                </a:lnTo>
                <a:lnTo>
                  <a:pt x="1961" y="1105"/>
                </a:lnTo>
                <a:lnTo>
                  <a:pt x="1916" y="1086"/>
                </a:lnTo>
                <a:lnTo>
                  <a:pt x="1871" y="1069"/>
                </a:lnTo>
                <a:lnTo>
                  <a:pt x="1821" y="1050"/>
                </a:lnTo>
                <a:lnTo>
                  <a:pt x="1771" y="1033"/>
                </a:lnTo>
                <a:lnTo>
                  <a:pt x="1723" y="1017"/>
                </a:lnTo>
                <a:lnTo>
                  <a:pt x="1674" y="1002"/>
                </a:lnTo>
                <a:lnTo>
                  <a:pt x="1626" y="988"/>
                </a:lnTo>
                <a:lnTo>
                  <a:pt x="1579" y="976"/>
                </a:lnTo>
                <a:lnTo>
                  <a:pt x="1533" y="965"/>
                </a:lnTo>
                <a:lnTo>
                  <a:pt x="1487" y="955"/>
                </a:lnTo>
                <a:lnTo>
                  <a:pt x="1442" y="947"/>
                </a:lnTo>
                <a:lnTo>
                  <a:pt x="1397" y="940"/>
                </a:lnTo>
                <a:lnTo>
                  <a:pt x="1354" y="935"/>
                </a:lnTo>
                <a:lnTo>
                  <a:pt x="1311" y="929"/>
                </a:lnTo>
                <a:lnTo>
                  <a:pt x="1268" y="926"/>
                </a:lnTo>
                <a:lnTo>
                  <a:pt x="1227" y="925"/>
                </a:lnTo>
                <a:lnTo>
                  <a:pt x="1187" y="924"/>
                </a:lnTo>
                <a:lnTo>
                  <a:pt x="1147" y="925"/>
                </a:lnTo>
                <a:lnTo>
                  <a:pt x="1108" y="927"/>
                </a:lnTo>
                <a:lnTo>
                  <a:pt x="1071" y="931"/>
                </a:lnTo>
                <a:lnTo>
                  <a:pt x="1033" y="936"/>
                </a:lnTo>
                <a:lnTo>
                  <a:pt x="997" y="942"/>
                </a:lnTo>
                <a:lnTo>
                  <a:pt x="963" y="950"/>
                </a:lnTo>
                <a:lnTo>
                  <a:pt x="928" y="959"/>
                </a:lnTo>
                <a:lnTo>
                  <a:pt x="895" y="970"/>
                </a:lnTo>
                <a:lnTo>
                  <a:pt x="863" y="982"/>
                </a:lnTo>
                <a:lnTo>
                  <a:pt x="833" y="996"/>
                </a:lnTo>
                <a:lnTo>
                  <a:pt x="803" y="1011"/>
                </a:lnTo>
                <a:lnTo>
                  <a:pt x="774" y="1027"/>
                </a:lnTo>
                <a:lnTo>
                  <a:pt x="746" y="1045"/>
                </a:lnTo>
                <a:lnTo>
                  <a:pt x="719" y="1064"/>
                </a:lnTo>
                <a:lnTo>
                  <a:pt x="695" y="1085"/>
                </a:lnTo>
                <a:lnTo>
                  <a:pt x="670" y="1107"/>
                </a:lnTo>
                <a:lnTo>
                  <a:pt x="647" y="1131"/>
                </a:lnTo>
                <a:lnTo>
                  <a:pt x="626" y="1155"/>
                </a:lnTo>
                <a:lnTo>
                  <a:pt x="607" y="1182"/>
                </a:lnTo>
                <a:lnTo>
                  <a:pt x="588" y="1209"/>
                </a:lnTo>
                <a:lnTo>
                  <a:pt x="571" y="1237"/>
                </a:lnTo>
                <a:lnTo>
                  <a:pt x="556" y="1267"/>
                </a:lnTo>
                <a:lnTo>
                  <a:pt x="543" y="1297"/>
                </a:lnTo>
                <a:lnTo>
                  <a:pt x="532" y="1328"/>
                </a:lnTo>
                <a:lnTo>
                  <a:pt x="521" y="1360"/>
                </a:lnTo>
                <a:lnTo>
                  <a:pt x="512" y="1393"/>
                </a:lnTo>
                <a:lnTo>
                  <a:pt x="505" y="1427"/>
                </a:lnTo>
                <a:lnTo>
                  <a:pt x="499" y="1462"/>
                </a:lnTo>
                <a:lnTo>
                  <a:pt x="495" y="1497"/>
                </a:lnTo>
                <a:lnTo>
                  <a:pt x="492" y="1534"/>
                </a:lnTo>
                <a:lnTo>
                  <a:pt x="491" y="1571"/>
                </a:lnTo>
                <a:lnTo>
                  <a:pt x="491" y="1609"/>
                </a:lnTo>
                <a:lnTo>
                  <a:pt x="492" y="1648"/>
                </a:lnTo>
                <a:lnTo>
                  <a:pt x="495" y="1687"/>
                </a:lnTo>
                <a:lnTo>
                  <a:pt x="499" y="1728"/>
                </a:lnTo>
                <a:lnTo>
                  <a:pt x="506" y="1769"/>
                </a:lnTo>
                <a:lnTo>
                  <a:pt x="513" y="1810"/>
                </a:lnTo>
                <a:lnTo>
                  <a:pt x="522" y="1852"/>
                </a:lnTo>
                <a:lnTo>
                  <a:pt x="532" y="1895"/>
                </a:lnTo>
                <a:lnTo>
                  <a:pt x="543" y="1939"/>
                </a:lnTo>
                <a:lnTo>
                  <a:pt x="556" y="1983"/>
                </a:lnTo>
                <a:lnTo>
                  <a:pt x="570" y="2028"/>
                </a:lnTo>
                <a:lnTo>
                  <a:pt x="586" y="2073"/>
                </a:lnTo>
                <a:lnTo>
                  <a:pt x="602" y="2118"/>
                </a:lnTo>
                <a:lnTo>
                  <a:pt x="621" y="2165"/>
                </a:lnTo>
                <a:lnTo>
                  <a:pt x="640" y="2211"/>
                </a:lnTo>
                <a:lnTo>
                  <a:pt x="661" y="2259"/>
                </a:lnTo>
                <a:lnTo>
                  <a:pt x="683" y="2306"/>
                </a:lnTo>
                <a:lnTo>
                  <a:pt x="706" y="2354"/>
                </a:lnTo>
                <a:lnTo>
                  <a:pt x="729" y="2398"/>
                </a:lnTo>
                <a:lnTo>
                  <a:pt x="752" y="2443"/>
                </a:lnTo>
                <a:lnTo>
                  <a:pt x="777" y="2488"/>
                </a:lnTo>
                <a:lnTo>
                  <a:pt x="803" y="2533"/>
                </a:lnTo>
                <a:lnTo>
                  <a:pt x="830" y="2579"/>
                </a:lnTo>
                <a:lnTo>
                  <a:pt x="858" y="2625"/>
                </a:lnTo>
                <a:lnTo>
                  <a:pt x="886" y="2671"/>
                </a:lnTo>
                <a:lnTo>
                  <a:pt x="916" y="2717"/>
                </a:lnTo>
                <a:lnTo>
                  <a:pt x="948" y="2765"/>
                </a:lnTo>
                <a:lnTo>
                  <a:pt x="979" y="2812"/>
                </a:lnTo>
                <a:lnTo>
                  <a:pt x="1012" y="2859"/>
                </a:lnTo>
                <a:lnTo>
                  <a:pt x="1045" y="2906"/>
                </a:lnTo>
                <a:lnTo>
                  <a:pt x="1081" y="2953"/>
                </a:lnTo>
                <a:lnTo>
                  <a:pt x="1116" y="3002"/>
                </a:lnTo>
                <a:lnTo>
                  <a:pt x="1152" y="3049"/>
                </a:lnTo>
                <a:lnTo>
                  <a:pt x="1190" y="3097"/>
                </a:lnTo>
                <a:lnTo>
                  <a:pt x="1228" y="3145"/>
                </a:lnTo>
                <a:lnTo>
                  <a:pt x="1268" y="3193"/>
                </a:lnTo>
                <a:lnTo>
                  <a:pt x="1308" y="3241"/>
                </a:lnTo>
                <a:lnTo>
                  <a:pt x="1350" y="3289"/>
                </a:lnTo>
                <a:lnTo>
                  <a:pt x="1391" y="3337"/>
                </a:lnTo>
                <a:lnTo>
                  <a:pt x="1434" y="3385"/>
                </a:lnTo>
                <a:lnTo>
                  <a:pt x="1478" y="3434"/>
                </a:lnTo>
                <a:lnTo>
                  <a:pt x="1522" y="3481"/>
                </a:lnTo>
                <a:lnTo>
                  <a:pt x="1568" y="3529"/>
                </a:lnTo>
                <a:lnTo>
                  <a:pt x="1614" y="3577"/>
                </a:lnTo>
                <a:lnTo>
                  <a:pt x="1662" y="3624"/>
                </a:lnTo>
                <a:lnTo>
                  <a:pt x="1709" y="3672"/>
                </a:lnTo>
                <a:lnTo>
                  <a:pt x="1758" y="3719"/>
                </a:lnTo>
                <a:lnTo>
                  <a:pt x="1807" y="3766"/>
                </a:lnTo>
                <a:lnTo>
                  <a:pt x="1858" y="3813"/>
                </a:lnTo>
                <a:lnTo>
                  <a:pt x="1908" y="3859"/>
                </a:lnTo>
                <a:lnTo>
                  <a:pt x="1960" y="3905"/>
                </a:lnTo>
                <a:lnTo>
                  <a:pt x="2011" y="3951"/>
                </a:lnTo>
                <a:lnTo>
                  <a:pt x="2064" y="3995"/>
                </a:lnTo>
                <a:lnTo>
                  <a:pt x="2115" y="4039"/>
                </a:lnTo>
                <a:lnTo>
                  <a:pt x="2166" y="4082"/>
                </a:lnTo>
                <a:lnTo>
                  <a:pt x="2219" y="4125"/>
                </a:lnTo>
                <a:lnTo>
                  <a:pt x="2270" y="4166"/>
                </a:lnTo>
                <a:lnTo>
                  <a:pt x="2323" y="4207"/>
                </a:lnTo>
                <a:lnTo>
                  <a:pt x="2375" y="4246"/>
                </a:lnTo>
                <a:lnTo>
                  <a:pt x="2427" y="4285"/>
                </a:lnTo>
                <a:lnTo>
                  <a:pt x="2479" y="4322"/>
                </a:lnTo>
                <a:lnTo>
                  <a:pt x="2531" y="4360"/>
                </a:lnTo>
                <a:lnTo>
                  <a:pt x="2583" y="4396"/>
                </a:lnTo>
                <a:lnTo>
                  <a:pt x="2635" y="4432"/>
                </a:lnTo>
                <a:lnTo>
                  <a:pt x="2686" y="4466"/>
                </a:lnTo>
                <a:lnTo>
                  <a:pt x="2738" y="4499"/>
                </a:lnTo>
                <a:lnTo>
                  <a:pt x="2789" y="4532"/>
                </a:lnTo>
                <a:lnTo>
                  <a:pt x="2841" y="4564"/>
                </a:lnTo>
                <a:lnTo>
                  <a:pt x="2891" y="4595"/>
                </a:lnTo>
                <a:lnTo>
                  <a:pt x="2943" y="4625"/>
                </a:lnTo>
                <a:lnTo>
                  <a:pt x="2993" y="4654"/>
                </a:lnTo>
                <a:lnTo>
                  <a:pt x="3042" y="4681"/>
                </a:lnTo>
                <a:lnTo>
                  <a:pt x="3093" y="4708"/>
                </a:lnTo>
                <a:lnTo>
                  <a:pt x="3142" y="4734"/>
                </a:lnTo>
                <a:lnTo>
                  <a:pt x="3191" y="4760"/>
                </a:lnTo>
                <a:lnTo>
                  <a:pt x="3241" y="4783"/>
                </a:lnTo>
                <a:lnTo>
                  <a:pt x="3289" y="4807"/>
                </a:lnTo>
                <a:lnTo>
                  <a:pt x="3337" y="4828"/>
                </a:lnTo>
                <a:lnTo>
                  <a:pt x="3384" y="4850"/>
                </a:lnTo>
                <a:lnTo>
                  <a:pt x="3431" y="4870"/>
                </a:lnTo>
                <a:lnTo>
                  <a:pt x="3479" y="4889"/>
                </a:lnTo>
                <a:lnTo>
                  <a:pt x="3525" y="4907"/>
                </a:lnTo>
                <a:lnTo>
                  <a:pt x="3575" y="4926"/>
                </a:lnTo>
                <a:lnTo>
                  <a:pt x="3624" y="4943"/>
                </a:lnTo>
                <a:lnTo>
                  <a:pt x="3674" y="4959"/>
                </a:lnTo>
                <a:lnTo>
                  <a:pt x="3722" y="4974"/>
                </a:lnTo>
                <a:lnTo>
                  <a:pt x="3769" y="4987"/>
                </a:lnTo>
                <a:lnTo>
                  <a:pt x="3816" y="5000"/>
                </a:lnTo>
                <a:lnTo>
                  <a:pt x="3863" y="5011"/>
                </a:lnTo>
                <a:lnTo>
                  <a:pt x="3908" y="5020"/>
                </a:lnTo>
                <a:lnTo>
                  <a:pt x="3954" y="5029"/>
                </a:lnTo>
                <a:lnTo>
                  <a:pt x="3998" y="5035"/>
                </a:lnTo>
                <a:lnTo>
                  <a:pt x="4042" y="5042"/>
                </a:lnTo>
                <a:lnTo>
                  <a:pt x="4085" y="5046"/>
                </a:lnTo>
                <a:lnTo>
                  <a:pt x="4127" y="5049"/>
                </a:lnTo>
                <a:lnTo>
                  <a:pt x="4169" y="5051"/>
                </a:lnTo>
                <a:lnTo>
                  <a:pt x="4209" y="5051"/>
                </a:lnTo>
                <a:lnTo>
                  <a:pt x="4248" y="5050"/>
                </a:lnTo>
                <a:lnTo>
                  <a:pt x="4288" y="5048"/>
                </a:lnTo>
                <a:lnTo>
                  <a:pt x="4325" y="5045"/>
                </a:lnTo>
                <a:lnTo>
                  <a:pt x="4362" y="5040"/>
                </a:lnTo>
                <a:lnTo>
                  <a:pt x="4398" y="5033"/>
                </a:lnTo>
                <a:lnTo>
                  <a:pt x="4434" y="5026"/>
                </a:lnTo>
                <a:lnTo>
                  <a:pt x="4467" y="5016"/>
                </a:lnTo>
                <a:lnTo>
                  <a:pt x="4500" y="5005"/>
                </a:lnTo>
                <a:lnTo>
                  <a:pt x="4532" y="4993"/>
                </a:lnTo>
                <a:lnTo>
                  <a:pt x="4563" y="4981"/>
                </a:lnTo>
                <a:lnTo>
                  <a:pt x="4593" y="4966"/>
                </a:lnTo>
                <a:lnTo>
                  <a:pt x="4621" y="4948"/>
                </a:lnTo>
                <a:lnTo>
                  <a:pt x="4649" y="4931"/>
                </a:lnTo>
                <a:lnTo>
                  <a:pt x="4676" y="4912"/>
                </a:lnTo>
                <a:lnTo>
                  <a:pt x="4701" y="4891"/>
                </a:lnTo>
                <a:lnTo>
                  <a:pt x="4725" y="4869"/>
                </a:lnTo>
                <a:lnTo>
                  <a:pt x="4748" y="4844"/>
                </a:lnTo>
                <a:lnTo>
                  <a:pt x="4769" y="4820"/>
                </a:lnTo>
                <a:lnTo>
                  <a:pt x="4790" y="4794"/>
                </a:lnTo>
                <a:lnTo>
                  <a:pt x="4808" y="4766"/>
                </a:lnTo>
                <a:lnTo>
                  <a:pt x="4824" y="4738"/>
                </a:lnTo>
                <a:lnTo>
                  <a:pt x="4839" y="4709"/>
                </a:lnTo>
                <a:lnTo>
                  <a:pt x="4853" y="4679"/>
                </a:lnTo>
                <a:lnTo>
                  <a:pt x="4865" y="4647"/>
                </a:lnTo>
                <a:lnTo>
                  <a:pt x="4874" y="4616"/>
                </a:lnTo>
                <a:lnTo>
                  <a:pt x="4884" y="4583"/>
                </a:lnTo>
                <a:lnTo>
                  <a:pt x="4891" y="4549"/>
                </a:lnTo>
                <a:lnTo>
                  <a:pt x="4897" y="4514"/>
                </a:lnTo>
                <a:lnTo>
                  <a:pt x="4901" y="4478"/>
                </a:lnTo>
                <a:lnTo>
                  <a:pt x="4904" y="4441"/>
                </a:lnTo>
                <a:lnTo>
                  <a:pt x="4905" y="4405"/>
                </a:lnTo>
                <a:lnTo>
                  <a:pt x="4905" y="4366"/>
                </a:lnTo>
                <a:lnTo>
                  <a:pt x="4903" y="4328"/>
                </a:lnTo>
                <a:lnTo>
                  <a:pt x="4900" y="4288"/>
                </a:lnTo>
                <a:lnTo>
                  <a:pt x="4896" y="4248"/>
                </a:lnTo>
                <a:lnTo>
                  <a:pt x="4890" y="4207"/>
                </a:lnTo>
                <a:lnTo>
                  <a:pt x="4883" y="4165"/>
                </a:lnTo>
                <a:lnTo>
                  <a:pt x="4874" y="4123"/>
                </a:lnTo>
                <a:lnTo>
                  <a:pt x="4864" y="4080"/>
                </a:lnTo>
                <a:lnTo>
                  <a:pt x="4853" y="4036"/>
                </a:lnTo>
                <a:lnTo>
                  <a:pt x="4840" y="3992"/>
                </a:lnTo>
                <a:lnTo>
                  <a:pt x="4825" y="3948"/>
                </a:lnTo>
                <a:lnTo>
                  <a:pt x="4810" y="3903"/>
                </a:lnTo>
                <a:lnTo>
                  <a:pt x="4793" y="3857"/>
                </a:lnTo>
                <a:lnTo>
                  <a:pt x="4775" y="3811"/>
                </a:lnTo>
                <a:lnTo>
                  <a:pt x="4755" y="3764"/>
                </a:lnTo>
                <a:lnTo>
                  <a:pt x="4735" y="3717"/>
                </a:lnTo>
                <a:lnTo>
                  <a:pt x="4712" y="3669"/>
                </a:lnTo>
                <a:lnTo>
                  <a:pt x="4689" y="3621"/>
                </a:lnTo>
                <a:lnTo>
                  <a:pt x="4658" y="3559"/>
                </a:lnTo>
                <a:lnTo>
                  <a:pt x="4623" y="3497"/>
                </a:lnTo>
                <a:lnTo>
                  <a:pt x="4587" y="3432"/>
                </a:lnTo>
                <a:lnTo>
                  <a:pt x="4549" y="3368"/>
                </a:lnTo>
                <a:lnTo>
                  <a:pt x="4504" y="3391"/>
                </a:lnTo>
                <a:lnTo>
                  <a:pt x="4459" y="3411"/>
                </a:lnTo>
                <a:lnTo>
                  <a:pt x="4414" y="3430"/>
                </a:lnTo>
                <a:lnTo>
                  <a:pt x="4369" y="3449"/>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7" name="KSO_Shape"/>
          <p:cNvSpPr/>
          <p:nvPr/>
        </p:nvSpPr>
        <p:spPr bwMode="auto">
          <a:xfrm>
            <a:off x="7205137" y="5827539"/>
            <a:ext cx="501666" cy="40384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8" name="KSO_Shape"/>
          <p:cNvSpPr/>
          <p:nvPr/>
        </p:nvSpPr>
        <p:spPr bwMode="auto">
          <a:xfrm>
            <a:off x="9901538" y="5792585"/>
            <a:ext cx="548745" cy="473749"/>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请输入第二章大标题</a:t>
            </a:r>
          </a:p>
        </p:txBody>
      </p:sp>
      <p:sp>
        <p:nvSpPr>
          <p:cNvPr id="9219" name="文本占位符 2"/>
          <p:cNvSpPr>
            <a:spLocks noGrp="1"/>
          </p:cNvSpPr>
          <p:nvPr>
            <p:ph type="body" idx="1"/>
          </p:nvPr>
        </p:nvSpPr>
        <p:spPr/>
        <p:txBody>
          <a:bodyPr/>
          <a:lstStyle/>
          <a:p>
            <a:r>
              <a:rPr lang="zh-CN" altLang="en-US" dirty="0"/>
              <a:t>请输入第二章说明小标题</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1102134532"/>
  <p:tag name="MH_LIBRARY" val="GRAPHIC"/>
  <p:tag name="MH_ORDER" val="任意多边形 11"/>
</p:tagLst>
</file>

<file path=ppt/tags/tag1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xml><?xml version="1.0" encoding="utf-8"?>
<p:tagLst xmlns:a="http://schemas.openxmlformats.org/drawingml/2006/main" xmlns:r="http://schemas.openxmlformats.org/officeDocument/2006/relationships" xmlns:p="http://schemas.openxmlformats.org/presentationml/2006/main">
  <p:tag name="MH" val="20161102134532"/>
  <p:tag name="MH_LIBRARY" val="GRAPHIC"/>
  <p:tag name="MH_ORDER" val="任意多边形 13"/>
</p:tagLst>
</file>

<file path=ppt/tags/tag2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1103161419"/>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161102134532"/>
  <p:tag name="MH_LIBRARY" val="GRAPHIC"/>
  <p:tag name="MH_ORDER" val="任意多边形 12"/>
</p:tagLst>
</file>

<file path=ppt/tags/tag30.xml><?xml version="1.0" encoding="utf-8"?>
<p:tagLst xmlns:a="http://schemas.openxmlformats.org/drawingml/2006/main" xmlns:r="http://schemas.openxmlformats.org/officeDocument/2006/relationships" xmlns:p="http://schemas.openxmlformats.org/presentationml/2006/main">
  <p:tag name="MH" val="20161103161419"/>
  <p:tag name="MH_LIBRARY" val="GRAPHIC"/>
  <p:tag name="MH_TYPE" val="Other"/>
  <p:tag name="MH_ORDER" val="6"/>
</p:tagLst>
</file>

<file path=ppt/tags/tag31.xml><?xml version="1.0" encoding="utf-8"?>
<p:tagLst xmlns:a="http://schemas.openxmlformats.org/drawingml/2006/main" xmlns:r="http://schemas.openxmlformats.org/officeDocument/2006/relationships" xmlns:p="http://schemas.openxmlformats.org/presentationml/2006/main">
  <p:tag name="MH" val="20161103161419"/>
  <p:tag name="MH_LIBRARY" val="GRAPHIC"/>
  <p:tag name="MH_TYPE" val="Other"/>
  <p:tag name="MH_ORDER" val="6"/>
</p:tagLst>
</file>

<file path=ppt/tags/tag32.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4.xml><?xml version="1.0" encoding="utf-8"?>
<p:tagLst xmlns:a="http://schemas.openxmlformats.org/drawingml/2006/main" xmlns:r="http://schemas.openxmlformats.org/officeDocument/2006/relationships" xmlns:p="http://schemas.openxmlformats.org/presentationml/2006/main">
  <p:tag name="MH" val="20161102134532"/>
  <p:tag name="MH_LIBRARY" val="GRAPHIC"/>
  <p:tag name="MH_ORDER" val="任意多边形 10"/>
</p:tagLst>
</file>

<file path=ppt/tags/tag40.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41.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44.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48.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49.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50.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56.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57.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58.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59.xml><?xml version="1.0" encoding="utf-8"?>
<p:tagLst xmlns:a="http://schemas.openxmlformats.org/drawingml/2006/main" xmlns:r="http://schemas.openxmlformats.org/officeDocument/2006/relationships" xmlns:p="http://schemas.openxmlformats.org/presentationml/2006/main">
  <p:tag name="MH" val="20160623113259"/>
  <p:tag name="MH_LIBRARY" val="GRAPHIC"/>
  <p:tag name="MH_TYPE" val="Other"/>
  <p:tag name="MH_ORDER" val="8"/>
</p:tagLst>
</file>

<file path=ppt/tags/tag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623113259"/>
  <p:tag name="MH_LIBRARY" val="GRAPHIC"/>
  <p:tag name="MH_TYPE" val="Other"/>
  <p:tag name="MH_ORDER" val="9"/>
</p:tagLst>
</file>

<file path=ppt/tags/tag61.xml><?xml version="1.0" encoding="utf-8"?>
<p:tagLst xmlns:a="http://schemas.openxmlformats.org/drawingml/2006/main" xmlns:r="http://schemas.openxmlformats.org/officeDocument/2006/relationships" xmlns:p="http://schemas.openxmlformats.org/presentationml/2006/main">
  <p:tag name="MH" val="20160623110603"/>
  <p:tag name="MH_LIBRARY" val="GRAPHIC"/>
  <p:tag name="MH_ORDER" val="Rectangle 5"/>
</p:tagLst>
</file>

<file path=ppt/tags/tag62.xml><?xml version="1.0" encoding="utf-8"?>
<p:tagLst xmlns:a="http://schemas.openxmlformats.org/drawingml/2006/main" xmlns:r="http://schemas.openxmlformats.org/officeDocument/2006/relationships" xmlns:p="http://schemas.openxmlformats.org/presentationml/2006/main">
  <p:tag name="MH" val="20160623113259"/>
  <p:tag name="MH_LIBRARY" val="GRAPHIC"/>
  <p:tag name="MH_TYPE" val="Other"/>
  <p:tag name="MH_ORDER" val="8"/>
</p:tagLst>
</file>

<file path=ppt/tags/tag63.xml><?xml version="1.0" encoding="utf-8"?>
<p:tagLst xmlns:a="http://schemas.openxmlformats.org/drawingml/2006/main" xmlns:r="http://schemas.openxmlformats.org/officeDocument/2006/relationships" xmlns:p="http://schemas.openxmlformats.org/presentationml/2006/main">
  <p:tag name="MH" val="20160623113259"/>
  <p:tag name="MH_LIBRARY" val="GRAPHIC"/>
  <p:tag name="MH_TYPE" val="Other"/>
  <p:tag name="MH_ORDER" val="9"/>
</p:tagLst>
</file>

<file path=ppt/tags/tag64.xml><?xml version="1.0" encoding="utf-8"?>
<p:tagLst xmlns:a="http://schemas.openxmlformats.org/drawingml/2006/main" xmlns:r="http://schemas.openxmlformats.org/officeDocument/2006/relationships" xmlns:p="http://schemas.openxmlformats.org/presentationml/2006/main">
  <p:tag name="MH" val="20160623110603"/>
  <p:tag name="MH_LIBRARY" val="GRAPHIC"/>
  <p:tag name="MH_ORDER" val="Rectangle 5"/>
</p:tagLst>
</file>

<file path=ppt/tags/tag65.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68.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69.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70.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4"/>
</p:tagLst>
</file>

<file path=ppt/tags/tag72.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73.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74.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3"/>
</p:tagLst>
</file>

<file path=ppt/tags/tag77.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5"/>
</p:tagLst>
</file>

<file path=ppt/tags/tag79.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heme/theme1.xml><?xml version="1.0" encoding="utf-8"?>
<a:theme xmlns:a="http://schemas.openxmlformats.org/drawingml/2006/main" name="A000120141119A01PPBG">
  <a:themeElements>
    <a:clrScheme name="自定义 85">
      <a:dk1>
        <a:srgbClr val="4D4D4D"/>
      </a:dk1>
      <a:lt1>
        <a:srgbClr val="FFFFFF"/>
      </a:lt1>
      <a:dk2>
        <a:srgbClr val="4D4D4D"/>
      </a:dk2>
      <a:lt2>
        <a:srgbClr val="FFFFFF"/>
      </a:lt2>
      <a:accent1>
        <a:srgbClr val="E5483F"/>
      </a:accent1>
      <a:accent2>
        <a:srgbClr val="CE628B"/>
      </a:accent2>
      <a:accent3>
        <a:srgbClr val="CB7BAB"/>
      </a:accent3>
      <a:accent4>
        <a:srgbClr val="59C8D6"/>
      </a:accent4>
      <a:accent5>
        <a:srgbClr val="92D050"/>
      </a:accent5>
      <a:accent6>
        <a:srgbClr val="FFCC63"/>
      </a:accent6>
      <a:hlink>
        <a:srgbClr val="6292BA"/>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3</TotalTime>
  <Words>2142</Words>
  <Application>Microsoft Office PowerPoint</Application>
  <PresentationFormat>自定义</PresentationFormat>
  <Paragraphs>186</Paragraphs>
  <Slides>28</Slides>
  <Notes>2</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A000120141119A01PPBG</vt:lpstr>
      <vt:lpstr>教育教学 粉笔撕纸模板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教育教学 粉笔撕纸模板</dc:title>
  <dc:creator/>
  <cp:lastModifiedBy>ThinK For H</cp:lastModifiedBy>
  <cp:revision>4</cp:revision>
  <dcterms:created xsi:type="dcterms:W3CDTF">2017-05-10T09:33:12Z</dcterms:created>
  <dcterms:modified xsi:type="dcterms:W3CDTF">2018-05-26T07:54:43Z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