
<file path=[Content_Types].xml><?xml version="1.0" encoding="utf-8"?>
<Types xmlns="http://schemas.openxmlformats.org/package/2006/content-types">
  <Default Extension="png" ContentType="image/png"/>
  <Default Extension="mp3" ContentType="audio/mpe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7"/>
  </p:notesMasterIdLst>
  <p:sldIdLst>
    <p:sldId id="289" r:id="rId2"/>
    <p:sldId id="288" r:id="rId3"/>
    <p:sldId id="290" r:id="rId4"/>
    <p:sldId id="304" r:id="rId5"/>
    <p:sldId id="305" r:id="rId6"/>
    <p:sldId id="306" r:id="rId7"/>
    <p:sldId id="292" r:id="rId8"/>
    <p:sldId id="298" r:id="rId9"/>
    <p:sldId id="302" r:id="rId10"/>
    <p:sldId id="291" r:id="rId11"/>
    <p:sldId id="297" r:id="rId12"/>
    <p:sldId id="296" r:id="rId13"/>
    <p:sldId id="312" r:id="rId14"/>
    <p:sldId id="301" r:id="rId15"/>
    <p:sldId id="314" r:id="rId16"/>
    <p:sldId id="315" r:id="rId17"/>
    <p:sldId id="311" r:id="rId18"/>
    <p:sldId id="299" r:id="rId19"/>
    <p:sldId id="300" r:id="rId20"/>
    <p:sldId id="295" r:id="rId21"/>
    <p:sldId id="310" r:id="rId22"/>
    <p:sldId id="309" r:id="rId23"/>
    <p:sldId id="303" r:id="rId24"/>
    <p:sldId id="308" r:id="rId25"/>
    <p:sldId id="307" r:id="rId26"/>
  </p:sldIdLst>
  <p:sldSz cx="9144000" cy="5143500" type="screen16x9"/>
  <p:notesSz cx="6858000" cy="9144000"/>
  <p:defaultText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65E"/>
    <a:srgbClr val="7CA82A"/>
    <a:srgbClr val="55375F"/>
    <a:srgbClr val="442C4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071" autoAdjust="0"/>
    <p:restoredTop sz="94660"/>
  </p:normalViewPr>
  <p:slideViewPr>
    <p:cSldViewPr snapToGrid="0">
      <p:cViewPr varScale="1">
        <p:scale>
          <a:sx n="145" d="100"/>
          <a:sy n="145" d="100"/>
        </p:scale>
        <p:origin x="660" y="120"/>
      </p:cViewPr>
      <p:guideLst/>
    </p:cSldViewPr>
  </p:slideViewPr>
  <p:notesTextViewPr>
    <p:cViewPr>
      <p:scale>
        <a:sx n="1" d="1"/>
        <a:sy n="1" d="1"/>
      </p:scale>
      <p:origin x="0" y="0"/>
    </p:cViewPr>
  </p:notesTextViewPr>
  <p:sorterViewPr>
    <p:cViewPr varScale="1">
      <p:scale>
        <a:sx n="1" d="1"/>
        <a:sy n="1" d="1"/>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4E8BE76-29C8-41AB-8544-889D89FA4F96}" type="datetimeFigureOut">
              <a:rPr lang="zh-CN" altLang="en-US" smtClean="0"/>
              <a:t>2017/10/8</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93AD677-048F-409F-AACD-0A0B5EF61C8C}" type="slidenum">
              <a:rPr lang="zh-CN" altLang="en-US" smtClean="0"/>
              <a:t>‹#›</a:t>
            </a:fld>
            <a:endParaRPr lang="zh-CN" altLang="en-US"/>
          </a:p>
        </p:txBody>
      </p:sp>
    </p:spTree>
    <p:extLst>
      <p:ext uri="{BB962C8B-B14F-4D97-AF65-F5344CB8AC3E}">
        <p14:creationId xmlns:p14="http://schemas.microsoft.com/office/powerpoint/2010/main" val="328236675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29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1229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方正正黑简体" panose="02000000000000000000" pitchFamily="2" charset="-122"/>
                <a:ea typeface="方正正黑简体" panose="02000000000000000000" pitchFamily="2" charset="-122"/>
              </a:defRPr>
            </a:lvl1pPr>
            <a:lvl2pPr marL="742950" indent="-285750">
              <a:defRPr sz="1300">
                <a:solidFill>
                  <a:schemeClr val="tx1"/>
                </a:solidFill>
                <a:latin typeface="方正正黑简体" panose="02000000000000000000" pitchFamily="2" charset="-122"/>
                <a:ea typeface="方正正黑简体" panose="02000000000000000000" pitchFamily="2" charset="-122"/>
              </a:defRPr>
            </a:lvl2pPr>
            <a:lvl3pPr marL="1143000" indent="-228600">
              <a:defRPr sz="1300">
                <a:solidFill>
                  <a:schemeClr val="tx1"/>
                </a:solidFill>
                <a:latin typeface="方正正黑简体" panose="02000000000000000000" pitchFamily="2" charset="-122"/>
                <a:ea typeface="方正正黑简体" panose="02000000000000000000" pitchFamily="2" charset="-122"/>
              </a:defRPr>
            </a:lvl3pPr>
            <a:lvl4pPr marL="1600200" indent="-228600">
              <a:defRPr sz="1300">
                <a:solidFill>
                  <a:schemeClr val="tx1"/>
                </a:solidFill>
                <a:latin typeface="方正正黑简体" panose="02000000000000000000" pitchFamily="2" charset="-122"/>
                <a:ea typeface="方正正黑简体" panose="02000000000000000000" pitchFamily="2" charset="-122"/>
              </a:defRPr>
            </a:lvl4pPr>
            <a:lvl5pPr marL="2057400" indent="-228600">
              <a:defRPr sz="1300">
                <a:solidFill>
                  <a:schemeClr val="tx1"/>
                </a:solidFill>
                <a:latin typeface="方正正黑简体" panose="02000000000000000000" pitchFamily="2" charset="-122"/>
                <a:ea typeface="方正正黑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9pPr>
          </a:lstStyle>
          <a:p>
            <a:fld id="{8E734D7E-DDC1-43BA-BA84-4A1CFE3D3418}" type="slidenum">
              <a:rPr lang="zh-CN" altLang="en-US" sz="1200">
                <a:latin typeface="Calibri" panose="020F0502020204030204" pitchFamily="34" charset="0"/>
                <a:ea typeface="宋体" panose="02010600030101010101" pitchFamily="2" charset="-122"/>
              </a:rPr>
              <a:pPr/>
              <a:t>1</a:t>
            </a:fld>
            <a:endParaRPr lang="zh-CN" altLang="en-US" sz="1200">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129671952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29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1229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方正正黑简体" panose="02000000000000000000" pitchFamily="2" charset="-122"/>
                <a:ea typeface="方正正黑简体" panose="02000000000000000000" pitchFamily="2" charset="-122"/>
              </a:defRPr>
            </a:lvl1pPr>
            <a:lvl2pPr marL="742950" indent="-285750">
              <a:defRPr sz="1300">
                <a:solidFill>
                  <a:schemeClr val="tx1"/>
                </a:solidFill>
                <a:latin typeface="方正正黑简体" panose="02000000000000000000" pitchFamily="2" charset="-122"/>
                <a:ea typeface="方正正黑简体" panose="02000000000000000000" pitchFamily="2" charset="-122"/>
              </a:defRPr>
            </a:lvl2pPr>
            <a:lvl3pPr marL="1143000" indent="-228600">
              <a:defRPr sz="1300">
                <a:solidFill>
                  <a:schemeClr val="tx1"/>
                </a:solidFill>
                <a:latin typeface="方正正黑简体" panose="02000000000000000000" pitchFamily="2" charset="-122"/>
                <a:ea typeface="方正正黑简体" panose="02000000000000000000" pitchFamily="2" charset="-122"/>
              </a:defRPr>
            </a:lvl3pPr>
            <a:lvl4pPr marL="1600200" indent="-228600">
              <a:defRPr sz="1300">
                <a:solidFill>
                  <a:schemeClr val="tx1"/>
                </a:solidFill>
                <a:latin typeface="方正正黑简体" panose="02000000000000000000" pitchFamily="2" charset="-122"/>
                <a:ea typeface="方正正黑简体" panose="02000000000000000000" pitchFamily="2" charset="-122"/>
              </a:defRPr>
            </a:lvl4pPr>
            <a:lvl5pPr marL="2057400" indent="-228600">
              <a:defRPr sz="1300">
                <a:solidFill>
                  <a:schemeClr val="tx1"/>
                </a:solidFill>
                <a:latin typeface="方正正黑简体" panose="02000000000000000000" pitchFamily="2" charset="-122"/>
                <a:ea typeface="方正正黑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9pPr>
          </a:lstStyle>
          <a:p>
            <a:fld id="{8E734D7E-DDC1-43BA-BA84-4A1CFE3D3418}" type="slidenum">
              <a:rPr lang="zh-CN" altLang="en-US" sz="1200">
                <a:latin typeface="Calibri" panose="020F0502020204030204" pitchFamily="34" charset="0"/>
                <a:ea typeface="宋体" panose="02010600030101010101" pitchFamily="2" charset="-122"/>
              </a:rPr>
              <a:pPr/>
              <a:t>10</a:t>
            </a:fld>
            <a:endParaRPr lang="zh-CN" altLang="en-US" sz="1200">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130493375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74403B22-1E39-400A-AFEC-26C34C361B7E}" type="slidenum">
              <a:rPr lang="zh-CN" altLang="en-US" smtClean="0"/>
              <a:pPr>
                <a:defRPr/>
              </a:pPr>
              <a:t>11</a:t>
            </a:fld>
            <a:endParaRPr lang="zh-CN" altLang="en-US"/>
          </a:p>
        </p:txBody>
      </p:sp>
    </p:spTree>
    <p:extLst>
      <p:ext uri="{BB962C8B-B14F-4D97-AF65-F5344CB8AC3E}">
        <p14:creationId xmlns:p14="http://schemas.microsoft.com/office/powerpoint/2010/main" val="104304774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74403B22-1E39-400A-AFEC-26C34C361B7E}" type="slidenum">
              <a:rPr lang="zh-CN" altLang="en-US" smtClean="0"/>
              <a:pPr>
                <a:defRPr/>
              </a:pPr>
              <a:t>12</a:t>
            </a:fld>
            <a:endParaRPr lang="zh-CN" altLang="en-US"/>
          </a:p>
        </p:txBody>
      </p:sp>
    </p:spTree>
    <p:extLst>
      <p:ext uri="{BB962C8B-B14F-4D97-AF65-F5344CB8AC3E}">
        <p14:creationId xmlns:p14="http://schemas.microsoft.com/office/powerpoint/2010/main" val="120288901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74403B22-1E39-400A-AFEC-26C34C361B7E}" type="slidenum">
              <a:rPr lang="zh-CN" altLang="en-US" smtClean="0"/>
              <a:pPr>
                <a:defRPr/>
              </a:pPr>
              <a:t>14</a:t>
            </a:fld>
            <a:endParaRPr lang="zh-CN" altLang="en-US"/>
          </a:p>
        </p:txBody>
      </p:sp>
    </p:spTree>
    <p:extLst>
      <p:ext uri="{BB962C8B-B14F-4D97-AF65-F5344CB8AC3E}">
        <p14:creationId xmlns:p14="http://schemas.microsoft.com/office/powerpoint/2010/main" val="8521310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74403B22-1E39-400A-AFEC-26C34C361B7E}" type="slidenum">
              <a:rPr lang="zh-CN" altLang="en-US" smtClean="0"/>
              <a:pPr>
                <a:defRPr/>
              </a:pPr>
              <a:t>18</a:t>
            </a:fld>
            <a:endParaRPr lang="zh-CN" altLang="en-US"/>
          </a:p>
        </p:txBody>
      </p:sp>
    </p:spTree>
    <p:extLst>
      <p:ext uri="{BB962C8B-B14F-4D97-AF65-F5344CB8AC3E}">
        <p14:creationId xmlns:p14="http://schemas.microsoft.com/office/powerpoint/2010/main" val="365285544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74403B22-1E39-400A-AFEC-26C34C361B7E}" type="slidenum">
              <a:rPr lang="zh-CN" altLang="en-US" smtClean="0"/>
              <a:pPr>
                <a:defRPr/>
              </a:pPr>
              <a:t>19</a:t>
            </a:fld>
            <a:endParaRPr lang="zh-CN" altLang="en-US"/>
          </a:p>
        </p:txBody>
      </p:sp>
    </p:spTree>
    <p:extLst>
      <p:ext uri="{BB962C8B-B14F-4D97-AF65-F5344CB8AC3E}">
        <p14:creationId xmlns:p14="http://schemas.microsoft.com/office/powerpoint/2010/main" val="88900336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74403B22-1E39-400A-AFEC-26C34C361B7E}" type="slidenum">
              <a:rPr lang="zh-CN" altLang="en-US" smtClean="0"/>
              <a:pPr>
                <a:defRPr/>
              </a:pPr>
              <a:t>20</a:t>
            </a:fld>
            <a:endParaRPr lang="zh-CN" altLang="en-US"/>
          </a:p>
        </p:txBody>
      </p:sp>
    </p:spTree>
    <p:extLst>
      <p:ext uri="{BB962C8B-B14F-4D97-AF65-F5344CB8AC3E}">
        <p14:creationId xmlns:p14="http://schemas.microsoft.com/office/powerpoint/2010/main" val="368038302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74403B22-1E39-400A-AFEC-26C34C361B7E}" type="slidenum">
              <a:rPr lang="zh-CN" altLang="en-US" smtClean="0"/>
              <a:pPr>
                <a:defRPr/>
              </a:pPr>
              <a:t>23</a:t>
            </a:fld>
            <a:endParaRPr lang="zh-CN" altLang="en-US"/>
          </a:p>
        </p:txBody>
      </p:sp>
    </p:spTree>
    <p:extLst>
      <p:ext uri="{BB962C8B-B14F-4D97-AF65-F5344CB8AC3E}">
        <p14:creationId xmlns:p14="http://schemas.microsoft.com/office/powerpoint/2010/main" val="273156977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29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1229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方正正黑简体" panose="02000000000000000000" pitchFamily="2" charset="-122"/>
                <a:ea typeface="方正正黑简体" panose="02000000000000000000" pitchFamily="2" charset="-122"/>
              </a:defRPr>
            </a:lvl1pPr>
            <a:lvl2pPr marL="742950" indent="-285750">
              <a:defRPr sz="1300">
                <a:solidFill>
                  <a:schemeClr val="tx1"/>
                </a:solidFill>
                <a:latin typeface="方正正黑简体" panose="02000000000000000000" pitchFamily="2" charset="-122"/>
                <a:ea typeface="方正正黑简体" panose="02000000000000000000" pitchFamily="2" charset="-122"/>
              </a:defRPr>
            </a:lvl2pPr>
            <a:lvl3pPr marL="1143000" indent="-228600">
              <a:defRPr sz="1300">
                <a:solidFill>
                  <a:schemeClr val="tx1"/>
                </a:solidFill>
                <a:latin typeface="方正正黑简体" panose="02000000000000000000" pitchFamily="2" charset="-122"/>
                <a:ea typeface="方正正黑简体" panose="02000000000000000000" pitchFamily="2" charset="-122"/>
              </a:defRPr>
            </a:lvl3pPr>
            <a:lvl4pPr marL="1600200" indent="-228600">
              <a:defRPr sz="1300">
                <a:solidFill>
                  <a:schemeClr val="tx1"/>
                </a:solidFill>
                <a:latin typeface="方正正黑简体" panose="02000000000000000000" pitchFamily="2" charset="-122"/>
                <a:ea typeface="方正正黑简体" panose="02000000000000000000" pitchFamily="2" charset="-122"/>
              </a:defRPr>
            </a:lvl4pPr>
            <a:lvl5pPr marL="2057400" indent="-228600">
              <a:defRPr sz="1300">
                <a:solidFill>
                  <a:schemeClr val="tx1"/>
                </a:solidFill>
                <a:latin typeface="方正正黑简体" panose="02000000000000000000" pitchFamily="2" charset="-122"/>
                <a:ea typeface="方正正黑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9pPr>
          </a:lstStyle>
          <a:p>
            <a:fld id="{8E734D7E-DDC1-43BA-BA84-4A1CFE3D3418}" type="slidenum">
              <a:rPr lang="zh-CN" altLang="en-US" sz="1200">
                <a:latin typeface="Calibri" panose="020F0502020204030204" pitchFamily="34" charset="0"/>
                <a:ea typeface="宋体" panose="02010600030101010101" pitchFamily="2" charset="-122"/>
              </a:rPr>
              <a:pPr/>
              <a:t>25</a:t>
            </a:fld>
            <a:endParaRPr lang="zh-CN" altLang="en-US" sz="1200">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179068120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29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1229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方正正黑简体" panose="02000000000000000000" pitchFamily="2" charset="-122"/>
                <a:ea typeface="方正正黑简体" panose="02000000000000000000" pitchFamily="2" charset="-122"/>
              </a:defRPr>
            </a:lvl1pPr>
            <a:lvl2pPr marL="742950" indent="-285750">
              <a:defRPr sz="1300">
                <a:solidFill>
                  <a:schemeClr val="tx1"/>
                </a:solidFill>
                <a:latin typeface="方正正黑简体" panose="02000000000000000000" pitchFamily="2" charset="-122"/>
                <a:ea typeface="方正正黑简体" panose="02000000000000000000" pitchFamily="2" charset="-122"/>
              </a:defRPr>
            </a:lvl2pPr>
            <a:lvl3pPr marL="1143000" indent="-228600">
              <a:defRPr sz="1300">
                <a:solidFill>
                  <a:schemeClr val="tx1"/>
                </a:solidFill>
                <a:latin typeface="方正正黑简体" panose="02000000000000000000" pitchFamily="2" charset="-122"/>
                <a:ea typeface="方正正黑简体" panose="02000000000000000000" pitchFamily="2" charset="-122"/>
              </a:defRPr>
            </a:lvl3pPr>
            <a:lvl4pPr marL="1600200" indent="-228600">
              <a:defRPr sz="1300">
                <a:solidFill>
                  <a:schemeClr val="tx1"/>
                </a:solidFill>
                <a:latin typeface="方正正黑简体" panose="02000000000000000000" pitchFamily="2" charset="-122"/>
                <a:ea typeface="方正正黑简体" panose="02000000000000000000" pitchFamily="2" charset="-122"/>
              </a:defRPr>
            </a:lvl4pPr>
            <a:lvl5pPr marL="2057400" indent="-228600">
              <a:defRPr sz="1300">
                <a:solidFill>
                  <a:schemeClr val="tx1"/>
                </a:solidFill>
                <a:latin typeface="方正正黑简体" panose="02000000000000000000" pitchFamily="2" charset="-122"/>
                <a:ea typeface="方正正黑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9pPr>
          </a:lstStyle>
          <a:p>
            <a:fld id="{8E734D7E-DDC1-43BA-BA84-4A1CFE3D3418}" type="slidenum">
              <a:rPr lang="zh-CN" altLang="en-US" sz="1200">
                <a:latin typeface="Calibri" panose="020F0502020204030204" pitchFamily="34" charset="0"/>
                <a:ea typeface="宋体" panose="02010600030101010101" pitchFamily="2" charset="-122"/>
              </a:rPr>
              <a:pPr/>
              <a:t>2</a:t>
            </a:fld>
            <a:endParaRPr lang="zh-CN" altLang="en-US" sz="1200">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101199124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29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1229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方正正黑简体" panose="02000000000000000000" pitchFamily="2" charset="-122"/>
                <a:ea typeface="方正正黑简体" panose="02000000000000000000" pitchFamily="2" charset="-122"/>
              </a:defRPr>
            </a:lvl1pPr>
            <a:lvl2pPr marL="742950" indent="-285750">
              <a:defRPr sz="1300">
                <a:solidFill>
                  <a:schemeClr val="tx1"/>
                </a:solidFill>
                <a:latin typeface="方正正黑简体" panose="02000000000000000000" pitchFamily="2" charset="-122"/>
                <a:ea typeface="方正正黑简体" panose="02000000000000000000" pitchFamily="2" charset="-122"/>
              </a:defRPr>
            </a:lvl2pPr>
            <a:lvl3pPr marL="1143000" indent="-228600">
              <a:defRPr sz="1300">
                <a:solidFill>
                  <a:schemeClr val="tx1"/>
                </a:solidFill>
                <a:latin typeface="方正正黑简体" panose="02000000000000000000" pitchFamily="2" charset="-122"/>
                <a:ea typeface="方正正黑简体" panose="02000000000000000000" pitchFamily="2" charset="-122"/>
              </a:defRPr>
            </a:lvl3pPr>
            <a:lvl4pPr marL="1600200" indent="-228600">
              <a:defRPr sz="1300">
                <a:solidFill>
                  <a:schemeClr val="tx1"/>
                </a:solidFill>
                <a:latin typeface="方正正黑简体" panose="02000000000000000000" pitchFamily="2" charset="-122"/>
                <a:ea typeface="方正正黑简体" panose="02000000000000000000" pitchFamily="2" charset="-122"/>
              </a:defRPr>
            </a:lvl4pPr>
            <a:lvl5pPr marL="2057400" indent="-228600">
              <a:defRPr sz="1300">
                <a:solidFill>
                  <a:schemeClr val="tx1"/>
                </a:solidFill>
                <a:latin typeface="方正正黑简体" panose="02000000000000000000" pitchFamily="2" charset="-122"/>
                <a:ea typeface="方正正黑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9pPr>
          </a:lstStyle>
          <a:p>
            <a:fld id="{8E734D7E-DDC1-43BA-BA84-4A1CFE3D3418}" type="slidenum">
              <a:rPr lang="zh-CN" altLang="en-US" sz="1200">
                <a:latin typeface="Calibri" panose="020F0502020204030204" pitchFamily="34" charset="0"/>
                <a:ea typeface="宋体" panose="02010600030101010101" pitchFamily="2" charset="-122"/>
              </a:rPr>
              <a:pPr/>
              <a:t>3</a:t>
            </a:fld>
            <a:endParaRPr lang="zh-CN" altLang="en-US" sz="1200">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126021193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74403B22-1E39-400A-AFEC-26C34C361B7E}" type="slidenum">
              <a:rPr lang="zh-CN" altLang="en-US" smtClean="0"/>
              <a:pPr>
                <a:defRPr/>
              </a:pPr>
              <a:t>4</a:t>
            </a:fld>
            <a:endParaRPr lang="zh-CN" altLang="en-US"/>
          </a:p>
        </p:txBody>
      </p:sp>
    </p:spTree>
    <p:extLst>
      <p:ext uri="{BB962C8B-B14F-4D97-AF65-F5344CB8AC3E}">
        <p14:creationId xmlns:p14="http://schemas.microsoft.com/office/powerpoint/2010/main" val="376286469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74403B22-1E39-400A-AFEC-26C34C361B7E}" type="slidenum">
              <a:rPr lang="zh-CN" altLang="en-US" smtClean="0"/>
              <a:pPr>
                <a:defRPr/>
              </a:pPr>
              <a:t>5</a:t>
            </a:fld>
            <a:endParaRPr lang="zh-CN" altLang="en-US"/>
          </a:p>
        </p:txBody>
      </p:sp>
    </p:spTree>
    <p:extLst>
      <p:ext uri="{BB962C8B-B14F-4D97-AF65-F5344CB8AC3E}">
        <p14:creationId xmlns:p14="http://schemas.microsoft.com/office/powerpoint/2010/main" val="399847084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74403B22-1E39-400A-AFEC-26C34C361B7E}" type="slidenum">
              <a:rPr lang="zh-CN" altLang="en-US" smtClean="0"/>
              <a:pPr>
                <a:defRPr/>
              </a:pPr>
              <a:t>6</a:t>
            </a:fld>
            <a:endParaRPr lang="zh-CN" altLang="en-US"/>
          </a:p>
        </p:txBody>
      </p:sp>
    </p:spTree>
    <p:extLst>
      <p:ext uri="{BB962C8B-B14F-4D97-AF65-F5344CB8AC3E}">
        <p14:creationId xmlns:p14="http://schemas.microsoft.com/office/powerpoint/2010/main" val="363306133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29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1229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方正正黑简体" panose="02000000000000000000" pitchFamily="2" charset="-122"/>
                <a:ea typeface="方正正黑简体" panose="02000000000000000000" pitchFamily="2" charset="-122"/>
              </a:defRPr>
            </a:lvl1pPr>
            <a:lvl2pPr marL="742950" indent="-285750">
              <a:defRPr sz="1300">
                <a:solidFill>
                  <a:schemeClr val="tx1"/>
                </a:solidFill>
                <a:latin typeface="方正正黑简体" panose="02000000000000000000" pitchFamily="2" charset="-122"/>
                <a:ea typeface="方正正黑简体" panose="02000000000000000000" pitchFamily="2" charset="-122"/>
              </a:defRPr>
            </a:lvl2pPr>
            <a:lvl3pPr marL="1143000" indent="-228600">
              <a:defRPr sz="1300">
                <a:solidFill>
                  <a:schemeClr val="tx1"/>
                </a:solidFill>
                <a:latin typeface="方正正黑简体" panose="02000000000000000000" pitchFamily="2" charset="-122"/>
                <a:ea typeface="方正正黑简体" panose="02000000000000000000" pitchFamily="2" charset="-122"/>
              </a:defRPr>
            </a:lvl3pPr>
            <a:lvl4pPr marL="1600200" indent="-228600">
              <a:defRPr sz="1300">
                <a:solidFill>
                  <a:schemeClr val="tx1"/>
                </a:solidFill>
                <a:latin typeface="方正正黑简体" panose="02000000000000000000" pitchFamily="2" charset="-122"/>
                <a:ea typeface="方正正黑简体" panose="02000000000000000000" pitchFamily="2" charset="-122"/>
              </a:defRPr>
            </a:lvl4pPr>
            <a:lvl5pPr marL="2057400" indent="-228600">
              <a:defRPr sz="1300">
                <a:solidFill>
                  <a:schemeClr val="tx1"/>
                </a:solidFill>
                <a:latin typeface="方正正黑简体" panose="02000000000000000000" pitchFamily="2" charset="-122"/>
                <a:ea typeface="方正正黑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9pPr>
          </a:lstStyle>
          <a:p>
            <a:fld id="{8E734D7E-DDC1-43BA-BA84-4A1CFE3D3418}" type="slidenum">
              <a:rPr lang="zh-CN" altLang="en-US" sz="1200">
                <a:latin typeface="Calibri" panose="020F0502020204030204" pitchFamily="34" charset="0"/>
                <a:ea typeface="宋体" panose="02010600030101010101" pitchFamily="2" charset="-122"/>
              </a:rPr>
              <a:pPr/>
              <a:t>7</a:t>
            </a:fld>
            <a:endParaRPr lang="zh-CN" altLang="en-US" sz="1200">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293496562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74403B22-1E39-400A-AFEC-26C34C361B7E}" type="slidenum">
              <a:rPr lang="zh-CN" altLang="en-US" smtClean="0"/>
              <a:pPr>
                <a:defRPr/>
              </a:pPr>
              <a:t>8</a:t>
            </a:fld>
            <a:endParaRPr lang="zh-CN" altLang="en-US"/>
          </a:p>
        </p:txBody>
      </p:sp>
    </p:spTree>
    <p:extLst>
      <p:ext uri="{BB962C8B-B14F-4D97-AF65-F5344CB8AC3E}">
        <p14:creationId xmlns:p14="http://schemas.microsoft.com/office/powerpoint/2010/main" val="371504190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74403B22-1E39-400A-AFEC-26C34C361B7E}" type="slidenum">
              <a:rPr lang="zh-CN" altLang="en-US" smtClean="0"/>
              <a:pPr>
                <a:defRPr/>
              </a:pPr>
              <a:t>9</a:t>
            </a:fld>
            <a:endParaRPr lang="zh-CN" altLang="en-US"/>
          </a:p>
        </p:txBody>
      </p:sp>
    </p:spTree>
    <p:extLst>
      <p:ext uri="{BB962C8B-B14F-4D97-AF65-F5344CB8AC3E}">
        <p14:creationId xmlns:p14="http://schemas.microsoft.com/office/powerpoint/2010/main" val="150065274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单击以编辑母版副标题样式</a:t>
            </a:r>
            <a:endParaRPr lang="en-US" dirty="0"/>
          </a:p>
        </p:txBody>
      </p:sp>
      <p:sp>
        <p:nvSpPr>
          <p:cNvPr id="4" name="Date Placeholder 3"/>
          <p:cNvSpPr>
            <a:spLocks noGrp="1"/>
          </p:cNvSpPr>
          <p:nvPr>
            <p:ph type="dt" sz="half" idx="10"/>
          </p:nvPr>
        </p:nvSpPr>
        <p:spPr/>
        <p:txBody>
          <a:bodyPr/>
          <a:lstStyle/>
          <a:p>
            <a:fld id="{ACA37975-6AF7-4301-9DC5-87C074AA59D1}" type="datetimeFigureOut">
              <a:rPr lang="zh-CN" altLang="en-US" smtClean="0"/>
              <a:t>2017/10/8</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D27987A4-0198-42B4-AAAE-EDBADA4485AB}" type="slidenum">
              <a:rPr lang="zh-CN" altLang="en-US" smtClean="0"/>
              <a:t>‹#›</a:t>
            </a:fld>
            <a:endParaRPr lang="zh-CN" altLang="en-US"/>
          </a:p>
        </p:txBody>
      </p:sp>
    </p:spTree>
    <p:extLst>
      <p:ext uri="{BB962C8B-B14F-4D97-AF65-F5344CB8AC3E}">
        <p14:creationId xmlns:p14="http://schemas.microsoft.com/office/powerpoint/2010/main" val="923746729"/>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ACA37975-6AF7-4301-9DC5-87C074AA59D1}" type="datetimeFigureOut">
              <a:rPr lang="zh-CN" altLang="en-US" smtClean="0"/>
              <a:t>2017/10/8</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D27987A4-0198-42B4-AAAE-EDBADA4485AB}" type="slidenum">
              <a:rPr lang="zh-CN" altLang="en-US" smtClean="0"/>
              <a:t>‹#›</a:t>
            </a:fld>
            <a:endParaRPr lang="zh-CN" altLang="en-US"/>
          </a:p>
        </p:txBody>
      </p:sp>
    </p:spTree>
    <p:extLst>
      <p:ext uri="{BB962C8B-B14F-4D97-AF65-F5344CB8AC3E}">
        <p14:creationId xmlns:p14="http://schemas.microsoft.com/office/powerpoint/2010/main" val="1859827731"/>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628650" y="273844"/>
            <a:ext cx="5800725" cy="4358879"/>
          </a:xfrm>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ACA37975-6AF7-4301-9DC5-87C074AA59D1}" type="datetimeFigureOut">
              <a:rPr lang="zh-CN" altLang="en-US" smtClean="0"/>
              <a:t>2017/10/8</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D27987A4-0198-42B4-AAAE-EDBADA4485AB}" type="slidenum">
              <a:rPr lang="zh-CN" altLang="en-US" smtClean="0"/>
              <a:t>‹#›</a:t>
            </a:fld>
            <a:endParaRPr lang="zh-CN" altLang="en-US"/>
          </a:p>
        </p:txBody>
      </p:sp>
    </p:spTree>
    <p:extLst>
      <p:ext uri="{BB962C8B-B14F-4D97-AF65-F5344CB8AC3E}">
        <p14:creationId xmlns:p14="http://schemas.microsoft.com/office/powerpoint/2010/main" val="3468846656"/>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节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784643704"/>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ACA37975-6AF7-4301-9DC5-87C074AA59D1}" type="datetimeFigureOut">
              <a:rPr lang="zh-CN" altLang="en-US" smtClean="0"/>
              <a:t>2017/10/8</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D27987A4-0198-42B4-AAAE-EDBADA4485AB}" type="slidenum">
              <a:rPr lang="zh-CN" altLang="en-US" smtClean="0"/>
              <a:t>‹#›</a:t>
            </a:fld>
            <a:endParaRPr lang="zh-CN" altLang="en-US"/>
          </a:p>
        </p:txBody>
      </p:sp>
    </p:spTree>
    <p:extLst>
      <p:ext uri="{BB962C8B-B14F-4D97-AF65-F5344CB8AC3E}">
        <p14:creationId xmlns:p14="http://schemas.microsoft.com/office/powerpoint/2010/main" val="2446103537"/>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编辑母版文本样式</a:t>
            </a:r>
          </a:p>
        </p:txBody>
      </p:sp>
      <p:sp>
        <p:nvSpPr>
          <p:cNvPr id="4" name="Date Placeholder 3"/>
          <p:cNvSpPr>
            <a:spLocks noGrp="1"/>
          </p:cNvSpPr>
          <p:nvPr>
            <p:ph type="dt" sz="half" idx="10"/>
          </p:nvPr>
        </p:nvSpPr>
        <p:spPr/>
        <p:txBody>
          <a:bodyPr/>
          <a:lstStyle/>
          <a:p>
            <a:fld id="{ACA37975-6AF7-4301-9DC5-87C074AA59D1}" type="datetimeFigureOut">
              <a:rPr lang="zh-CN" altLang="en-US" smtClean="0"/>
              <a:t>2017/10/8</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D27987A4-0198-42B4-AAAE-EDBADA4485AB}" type="slidenum">
              <a:rPr lang="zh-CN" altLang="en-US" smtClean="0"/>
              <a:t>‹#›</a:t>
            </a:fld>
            <a:endParaRPr lang="zh-CN" altLang="en-US"/>
          </a:p>
        </p:txBody>
      </p:sp>
    </p:spTree>
    <p:extLst>
      <p:ext uri="{BB962C8B-B14F-4D97-AF65-F5344CB8AC3E}">
        <p14:creationId xmlns:p14="http://schemas.microsoft.com/office/powerpoint/2010/main" val="38579085"/>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628650" y="1369219"/>
            <a:ext cx="3886200" cy="3263504"/>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4629150" y="1369219"/>
            <a:ext cx="3886200" cy="3263504"/>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ACA37975-6AF7-4301-9DC5-87C074AA59D1}" type="datetimeFigureOut">
              <a:rPr lang="zh-CN" altLang="en-US" smtClean="0"/>
              <a:t>2017/10/8</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D27987A4-0198-42B4-AAAE-EDBADA4485AB}" type="slidenum">
              <a:rPr lang="zh-CN" altLang="en-US" smtClean="0"/>
              <a:t>‹#›</a:t>
            </a:fld>
            <a:endParaRPr lang="zh-CN" altLang="en-US"/>
          </a:p>
        </p:txBody>
      </p:sp>
    </p:spTree>
    <p:extLst>
      <p:ext uri="{BB962C8B-B14F-4D97-AF65-F5344CB8AC3E}">
        <p14:creationId xmlns:p14="http://schemas.microsoft.com/office/powerpoint/2010/main" val="635159219"/>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编辑母版文本样式</a:t>
            </a:r>
          </a:p>
        </p:txBody>
      </p:sp>
      <p:sp>
        <p:nvSpPr>
          <p:cNvPr id="4" name="Content Placeholder 3"/>
          <p:cNvSpPr>
            <a:spLocks noGrp="1"/>
          </p:cNvSpPr>
          <p:nvPr>
            <p:ph sz="half" idx="2"/>
          </p:nvPr>
        </p:nvSpPr>
        <p:spPr>
          <a:xfrm>
            <a:off x="629842" y="1878806"/>
            <a:ext cx="3868340" cy="2763441"/>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编辑母版文本样式</a:t>
            </a:r>
          </a:p>
        </p:txBody>
      </p:sp>
      <p:sp>
        <p:nvSpPr>
          <p:cNvPr id="6" name="Content Placeholder 5"/>
          <p:cNvSpPr>
            <a:spLocks noGrp="1"/>
          </p:cNvSpPr>
          <p:nvPr>
            <p:ph sz="quarter" idx="4"/>
          </p:nvPr>
        </p:nvSpPr>
        <p:spPr>
          <a:xfrm>
            <a:off x="4629150" y="1878806"/>
            <a:ext cx="3887391" cy="2763441"/>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ACA37975-6AF7-4301-9DC5-87C074AA59D1}" type="datetimeFigureOut">
              <a:rPr lang="zh-CN" altLang="en-US" smtClean="0"/>
              <a:t>2017/10/8</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D27987A4-0198-42B4-AAAE-EDBADA4485AB}" type="slidenum">
              <a:rPr lang="zh-CN" altLang="en-US" smtClean="0"/>
              <a:t>‹#›</a:t>
            </a:fld>
            <a:endParaRPr lang="zh-CN" altLang="en-US"/>
          </a:p>
        </p:txBody>
      </p:sp>
    </p:spTree>
    <p:extLst>
      <p:ext uri="{BB962C8B-B14F-4D97-AF65-F5344CB8AC3E}">
        <p14:creationId xmlns:p14="http://schemas.microsoft.com/office/powerpoint/2010/main" val="35492275"/>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ACA37975-6AF7-4301-9DC5-87C074AA59D1}" type="datetimeFigureOut">
              <a:rPr lang="zh-CN" altLang="en-US" smtClean="0"/>
              <a:t>2017/10/8</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D27987A4-0198-42B4-AAAE-EDBADA4485AB}" type="slidenum">
              <a:rPr lang="zh-CN" altLang="en-US" smtClean="0"/>
              <a:t>‹#›</a:t>
            </a:fld>
            <a:endParaRPr lang="zh-CN" altLang="en-US"/>
          </a:p>
        </p:txBody>
      </p:sp>
    </p:spTree>
    <p:extLst>
      <p:ext uri="{BB962C8B-B14F-4D97-AF65-F5344CB8AC3E}">
        <p14:creationId xmlns:p14="http://schemas.microsoft.com/office/powerpoint/2010/main" val="2389057927"/>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CA37975-6AF7-4301-9DC5-87C074AA59D1}" type="datetimeFigureOut">
              <a:rPr lang="zh-CN" altLang="en-US" smtClean="0"/>
              <a:t>2017/10/8</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D27987A4-0198-42B4-AAAE-EDBADA4485AB}" type="slidenum">
              <a:rPr lang="zh-CN" altLang="en-US" smtClean="0"/>
              <a:t>‹#›</a:t>
            </a:fld>
            <a:endParaRPr lang="zh-CN" altLang="en-US"/>
          </a:p>
        </p:txBody>
      </p:sp>
    </p:spTree>
    <p:extLst>
      <p:ext uri="{BB962C8B-B14F-4D97-AF65-F5344CB8AC3E}">
        <p14:creationId xmlns:p14="http://schemas.microsoft.com/office/powerpoint/2010/main" val="4040428924"/>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内容与标题">
    <p:spTree>
      <p:nvGrpSpPr>
        <p:cNvPr id="1" name=""/>
        <p:cNvGrpSpPr/>
        <p:nvPr/>
      </p:nvGrpSpPr>
      <p:grpSpPr>
        <a:xfrm>
          <a:off x="0" y="0"/>
          <a:ext cx="0" cy="0"/>
          <a:chOff x="0" y="0"/>
          <a:chExt cx="0" cy="0"/>
        </a:xfrm>
      </p:grpSpPr>
      <p:pic>
        <p:nvPicPr>
          <p:cNvPr id="8" name="图片 7"/>
          <p:cNvPicPr>
            <a:picLocks noChangeAspect="1"/>
          </p:cNvPicPr>
          <p:nvPr userDrawn="1"/>
        </p:nvPicPr>
        <p:blipFill>
          <a:blip r:embed="rId2">
            <a:extLst>
              <a:ext uri="{BEBA8EAE-BF5A-486C-A8C5-ECC9F3942E4B}">
                <a14:imgProps xmlns:a14="http://schemas.microsoft.com/office/drawing/2010/main">
                  <a14:imgLayer r:embed="rId3">
                    <a14:imgEffect>
                      <a14:saturation sat="400000"/>
                    </a14:imgEffect>
                  </a14:imgLayer>
                </a14:imgProps>
              </a:ext>
              <a:ext uri="{28A0092B-C50C-407E-A947-70E740481C1C}">
                <a14:useLocalDpi xmlns:a14="http://schemas.microsoft.com/office/drawing/2010/main" val="0"/>
              </a:ext>
            </a:extLst>
          </a:blip>
          <a:stretch>
            <a:fillRect/>
          </a:stretch>
        </p:blipFill>
        <p:spPr>
          <a:xfrm>
            <a:off x="2709" y="0"/>
            <a:ext cx="9141291" cy="5143500"/>
          </a:xfrm>
          <a:prstGeom prst="rect">
            <a:avLst/>
          </a:prstGeom>
        </p:spPr>
      </p:pic>
      <p:sp>
        <p:nvSpPr>
          <p:cNvPr id="9" name="矩形 8"/>
          <p:cNvSpPr/>
          <p:nvPr userDrawn="1"/>
        </p:nvSpPr>
        <p:spPr>
          <a:xfrm>
            <a:off x="0" y="566057"/>
            <a:ext cx="9144000" cy="4412343"/>
          </a:xfrm>
          <a:prstGeom prst="rect">
            <a:avLst/>
          </a:prstGeom>
          <a:solidFill>
            <a:schemeClr val="bg1">
              <a:alpha val="8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userDrawn="1"/>
        </p:nvSpPr>
        <p:spPr>
          <a:xfrm>
            <a:off x="217714" y="159657"/>
            <a:ext cx="2749471" cy="400110"/>
          </a:xfrm>
          <a:prstGeom prst="rect">
            <a:avLst/>
          </a:prstGeom>
          <a:noFill/>
        </p:spPr>
        <p:txBody>
          <a:bodyPr wrap="none" rtlCol="0">
            <a:spAutoFit/>
          </a:bodyPr>
          <a:lstStyle/>
          <a:p>
            <a:r>
              <a:rPr lang="zh-CN" altLang="en-US" sz="2000" dirty="0" smtClean="0">
                <a:latin typeface="微软雅黑" panose="020B0503020204020204" pitchFamily="34" charset="-122"/>
                <a:ea typeface="微软雅黑" panose="020B0503020204020204" pitchFamily="34" charset="-122"/>
              </a:rPr>
              <a:t>单击此处添加文字标题</a:t>
            </a:r>
            <a:endParaRPr lang="zh-CN" altLang="en-US" sz="20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526863871"/>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3887391" y="740569"/>
            <a:ext cx="4629150"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编辑母版文本样式</a:t>
            </a:r>
          </a:p>
        </p:txBody>
      </p:sp>
      <p:sp>
        <p:nvSpPr>
          <p:cNvPr id="5" name="Date Placeholder 4"/>
          <p:cNvSpPr>
            <a:spLocks noGrp="1"/>
          </p:cNvSpPr>
          <p:nvPr>
            <p:ph type="dt" sz="half" idx="10"/>
          </p:nvPr>
        </p:nvSpPr>
        <p:spPr/>
        <p:txBody>
          <a:bodyPr/>
          <a:lstStyle/>
          <a:p>
            <a:fld id="{ACA37975-6AF7-4301-9DC5-87C074AA59D1}" type="datetimeFigureOut">
              <a:rPr lang="zh-CN" altLang="en-US" smtClean="0"/>
              <a:t>2017/10/8</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D27987A4-0198-42B4-AAAE-EDBADA4485AB}" type="slidenum">
              <a:rPr lang="zh-CN" altLang="en-US" smtClean="0"/>
              <a:t>‹#›</a:t>
            </a:fld>
            <a:endParaRPr lang="zh-CN" altLang="en-US"/>
          </a:p>
        </p:txBody>
      </p:sp>
    </p:spTree>
    <p:extLst>
      <p:ext uri="{BB962C8B-B14F-4D97-AF65-F5344CB8AC3E}">
        <p14:creationId xmlns:p14="http://schemas.microsoft.com/office/powerpoint/2010/main" val="427201385"/>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ACA37975-6AF7-4301-9DC5-87C074AA59D1}" type="datetimeFigureOut">
              <a:rPr lang="zh-CN" altLang="en-US" smtClean="0"/>
              <a:t>2017/10/8</a:t>
            </a:fld>
            <a:endParaRPr lang="zh-CN" altLang="en-US"/>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D27987A4-0198-42B4-AAAE-EDBADA4485AB}" type="slidenum">
              <a:rPr lang="zh-CN" altLang="en-US" smtClean="0"/>
              <a:t>‹#›</a:t>
            </a:fld>
            <a:endParaRPr lang="zh-CN" altLang="en-US"/>
          </a:p>
        </p:txBody>
      </p:sp>
    </p:spTree>
    <p:extLst>
      <p:ext uri="{BB962C8B-B14F-4D97-AF65-F5344CB8AC3E}">
        <p14:creationId xmlns:p14="http://schemas.microsoft.com/office/powerpoint/2010/main" val="188185913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slideLayout" Target="../slideLayouts/slideLayout7.xml"/><Relationship Id="rId7" Type="http://schemas.openxmlformats.org/officeDocument/2006/relationships/image" Target="../media/image2.png"/><Relationship Id="rId2" Type="http://schemas.openxmlformats.org/officeDocument/2006/relationships/audio" Target="../media/media1.mp3"/><Relationship Id="rId1" Type="http://schemas.microsoft.com/office/2007/relationships/media" Target="../media/media1.mp3"/><Relationship Id="rId6" Type="http://schemas.microsoft.com/office/2007/relationships/hdphoto" Target="../media/hdphoto1.wdp"/><Relationship Id="rId5" Type="http://schemas.openxmlformats.org/officeDocument/2006/relationships/image" Target="../media/image1.png"/><Relationship Id="rId10" Type="http://schemas.openxmlformats.org/officeDocument/2006/relationships/image" Target="../media/image5.png"/><Relationship Id="rId4" Type="http://schemas.openxmlformats.org/officeDocument/2006/relationships/notesSlide" Target="../notesSlides/notesSlide1.xml"/><Relationship Id="rId9" Type="http://schemas.openxmlformats.org/officeDocument/2006/relationships/image" Target="../media/image4.png"/></Relationships>
</file>

<file path=ppt/slides/_rels/slide1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0.xml"/><Relationship Id="rId1" Type="http://schemas.openxmlformats.org/officeDocument/2006/relationships/slideLayout" Target="../slideLayouts/slideLayout7.xml"/><Relationship Id="rId6" Type="http://schemas.openxmlformats.org/officeDocument/2006/relationships/image" Target="../media/image4.png"/><Relationship Id="rId5" Type="http://schemas.openxmlformats.org/officeDocument/2006/relationships/image" Target="../media/image3.png"/><Relationship Id="rId4" Type="http://schemas.microsoft.com/office/2007/relationships/hdphoto" Target="../media/hdphoto1.wdp"/></Relationships>
</file>

<file path=ppt/slides/_rels/slide1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1.xml"/><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2.xml"/><Relationship Id="rId1" Type="http://schemas.openxmlformats.org/officeDocument/2006/relationships/slideLayout" Target="../slideLayouts/slideLayout8.xml"/><Relationship Id="rId4" Type="http://schemas.microsoft.com/office/2007/relationships/hdphoto" Target="../media/hdphoto5.wdp"/></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2" Type="http://schemas.openxmlformats.org/officeDocument/2006/relationships/image" Target="../media/image20.jpg"/><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8.xml"/></Relationships>
</file>

<file path=ppt/slides/_rels/slide18.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4.xml"/><Relationship Id="rId1" Type="http://schemas.openxmlformats.org/officeDocument/2006/relationships/slideLayout" Target="../slideLayouts/slideLayout8.xml"/><Relationship Id="rId4" Type="http://schemas.openxmlformats.org/officeDocument/2006/relationships/image" Target="../media/image21.png"/></Relationships>
</file>

<file path=ppt/slides/_rels/slide19.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15.xml"/><Relationship Id="rId1" Type="http://schemas.openxmlformats.org/officeDocument/2006/relationships/slideLayout" Target="../slideLayouts/slideLayout8.xml"/><Relationship Id="rId6" Type="http://schemas.openxmlformats.org/officeDocument/2006/relationships/image" Target="../media/image26.jpeg"/><Relationship Id="rId5" Type="http://schemas.openxmlformats.org/officeDocument/2006/relationships/image" Target="../media/image25.jpeg"/><Relationship Id="rId4" Type="http://schemas.openxmlformats.org/officeDocument/2006/relationships/image" Target="../media/image24.jpeg"/></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7.xml"/><Relationship Id="rId6" Type="http://schemas.openxmlformats.org/officeDocument/2006/relationships/image" Target="../media/image4.png"/><Relationship Id="rId5" Type="http://schemas.openxmlformats.org/officeDocument/2006/relationships/image" Target="../media/image3.png"/><Relationship Id="rId4" Type="http://schemas.microsoft.com/office/2007/relationships/hdphoto" Target="../media/hdphoto1.wdp"/></Relationships>
</file>

<file path=ppt/slides/_rels/slide20.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16.xml"/><Relationship Id="rId1" Type="http://schemas.openxmlformats.org/officeDocument/2006/relationships/slideLayout" Target="../slideLayouts/slideLayout8.xml"/><Relationship Id="rId5" Type="http://schemas.openxmlformats.org/officeDocument/2006/relationships/image" Target="../media/image28.jpeg"/><Relationship Id="rId4" Type="http://schemas.microsoft.com/office/2007/relationships/hdphoto" Target="../media/hdphoto6.wdp"/></Relationships>
</file>

<file path=ppt/slides/_rels/slide21.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29.jpeg"/><Relationship Id="rId1" Type="http://schemas.openxmlformats.org/officeDocument/2006/relationships/slideLayout" Target="../slideLayouts/slideLayout8.xml"/><Relationship Id="rId4" Type="http://schemas.openxmlformats.org/officeDocument/2006/relationships/image" Target="../media/image31.jpeg"/></Relationships>
</file>

<file path=ppt/slides/_rels/slide2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Layout" Target="../slideLayouts/slideLayout8.xml"/><Relationship Id="rId4" Type="http://schemas.openxmlformats.org/officeDocument/2006/relationships/image" Target="../media/image34.png"/></Relationships>
</file>

<file path=ppt/slides/_rels/slide23.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17.xml"/><Relationship Id="rId1" Type="http://schemas.openxmlformats.org/officeDocument/2006/relationships/slideLayout" Target="../slideLayouts/slideLayout8.xml"/><Relationship Id="rId6" Type="http://schemas.openxmlformats.org/officeDocument/2006/relationships/image" Target="../media/image38.png"/><Relationship Id="rId5" Type="http://schemas.openxmlformats.org/officeDocument/2006/relationships/image" Target="../media/image37.png"/><Relationship Id="rId4" Type="http://schemas.openxmlformats.org/officeDocument/2006/relationships/image" Target="../media/image36.png"/></Relationships>
</file>

<file path=ppt/slides/_rels/slide24.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8.xml"/></Relationships>
</file>

<file path=ppt/slides/_rels/slide25.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4.png"/><Relationship Id="rId2" Type="http://schemas.openxmlformats.org/officeDocument/2006/relationships/notesSlide" Target="../notesSlides/notesSlide18.xml"/><Relationship Id="rId1" Type="http://schemas.openxmlformats.org/officeDocument/2006/relationships/slideLayout" Target="../slideLayouts/slideLayout7.xml"/><Relationship Id="rId6" Type="http://schemas.openxmlformats.org/officeDocument/2006/relationships/image" Target="../media/image3.png"/><Relationship Id="rId5" Type="http://schemas.openxmlformats.org/officeDocument/2006/relationships/image" Target="../media/image2.png"/><Relationship Id="rId4" Type="http://schemas.microsoft.com/office/2007/relationships/hdphoto" Target="../media/hdphoto1.wdp"/></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7.xml"/><Relationship Id="rId6" Type="http://schemas.openxmlformats.org/officeDocument/2006/relationships/image" Target="../media/image4.png"/><Relationship Id="rId5" Type="http://schemas.openxmlformats.org/officeDocument/2006/relationships/image" Target="../media/image3.png"/><Relationship Id="rId4" Type="http://schemas.microsoft.com/office/2007/relationships/hdphoto" Target="../media/hdphoto1.wdp"/></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8" Type="http://schemas.microsoft.com/office/2007/relationships/hdphoto" Target="../media/hdphoto2.wdp"/><Relationship Id="rId3" Type="http://schemas.openxmlformats.org/officeDocument/2006/relationships/image" Target="../media/image7.jpeg"/><Relationship Id="rId7" Type="http://schemas.openxmlformats.org/officeDocument/2006/relationships/image" Target="../media/image11.jpeg"/><Relationship Id="rId2" Type="http://schemas.openxmlformats.org/officeDocument/2006/relationships/notesSlide" Target="../notesSlides/notesSlide6.xml"/><Relationship Id="rId1" Type="http://schemas.openxmlformats.org/officeDocument/2006/relationships/slideLayout" Target="../slideLayouts/slideLayout8.xml"/><Relationship Id="rId6" Type="http://schemas.openxmlformats.org/officeDocument/2006/relationships/image" Target="../media/image10.jpg"/><Relationship Id="rId5" Type="http://schemas.openxmlformats.org/officeDocument/2006/relationships/image" Target="../media/image9.jpeg"/><Relationship Id="rId4" Type="http://schemas.openxmlformats.org/officeDocument/2006/relationships/image" Target="../media/image8.jpeg"/></Relationships>
</file>

<file path=ppt/slides/_rels/slide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xml"/><Relationship Id="rId1" Type="http://schemas.openxmlformats.org/officeDocument/2006/relationships/slideLayout" Target="../slideLayouts/slideLayout7.xml"/><Relationship Id="rId6" Type="http://schemas.openxmlformats.org/officeDocument/2006/relationships/image" Target="../media/image4.png"/><Relationship Id="rId5" Type="http://schemas.openxmlformats.org/officeDocument/2006/relationships/image" Target="../media/image3.png"/><Relationship Id="rId4" Type="http://schemas.microsoft.com/office/2007/relationships/hdphoto" Target="../media/hdphoto1.wdp"/></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8" Type="http://schemas.openxmlformats.org/officeDocument/2006/relationships/image" Target="../media/image16.jpeg"/><Relationship Id="rId3" Type="http://schemas.openxmlformats.org/officeDocument/2006/relationships/image" Target="../media/image12.jpeg"/><Relationship Id="rId7" Type="http://schemas.openxmlformats.org/officeDocument/2006/relationships/image" Target="../media/image15.jpg"/><Relationship Id="rId2" Type="http://schemas.openxmlformats.org/officeDocument/2006/relationships/notesSlide" Target="../notesSlides/notesSlide9.xml"/><Relationship Id="rId1" Type="http://schemas.openxmlformats.org/officeDocument/2006/relationships/slideLayout" Target="../slideLayouts/slideLayout8.xml"/><Relationship Id="rId6" Type="http://schemas.openxmlformats.org/officeDocument/2006/relationships/image" Target="../media/image14.jpg"/><Relationship Id="rId5" Type="http://schemas.openxmlformats.org/officeDocument/2006/relationships/image" Target="../media/image13.jpg"/><Relationship Id="rId4" Type="http://schemas.microsoft.com/office/2007/relationships/hdphoto" Target="../media/hdphoto3.wdp"/><Relationship Id="rId9" Type="http://schemas.microsoft.com/office/2007/relationships/hdphoto" Target="../media/hdphoto4.wdp"/></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5">
            <a:extLst>
              <a:ext uri="{BEBA8EAE-BF5A-486C-A8C5-ECC9F3942E4B}">
                <a14:imgProps xmlns:a14="http://schemas.microsoft.com/office/drawing/2010/main">
                  <a14:imgLayer r:embed="rId6">
                    <a14:imgEffect>
                      <a14:saturation sat="400000"/>
                    </a14:imgEffect>
                  </a14:imgLayer>
                </a14:imgProps>
              </a:ext>
              <a:ext uri="{28A0092B-C50C-407E-A947-70E740481C1C}">
                <a14:useLocalDpi xmlns:a14="http://schemas.microsoft.com/office/drawing/2010/main" val="0"/>
              </a:ext>
            </a:extLst>
          </a:blip>
          <a:stretch>
            <a:fillRect/>
          </a:stretch>
        </p:blipFill>
        <p:spPr>
          <a:xfrm>
            <a:off x="2709" y="0"/>
            <a:ext cx="9141291" cy="5143500"/>
          </a:xfrm>
          <a:prstGeom prst="rect">
            <a:avLst/>
          </a:prstGeom>
        </p:spPr>
      </p:pic>
      <p:pic>
        <p:nvPicPr>
          <p:cNvPr id="2" name="图片 1"/>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768236" y="1580122"/>
            <a:ext cx="4917176" cy="2608298"/>
          </a:xfrm>
          <a:prstGeom prst="rect">
            <a:avLst/>
          </a:prstGeom>
        </p:spPr>
      </p:pic>
      <p:sp>
        <p:nvSpPr>
          <p:cNvPr id="4" name="文本框 3"/>
          <p:cNvSpPr txBox="1"/>
          <p:nvPr/>
        </p:nvSpPr>
        <p:spPr>
          <a:xfrm>
            <a:off x="1980613" y="3574617"/>
            <a:ext cx="3425361" cy="584775"/>
          </a:xfrm>
          <a:prstGeom prst="rect">
            <a:avLst/>
          </a:prstGeom>
          <a:noFill/>
        </p:spPr>
        <p:txBody>
          <a:bodyPr wrap="none" rtlCol="0">
            <a:spAutoFit/>
          </a:bodyPr>
          <a:lstStyle/>
          <a:p>
            <a:r>
              <a:rPr lang="en-US" altLang="zh-CN" sz="3200" dirty="0">
                <a:solidFill>
                  <a:srgbClr val="FFF65E"/>
                </a:solidFill>
              </a:rPr>
              <a:t>The Chinese Dream</a:t>
            </a:r>
            <a:endParaRPr lang="zh-CN" altLang="en-US" sz="3200" dirty="0">
              <a:solidFill>
                <a:srgbClr val="FFF65E"/>
              </a:solidFill>
            </a:endParaRPr>
          </a:p>
        </p:txBody>
      </p:sp>
      <p:pic>
        <p:nvPicPr>
          <p:cNvPr id="6" name="图片 5"/>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5776686" y="3233341"/>
            <a:ext cx="3367313" cy="1910159"/>
          </a:xfrm>
          <a:prstGeom prst="rect">
            <a:avLst/>
          </a:prstGeom>
        </p:spPr>
      </p:pic>
      <p:pic>
        <p:nvPicPr>
          <p:cNvPr id="7" name="图片 6"/>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flipH="1">
            <a:off x="92470" y="124032"/>
            <a:ext cx="3995175" cy="1971418"/>
          </a:xfrm>
          <a:prstGeom prst="rect">
            <a:avLst/>
          </a:prstGeom>
        </p:spPr>
      </p:pic>
      <p:pic>
        <p:nvPicPr>
          <p:cNvPr id="5" name="纯音乐-红旗颂">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10"/>
          <a:stretch>
            <a:fillRect/>
          </a:stretch>
        </p:blipFill>
        <p:spPr>
          <a:xfrm>
            <a:off x="4025499" y="-955080"/>
            <a:ext cx="609600" cy="609600"/>
          </a:xfrm>
          <a:prstGeom prst="rect">
            <a:avLst/>
          </a:prstGeom>
        </p:spPr>
      </p:pic>
    </p:spTree>
    <p:extLst>
      <p:ext uri="{BB962C8B-B14F-4D97-AF65-F5344CB8AC3E}">
        <p14:creationId xmlns:p14="http://schemas.microsoft.com/office/powerpoint/2010/main" val="2802306081"/>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5"/>
                                        </p:tgtEl>
                                      </p:cBhvr>
                                    </p:cmd>
                                  </p:childTnLst>
                                </p:cTn>
                              </p:par>
                              <p:par>
                                <p:cTn id="7" presetID="23" presetClass="entr" presetSubtype="32" fill="hold" nodeType="withEffect">
                                  <p:stCondLst>
                                    <p:cond delay="0"/>
                                  </p:stCondLst>
                                  <p:childTnLst>
                                    <p:set>
                                      <p:cBhvr>
                                        <p:cTn id="8" dur="1" fill="hold">
                                          <p:stCondLst>
                                            <p:cond delay="0"/>
                                          </p:stCondLst>
                                        </p:cTn>
                                        <p:tgtEl>
                                          <p:spTgt spid="3"/>
                                        </p:tgtEl>
                                        <p:attrNameLst>
                                          <p:attrName>style.visibility</p:attrName>
                                        </p:attrNameLst>
                                      </p:cBhvr>
                                      <p:to>
                                        <p:strVal val="visible"/>
                                      </p:to>
                                    </p:set>
                                    <p:anim calcmode="lin" valueType="num">
                                      <p:cBhvr>
                                        <p:cTn id="9" dur="1000" fill="hold"/>
                                        <p:tgtEl>
                                          <p:spTgt spid="3"/>
                                        </p:tgtEl>
                                        <p:attrNameLst>
                                          <p:attrName>ppt_w</p:attrName>
                                        </p:attrNameLst>
                                      </p:cBhvr>
                                      <p:tavLst>
                                        <p:tav tm="0">
                                          <p:val>
                                            <p:strVal val="4*#ppt_w"/>
                                          </p:val>
                                        </p:tav>
                                        <p:tav tm="100000">
                                          <p:val>
                                            <p:strVal val="#ppt_w"/>
                                          </p:val>
                                        </p:tav>
                                      </p:tavLst>
                                    </p:anim>
                                    <p:anim calcmode="lin" valueType="num">
                                      <p:cBhvr>
                                        <p:cTn id="10" dur="1000" fill="hold"/>
                                        <p:tgtEl>
                                          <p:spTgt spid="3"/>
                                        </p:tgtEl>
                                        <p:attrNameLst>
                                          <p:attrName>ppt_h</p:attrName>
                                        </p:attrNameLst>
                                      </p:cBhvr>
                                      <p:tavLst>
                                        <p:tav tm="0">
                                          <p:val>
                                            <p:strVal val="4*#ppt_h"/>
                                          </p:val>
                                        </p:tav>
                                        <p:tav tm="100000">
                                          <p:val>
                                            <p:strVal val="#ppt_h"/>
                                          </p:val>
                                        </p:tav>
                                      </p:tavLst>
                                    </p:anim>
                                  </p:childTnLst>
                                </p:cTn>
                              </p:par>
                            </p:childTnLst>
                          </p:cTn>
                        </p:par>
                        <p:par>
                          <p:cTn id="11" fill="hold">
                            <p:stCondLst>
                              <p:cond delay="1000"/>
                            </p:stCondLst>
                            <p:childTnLst>
                              <p:par>
                                <p:cTn id="12" presetID="42" presetClass="entr" presetSubtype="0" fill="hold" nodeType="after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fade">
                                      <p:cBhvr>
                                        <p:cTn id="14" dur="1000"/>
                                        <p:tgtEl>
                                          <p:spTgt spid="7"/>
                                        </p:tgtEl>
                                      </p:cBhvr>
                                    </p:animEffect>
                                    <p:anim calcmode="lin" valueType="num">
                                      <p:cBhvr>
                                        <p:cTn id="15" dur="1000" fill="hold"/>
                                        <p:tgtEl>
                                          <p:spTgt spid="7"/>
                                        </p:tgtEl>
                                        <p:attrNameLst>
                                          <p:attrName>ppt_x</p:attrName>
                                        </p:attrNameLst>
                                      </p:cBhvr>
                                      <p:tavLst>
                                        <p:tav tm="0">
                                          <p:val>
                                            <p:strVal val="#ppt_x"/>
                                          </p:val>
                                        </p:tav>
                                        <p:tav tm="100000">
                                          <p:val>
                                            <p:strVal val="#ppt_x"/>
                                          </p:val>
                                        </p:tav>
                                      </p:tavLst>
                                    </p:anim>
                                    <p:anim calcmode="lin" valueType="num">
                                      <p:cBhvr>
                                        <p:cTn id="16" dur="1000" fill="hold"/>
                                        <p:tgtEl>
                                          <p:spTgt spid="7"/>
                                        </p:tgtEl>
                                        <p:attrNameLst>
                                          <p:attrName>ppt_y</p:attrName>
                                        </p:attrNameLst>
                                      </p:cBhvr>
                                      <p:tavLst>
                                        <p:tav tm="0">
                                          <p:val>
                                            <p:strVal val="#ppt_y+.1"/>
                                          </p:val>
                                        </p:tav>
                                        <p:tav tm="100000">
                                          <p:val>
                                            <p:strVal val="#ppt_y"/>
                                          </p:val>
                                        </p:tav>
                                      </p:tavLst>
                                    </p:anim>
                                  </p:childTnLst>
                                </p:cTn>
                              </p:par>
                            </p:childTnLst>
                          </p:cTn>
                        </p:par>
                        <p:par>
                          <p:cTn id="17" fill="hold">
                            <p:stCondLst>
                              <p:cond delay="2000"/>
                            </p:stCondLst>
                            <p:childTnLst>
                              <p:par>
                                <p:cTn id="18" presetID="10" presetClass="entr" presetSubtype="0" fill="hold" nodeType="after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fade">
                                      <p:cBhvr>
                                        <p:cTn id="20" dur="500"/>
                                        <p:tgtEl>
                                          <p:spTgt spid="6"/>
                                        </p:tgtEl>
                                      </p:cBhvr>
                                    </p:animEffect>
                                  </p:childTnLst>
                                </p:cTn>
                              </p:par>
                            </p:childTnLst>
                          </p:cTn>
                        </p:par>
                        <p:par>
                          <p:cTn id="21" fill="hold">
                            <p:stCondLst>
                              <p:cond delay="2500"/>
                            </p:stCondLst>
                            <p:childTnLst>
                              <p:par>
                                <p:cTn id="22" presetID="22" presetClass="entr" presetSubtype="8" fill="hold" nodeType="afterEffect">
                                  <p:stCondLst>
                                    <p:cond delay="0"/>
                                  </p:stCondLst>
                                  <p:childTnLst>
                                    <p:set>
                                      <p:cBhvr>
                                        <p:cTn id="23" dur="1" fill="hold">
                                          <p:stCondLst>
                                            <p:cond delay="0"/>
                                          </p:stCondLst>
                                        </p:cTn>
                                        <p:tgtEl>
                                          <p:spTgt spid="2"/>
                                        </p:tgtEl>
                                        <p:attrNameLst>
                                          <p:attrName>style.visibility</p:attrName>
                                        </p:attrNameLst>
                                      </p:cBhvr>
                                      <p:to>
                                        <p:strVal val="visible"/>
                                      </p:to>
                                    </p:set>
                                    <p:animEffect transition="in" filter="wipe(left)">
                                      <p:cBhvr>
                                        <p:cTn id="24" dur="1000"/>
                                        <p:tgtEl>
                                          <p:spTgt spid="2"/>
                                        </p:tgtEl>
                                      </p:cBhvr>
                                    </p:animEffect>
                                  </p:childTnLst>
                                </p:cTn>
                              </p:par>
                            </p:childTnLst>
                          </p:cTn>
                        </p:par>
                        <p:par>
                          <p:cTn id="25" fill="hold">
                            <p:stCondLst>
                              <p:cond delay="3500"/>
                            </p:stCondLst>
                            <p:childTnLst>
                              <p:par>
                                <p:cTn id="26" presetID="22" presetClass="entr" presetSubtype="8" fill="hold" grpId="0" nodeType="afterEffect">
                                  <p:stCondLst>
                                    <p:cond delay="0"/>
                                  </p:stCondLst>
                                  <p:childTnLst>
                                    <p:set>
                                      <p:cBhvr>
                                        <p:cTn id="27" dur="1" fill="hold">
                                          <p:stCondLst>
                                            <p:cond delay="0"/>
                                          </p:stCondLst>
                                        </p:cTn>
                                        <p:tgtEl>
                                          <p:spTgt spid="4"/>
                                        </p:tgtEl>
                                        <p:attrNameLst>
                                          <p:attrName>style.visibility</p:attrName>
                                        </p:attrNameLst>
                                      </p:cBhvr>
                                      <p:to>
                                        <p:strVal val="visible"/>
                                      </p:to>
                                    </p:set>
                                    <p:animEffect transition="in" filter="wipe(left)">
                                      <p:cBhvr>
                                        <p:cTn id="28" dur="75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29" fill="hold" display="0">
                  <p:stCondLst>
                    <p:cond delay="indefinite"/>
                  </p:stCondLst>
                  <p:endCondLst>
                    <p:cond evt="onStopAudio" delay="0">
                      <p:tgtEl>
                        <p:sldTgt/>
                      </p:tgtEl>
                    </p:cond>
                  </p:endCondLst>
                </p:cTn>
                <p:tgtEl>
                  <p:spTgt spid="5"/>
                </p:tgtEl>
              </p:cMediaNode>
            </p:audio>
          </p:childTnLst>
        </p:cTn>
      </p:par>
    </p:tnLst>
    <p:bldLst>
      <p:bldP spid="4"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2709" y="0"/>
            <a:ext cx="9141291" cy="5143500"/>
            <a:chOff x="2709" y="0"/>
            <a:chExt cx="9141291" cy="5143500"/>
          </a:xfrm>
        </p:grpSpPr>
        <p:pic>
          <p:nvPicPr>
            <p:cNvPr id="3" name="图片 2"/>
            <p:cNvPicPr>
              <a:picLocks noChangeAspect="1"/>
            </p:cNvPicPr>
            <p:nvPr/>
          </p:nvPicPr>
          <p:blipFill>
            <a:blip r:embed="rId3">
              <a:extLst>
                <a:ext uri="{BEBA8EAE-BF5A-486C-A8C5-ECC9F3942E4B}">
                  <a14:imgProps xmlns:a14="http://schemas.microsoft.com/office/drawing/2010/main">
                    <a14:imgLayer r:embed="rId4">
                      <a14:imgEffect>
                        <a14:saturation sat="400000"/>
                      </a14:imgEffect>
                    </a14:imgLayer>
                  </a14:imgProps>
                </a:ext>
                <a:ext uri="{28A0092B-C50C-407E-A947-70E740481C1C}">
                  <a14:useLocalDpi xmlns:a14="http://schemas.microsoft.com/office/drawing/2010/main" val="0"/>
                </a:ext>
              </a:extLst>
            </a:blip>
            <a:stretch>
              <a:fillRect/>
            </a:stretch>
          </p:blipFill>
          <p:spPr>
            <a:xfrm>
              <a:off x="2709" y="0"/>
              <a:ext cx="9141291" cy="5143500"/>
            </a:xfrm>
            <a:prstGeom prst="rect">
              <a:avLst/>
            </a:prstGeom>
          </p:spPr>
        </p:pic>
        <p:pic>
          <p:nvPicPr>
            <p:cNvPr id="6" name="图片 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776686" y="3233341"/>
              <a:ext cx="3367313" cy="1910159"/>
            </a:xfrm>
            <a:prstGeom prst="rect">
              <a:avLst/>
            </a:prstGeom>
          </p:spPr>
        </p:pic>
        <p:pic>
          <p:nvPicPr>
            <p:cNvPr id="7" name="图片 6"/>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flipH="1">
              <a:off x="92470" y="124032"/>
              <a:ext cx="3995175" cy="1971418"/>
            </a:xfrm>
            <a:prstGeom prst="rect">
              <a:avLst/>
            </a:prstGeom>
          </p:spPr>
        </p:pic>
      </p:grpSp>
      <p:sp>
        <p:nvSpPr>
          <p:cNvPr id="26" name="TextBox 22"/>
          <p:cNvSpPr txBox="1"/>
          <p:nvPr/>
        </p:nvSpPr>
        <p:spPr>
          <a:xfrm>
            <a:off x="2353837" y="2864769"/>
            <a:ext cx="3467616" cy="584775"/>
          </a:xfrm>
          <a:prstGeom prst="rect">
            <a:avLst/>
          </a:prstGeom>
          <a:noFill/>
        </p:spPr>
        <p:txBody>
          <a:bodyPr wrap="none" rtlCol="0">
            <a:spAutoFit/>
          </a:bodyPr>
          <a:lstStyle>
            <a:defPPr>
              <a:defRPr lang="zh-CN"/>
            </a:defPPr>
            <a:lvl1pPr>
              <a:defRPr sz="3200">
                <a:solidFill>
                  <a:srgbClr val="FFC000"/>
                </a:solidFill>
                <a:latin typeface="华康俪金黑W8" pitchFamily="49" charset="-122"/>
                <a:ea typeface="华康俪金黑W8" pitchFamily="49" charset="-122"/>
              </a:defRPr>
            </a:lvl1pPr>
          </a:lstStyle>
          <a:p>
            <a:r>
              <a:rPr lang="zh-CN" altLang="en-US" b="1" dirty="0">
                <a:latin typeface="微软雅黑" panose="020B0503020204020204" pitchFamily="34" charset="-122"/>
                <a:ea typeface="微软雅黑" panose="020B0503020204020204" pitchFamily="34" charset="-122"/>
              </a:rPr>
              <a:t>汇聚力量共圆梦想</a:t>
            </a:r>
          </a:p>
        </p:txBody>
      </p:sp>
      <p:sp>
        <p:nvSpPr>
          <p:cNvPr id="27" name="TextBox 23"/>
          <p:cNvSpPr txBox="1"/>
          <p:nvPr/>
        </p:nvSpPr>
        <p:spPr>
          <a:xfrm>
            <a:off x="1362936" y="3665748"/>
            <a:ext cx="4339650" cy="369332"/>
          </a:xfrm>
          <a:prstGeom prst="rect">
            <a:avLst/>
          </a:prstGeom>
          <a:noFill/>
        </p:spPr>
        <p:txBody>
          <a:bodyPr wrap="none" rtlCol="0">
            <a:spAutoFit/>
          </a:bodyPr>
          <a:lstStyle/>
          <a:p>
            <a:pPr lvl="0" algn="ctr"/>
            <a:r>
              <a:rPr lang="zh-CN" altLang="en-US" sz="1800" b="1" kern="0" dirty="0">
                <a:solidFill>
                  <a:srgbClr val="FFC000"/>
                </a:solidFill>
                <a:latin typeface="微软雅黑" pitchFamily="34" charset="-122"/>
                <a:ea typeface="微软雅黑" pitchFamily="34" charset="-122"/>
              </a:rPr>
              <a:t>是中华民族要对人类有所贡献的雄心壮志</a:t>
            </a:r>
          </a:p>
        </p:txBody>
      </p:sp>
      <p:sp>
        <p:nvSpPr>
          <p:cNvPr id="28" name="TextBox 24"/>
          <p:cNvSpPr txBox="1"/>
          <p:nvPr/>
        </p:nvSpPr>
        <p:spPr>
          <a:xfrm>
            <a:off x="1227704" y="2985438"/>
            <a:ext cx="1107996" cy="369332"/>
          </a:xfrm>
          <a:prstGeom prst="rect">
            <a:avLst/>
          </a:prstGeom>
          <a:noFill/>
        </p:spPr>
        <p:txBody>
          <a:bodyPr wrap="none" rtlCol="0">
            <a:spAutoFit/>
          </a:bodyPr>
          <a:lstStyle>
            <a:defPPr>
              <a:defRPr lang="zh-CN"/>
            </a:defPPr>
            <a:lvl1pPr lvl="0">
              <a:defRPr kern="0">
                <a:solidFill>
                  <a:srgbClr val="FFC000"/>
                </a:solidFill>
                <a:latin typeface="微软雅黑" pitchFamily="34" charset="-122"/>
                <a:ea typeface="微软雅黑" pitchFamily="34" charset="-122"/>
              </a:defRPr>
            </a:lvl1pPr>
          </a:lstStyle>
          <a:p>
            <a:r>
              <a:rPr lang="zh-CN" altLang="en-US" sz="1800" b="1" dirty="0" smtClean="0"/>
              <a:t>第三部分</a:t>
            </a:r>
            <a:endParaRPr lang="zh-CN" altLang="en-US" sz="1800" b="1" dirty="0"/>
          </a:p>
        </p:txBody>
      </p:sp>
      <p:sp>
        <p:nvSpPr>
          <p:cNvPr id="29" name="矩形 28"/>
          <p:cNvSpPr/>
          <p:nvPr/>
        </p:nvSpPr>
        <p:spPr bwMode="auto">
          <a:xfrm>
            <a:off x="1287977" y="3528336"/>
            <a:ext cx="4488708" cy="32400"/>
          </a:xfrm>
          <a:prstGeom prst="rect">
            <a:avLst/>
          </a:prstGeom>
          <a:solidFill>
            <a:srgbClr val="FFC0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30" name="矩形 29"/>
          <p:cNvSpPr/>
          <p:nvPr/>
        </p:nvSpPr>
        <p:spPr bwMode="auto">
          <a:xfrm>
            <a:off x="1287977" y="4147802"/>
            <a:ext cx="4488708" cy="18000"/>
          </a:xfrm>
          <a:prstGeom prst="rect">
            <a:avLst/>
          </a:prstGeom>
          <a:solidFill>
            <a:srgbClr val="FFC0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Tree>
    <p:extLst>
      <p:ext uri="{BB962C8B-B14F-4D97-AF65-F5344CB8AC3E}">
        <p14:creationId xmlns:p14="http://schemas.microsoft.com/office/powerpoint/2010/main" val="696249583"/>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cBhvr additive="base">
                                        <p:cTn id="7" dur="500" fill="hold"/>
                                        <p:tgtEl>
                                          <p:spTgt spid="28"/>
                                        </p:tgtEl>
                                        <p:attrNameLst>
                                          <p:attrName>ppt_x</p:attrName>
                                        </p:attrNameLst>
                                      </p:cBhvr>
                                      <p:tavLst>
                                        <p:tav tm="0">
                                          <p:val>
                                            <p:strVal val="0-#ppt_w/2"/>
                                          </p:val>
                                        </p:tav>
                                        <p:tav tm="100000">
                                          <p:val>
                                            <p:strVal val="#ppt_x"/>
                                          </p:val>
                                        </p:tav>
                                      </p:tavLst>
                                    </p:anim>
                                    <p:anim calcmode="lin" valueType="num">
                                      <p:cBhvr additive="base">
                                        <p:cTn id="8" dur="500" fill="hold"/>
                                        <p:tgtEl>
                                          <p:spTgt spid="2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2" presetClass="entr" presetSubtype="0" fill="hold" grpId="0" nodeType="afterEffect">
                                  <p:stCondLst>
                                    <p:cond delay="0"/>
                                  </p:stCondLst>
                                  <p:childTnLst>
                                    <p:set>
                                      <p:cBhvr>
                                        <p:cTn id="11" dur="1" fill="hold">
                                          <p:stCondLst>
                                            <p:cond delay="0"/>
                                          </p:stCondLst>
                                        </p:cTn>
                                        <p:tgtEl>
                                          <p:spTgt spid="26"/>
                                        </p:tgtEl>
                                        <p:attrNameLst>
                                          <p:attrName>style.visibility</p:attrName>
                                        </p:attrNameLst>
                                      </p:cBhvr>
                                      <p:to>
                                        <p:strVal val="visible"/>
                                      </p:to>
                                    </p:set>
                                    <p:animEffect transition="in" filter="fade">
                                      <p:cBhvr>
                                        <p:cTn id="12" dur="1000"/>
                                        <p:tgtEl>
                                          <p:spTgt spid="26"/>
                                        </p:tgtEl>
                                      </p:cBhvr>
                                    </p:animEffect>
                                    <p:anim calcmode="lin" valueType="num">
                                      <p:cBhvr>
                                        <p:cTn id="13" dur="1000" fill="hold"/>
                                        <p:tgtEl>
                                          <p:spTgt spid="26"/>
                                        </p:tgtEl>
                                        <p:attrNameLst>
                                          <p:attrName>ppt_x</p:attrName>
                                        </p:attrNameLst>
                                      </p:cBhvr>
                                      <p:tavLst>
                                        <p:tav tm="0">
                                          <p:val>
                                            <p:strVal val="#ppt_x"/>
                                          </p:val>
                                        </p:tav>
                                        <p:tav tm="100000">
                                          <p:val>
                                            <p:strVal val="#ppt_x"/>
                                          </p:val>
                                        </p:tav>
                                      </p:tavLst>
                                    </p:anim>
                                    <p:anim calcmode="lin" valueType="num">
                                      <p:cBhvr>
                                        <p:cTn id="14" dur="1000" fill="hold"/>
                                        <p:tgtEl>
                                          <p:spTgt spid="26"/>
                                        </p:tgtEl>
                                        <p:attrNameLst>
                                          <p:attrName>ppt_y</p:attrName>
                                        </p:attrNameLst>
                                      </p:cBhvr>
                                      <p:tavLst>
                                        <p:tav tm="0">
                                          <p:val>
                                            <p:strVal val="#ppt_y+.1"/>
                                          </p:val>
                                        </p:tav>
                                        <p:tav tm="100000">
                                          <p:val>
                                            <p:strVal val="#ppt_y"/>
                                          </p:val>
                                        </p:tav>
                                      </p:tavLst>
                                    </p:anim>
                                  </p:childTnLst>
                                </p:cTn>
                              </p:par>
                            </p:childTnLst>
                          </p:cTn>
                        </p:par>
                        <p:par>
                          <p:cTn id="15" fill="hold">
                            <p:stCondLst>
                              <p:cond delay="1500"/>
                            </p:stCondLst>
                            <p:childTnLst>
                              <p:par>
                                <p:cTn id="16" presetID="22" presetClass="entr" presetSubtype="2" fill="hold" grpId="0" nodeType="afterEffect">
                                  <p:stCondLst>
                                    <p:cond delay="0"/>
                                  </p:stCondLst>
                                  <p:childTnLst>
                                    <p:set>
                                      <p:cBhvr>
                                        <p:cTn id="17" dur="1" fill="hold">
                                          <p:stCondLst>
                                            <p:cond delay="0"/>
                                          </p:stCondLst>
                                        </p:cTn>
                                        <p:tgtEl>
                                          <p:spTgt spid="29"/>
                                        </p:tgtEl>
                                        <p:attrNameLst>
                                          <p:attrName>style.visibility</p:attrName>
                                        </p:attrNameLst>
                                      </p:cBhvr>
                                      <p:to>
                                        <p:strVal val="visible"/>
                                      </p:to>
                                    </p:set>
                                    <p:animEffect transition="in" filter="wipe(right)">
                                      <p:cBhvr>
                                        <p:cTn id="18" dur="500"/>
                                        <p:tgtEl>
                                          <p:spTgt spid="29"/>
                                        </p:tgtEl>
                                      </p:cBhvr>
                                    </p:animEffect>
                                  </p:childTnLst>
                                </p:cTn>
                              </p:par>
                              <p:par>
                                <p:cTn id="19" presetID="22" presetClass="entr" presetSubtype="2" fill="hold" grpId="0" nodeType="withEffect">
                                  <p:stCondLst>
                                    <p:cond delay="0"/>
                                  </p:stCondLst>
                                  <p:childTnLst>
                                    <p:set>
                                      <p:cBhvr>
                                        <p:cTn id="20" dur="1" fill="hold">
                                          <p:stCondLst>
                                            <p:cond delay="0"/>
                                          </p:stCondLst>
                                        </p:cTn>
                                        <p:tgtEl>
                                          <p:spTgt spid="30"/>
                                        </p:tgtEl>
                                        <p:attrNameLst>
                                          <p:attrName>style.visibility</p:attrName>
                                        </p:attrNameLst>
                                      </p:cBhvr>
                                      <p:to>
                                        <p:strVal val="visible"/>
                                      </p:to>
                                    </p:set>
                                    <p:animEffect transition="in" filter="wipe(right)">
                                      <p:cBhvr>
                                        <p:cTn id="21" dur="500"/>
                                        <p:tgtEl>
                                          <p:spTgt spid="30"/>
                                        </p:tgtEl>
                                      </p:cBhvr>
                                    </p:animEffect>
                                  </p:childTnLst>
                                </p:cTn>
                              </p:par>
                            </p:childTnLst>
                          </p:cTn>
                        </p:par>
                        <p:par>
                          <p:cTn id="22" fill="hold">
                            <p:stCondLst>
                              <p:cond delay="2000"/>
                            </p:stCondLst>
                            <p:childTnLst>
                              <p:par>
                                <p:cTn id="23" presetID="41" presetClass="entr" presetSubtype="0" fill="hold" grpId="0" nodeType="afterEffect">
                                  <p:stCondLst>
                                    <p:cond delay="0"/>
                                  </p:stCondLst>
                                  <p:iterate type="lt">
                                    <p:tmPct val="10000"/>
                                  </p:iterate>
                                  <p:childTnLst>
                                    <p:set>
                                      <p:cBhvr>
                                        <p:cTn id="24" dur="1" fill="hold">
                                          <p:stCondLst>
                                            <p:cond delay="0"/>
                                          </p:stCondLst>
                                        </p:cTn>
                                        <p:tgtEl>
                                          <p:spTgt spid="27"/>
                                        </p:tgtEl>
                                        <p:attrNameLst>
                                          <p:attrName>style.visibility</p:attrName>
                                        </p:attrNameLst>
                                      </p:cBhvr>
                                      <p:to>
                                        <p:strVal val="visible"/>
                                      </p:to>
                                    </p:set>
                                    <p:anim calcmode="lin" valueType="num">
                                      <p:cBhvr>
                                        <p:cTn id="25" dur="500" fill="hold"/>
                                        <p:tgtEl>
                                          <p:spTgt spid="27"/>
                                        </p:tgtEl>
                                        <p:attrNameLst>
                                          <p:attrName>ppt_x</p:attrName>
                                        </p:attrNameLst>
                                      </p:cBhvr>
                                      <p:tavLst>
                                        <p:tav tm="0">
                                          <p:val>
                                            <p:strVal val="#ppt_x"/>
                                          </p:val>
                                        </p:tav>
                                        <p:tav tm="50000">
                                          <p:val>
                                            <p:strVal val="#ppt_x+.1"/>
                                          </p:val>
                                        </p:tav>
                                        <p:tav tm="100000">
                                          <p:val>
                                            <p:strVal val="#ppt_x"/>
                                          </p:val>
                                        </p:tav>
                                      </p:tavLst>
                                    </p:anim>
                                    <p:anim calcmode="lin" valueType="num">
                                      <p:cBhvr>
                                        <p:cTn id="26" dur="500" fill="hold"/>
                                        <p:tgtEl>
                                          <p:spTgt spid="27"/>
                                        </p:tgtEl>
                                        <p:attrNameLst>
                                          <p:attrName>ppt_y</p:attrName>
                                        </p:attrNameLst>
                                      </p:cBhvr>
                                      <p:tavLst>
                                        <p:tav tm="0">
                                          <p:val>
                                            <p:strVal val="#ppt_y"/>
                                          </p:val>
                                        </p:tav>
                                        <p:tav tm="100000">
                                          <p:val>
                                            <p:strVal val="#ppt_y"/>
                                          </p:val>
                                        </p:tav>
                                      </p:tavLst>
                                    </p:anim>
                                    <p:anim calcmode="lin" valueType="num">
                                      <p:cBhvr>
                                        <p:cTn id="27" dur="500" fill="hold"/>
                                        <p:tgtEl>
                                          <p:spTgt spid="27"/>
                                        </p:tgtEl>
                                        <p:attrNameLst>
                                          <p:attrName>ppt_h</p:attrName>
                                        </p:attrNameLst>
                                      </p:cBhvr>
                                      <p:tavLst>
                                        <p:tav tm="0">
                                          <p:val>
                                            <p:strVal val="#ppt_h/10"/>
                                          </p:val>
                                        </p:tav>
                                        <p:tav tm="50000">
                                          <p:val>
                                            <p:strVal val="#ppt_h+.01"/>
                                          </p:val>
                                        </p:tav>
                                        <p:tav tm="100000">
                                          <p:val>
                                            <p:strVal val="#ppt_h"/>
                                          </p:val>
                                        </p:tav>
                                      </p:tavLst>
                                    </p:anim>
                                    <p:anim calcmode="lin" valueType="num">
                                      <p:cBhvr>
                                        <p:cTn id="28" dur="500" fill="hold"/>
                                        <p:tgtEl>
                                          <p:spTgt spid="27"/>
                                        </p:tgtEl>
                                        <p:attrNameLst>
                                          <p:attrName>ppt_w</p:attrName>
                                        </p:attrNameLst>
                                      </p:cBhvr>
                                      <p:tavLst>
                                        <p:tav tm="0">
                                          <p:val>
                                            <p:strVal val="#ppt_w/10"/>
                                          </p:val>
                                        </p:tav>
                                        <p:tav tm="50000">
                                          <p:val>
                                            <p:strVal val="#ppt_w+.01"/>
                                          </p:val>
                                        </p:tav>
                                        <p:tav tm="100000">
                                          <p:val>
                                            <p:strVal val="#ppt_w"/>
                                          </p:val>
                                        </p:tav>
                                      </p:tavLst>
                                    </p:anim>
                                    <p:animEffect transition="in" filter="fade">
                                      <p:cBhvr>
                                        <p:cTn id="29" dur="500" tmFilter="0,0; .5, 1; 1, 1"/>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7" grpId="0"/>
      <p:bldP spid="28" grpId="0"/>
      <p:bldP spid="29" grpId="0" animBg="1"/>
      <p:bldP spid="30"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9698" y="759046"/>
            <a:ext cx="1854979" cy="4066214"/>
          </a:xfrm>
          <a:prstGeom prst="rect">
            <a:avLst/>
          </a:prstGeom>
          <a:solidFill>
            <a:srgbClr val="FFFFFF">
              <a:shade val="85000"/>
            </a:srgbClr>
          </a:solidFill>
          <a:ln w="9525">
            <a:solidFill>
              <a:schemeClr val="tx1"/>
            </a:solidFill>
            <a:miter lim="800000"/>
            <a:headEnd/>
            <a:tailEnd/>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sp>
        <p:nvSpPr>
          <p:cNvPr id="4" name="五边形 3"/>
          <p:cNvSpPr/>
          <p:nvPr/>
        </p:nvSpPr>
        <p:spPr bwMode="auto">
          <a:xfrm>
            <a:off x="2713938" y="759046"/>
            <a:ext cx="5654092" cy="452625"/>
          </a:xfrm>
          <a:prstGeom prst="homePlate">
            <a:avLst>
              <a:gd name="adj" fmla="val 0"/>
            </a:avLst>
          </a:prstGeom>
          <a:solidFill>
            <a:srgbClr val="FFC000"/>
          </a:solidFill>
          <a:ln w="9525" cap="flat" cmpd="sng" algn="ctr">
            <a:noFill/>
            <a:prstDash val="solid"/>
            <a:round/>
            <a:headEnd type="none" w="med" len="med"/>
            <a:tailEnd type="none" w="med" len="med"/>
          </a:ln>
          <a:effectLst>
            <a:outerShdw blurRad="76200" sx="102000" sy="102000" algn="ctr" rotWithShape="0">
              <a:prstClr val="black">
                <a:alpha val="19000"/>
              </a:prstClr>
            </a:outerShdw>
          </a:effectLst>
        </p:spPr>
        <p:txBody>
          <a:bodyPr vert="horz" wrap="square" lIns="82296" tIns="41148" rIns="82296" bIns="41148" numCol="1" rtlCol="0" anchor="t" anchorCtr="0" compatLnSpc="1">
            <a:prstTxWarp prst="textNoShape">
              <a:avLst/>
            </a:prstTxWarp>
          </a:bodyPr>
          <a:lstStyle/>
          <a:p>
            <a:endParaRPr lang="zh-CN" altLang="en-US" sz="1215">
              <a:latin typeface="Arial" pitchFamily="34" charset="0"/>
            </a:endParaRPr>
          </a:p>
        </p:txBody>
      </p:sp>
      <p:sp>
        <p:nvSpPr>
          <p:cNvPr id="5" name="矩形 4"/>
          <p:cNvSpPr/>
          <p:nvPr/>
        </p:nvSpPr>
        <p:spPr>
          <a:xfrm>
            <a:off x="2868243" y="812498"/>
            <a:ext cx="4801314" cy="369332"/>
          </a:xfrm>
          <a:prstGeom prst="rect">
            <a:avLst/>
          </a:prstGeom>
        </p:spPr>
        <p:txBody>
          <a:bodyPr wrap="none">
            <a:spAutoFit/>
          </a:bodyPr>
          <a:lstStyle/>
          <a:p>
            <a:r>
              <a:rPr lang="zh-CN" altLang="en-US" sz="1800" b="1" dirty="0">
                <a:solidFill>
                  <a:srgbClr val="C00000"/>
                </a:solidFill>
                <a:latin typeface="微软雅黑" pitchFamily="34" charset="-122"/>
                <a:ea typeface="微软雅黑" pitchFamily="34" charset="-122"/>
              </a:rPr>
              <a:t>对人类有所贡献是中国梦的要义和基本内涵：</a:t>
            </a:r>
            <a:endParaRPr lang="zh-CN" altLang="en-US" sz="1800" b="1" dirty="0">
              <a:solidFill>
                <a:srgbClr val="C00000"/>
              </a:solidFill>
            </a:endParaRPr>
          </a:p>
        </p:txBody>
      </p:sp>
      <p:sp>
        <p:nvSpPr>
          <p:cNvPr id="7" name="五边形 6"/>
          <p:cNvSpPr/>
          <p:nvPr/>
        </p:nvSpPr>
        <p:spPr bwMode="auto">
          <a:xfrm>
            <a:off x="2713937" y="1280256"/>
            <a:ext cx="5654093" cy="3549011"/>
          </a:xfrm>
          <a:prstGeom prst="homePlate">
            <a:avLst>
              <a:gd name="adj" fmla="val 0"/>
            </a:avLst>
          </a:prstGeom>
          <a:solidFill>
            <a:srgbClr val="FFC000"/>
          </a:solidFill>
          <a:ln w="9525" cap="flat" cmpd="sng" algn="ctr">
            <a:noFill/>
            <a:prstDash val="solid"/>
            <a:round/>
            <a:headEnd type="none" w="med" len="med"/>
            <a:tailEnd type="none" w="med" len="med"/>
          </a:ln>
          <a:effectLst>
            <a:outerShdw blurRad="76200" sx="102000" sy="102000" algn="ctr" rotWithShape="0">
              <a:prstClr val="black">
                <a:alpha val="19000"/>
              </a:prstClr>
            </a:outerShdw>
          </a:effectLst>
        </p:spPr>
        <p:txBody>
          <a:bodyPr vert="horz" wrap="square" lIns="82296" tIns="41148" rIns="82296" bIns="41148" numCol="1" rtlCol="0" anchor="t" anchorCtr="0" compatLnSpc="1">
            <a:prstTxWarp prst="textNoShape">
              <a:avLst/>
            </a:prstTxWarp>
          </a:bodyPr>
          <a:lstStyle/>
          <a:p>
            <a:endParaRPr lang="zh-CN" altLang="en-US" sz="1215">
              <a:latin typeface="Arial" pitchFamily="34" charset="0"/>
            </a:endParaRPr>
          </a:p>
        </p:txBody>
      </p:sp>
      <p:sp>
        <p:nvSpPr>
          <p:cNvPr id="2" name="TextBox 1"/>
          <p:cNvSpPr txBox="1"/>
          <p:nvPr/>
        </p:nvSpPr>
        <p:spPr>
          <a:xfrm>
            <a:off x="2834490" y="1346489"/>
            <a:ext cx="5389606" cy="3416320"/>
          </a:xfrm>
          <a:prstGeom prst="rect">
            <a:avLst/>
          </a:prstGeom>
          <a:noFill/>
        </p:spPr>
        <p:txBody>
          <a:bodyPr wrap="square" rtlCol="0">
            <a:spAutoFit/>
          </a:bodyPr>
          <a:lstStyle/>
          <a:p>
            <a:pPr algn="just">
              <a:lnSpc>
                <a:spcPct val="125000"/>
              </a:lnSpc>
            </a:pPr>
            <a:r>
              <a:rPr lang="zh-CN" altLang="en-US" sz="1440" dirty="0">
                <a:solidFill>
                  <a:srgbClr val="C00000"/>
                </a:solidFill>
                <a:latin typeface="微软雅黑" pitchFamily="34" charset="-122"/>
                <a:ea typeface="微软雅黑" pitchFamily="34" charset="-122"/>
              </a:rPr>
              <a:t>穷则独善其身、达则兼济天下，是中华民族基本的文化心理，也是中华民族的优良传统和优秀品德。这种传统基于中华民族与其他民族和谐共生、相互包容、互为一体的整体性思维和世界观。正是基于这样的思维和世界观，中华民族从来不敢忘记对世界发展的责任，并时刻以这样的责任要求自己、鞭策自己。也正是基于这样的思维和世界观，在过去</a:t>
            </a:r>
            <a:r>
              <a:rPr lang="en-US" altLang="zh-CN" sz="1440" dirty="0">
                <a:solidFill>
                  <a:srgbClr val="C00000"/>
                </a:solidFill>
                <a:latin typeface="微软雅黑" pitchFamily="34" charset="-122"/>
                <a:ea typeface="微软雅黑" pitchFamily="34" charset="-122"/>
              </a:rPr>
              <a:t>2000</a:t>
            </a:r>
            <a:r>
              <a:rPr lang="zh-CN" altLang="en-US" sz="1440" dirty="0">
                <a:solidFill>
                  <a:srgbClr val="C00000"/>
                </a:solidFill>
                <a:latin typeface="微软雅黑" pitchFamily="34" charset="-122"/>
                <a:ea typeface="微软雅黑" pitchFamily="34" charset="-122"/>
              </a:rPr>
              <a:t>年的绝大部分岁月里，中国的综合国力一直是世界的领先者，中华民族一直对世界其他民族做着自己巨大的独有的贡献。对于中国的贡献，英国哲学家培根、罗素，历史学家汤因比，科学家李约瑟等西方有识之士，都给予高度评价。只是在最近不到</a:t>
            </a:r>
            <a:r>
              <a:rPr lang="en-US" altLang="zh-CN" sz="1440" dirty="0">
                <a:solidFill>
                  <a:srgbClr val="C00000"/>
                </a:solidFill>
                <a:latin typeface="微软雅黑" pitchFamily="34" charset="-122"/>
                <a:ea typeface="微软雅黑" pitchFamily="34" charset="-122"/>
              </a:rPr>
              <a:t>200</a:t>
            </a:r>
            <a:r>
              <a:rPr lang="zh-CN" altLang="en-US" sz="1440" dirty="0">
                <a:solidFill>
                  <a:srgbClr val="C00000"/>
                </a:solidFill>
                <a:latin typeface="微软雅黑" pitchFamily="34" charset="-122"/>
                <a:ea typeface="微软雅黑" pitchFamily="34" charset="-122"/>
              </a:rPr>
              <a:t>年的时间里中华民族对世界的贡献被西方野蛮的侵略和掠夺打断，中华民族陷入积贫积弱的境地，而落在西方国家的后边。 </a:t>
            </a:r>
          </a:p>
        </p:txBody>
      </p:sp>
    </p:spTree>
    <p:extLst>
      <p:ext uri="{BB962C8B-B14F-4D97-AF65-F5344CB8AC3E}">
        <p14:creationId xmlns:p14="http://schemas.microsoft.com/office/powerpoint/2010/main" val="1062586083"/>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11266"/>
                                        </p:tgtEl>
                                        <p:attrNameLst>
                                          <p:attrName>style.visibility</p:attrName>
                                        </p:attrNameLst>
                                      </p:cBhvr>
                                      <p:to>
                                        <p:strVal val="visible"/>
                                      </p:to>
                                    </p:set>
                                    <p:animEffect transition="in" filter="wipe(down)">
                                      <p:cBhvr>
                                        <p:cTn id="7" dur="500"/>
                                        <p:tgtEl>
                                          <p:spTgt spid="11266"/>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left)">
                                      <p:cBhvr>
                                        <p:cTn id="11" dur="500"/>
                                        <p:tgtEl>
                                          <p:spTgt spid="4"/>
                                        </p:tgtEl>
                                      </p:cBhvr>
                                    </p:animEffect>
                                  </p:childTnLst>
                                </p:cTn>
                              </p:par>
                            </p:childTnLst>
                          </p:cTn>
                        </p:par>
                        <p:par>
                          <p:cTn id="12" fill="hold">
                            <p:stCondLst>
                              <p:cond delay="1000"/>
                            </p:stCondLst>
                            <p:childTnLst>
                              <p:par>
                                <p:cTn id="13" presetID="42" presetClass="entr" presetSubtype="0"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1000"/>
                                        <p:tgtEl>
                                          <p:spTgt spid="5"/>
                                        </p:tgtEl>
                                      </p:cBhvr>
                                    </p:animEffect>
                                    <p:anim calcmode="lin" valueType="num">
                                      <p:cBhvr>
                                        <p:cTn id="16" dur="1000" fill="hold"/>
                                        <p:tgtEl>
                                          <p:spTgt spid="5"/>
                                        </p:tgtEl>
                                        <p:attrNameLst>
                                          <p:attrName>ppt_x</p:attrName>
                                        </p:attrNameLst>
                                      </p:cBhvr>
                                      <p:tavLst>
                                        <p:tav tm="0">
                                          <p:val>
                                            <p:strVal val="#ppt_x"/>
                                          </p:val>
                                        </p:tav>
                                        <p:tav tm="100000">
                                          <p:val>
                                            <p:strVal val="#ppt_x"/>
                                          </p:val>
                                        </p:tav>
                                      </p:tavLst>
                                    </p:anim>
                                    <p:anim calcmode="lin" valueType="num">
                                      <p:cBhvr>
                                        <p:cTn id="17" dur="1000" fill="hold"/>
                                        <p:tgtEl>
                                          <p:spTgt spid="5"/>
                                        </p:tgtEl>
                                        <p:attrNameLst>
                                          <p:attrName>ppt_y</p:attrName>
                                        </p:attrNameLst>
                                      </p:cBhvr>
                                      <p:tavLst>
                                        <p:tav tm="0">
                                          <p:val>
                                            <p:strVal val="#ppt_y+.1"/>
                                          </p:val>
                                        </p:tav>
                                        <p:tav tm="100000">
                                          <p:val>
                                            <p:strVal val="#ppt_y"/>
                                          </p:val>
                                        </p:tav>
                                      </p:tavLst>
                                    </p:anim>
                                  </p:childTnLst>
                                </p:cTn>
                              </p:par>
                            </p:childTnLst>
                          </p:cTn>
                        </p:par>
                        <p:par>
                          <p:cTn id="18" fill="hold">
                            <p:stCondLst>
                              <p:cond delay="2000"/>
                            </p:stCondLst>
                            <p:childTnLst>
                              <p:par>
                                <p:cTn id="19" presetID="26" presetClass="emph" presetSubtype="0" fill="hold" grpId="1" nodeType="afterEffect">
                                  <p:stCondLst>
                                    <p:cond delay="0"/>
                                  </p:stCondLst>
                                  <p:childTnLst>
                                    <p:animEffect transition="out" filter="fade">
                                      <p:cBhvr>
                                        <p:cTn id="20" dur="500" tmFilter="0, 0; .2, .5; .8, .5; 1, 0"/>
                                        <p:tgtEl>
                                          <p:spTgt spid="4"/>
                                        </p:tgtEl>
                                      </p:cBhvr>
                                    </p:animEffect>
                                    <p:animScale>
                                      <p:cBhvr>
                                        <p:cTn id="21" dur="250" autoRev="1" fill="hold"/>
                                        <p:tgtEl>
                                          <p:spTgt spid="4"/>
                                        </p:tgtEl>
                                      </p:cBhvr>
                                      <p:by x="105000" y="105000"/>
                                    </p:animScale>
                                  </p:childTnLst>
                                </p:cTn>
                              </p:par>
                            </p:childTnLst>
                          </p:cTn>
                        </p:par>
                        <p:par>
                          <p:cTn id="22" fill="hold">
                            <p:stCondLst>
                              <p:cond delay="2500"/>
                            </p:stCondLst>
                            <p:childTnLst>
                              <p:par>
                                <p:cTn id="23" presetID="22" presetClass="entr" presetSubtype="1" fill="hold" grpId="0" nodeType="after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wipe(up)">
                                      <p:cBhvr>
                                        <p:cTn id="25" dur="500"/>
                                        <p:tgtEl>
                                          <p:spTgt spid="7"/>
                                        </p:tgtEl>
                                      </p:cBhvr>
                                    </p:animEffect>
                                  </p:childTnLst>
                                </p:cTn>
                              </p:par>
                            </p:childTnLst>
                          </p:cTn>
                        </p:par>
                        <p:par>
                          <p:cTn id="26" fill="hold">
                            <p:stCondLst>
                              <p:cond delay="3000"/>
                            </p:stCondLst>
                            <p:childTnLst>
                              <p:par>
                                <p:cTn id="27" presetID="22" presetClass="entr" presetSubtype="4" fill="hold" grpId="0" nodeType="afterEffect">
                                  <p:stCondLst>
                                    <p:cond delay="0"/>
                                  </p:stCondLst>
                                  <p:childTnLst>
                                    <p:set>
                                      <p:cBhvr>
                                        <p:cTn id="28" dur="1" fill="hold">
                                          <p:stCondLst>
                                            <p:cond delay="0"/>
                                          </p:stCondLst>
                                        </p:cTn>
                                        <p:tgtEl>
                                          <p:spTgt spid="2"/>
                                        </p:tgtEl>
                                        <p:attrNameLst>
                                          <p:attrName>style.visibility</p:attrName>
                                        </p:attrNameLst>
                                      </p:cBhvr>
                                      <p:to>
                                        <p:strVal val="visible"/>
                                      </p:to>
                                    </p:set>
                                    <p:animEffect transition="in" filter="wipe(down)">
                                      <p:cBhvr>
                                        <p:cTn id="2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 grpId="1" animBg="1"/>
      <p:bldP spid="5" grpId="0"/>
      <p:bldP spid="7" grpId="0" animBg="1"/>
      <p:bldP spid="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rot="20971300">
            <a:off x="318784" y="702952"/>
            <a:ext cx="2675732" cy="590931"/>
          </a:xfrm>
          <a:prstGeom prst="rect">
            <a:avLst/>
          </a:prstGeom>
          <a:noFill/>
        </p:spPr>
        <p:txBody>
          <a:bodyPr wrap="none" rtlCol="0">
            <a:spAutoFit/>
          </a:bodyPr>
          <a:lstStyle/>
          <a:p>
            <a:r>
              <a:rPr lang="zh-CN" altLang="en-US" sz="3240" i="1" dirty="0">
                <a:solidFill>
                  <a:srgbClr val="C00000"/>
                </a:solidFill>
                <a:latin typeface="方正综艺简体" pitchFamily="2" charset="-122"/>
                <a:ea typeface="方正综艺简体" pitchFamily="2" charset="-122"/>
              </a:rPr>
              <a:t>历史还将表明</a:t>
            </a:r>
          </a:p>
        </p:txBody>
      </p:sp>
      <p:sp>
        <p:nvSpPr>
          <p:cNvPr id="6" name="矩形 5"/>
          <p:cNvSpPr/>
          <p:nvPr/>
        </p:nvSpPr>
        <p:spPr bwMode="auto">
          <a:xfrm>
            <a:off x="457201" y="412688"/>
            <a:ext cx="8231751" cy="4103303"/>
          </a:xfrm>
          <a:custGeom>
            <a:avLst/>
            <a:gdLst>
              <a:gd name="connsiteX0" fmla="*/ 0 w 4314508"/>
              <a:gd name="connsiteY0" fmla="*/ 0 h 2428968"/>
              <a:gd name="connsiteX1" fmla="*/ 4314508 w 4314508"/>
              <a:gd name="connsiteY1" fmla="*/ 0 h 2428968"/>
              <a:gd name="connsiteX2" fmla="*/ 4314508 w 4314508"/>
              <a:gd name="connsiteY2" fmla="*/ 2428968 h 2428968"/>
              <a:gd name="connsiteX3" fmla="*/ 0 w 4314508"/>
              <a:gd name="connsiteY3" fmla="*/ 2428968 h 2428968"/>
              <a:gd name="connsiteX4" fmla="*/ 0 w 4314508"/>
              <a:gd name="connsiteY4" fmla="*/ 0 h 2428968"/>
              <a:gd name="connsiteX0" fmla="*/ 0 w 5844925"/>
              <a:gd name="connsiteY0" fmla="*/ 2117557 h 4546525"/>
              <a:gd name="connsiteX1" fmla="*/ 5844925 w 5844925"/>
              <a:gd name="connsiteY1" fmla="*/ 0 h 4546525"/>
              <a:gd name="connsiteX2" fmla="*/ 4314508 w 5844925"/>
              <a:gd name="connsiteY2" fmla="*/ 4546525 h 4546525"/>
              <a:gd name="connsiteX3" fmla="*/ 0 w 5844925"/>
              <a:gd name="connsiteY3" fmla="*/ 4546525 h 4546525"/>
              <a:gd name="connsiteX4" fmla="*/ 0 w 5844925"/>
              <a:gd name="connsiteY4" fmla="*/ 2117557 h 4546525"/>
              <a:gd name="connsiteX0" fmla="*/ 0 w 9146390"/>
              <a:gd name="connsiteY0" fmla="*/ 2117557 h 4546525"/>
              <a:gd name="connsiteX1" fmla="*/ 5844925 w 9146390"/>
              <a:gd name="connsiteY1" fmla="*/ 0 h 4546525"/>
              <a:gd name="connsiteX2" fmla="*/ 9146390 w 9146390"/>
              <a:gd name="connsiteY2" fmla="*/ 3025733 h 4546525"/>
              <a:gd name="connsiteX3" fmla="*/ 0 w 9146390"/>
              <a:gd name="connsiteY3" fmla="*/ 4546525 h 4546525"/>
              <a:gd name="connsiteX4" fmla="*/ 0 w 9146390"/>
              <a:gd name="connsiteY4" fmla="*/ 2117557 h 4546525"/>
              <a:gd name="connsiteX0" fmla="*/ 0 w 9146390"/>
              <a:gd name="connsiteY0" fmla="*/ 1193532 h 4546525"/>
              <a:gd name="connsiteX1" fmla="*/ 5844925 w 9146390"/>
              <a:gd name="connsiteY1" fmla="*/ 0 h 4546525"/>
              <a:gd name="connsiteX2" fmla="*/ 9146390 w 9146390"/>
              <a:gd name="connsiteY2" fmla="*/ 3025733 h 4546525"/>
              <a:gd name="connsiteX3" fmla="*/ 0 w 9146390"/>
              <a:gd name="connsiteY3" fmla="*/ 4546525 h 4546525"/>
              <a:gd name="connsiteX4" fmla="*/ 0 w 9146390"/>
              <a:gd name="connsiteY4" fmla="*/ 1193532 h 4546525"/>
              <a:gd name="connsiteX0" fmla="*/ 12700 w 9146390"/>
              <a:gd name="connsiteY0" fmla="*/ 1155432 h 4546525"/>
              <a:gd name="connsiteX1" fmla="*/ 5844925 w 9146390"/>
              <a:gd name="connsiteY1" fmla="*/ 0 h 4546525"/>
              <a:gd name="connsiteX2" fmla="*/ 9146390 w 9146390"/>
              <a:gd name="connsiteY2" fmla="*/ 3025733 h 4546525"/>
              <a:gd name="connsiteX3" fmla="*/ 0 w 9146390"/>
              <a:gd name="connsiteY3" fmla="*/ 4546525 h 4546525"/>
              <a:gd name="connsiteX4" fmla="*/ 12700 w 9146390"/>
              <a:gd name="connsiteY4" fmla="*/ 1155432 h 4546525"/>
              <a:gd name="connsiteX0" fmla="*/ 12700 w 9146390"/>
              <a:gd name="connsiteY0" fmla="*/ 1168132 h 4559225"/>
              <a:gd name="connsiteX1" fmla="*/ 5946525 w 9146390"/>
              <a:gd name="connsiteY1" fmla="*/ 0 h 4559225"/>
              <a:gd name="connsiteX2" fmla="*/ 9146390 w 9146390"/>
              <a:gd name="connsiteY2" fmla="*/ 3038433 h 4559225"/>
              <a:gd name="connsiteX3" fmla="*/ 0 w 9146390"/>
              <a:gd name="connsiteY3" fmla="*/ 4559225 h 4559225"/>
              <a:gd name="connsiteX4" fmla="*/ 12700 w 9146390"/>
              <a:gd name="connsiteY4" fmla="*/ 1168132 h 4559225"/>
              <a:gd name="connsiteX0" fmla="*/ 12700 w 9146390"/>
              <a:gd name="connsiteY0" fmla="*/ 1168132 h 4559225"/>
              <a:gd name="connsiteX1" fmla="*/ 6060825 w 9146390"/>
              <a:gd name="connsiteY1" fmla="*/ 0 h 4559225"/>
              <a:gd name="connsiteX2" fmla="*/ 9146390 w 9146390"/>
              <a:gd name="connsiteY2" fmla="*/ 3038433 h 4559225"/>
              <a:gd name="connsiteX3" fmla="*/ 0 w 9146390"/>
              <a:gd name="connsiteY3" fmla="*/ 4559225 h 4559225"/>
              <a:gd name="connsiteX4" fmla="*/ 12700 w 9146390"/>
              <a:gd name="connsiteY4" fmla="*/ 1168132 h 45592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6390" h="4559225">
                <a:moveTo>
                  <a:pt x="12700" y="1168132"/>
                </a:moveTo>
                <a:lnTo>
                  <a:pt x="6060825" y="0"/>
                </a:lnTo>
                <a:lnTo>
                  <a:pt x="9146390" y="3038433"/>
                </a:lnTo>
                <a:lnTo>
                  <a:pt x="0" y="4559225"/>
                </a:lnTo>
                <a:cubicBezTo>
                  <a:pt x="4233" y="3428861"/>
                  <a:pt x="8467" y="2298496"/>
                  <a:pt x="12700" y="1168132"/>
                </a:cubicBezTo>
                <a:close/>
              </a:path>
            </a:pathLst>
          </a:custGeom>
          <a:pattFill prst="pct50">
            <a:fgClr>
              <a:srgbClr val="FF0000"/>
            </a:fgClr>
            <a:bgClr>
              <a:srgbClr val="C00000"/>
            </a:bgClr>
          </a:pattFill>
          <a:ln w="9525" cap="flat" cmpd="sng" algn="ctr">
            <a:noFill/>
            <a:prstDash val="solid"/>
            <a:round/>
            <a:headEnd type="none" w="med" len="med"/>
            <a:tailEnd type="none" w="med" len="med"/>
          </a:ln>
          <a:effectLst>
            <a:outerShdw blurRad="76200" sx="102000" sy="102000" algn="ctr" rotWithShape="0">
              <a:prstClr val="black">
                <a:alpha val="19000"/>
              </a:prstClr>
            </a:outerShdw>
          </a:effectLst>
        </p:spPr>
        <p:txBody>
          <a:bodyPr vert="horz" wrap="square" lIns="82296" tIns="41148" rIns="82296" bIns="41148" numCol="1" rtlCol="0" anchor="t" anchorCtr="0" compatLnSpc="1">
            <a:prstTxWarp prst="textNoShape">
              <a:avLst/>
            </a:prstTxWarp>
          </a:bodyPr>
          <a:lstStyle/>
          <a:p>
            <a:endParaRPr lang="zh-CN" altLang="en-US" sz="1215" dirty="0">
              <a:latin typeface="Arial" pitchFamily="34" charset="0"/>
            </a:endParaRPr>
          </a:p>
        </p:txBody>
      </p:sp>
      <p:sp>
        <p:nvSpPr>
          <p:cNvPr id="7" name="矩形 6"/>
          <p:cNvSpPr/>
          <p:nvPr/>
        </p:nvSpPr>
        <p:spPr>
          <a:xfrm rot="20930897">
            <a:off x="783983" y="1249526"/>
            <a:ext cx="5945881" cy="2086725"/>
          </a:xfrm>
          <a:prstGeom prst="rect">
            <a:avLst/>
          </a:prstGeom>
        </p:spPr>
        <p:txBody>
          <a:bodyPr wrap="square">
            <a:spAutoFit/>
          </a:bodyPr>
          <a:lstStyle/>
          <a:p>
            <a:pPr>
              <a:lnSpc>
                <a:spcPct val="150000"/>
              </a:lnSpc>
            </a:pPr>
            <a:r>
              <a:rPr lang="zh-CN" altLang="en-US" sz="2880" b="1" dirty="0">
                <a:solidFill>
                  <a:schemeClr val="bg1"/>
                </a:solidFill>
                <a:latin typeface="微软雅黑" pitchFamily="34" charset="-122"/>
                <a:ea typeface="微软雅黑" pitchFamily="34" charset="-122"/>
              </a:rPr>
              <a:t>历史还将表明，这些以西方历史观判断中国崛起而得出的结论和采取的行动，是错误的。</a:t>
            </a:r>
            <a:endParaRPr lang="zh-CN" altLang="en-US" sz="2880" b="1" dirty="0">
              <a:solidFill>
                <a:schemeClr val="bg1"/>
              </a:solidFill>
            </a:endParaRPr>
          </a:p>
        </p:txBody>
      </p:sp>
      <p:pic>
        <p:nvPicPr>
          <p:cNvPr id="2051" name="Picture 3" descr="G:\韩坤\各类素材\好图\stop-2.png"/>
          <p:cNvPicPr>
            <a:picLocks noChangeAspect="1" noChangeArrowheads="1"/>
          </p:cNvPicPr>
          <p:nvPr/>
        </p:nvPicPr>
        <p:blipFill>
          <a:blip r:embed="rId3">
            <a:extLst>
              <a:ext uri="{BEBA8EAE-BF5A-486C-A8C5-ECC9F3942E4B}">
                <a14:imgProps xmlns:a14="http://schemas.microsoft.com/office/drawing/2010/main">
                  <a14:imgLayer r:embed="rId4">
                    <a14:imgEffect>
                      <a14:brightnessContrast bright="20000" contrast="40000"/>
                    </a14:imgEffect>
                  </a14:imgLayer>
                </a14:imgProps>
              </a:ext>
              <a:ext uri="{28A0092B-C50C-407E-A947-70E740481C1C}">
                <a14:useLocalDpi xmlns:a14="http://schemas.microsoft.com/office/drawing/2010/main" val="0"/>
              </a:ext>
            </a:extLst>
          </a:blip>
          <a:srcRect/>
          <a:stretch>
            <a:fillRect/>
          </a:stretch>
        </p:blipFill>
        <p:spPr bwMode="auto">
          <a:xfrm>
            <a:off x="6516241" y="2047975"/>
            <a:ext cx="1464180" cy="1464180"/>
          </a:xfrm>
          <a:prstGeom prst="rect">
            <a:avLst/>
          </a:prstGeom>
          <a:noFill/>
          <a:extLst>
            <a:ext uri="{909E8E84-426E-40DD-AFC4-6F175D3DCCD1}">
              <a14:hiddenFill xmlns:a14="http://schemas.microsoft.com/office/drawing/2010/main">
                <a:solidFill>
                  <a:srgbClr val="FFFFFF"/>
                </a:solidFill>
              </a14:hiddenFill>
            </a:ext>
          </a:extLst>
        </p:spPr>
      </p:pic>
      <p:sp>
        <p:nvSpPr>
          <p:cNvPr id="10" name="矩形 5"/>
          <p:cNvSpPr/>
          <p:nvPr/>
        </p:nvSpPr>
        <p:spPr bwMode="auto">
          <a:xfrm>
            <a:off x="587501" y="1064154"/>
            <a:ext cx="7957431" cy="3386100"/>
          </a:xfrm>
          <a:custGeom>
            <a:avLst/>
            <a:gdLst>
              <a:gd name="connsiteX0" fmla="*/ 0 w 4314508"/>
              <a:gd name="connsiteY0" fmla="*/ 0 h 2428968"/>
              <a:gd name="connsiteX1" fmla="*/ 4314508 w 4314508"/>
              <a:gd name="connsiteY1" fmla="*/ 0 h 2428968"/>
              <a:gd name="connsiteX2" fmla="*/ 4314508 w 4314508"/>
              <a:gd name="connsiteY2" fmla="*/ 2428968 h 2428968"/>
              <a:gd name="connsiteX3" fmla="*/ 0 w 4314508"/>
              <a:gd name="connsiteY3" fmla="*/ 2428968 h 2428968"/>
              <a:gd name="connsiteX4" fmla="*/ 0 w 4314508"/>
              <a:gd name="connsiteY4" fmla="*/ 0 h 2428968"/>
              <a:gd name="connsiteX0" fmla="*/ 0 w 5844925"/>
              <a:gd name="connsiteY0" fmla="*/ 2117557 h 4546525"/>
              <a:gd name="connsiteX1" fmla="*/ 5844925 w 5844925"/>
              <a:gd name="connsiteY1" fmla="*/ 0 h 4546525"/>
              <a:gd name="connsiteX2" fmla="*/ 4314508 w 5844925"/>
              <a:gd name="connsiteY2" fmla="*/ 4546525 h 4546525"/>
              <a:gd name="connsiteX3" fmla="*/ 0 w 5844925"/>
              <a:gd name="connsiteY3" fmla="*/ 4546525 h 4546525"/>
              <a:gd name="connsiteX4" fmla="*/ 0 w 5844925"/>
              <a:gd name="connsiteY4" fmla="*/ 2117557 h 4546525"/>
              <a:gd name="connsiteX0" fmla="*/ 0 w 9146390"/>
              <a:gd name="connsiteY0" fmla="*/ 2117557 h 4546525"/>
              <a:gd name="connsiteX1" fmla="*/ 5844925 w 9146390"/>
              <a:gd name="connsiteY1" fmla="*/ 0 h 4546525"/>
              <a:gd name="connsiteX2" fmla="*/ 9146390 w 9146390"/>
              <a:gd name="connsiteY2" fmla="*/ 3025733 h 4546525"/>
              <a:gd name="connsiteX3" fmla="*/ 0 w 9146390"/>
              <a:gd name="connsiteY3" fmla="*/ 4546525 h 4546525"/>
              <a:gd name="connsiteX4" fmla="*/ 0 w 9146390"/>
              <a:gd name="connsiteY4" fmla="*/ 2117557 h 4546525"/>
              <a:gd name="connsiteX0" fmla="*/ 0 w 9146390"/>
              <a:gd name="connsiteY0" fmla="*/ 1193532 h 4546525"/>
              <a:gd name="connsiteX1" fmla="*/ 5844925 w 9146390"/>
              <a:gd name="connsiteY1" fmla="*/ 0 h 4546525"/>
              <a:gd name="connsiteX2" fmla="*/ 9146390 w 9146390"/>
              <a:gd name="connsiteY2" fmla="*/ 3025733 h 4546525"/>
              <a:gd name="connsiteX3" fmla="*/ 0 w 9146390"/>
              <a:gd name="connsiteY3" fmla="*/ 4546525 h 4546525"/>
              <a:gd name="connsiteX4" fmla="*/ 0 w 9146390"/>
              <a:gd name="connsiteY4" fmla="*/ 1193532 h 4546525"/>
              <a:gd name="connsiteX0" fmla="*/ 12700 w 9146390"/>
              <a:gd name="connsiteY0" fmla="*/ 1155432 h 4546525"/>
              <a:gd name="connsiteX1" fmla="*/ 5844925 w 9146390"/>
              <a:gd name="connsiteY1" fmla="*/ 0 h 4546525"/>
              <a:gd name="connsiteX2" fmla="*/ 9146390 w 9146390"/>
              <a:gd name="connsiteY2" fmla="*/ 3025733 h 4546525"/>
              <a:gd name="connsiteX3" fmla="*/ 0 w 9146390"/>
              <a:gd name="connsiteY3" fmla="*/ 4546525 h 4546525"/>
              <a:gd name="connsiteX4" fmla="*/ 12700 w 9146390"/>
              <a:gd name="connsiteY4" fmla="*/ 1155432 h 4546525"/>
              <a:gd name="connsiteX0" fmla="*/ 12700 w 9146390"/>
              <a:gd name="connsiteY0" fmla="*/ 1168132 h 4559225"/>
              <a:gd name="connsiteX1" fmla="*/ 5946525 w 9146390"/>
              <a:gd name="connsiteY1" fmla="*/ 0 h 4559225"/>
              <a:gd name="connsiteX2" fmla="*/ 9146390 w 9146390"/>
              <a:gd name="connsiteY2" fmla="*/ 3038433 h 4559225"/>
              <a:gd name="connsiteX3" fmla="*/ 0 w 9146390"/>
              <a:gd name="connsiteY3" fmla="*/ 4559225 h 4559225"/>
              <a:gd name="connsiteX4" fmla="*/ 12700 w 9146390"/>
              <a:gd name="connsiteY4" fmla="*/ 1168132 h 4559225"/>
              <a:gd name="connsiteX0" fmla="*/ 12700 w 9146390"/>
              <a:gd name="connsiteY0" fmla="*/ 1168132 h 4559225"/>
              <a:gd name="connsiteX1" fmla="*/ 6060825 w 9146390"/>
              <a:gd name="connsiteY1" fmla="*/ 0 h 4559225"/>
              <a:gd name="connsiteX2" fmla="*/ 9146390 w 9146390"/>
              <a:gd name="connsiteY2" fmla="*/ 3038433 h 4559225"/>
              <a:gd name="connsiteX3" fmla="*/ 0 w 9146390"/>
              <a:gd name="connsiteY3" fmla="*/ 4559225 h 4559225"/>
              <a:gd name="connsiteX4" fmla="*/ 12700 w 9146390"/>
              <a:gd name="connsiteY4" fmla="*/ 1168132 h 4559225"/>
              <a:gd name="connsiteX0" fmla="*/ 12700 w 9146390"/>
              <a:gd name="connsiteY0" fmla="*/ 1003032 h 4394125"/>
              <a:gd name="connsiteX1" fmla="*/ 7394325 w 9146390"/>
              <a:gd name="connsiteY1" fmla="*/ 0 h 4394125"/>
              <a:gd name="connsiteX2" fmla="*/ 9146390 w 9146390"/>
              <a:gd name="connsiteY2" fmla="*/ 2873333 h 4394125"/>
              <a:gd name="connsiteX3" fmla="*/ 0 w 9146390"/>
              <a:gd name="connsiteY3" fmla="*/ 4394125 h 4394125"/>
              <a:gd name="connsiteX4" fmla="*/ 12700 w 9146390"/>
              <a:gd name="connsiteY4" fmla="*/ 1003032 h 4394125"/>
              <a:gd name="connsiteX0" fmla="*/ 12700 w 9095590"/>
              <a:gd name="connsiteY0" fmla="*/ 1003032 h 4394125"/>
              <a:gd name="connsiteX1" fmla="*/ 7394325 w 9095590"/>
              <a:gd name="connsiteY1" fmla="*/ 0 h 4394125"/>
              <a:gd name="connsiteX2" fmla="*/ 9095590 w 9095590"/>
              <a:gd name="connsiteY2" fmla="*/ 3521033 h 4394125"/>
              <a:gd name="connsiteX3" fmla="*/ 0 w 9095590"/>
              <a:gd name="connsiteY3" fmla="*/ 4394125 h 4394125"/>
              <a:gd name="connsiteX4" fmla="*/ 12700 w 9095590"/>
              <a:gd name="connsiteY4" fmla="*/ 1003032 h 4394125"/>
              <a:gd name="connsiteX0" fmla="*/ 25400 w 9108290"/>
              <a:gd name="connsiteY0" fmla="*/ 1003032 h 3581325"/>
              <a:gd name="connsiteX1" fmla="*/ 7407025 w 9108290"/>
              <a:gd name="connsiteY1" fmla="*/ 0 h 3581325"/>
              <a:gd name="connsiteX2" fmla="*/ 9108290 w 9108290"/>
              <a:gd name="connsiteY2" fmla="*/ 3521033 h 3581325"/>
              <a:gd name="connsiteX3" fmla="*/ 0 w 9108290"/>
              <a:gd name="connsiteY3" fmla="*/ 3581325 h 3581325"/>
              <a:gd name="connsiteX4" fmla="*/ 25400 w 9108290"/>
              <a:gd name="connsiteY4" fmla="*/ 1003032 h 3581325"/>
              <a:gd name="connsiteX0" fmla="*/ 25400 w 9108290"/>
              <a:gd name="connsiteY0" fmla="*/ 1003032 h 3581325"/>
              <a:gd name="connsiteX1" fmla="*/ 7407025 w 9108290"/>
              <a:gd name="connsiteY1" fmla="*/ 0 h 3581325"/>
              <a:gd name="connsiteX2" fmla="*/ 9108290 w 9108290"/>
              <a:gd name="connsiteY2" fmla="*/ 3521033 h 3581325"/>
              <a:gd name="connsiteX3" fmla="*/ 0 w 9108290"/>
              <a:gd name="connsiteY3" fmla="*/ 3581325 h 3581325"/>
              <a:gd name="connsiteX4" fmla="*/ 25400 w 9108290"/>
              <a:gd name="connsiteY4" fmla="*/ 1003032 h 3581325"/>
              <a:gd name="connsiteX0" fmla="*/ 38100 w 9120990"/>
              <a:gd name="connsiteY0" fmla="*/ 1003032 h 3771825"/>
              <a:gd name="connsiteX1" fmla="*/ 7419725 w 9120990"/>
              <a:gd name="connsiteY1" fmla="*/ 0 h 3771825"/>
              <a:gd name="connsiteX2" fmla="*/ 9120990 w 9120990"/>
              <a:gd name="connsiteY2" fmla="*/ 3521033 h 3771825"/>
              <a:gd name="connsiteX3" fmla="*/ 0 w 9120990"/>
              <a:gd name="connsiteY3" fmla="*/ 3771825 h 3771825"/>
              <a:gd name="connsiteX4" fmla="*/ 38100 w 9120990"/>
              <a:gd name="connsiteY4" fmla="*/ 1003032 h 3771825"/>
              <a:gd name="connsiteX0" fmla="*/ 12700 w 9095590"/>
              <a:gd name="connsiteY0" fmla="*/ 1003032 h 3822625"/>
              <a:gd name="connsiteX1" fmla="*/ 7394325 w 9095590"/>
              <a:gd name="connsiteY1" fmla="*/ 0 h 3822625"/>
              <a:gd name="connsiteX2" fmla="*/ 9095590 w 9095590"/>
              <a:gd name="connsiteY2" fmla="*/ 3521033 h 3822625"/>
              <a:gd name="connsiteX3" fmla="*/ 0 w 9095590"/>
              <a:gd name="connsiteY3" fmla="*/ 3822625 h 3822625"/>
              <a:gd name="connsiteX4" fmla="*/ 12700 w 9095590"/>
              <a:gd name="connsiteY4" fmla="*/ 1003032 h 3822625"/>
              <a:gd name="connsiteX0" fmla="*/ 12700 w 9095590"/>
              <a:gd name="connsiteY0" fmla="*/ 1511032 h 4330625"/>
              <a:gd name="connsiteX1" fmla="*/ 7965825 w 9095590"/>
              <a:gd name="connsiteY1" fmla="*/ 0 h 4330625"/>
              <a:gd name="connsiteX2" fmla="*/ 9095590 w 9095590"/>
              <a:gd name="connsiteY2" fmla="*/ 4029033 h 4330625"/>
              <a:gd name="connsiteX3" fmla="*/ 0 w 9095590"/>
              <a:gd name="connsiteY3" fmla="*/ 4330625 h 4330625"/>
              <a:gd name="connsiteX4" fmla="*/ 12700 w 9095590"/>
              <a:gd name="connsiteY4" fmla="*/ 1511032 h 4330625"/>
              <a:gd name="connsiteX0" fmla="*/ 12700 w 9095590"/>
              <a:gd name="connsiteY0" fmla="*/ 1676132 h 4330625"/>
              <a:gd name="connsiteX1" fmla="*/ 7965825 w 9095590"/>
              <a:gd name="connsiteY1" fmla="*/ 0 h 4330625"/>
              <a:gd name="connsiteX2" fmla="*/ 9095590 w 9095590"/>
              <a:gd name="connsiteY2" fmla="*/ 4029033 h 4330625"/>
              <a:gd name="connsiteX3" fmla="*/ 0 w 9095590"/>
              <a:gd name="connsiteY3" fmla="*/ 4330625 h 4330625"/>
              <a:gd name="connsiteX4" fmla="*/ 12700 w 9095590"/>
              <a:gd name="connsiteY4" fmla="*/ 1676132 h 4330625"/>
              <a:gd name="connsiteX0" fmla="*/ 12700 w 9095590"/>
              <a:gd name="connsiteY0" fmla="*/ 1028432 h 3682925"/>
              <a:gd name="connsiteX1" fmla="*/ 8753225 w 9095590"/>
              <a:gd name="connsiteY1" fmla="*/ 0 h 3682925"/>
              <a:gd name="connsiteX2" fmla="*/ 9095590 w 9095590"/>
              <a:gd name="connsiteY2" fmla="*/ 3381333 h 3682925"/>
              <a:gd name="connsiteX3" fmla="*/ 0 w 9095590"/>
              <a:gd name="connsiteY3" fmla="*/ 3682925 h 3682925"/>
              <a:gd name="connsiteX4" fmla="*/ 12700 w 9095590"/>
              <a:gd name="connsiteY4" fmla="*/ 1028432 h 3682925"/>
              <a:gd name="connsiteX0" fmla="*/ 24 w 9082914"/>
              <a:gd name="connsiteY0" fmla="*/ 1028432 h 3657525"/>
              <a:gd name="connsiteX1" fmla="*/ 8740549 w 9082914"/>
              <a:gd name="connsiteY1" fmla="*/ 0 h 3657525"/>
              <a:gd name="connsiteX2" fmla="*/ 9082914 w 9082914"/>
              <a:gd name="connsiteY2" fmla="*/ 3381333 h 3657525"/>
              <a:gd name="connsiteX3" fmla="*/ 558824 w 9082914"/>
              <a:gd name="connsiteY3" fmla="*/ 3657525 h 3657525"/>
              <a:gd name="connsiteX4" fmla="*/ 24 w 9082914"/>
              <a:gd name="connsiteY4" fmla="*/ 1028432 h 3657525"/>
              <a:gd name="connsiteX0" fmla="*/ 81 w 9082971"/>
              <a:gd name="connsiteY0" fmla="*/ 1028432 h 3657525"/>
              <a:gd name="connsiteX1" fmla="*/ 8740606 w 9082971"/>
              <a:gd name="connsiteY1" fmla="*/ 0 h 3657525"/>
              <a:gd name="connsiteX2" fmla="*/ 9082971 w 9082971"/>
              <a:gd name="connsiteY2" fmla="*/ 3381333 h 3657525"/>
              <a:gd name="connsiteX3" fmla="*/ 558881 w 9082971"/>
              <a:gd name="connsiteY3" fmla="*/ 3657525 h 3657525"/>
              <a:gd name="connsiteX4" fmla="*/ 81 w 9082971"/>
              <a:gd name="connsiteY4" fmla="*/ 1028432 h 3657525"/>
              <a:gd name="connsiteX0" fmla="*/ 0 w 9082890"/>
              <a:gd name="connsiteY0" fmla="*/ 1028432 h 3657525"/>
              <a:gd name="connsiteX1" fmla="*/ 8740525 w 9082890"/>
              <a:gd name="connsiteY1" fmla="*/ 0 h 3657525"/>
              <a:gd name="connsiteX2" fmla="*/ 9082890 w 9082890"/>
              <a:gd name="connsiteY2" fmla="*/ 3381333 h 3657525"/>
              <a:gd name="connsiteX3" fmla="*/ 558800 w 9082890"/>
              <a:gd name="connsiteY3" fmla="*/ 3657525 h 3657525"/>
              <a:gd name="connsiteX4" fmla="*/ 0 w 9082890"/>
              <a:gd name="connsiteY4" fmla="*/ 1028432 h 3657525"/>
              <a:gd name="connsiteX0" fmla="*/ 0 w 9082890"/>
              <a:gd name="connsiteY0" fmla="*/ 1028432 h 3657525"/>
              <a:gd name="connsiteX1" fmla="*/ 8740525 w 9082890"/>
              <a:gd name="connsiteY1" fmla="*/ 0 h 3657525"/>
              <a:gd name="connsiteX2" fmla="*/ 9082890 w 9082890"/>
              <a:gd name="connsiteY2" fmla="*/ 3381333 h 3657525"/>
              <a:gd name="connsiteX3" fmla="*/ 558800 w 9082890"/>
              <a:gd name="connsiteY3" fmla="*/ 3657525 h 3657525"/>
              <a:gd name="connsiteX4" fmla="*/ 0 w 9082890"/>
              <a:gd name="connsiteY4" fmla="*/ 1028432 h 3657525"/>
              <a:gd name="connsiteX0" fmla="*/ 0 w 9082890"/>
              <a:gd name="connsiteY0" fmla="*/ 1028432 h 3657525"/>
              <a:gd name="connsiteX1" fmla="*/ 8740525 w 9082890"/>
              <a:gd name="connsiteY1" fmla="*/ 0 h 3657525"/>
              <a:gd name="connsiteX2" fmla="*/ 9082890 w 9082890"/>
              <a:gd name="connsiteY2" fmla="*/ 3381333 h 3657525"/>
              <a:gd name="connsiteX3" fmla="*/ 558800 w 9082890"/>
              <a:gd name="connsiteY3" fmla="*/ 3657525 h 3657525"/>
              <a:gd name="connsiteX4" fmla="*/ 0 w 9082890"/>
              <a:gd name="connsiteY4" fmla="*/ 1028432 h 3657525"/>
              <a:gd name="connsiteX0" fmla="*/ 0 w 9082890"/>
              <a:gd name="connsiteY0" fmla="*/ 1028432 h 3657525"/>
              <a:gd name="connsiteX1" fmla="*/ 8740525 w 9082890"/>
              <a:gd name="connsiteY1" fmla="*/ 0 h 3657525"/>
              <a:gd name="connsiteX2" fmla="*/ 9082890 w 9082890"/>
              <a:gd name="connsiteY2" fmla="*/ 3381333 h 3657525"/>
              <a:gd name="connsiteX3" fmla="*/ 558800 w 9082890"/>
              <a:gd name="connsiteY3" fmla="*/ 3657525 h 3657525"/>
              <a:gd name="connsiteX4" fmla="*/ 0 w 9082890"/>
              <a:gd name="connsiteY4" fmla="*/ 1028432 h 3657525"/>
              <a:gd name="connsiteX0" fmla="*/ 0 w 9082890"/>
              <a:gd name="connsiteY0" fmla="*/ 1409432 h 4038525"/>
              <a:gd name="connsiteX1" fmla="*/ 8486525 w 9082890"/>
              <a:gd name="connsiteY1" fmla="*/ 0 h 4038525"/>
              <a:gd name="connsiteX2" fmla="*/ 9082890 w 9082890"/>
              <a:gd name="connsiteY2" fmla="*/ 3762333 h 4038525"/>
              <a:gd name="connsiteX3" fmla="*/ 558800 w 9082890"/>
              <a:gd name="connsiteY3" fmla="*/ 4038525 h 4038525"/>
              <a:gd name="connsiteX4" fmla="*/ 0 w 9082890"/>
              <a:gd name="connsiteY4" fmla="*/ 1409432 h 4038525"/>
              <a:gd name="connsiteX0" fmla="*/ 0 w 9082890"/>
              <a:gd name="connsiteY0" fmla="*/ 1409432 h 3762333"/>
              <a:gd name="connsiteX1" fmla="*/ 8486525 w 9082890"/>
              <a:gd name="connsiteY1" fmla="*/ 0 h 3762333"/>
              <a:gd name="connsiteX2" fmla="*/ 9082890 w 9082890"/>
              <a:gd name="connsiteY2" fmla="*/ 3762333 h 3762333"/>
              <a:gd name="connsiteX3" fmla="*/ 495300 w 9082890"/>
              <a:gd name="connsiteY3" fmla="*/ 3682925 h 3762333"/>
              <a:gd name="connsiteX4" fmla="*/ 0 w 9082890"/>
              <a:gd name="connsiteY4" fmla="*/ 1409432 h 3762333"/>
              <a:gd name="connsiteX0" fmla="*/ 0 w 9108290"/>
              <a:gd name="connsiteY0" fmla="*/ 723632 h 3762333"/>
              <a:gd name="connsiteX1" fmla="*/ 8511925 w 9108290"/>
              <a:gd name="connsiteY1" fmla="*/ 0 h 3762333"/>
              <a:gd name="connsiteX2" fmla="*/ 9108290 w 9108290"/>
              <a:gd name="connsiteY2" fmla="*/ 3762333 h 3762333"/>
              <a:gd name="connsiteX3" fmla="*/ 520700 w 9108290"/>
              <a:gd name="connsiteY3" fmla="*/ 3682925 h 3762333"/>
              <a:gd name="connsiteX4" fmla="*/ 0 w 9108290"/>
              <a:gd name="connsiteY4" fmla="*/ 723632 h 3762333"/>
              <a:gd name="connsiteX0" fmla="*/ 0 w 9082890"/>
              <a:gd name="connsiteY0" fmla="*/ 685532 h 3762333"/>
              <a:gd name="connsiteX1" fmla="*/ 8486525 w 9082890"/>
              <a:gd name="connsiteY1" fmla="*/ 0 h 3762333"/>
              <a:gd name="connsiteX2" fmla="*/ 9082890 w 9082890"/>
              <a:gd name="connsiteY2" fmla="*/ 3762333 h 3762333"/>
              <a:gd name="connsiteX3" fmla="*/ 495300 w 9082890"/>
              <a:gd name="connsiteY3" fmla="*/ 3682925 h 3762333"/>
              <a:gd name="connsiteX4" fmla="*/ 0 w 9082890"/>
              <a:gd name="connsiteY4" fmla="*/ 685532 h 3762333"/>
              <a:gd name="connsiteX0" fmla="*/ 0 w 9082890"/>
              <a:gd name="connsiteY0" fmla="*/ 685532 h 3762333"/>
              <a:gd name="connsiteX1" fmla="*/ 8486525 w 9082890"/>
              <a:gd name="connsiteY1" fmla="*/ 0 h 3762333"/>
              <a:gd name="connsiteX2" fmla="*/ 9082890 w 9082890"/>
              <a:gd name="connsiteY2" fmla="*/ 3762333 h 3762333"/>
              <a:gd name="connsiteX3" fmla="*/ 444500 w 9082890"/>
              <a:gd name="connsiteY3" fmla="*/ 3009825 h 3762333"/>
              <a:gd name="connsiteX4" fmla="*/ 0 w 9082890"/>
              <a:gd name="connsiteY4" fmla="*/ 685532 h 3762333"/>
              <a:gd name="connsiteX0" fmla="*/ 0 w 9082890"/>
              <a:gd name="connsiteY0" fmla="*/ 685532 h 3762333"/>
              <a:gd name="connsiteX1" fmla="*/ 8486525 w 9082890"/>
              <a:gd name="connsiteY1" fmla="*/ 0 h 3762333"/>
              <a:gd name="connsiteX2" fmla="*/ 9082890 w 9082890"/>
              <a:gd name="connsiteY2" fmla="*/ 3762333 h 3762333"/>
              <a:gd name="connsiteX3" fmla="*/ 444500 w 9082890"/>
              <a:gd name="connsiteY3" fmla="*/ 3009825 h 3762333"/>
              <a:gd name="connsiteX4" fmla="*/ 0 w 9082890"/>
              <a:gd name="connsiteY4" fmla="*/ 685532 h 3762333"/>
              <a:gd name="connsiteX0" fmla="*/ 0 w 9082890"/>
              <a:gd name="connsiteY0" fmla="*/ 685532 h 3762333"/>
              <a:gd name="connsiteX1" fmla="*/ 8486525 w 9082890"/>
              <a:gd name="connsiteY1" fmla="*/ 0 h 3762333"/>
              <a:gd name="connsiteX2" fmla="*/ 9082890 w 9082890"/>
              <a:gd name="connsiteY2" fmla="*/ 3762333 h 3762333"/>
              <a:gd name="connsiteX3" fmla="*/ 444500 w 9082890"/>
              <a:gd name="connsiteY3" fmla="*/ 3009825 h 3762333"/>
              <a:gd name="connsiteX4" fmla="*/ 0 w 9082890"/>
              <a:gd name="connsiteY4" fmla="*/ 685532 h 3762333"/>
              <a:gd name="connsiteX0" fmla="*/ 0 w 8739990"/>
              <a:gd name="connsiteY0" fmla="*/ 685532 h 3762333"/>
              <a:gd name="connsiteX1" fmla="*/ 8143625 w 8739990"/>
              <a:gd name="connsiteY1" fmla="*/ 0 h 3762333"/>
              <a:gd name="connsiteX2" fmla="*/ 8739990 w 8739990"/>
              <a:gd name="connsiteY2" fmla="*/ 3762333 h 3762333"/>
              <a:gd name="connsiteX3" fmla="*/ 101600 w 8739990"/>
              <a:gd name="connsiteY3" fmla="*/ 3009825 h 3762333"/>
              <a:gd name="connsiteX4" fmla="*/ 0 w 8739990"/>
              <a:gd name="connsiteY4" fmla="*/ 685532 h 3762333"/>
              <a:gd name="connsiteX0" fmla="*/ 0 w 8739990"/>
              <a:gd name="connsiteY0" fmla="*/ 685532 h 3762333"/>
              <a:gd name="connsiteX1" fmla="*/ 8143625 w 8739990"/>
              <a:gd name="connsiteY1" fmla="*/ 0 h 3762333"/>
              <a:gd name="connsiteX2" fmla="*/ 8739990 w 8739990"/>
              <a:gd name="connsiteY2" fmla="*/ 3762333 h 3762333"/>
              <a:gd name="connsiteX3" fmla="*/ 101600 w 8739990"/>
              <a:gd name="connsiteY3" fmla="*/ 3009825 h 3762333"/>
              <a:gd name="connsiteX4" fmla="*/ 0 w 8739990"/>
              <a:gd name="connsiteY4" fmla="*/ 685532 h 3762333"/>
              <a:gd name="connsiteX0" fmla="*/ 0 w 8739990"/>
              <a:gd name="connsiteY0" fmla="*/ 685532 h 3762333"/>
              <a:gd name="connsiteX1" fmla="*/ 8143625 w 8739990"/>
              <a:gd name="connsiteY1" fmla="*/ 0 h 3762333"/>
              <a:gd name="connsiteX2" fmla="*/ 8739990 w 8739990"/>
              <a:gd name="connsiteY2" fmla="*/ 3762333 h 3762333"/>
              <a:gd name="connsiteX3" fmla="*/ 101600 w 8739990"/>
              <a:gd name="connsiteY3" fmla="*/ 3009825 h 3762333"/>
              <a:gd name="connsiteX4" fmla="*/ 0 w 8739990"/>
              <a:gd name="connsiteY4" fmla="*/ 685532 h 3762333"/>
              <a:gd name="connsiteX0" fmla="*/ 0 w 8739990"/>
              <a:gd name="connsiteY0" fmla="*/ 685532 h 3762333"/>
              <a:gd name="connsiteX1" fmla="*/ 8143625 w 8739990"/>
              <a:gd name="connsiteY1" fmla="*/ 0 h 3762333"/>
              <a:gd name="connsiteX2" fmla="*/ 8739990 w 8739990"/>
              <a:gd name="connsiteY2" fmla="*/ 3762333 h 3762333"/>
              <a:gd name="connsiteX3" fmla="*/ 101600 w 8739990"/>
              <a:gd name="connsiteY3" fmla="*/ 3009825 h 3762333"/>
              <a:gd name="connsiteX4" fmla="*/ 0 w 8739990"/>
              <a:gd name="connsiteY4" fmla="*/ 685532 h 3762333"/>
              <a:gd name="connsiteX0" fmla="*/ 110939 w 8850929"/>
              <a:gd name="connsiteY0" fmla="*/ 685532 h 3762333"/>
              <a:gd name="connsiteX1" fmla="*/ 8254564 w 8850929"/>
              <a:gd name="connsiteY1" fmla="*/ 0 h 3762333"/>
              <a:gd name="connsiteX2" fmla="*/ 8850929 w 8850929"/>
              <a:gd name="connsiteY2" fmla="*/ 3762333 h 3762333"/>
              <a:gd name="connsiteX3" fmla="*/ 9339 w 8850929"/>
              <a:gd name="connsiteY3" fmla="*/ 3009825 h 3762333"/>
              <a:gd name="connsiteX4" fmla="*/ 110939 w 8850929"/>
              <a:gd name="connsiteY4" fmla="*/ 685532 h 3762333"/>
              <a:gd name="connsiteX0" fmla="*/ 101600 w 8841590"/>
              <a:gd name="connsiteY0" fmla="*/ 685532 h 3762333"/>
              <a:gd name="connsiteX1" fmla="*/ 8245225 w 8841590"/>
              <a:gd name="connsiteY1" fmla="*/ 0 h 3762333"/>
              <a:gd name="connsiteX2" fmla="*/ 8841590 w 8841590"/>
              <a:gd name="connsiteY2" fmla="*/ 3762333 h 3762333"/>
              <a:gd name="connsiteX3" fmla="*/ 0 w 8841590"/>
              <a:gd name="connsiteY3" fmla="*/ 3009825 h 3762333"/>
              <a:gd name="connsiteX4" fmla="*/ 101600 w 8841590"/>
              <a:gd name="connsiteY4" fmla="*/ 685532 h 3762333"/>
              <a:gd name="connsiteX0" fmla="*/ 241300 w 8841590"/>
              <a:gd name="connsiteY0" fmla="*/ 672832 h 3762333"/>
              <a:gd name="connsiteX1" fmla="*/ 8245225 w 8841590"/>
              <a:gd name="connsiteY1" fmla="*/ 0 h 3762333"/>
              <a:gd name="connsiteX2" fmla="*/ 8841590 w 8841590"/>
              <a:gd name="connsiteY2" fmla="*/ 3762333 h 3762333"/>
              <a:gd name="connsiteX3" fmla="*/ 0 w 8841590"/>
              <a:gd name="connsiteY3" fmla="*/ 3009825 h 3762333"/>
              <a:gd name="connsiteX4" fmla="*/ 241300 w 8841590"/>
              <a:gd name="connsiteY4" fmla="*/ 672832 h 3762333"/>
              <a:gd name="connsiteX0" fmla="*/ 241300 w 8841590"/>
              <a:gd name="connsiteY0" fmla="*/ 672832 h 3762333"/>
              <a:gd name="connsiteX1" fmla="*/ 8245225 w 8841590"/>
              <a:gd name="connsiteY1" fmla="*/ 0 h 3762333"/>
              <a:gd name="connsiteX2" fmla="*/ 8841590 w 8841590"/>
              <a:gd name="connsiteY2" fmla="*/ 3762333 h 3762333"/>
              <a:gd name="connsiteX3" fmla="*/ 0 w 8841590"/>
              <a:gd name="connsiteY3" fmla="*/ 3009825 h 3762333"/>
              <a:gd name="connsiteX4" fmla="*/ 241300 w 8841590"/>
              <a:gd name="connsiteY4" fmla="*/ 672832 h 3762333"/>
              <a:gd name="connsiteX0" fmla="*/ 241300 w 8841590"/>
              <a:gd name="connsiteY0" fmla="*/ 672832 h 3762333"/>
              <a:gd name="connsiteX1" fmla="*/ 8245225 w 8841590"/>
              <a:gd name="connsiteY1" fmla="*/ 0 h 3762333"/>
              <a:gd name="connsiteX2" fmla="*/ 8841590 w 8841590"/>
              <a:gd name="connsiteY2" fmla="*/ 3762333 h 3762333"/>
              <a:gd name="connsiteX3" fmla="*/ 0 w 8841590"/>
              <a:gd name="connsiteY3" fmla="*/ 3009825 h 3762333"/>
              <a:gd name="connsiteX4" fmla="*/ 241300 w 8841590"/>
              <a:gd name="connsiteY4" fmla="*/ 672832 h 3762333"/>
              <a:gd name="connsiteX0" fmla="*/ 241300 w 8841590"/>
              <a:gd name="connsiteY0" fmla="*/ 672832 h 3762333"/>
              <a:gd name="connsiteX1" fmla="*/ 8245225 w 8841590"/>
              <a:gd name="connsiteY1" fmla="*/ 0 h 3762333"/>
              <a:gd name="connsiteX2" fmla="*/ 8841590 w 8841590"/>
              <a:gd name="connsiteY2" fmla="*/ 3762333 h 3762333"/>
              <a:gd name="connsiteX3" fmla="*/ 0 w 8841590"/>
              <a:gd name="connsiteY3" fmla="*/ 3009825 h 3762333"/>
              <a:gd name="connsiteX4" fmla="*/ 241300 w 8841590"/>
              <a:gd name="connsiteY4" fmla="*/ 672832 h 37623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841590" h="3762333">
                <a:moveTo>
                  <a:pt x="241300" y="672832"/>
                </a:moveTo>
                <a:lnTo>
                  <a:pt x="8245225" y="0"/>
                </a:lnTo>
                <a:lnTo>
                  <a:pt x="8841590" y="3762333"/>
                </a:lnTo>
                <a:lnTo>
                  <a:pt x="0" y="3009825"/>
                </a:lnTo>
                <a:cubicBezTo>
                  <a:pt x="131233" y="1828661"/>
                  <a:pt x="198967" y="964996"/>
                  <a:pt x="241300" y="672832"/>
                </a:cubicBezTo>
                <a:close/>
              </a:path>
            </a:pathLst>
          </a:custGeom>
          <a:pattFill prst="pct50">
            <a:fgClr>
              <a:srgbClr val="FF0000"/>
            </a:fgClr>
            <a:bgClr>
              <a:srgbClr val="C00000"/>
            </a:bgClr>
          </a:pattFill>
          <a:ln w="9525" cap="flat" cmpd="sng" algn="ctr">
            <a:noFill/>
            <a:prstDash val="solid"/>
            <a:round/>
            <a:headEnd type="none" w="med" len="med"/>
            <a:tailEnd type="none" w="med" len="med"/>
          </a:ln>
          <a:effectLst>
            <a:outerShdw blurRad="76200" sx="102000" sy="102000" algn="ctr" rotWithShape="0">
              <a:prstClr val="black">
                <a:alpha val="19000"/>
              </a:prstClr>
            </a:outerShdw>
          </a:effectLst>
        </p:spPr>
        <p:txBody>
          <a:bodyPr vert="horz" wrap="square" lIns="82296" tIns="41148" rIns="82296" bIns="41148" numCol="1" rtlCol="0" anchor="t" anchorCtr="0" compatLnSpc="1">
            <a:prstTxWarp prst="textNoShape">
              <a:avLst/>
            </a:prstTxWarp>
          </a:bodyPr>
          <a:lstStyle/>
          <a:p>
            <a:endParaRPr lang="zh-CN" altLang="en-US" sz="1215" dirty="0">
              <a:latin typeface="Arial" pitchFamily="34" charset="0"/>
            </a:endParaRPr>
          </a:p>
        </p:txBody>
      </p:sp>
      <p:sp>
        <p:nvSpPr>
          <p:cNvPr id="11" name="矩形 10"/>
          <p:cNvSpPr/>
          <p:nvPr/>
        </p:nvSpPr>
        <p:spPr>
          <a:xfrm rot="172906">
            <a:off x="838896" y="1962465"/>
            <a:ext cx="7271761" cy="1687770"/>
          </a:xfrm>
          <a:prstGeom prst="rect">
            <a:avLst/>
          </a:prstGeom>
        </p:spPr>
        <p:txBody>
          <a:bodyPr wrap="square">
            <a:spAutoFit/>
          </a:bodyPr>
          <a:lstStyle/>
          <a:p>
            <a:pPr>
              <a:lnSpc>
                <a:spcPct val="120000"/>
              </a:lnSpc>
            </a:pPr>
            <a:r>
              <a:rPr lang="zh-CN" altLang="en-US" sz="2880" b="1" dirty="0">
                <a:solidFill>
                  <a:schemeClr val="bg1"/>
                </a:solidFill>
                <a:latin typeface="微软雅黑" pitchFamily="34" charset="-122"/>
                <a:ea typeface="微软雅黑" pitchFamily="34" charset="-122"/>
              </a:rPr>
              <a:t>判断中国的崛起不能基于西方的历史观，而只能基于中国历史的发展，这样得出的结论才符合中国社会发展的基本逻辑。</a:t>
            </a:r>
            <a:endParaRPr lang="zh-CN" altLang="en-US" sz="2880" b="1" dirty="0">
              <a:solidFill>
                <a:schemeClr val="bg1"/>
              </a:solidFill>
            </a:endParaRPr>
          </a:p>
        </p:txBody>
      </p:sp>
      <p:sp>
        <p:nvSpPr>
          <p:cNvPr id="2" name="L 形 1"/>
          <p:cNvSpPr/>
          <p:nvPr/>
        </p:nvSpPr>
        <p:spPr bwMode="auto">
          <a:xfrm rot="18538488">
            <a:off x="5895583" y="2783008"/>
            <a:ext cx="2705496" cy="1387355"/>
          </a:xfrm>
          <a:custGeom>
            <a:avLst/>
            <a:gdLst>
              <a:gd name="connsiteX0" fmla="*/ 0 w 2160267"/>
              <a:gd name="connsiteY0" fmla="*/ 0 h 720089"/>
              <a:gd name="connsiteX1" fmla="*/ 360045 w 2160267"/>
              <a:gd name="connsiteY1" fmla="*/ 0 h 720089"/>
              <a:gd name="connsiteX2" fmla="*/ 360045 w 2160267"/>
              <a:gd name="connsiteY2" fmla="*/ 360045 h 720089"/>
              <a:gd name="connsiteX3" fmla="*/ 2160267 w 2160267"/>
              <a:gd name="connsiteY3" fmla="*/ 360045 h 720089"/>
              <a:gd name="connsiteX4" fmla="*/ 2160267 w 2160267"/>
              <a:gd name="connsiteY4" fmla="*/ 720089 h 720089"/>
              <a:gd name="connsiteX5" fmla="*/ 0 w 2160267"/>
              <a:gd name="connsiteY5" fmla="*/ 720089 h 720089"/>
              <a:gd name="connsiteX6" fmla="*/ 0 w 2160267"/>
              <a:gd name="connsiteY6" fmla="*/ 0 h 720089"/>
              <a:gd name="connsiteX0" fmla="*/ 0 w 2160267"/>
              <a:gd name="connsiteY0" fmla="*/ 0 h 720089"/>
              <a:gd name="connsiteX1" fmla="*/ 200388 w 2160267"/>
              <a:gd name="connsiteY1" fmla="*/ 0 h 720089"/>
              <a:gd name="connsiteX2" fmla="*/ 360045 w 2160267"/>
              <a:gd name="connsiteY2" fmla="*/ 360045 h 720089"/>
              <a:gd name="connsiteX3" fmla="*/ 2160267 w 2160267"/>
              <a:gd name="connsiteY3" fmla="*/ 360045 h 720089"/>
              <a:gd name="connsiteX4" fmla="*/ 2160267 w 2160267"/>
              <a:gd name="connsiteY4" fmla="*/ 720089 h 720089"/>
              <a:gd name="connsiteX5" fmla="*/ 0 w 2160267"/>
              <a:gd name="connsiteY5" fmla="*/ 720089 h 720089"/>
              <a:gd name="connsiteX6" fmla="*/ 0 w 2160267"/>
              <a:gd name="connsiteY6" fmla="*/ 0 h 720089"/>
              <a:gd name="connsiteX0" fmla="*/ 0 w 2232838"/>
              <a:gd name="connsiteY0" fmla="*/ 0 h 720089"/>
              <a:gd name="connsiteX1" fmla="*/ 200388 w 2232838"/>
              <a:gd name="connsiteY1" fmla="*/ 0 h 720089"/>
              <a:gd name="connsiteX2" fmla="*/ 360045 w 2232838"/>
              <a:gd name="connsiteY2" fmla="*/ 360045 h 720089"/>
              <a:gd name="connsiteX3" fmla="*/ 2232838 w 2232838"/>
              <a:gd name="connsiteY3" fmla="*/ 534217 h 720089"/>
              <a:gd name="connsiteX4" fmla="*/ 2160267 w 2232838"/>
              <a:gd name="connsiteY4" fmla="*/ 720089 h 720089"/>
              <a:gd name="connsiteX5" fmla="*/ 0 w 2232838"/>
              <a:gd name="connsiteY5" fmla="*/ 720089 h 720089"/>
              <a:gd name="connsiteX6" fmla="*/ 0 w 2232838"/>
              <a:gd name="connsiteY6" fmla="*/ 0 h 720089"/>
              <a:gd name="connsiteX0" fmla="*/ 0 w 2232838"/>
              <a:gd name="connsiteY0" fmla="*/ 0 h 720089"/>
              <a:gd name="connsiteX1" fmla="*/ 200388 w 2232838"/>
              <a:gd name="connsiteY1" fmla="*/ 0 h 720089"/>
              <a:gd name="connsiteX2" fmla="*/ 360045 w 2232838"/>
              <a:gd name="connsiteY2" fmla="*/ 360045 h 720089"/>
              <a:gd name="connsiteX3" fmla="*/ 2232838 w 2232838"/>
              <a:gd name="connsiteY3" fmla="*/ 534217 h 720089"/>
              <a:gd name="connsiteX4" fmla="*/ 2160267 w 2232838"/>
              <a:gd name="connsiteY4" fmla="*/ 720089 h 720089"/>
              <a:gd name="connsiteX5" fmla="*/ 134754 w 2232838"/>
              <a:gd name="connsiteY5" fmla="*/ 681588 h 720089"/>
              <a:gd name="connsiteX6" fmla="*/ 0 w 2232838"/>
              <a:gd name="connsiteY6" fmla="*/ 0 h 720089"/>
              <a:gd name="connsiteX0" fmla="*/ 0 w 2232838"/>
              <a:gd name="connsiteY0" fmla="*/ 0 h 720089"/>
              <a:gd name="connsiteX1" fmla="*/ 200388 w 2232838"/>
              <a:gd name="connsiteY1" fmla="*/ 0 h 720089"/>
              <a:gd name="connsiteX2" fmla="*/ 360045 w 2232838"/>
              <a:gd name="connsiteY2" fmla="*/ 360045 h 720089"/>
              <a:gd name="connsiteX3" fmla="*/ 2232838 w 2232838"/>
              <a:gd name="connsiteY3" fmla="*/ 534217 h 720089"/>
              <a:gd name="connsiteX4" fmla="*/ 2160267 w 2232838"/>
              <a:gd name="connsiteY4" fmla="*/ 720089 h 720089"/>
              <a:gd name="connsiteX5" fmla="*/ 134754 w 2232838"/>
              <a:gd name="connsiteY5" fmla="*/ 681588 h 720089"/>
              <a:gd name="connsiteX6" fmla="*/ 0 w 2232838"/>
              <a:gd name="connsiteY6" fmla="*/ 0 h 720089"/>
              <a:gd name="connsiteX0" fmla="*/ 0 w 2223213"/>
              <a:gd name="connsiteY0" fmla="*/ 0 h 720089"/>
              <a:gd name="connsiteX1" fmla="*/ 200388 w 2223213"/>
              <a:gd name="connsiteY1" fmla="*/ 0 h 720089"/>
              <a:gd name="connsiteX2" fmla="*/ 360045 w 2223213"/>
              <a:gd name="connsiteY2" fmla="*/ 360045 h 720089"/>
              <a:gd name="connsiteX3" fmla="*/ 2223213 w 2223213"/>
              <a:gd name="connsiteY3" fmla="*/ 591968 h 720089"/>
              <a:gd name="connsiteX4" fmla="*/ 2160267 w 2223213"/>
              <a:gd name="connsiteY4" fmla="*/ 720089 h 720089"/>
              <a:gd name="connsiteX5" fmla="*/ 134754 w 2223213"/>
              <a:gd name="connsiteY5" fmla="*/ 681588 h 720089"/>
              <a:gd name="connsiteX6" fmla="*/ 0 w 2223213"/>
              <a:gd name="connsiteY6" fmla="*/ 0 h 720089"/>
              <a:gd name="connsiteX0" fmla="*/ 0 w 2223213"/>
              <a:gd name="connsiteY0" fmla="*/ 0 h 720089"/>
              <a:gd name="connsiteX1" fmla="*/ 133011 w 2223213"/>
              <a:gd name="connsiteY1" fmla="*/ 0 h 720089"/>
              <a:gd name="connsiteX2" fmla="*/ 360045 w 2223213"/>
              <a:gd name="connsiteY2" fmla="*/ 360045 h 720089"/>
              <a:gd name="connsiteX3" fmla="*/ 2223213 w 2223213"/>
              <a:gd name="connsiteY3" fmla="*/ 591968 h 720089"/>
              <a:gd name="connsiteX4" fmla="*/ 2160267 w 2223213"/>
              <a:gd name="connsiteY4" fmla="*/ 720089 h 720089"/>
              <a:gd name="connsiteX5" fmla="*/ 134754 w 2223213"/>
              <a:gd name="connsiteY5" fmla="*/ 681588 h 720089"/>
              <a:gd name="connsiteX6" fmla="*/ 0 w 2223213"/>
              <a:gd name="connsiteY6" fmla="*/ 0 h 720089"/>
              <a:gd name="connsiteX0" fmla="*/ 0 w 2569600"/>
              <a:gd name="connsiteY0" fmla="*/ 0 h 1170518"/>
              <a:gd name="connsiteX1" fmla="*/ 479398 w 2569600"/>
              <a:gd name="connsiteY1" fmla="*/ 450429 h 1170518"/>
              <a:gd name="connsiteX2" fmla="*/ 706432 w 2569600"/>
              <a:gd name="connsiteY2" fmla="*/ 810474 h 1170518"/>
              <a:gd name="connsiteX3" fmla="*/ 2569600 w 2569600"/>
              <a:gd name="connsiteY3" fmla="*/ 1042397 h 1170518"/>
              <a:gd name="connsiteX4" fmla="*/ 2506654 w 2569600"/>
              <a:gd name="connsiteY4" fmla="*/ 1170518 h 1170518"/>
              <a:gd name="connsiteX5" fmla="*/ 481141 w 2569600"/>
              <a:gd name="connsiteY5" fmla="*/ 1132017 h 1170518"/>
              <a:gd name="connsiteX6" fmla="*/ 0 w 2569600"/>
              <a:gd name="connsiteY6" fmla="*/ 0 h 1170518"/>
              <a:gd name="connsiteX0" fmla="*/ 0 w 2569600"/>
              <a:gd name="connsiteY0" fmla="*/ 0 h 1170518"/>
              <a:gd name="connsiteX1" fmla="*/ 185669 w 2569600"/>
              <a:gd name="connsiteY1" fmla="*/ 85590 h 1170518"/>
              <a:gd name="connsiteX2" fmla="*/ 706432 w 2569600"/>
              <a:gd name="connsiteY2" fmla="*/ 810474 h 1170518"/>
              <a:gd name="connsiteX3" fmla="*/ 2569600 w 2569600"/>
              <a:gd name="connsiteY3" fmla="*/ 1042397 h 1170518"/>
              <a:gd name="connsiteX4" fmla="*/ 2506654 w 2569600"/>
              <a:gd name="connsiteY4" fmla="*/ 1170518 h 1170518"/>
              <a:gd name="connsiteX5" fmla="*/ 481141 w 2569600"/>
              <a:gd name="connsiteY5" fmla="*/ 1132017 h 1170518"/>
              <a:gd name="connsiteX6" fmla="*/ 0 w 2569600"/>
              <a:gd name="connsiteY6" fmla="*/ 0 h 1170518"/>
              <a:gd name="connsiteX0" fmla="*/ 0 w 2569600"/>
              <a:gd name="connsiteY0" fmla="*/ 0 h 1170518"/>
              <a:gd name="connsiteX1" fmla="*/ 185669 w 2569600"/>
              <a:gd name="connsiteY1" fmla="*/ 85590 h 1170518"/>
              <a:gd name="connsiteX2" fmla="*/ 724723 w 2569600"/>
              <a:gd name="connsiteY2" fmla="*/ 891228 h 1170518"/>
              <a:gd name="connsiteX3" fmla="*/ 2569600 w 2569600"/>
              <a:gd name="connsiteY3" fmla="*/ 1042397 h 1170518"/>
              <a:gd name="connsiteX4" fmla="*/ 2506654 w 2569600"/>
              <a:gd name="connsiteY4" fmla="*/ 1170518 h 1170518"/>
              <a:gd name="connsiteX5" fmla="*/ 481141 w 2569600"/>
              <a:gd name="connsiteY5" fmla="*/ 1132017 h 1170518"/>
              <a:gd name="connsiteX6" fmla="*/ 0 w 2569600"/>
              <a:gd name="connsiteY6" fmla="*/ 0 h 1170518"/>
              <a:gd name="connsiteX0" fmla="*/ 0 w 2506654"/>
              <a:gd name="connsiteY0" fmla="*/ 0 h 1170518"/>
              <a:gd name="connsiteX1" fmla="*/ 185669 w 2506654"/>
              <a:gd name="connsiteY1" fmla="*/ 85590 h 1170518"/>
              <a:gd name="connsiteX2" fmla="*/ 724723 w 2506654"/>
              <a:gd name="connsiteY2" fmla="*/ 891228 h 1170518"/>
              <a:gd name="connsiteX3" fmla="*/ 2484010 w 2506654"/>
              <a:gd name="connsiteY3" fmla="*/ 1095053 h 1170518"/>
              <a:gd name="connsiteX4" fmla="*/ 2506654 w 2506654"/>
              <a:gd name="connsiteY4" fmla="*/ 1170518 h 1170518"/>
              <a:gd name="connsiteX5" fmla="*/ 481141 w 2506654"/>
              <a:gd name="connsiteY5" fmla="*/ 1132017 h 1170518"/>
              <a:gd name="connsiteX6" fmla="*/ 0 w 2506654"/>
              <a:gd name="connsiteY6" fmla="*/ 0 h 1170518"/>
              <a:gd name="connsiteX0" fmla="*/ 0 w 2506654"/>
              <a:gd name="connsiteY0" fmla="*/ 0 h 1170518"/>
              <a:gd name="connsiteX1" fmla="*/ 185669 w 2506654"/>
              <a:gd name="connsiteY1" fmla="*/ 85590 h 1170518"/>
              <a:gd name="connsiteX2" fmla="*/ 741580 w 2506654"/>
              <a:gd name="connsiteY2" fmla="*/ 828900 h 1170518"/>
              <a:gd name="connsiteX3" fmla="*/ 2484010 w 2506654"/>
              <a:gd name="connsiteY3" fmla="*/ 1095053 h 1170518"/>
              <a:gd name="connsiteX4" fmla="*/ 2506654 w 2506654"/>
              <a:gd name="connsiteY4" fmla="*/ 1170518 h 1170518"/>
              <a:gd name="connsiteX5" fmla="*/ 481141 w 2506654"/>
              <a:gd name="connsiteY5" fmla="*/ 1132017 h 1170518"/>
              <a:gd name="connsiteX6" fmla="*/ 0 w 2506654"/>
              <a:gd name="connsiteY6" fmla="*/ 0 h 1170518"/>
              <a:gd name="connsiteX0" fmla="*/ 0 w 2506654"/>
              <a:gd name="connsiteY0" fmla="*/ 0 h 1170518"/>
              <a:gd name="connsiteX1" fmla="*/ 114587 w 2506654"/>
              <a:gd name="connsiteY1" fmla="*/ 35150 h 1170518"/>
              <a:gd name="connsiteX2" fmla="*/ 741580 w 2506654"/>
              <a:gd name="connsiteY2" fmla="*/ 828900 h 1170518"/>
              <a:gd name="connsiteX3" fmla="*/ 2484010 w 2506654"/>
              <a:gd name="connsiteY3" fmla="*/ 1095053 h 1170518"/>
              <a:gd name="connsiteX4" fmla="*/ 2506654 w 2506654"/>
              <a:gd name="connsiteY4" fmla="*/ 1170518 h 1170518"/>
              <a:gd name="connsiteX5" fmla="*/ 481141 w 2506654"/>
              <a:gd name="connsiteY5" fmla="*/ 1132017 h 1170518"/>
              <a:gd name="connsiteX6" fmla="*/ 0 w 2506654"/>
              <a:gd name="connsiteY6" fmla="*/ 0 h 1170518"/>
              <a:gd name="connsiteX0" fmla="*/ 0 w 2506654"/>
              <a:gd name="connsiteY0" fmla="*/ 0 h 1170518"/>
              <a:gd name="connsiteX1" fmla="*/ 114587 w 2506654"/>
              <a:gd name="connsiteY1" fmla="*/ 35150 h 1170518"/>
              <a:gd name="connsiteX2" fmla="*/ 696759 w 2506654"/>
              <a:gd name="connsiteY2" fmla="*/ 879206 h 1170518"/>
              <a:gd name="connsiteX3" fmla="*/ 2484010 w 2506654"/>
              <a:gd name="connsiteY3" fmla="*/ 1095053 h 1170518"/>
              <a:gd name="connsiteX4" fmla="*/ 2506654 w 2506654"/>
              <a:gd name="connsiteY4" fmla="*/ 1170518 h 1170518"/>
              <a:gd name="connsiteX5" fmla="*/ 481141 w 2506654"/>
              <a:gd name="connsiteY5" fmla="*/ 1132017 h 1170518"/>
              <a:gd name="connsiteX6" fmla="*/ 0 w 2506654"/>
              <a:gd name="connsiteY6" fmla="*/ 0 h 1170518"/>
              <a:gd name="connsiteX0" fmla="*/ 0 w 2506654"/>
              <a:gd name="connsiteY0" fmla="*/ 0 h 1170518"/>
              <a:gd name="connsiteX1" fmla="*/ 114587 w 2506654"/>
              <a:gd name="connsiteY1" fmla="*/ 35150 h 1170518"/>
              <a:gd name="connsiteX2" fmla="*/ 696759 w 2506654"/>
              <a:gd name="connsiteY2" fmla="*/ 879206 h 1170518"/>
              <a:gd name="connsiteX3" fmla="*/ 2484010 w 2506654"/>
              <a:gd name="connsiteY3" fmla="*/ 1095053 h 1170518"/>
              <a:gd name="connsiteX4" fmla="*/ 2506654 w 2506654"/>
              <a:gd name="connsiteY4" fmla="*/ 1170518 h 1170518"/>
              <a:gd name="connsiteX5" fmla="*/ 481141 w 2506654"/>
              <a:gd name="connsiteY5" fmla="*/ 1132017 h 1170518"/>
              <a:gd name="connsiteX6" fmla="*/ 0 w 2506654"/>
              <a:gd name="connsiteY6" fmla="*/ 0 h 1170518"/>
              <a:gd name="connsiteX0" fmla="*/ 0 w 2506654"/>
              <a:gd name="connsiteY0" fmla="*/ 0 h 1170518"/>
              <a:gd name="connsiteX1" fmla="*/ 114587 w 2506654"/>
              <a:gd name="connsiteY1" fmla="*/ 35150 h 1170518"/>
              <a:gd name="connsiteX2" fmla="*/ 696759 w 2506654"/>
              <a:gd name="connsiteY2" fmla="*/ 879206 h 1170518"/>
              <a:gd name="connsiteX3" fmla="*/ 2484010 w 2506654"/>
              <a:gd name="connsiteY3" fmla="*/ 1095053 h 1170518"/>
              <a:gd name="connsiteX4" fmla="*/ 2506654 w 2506654"/>
              <a:gd name="connsiteY4" fmla="*/ 1170518 h 1170518"/>
              <a:gd name="connsiteX5" fmla="*/ 481141 w 2506654"/>
              <a:gd name="connsiteY5" fmla="*/ 1132017 h 1170518"/>
              <a:gd name="connsiteX6" fmla="*/ 0 w 2506654"/>
              <a:gd name="connsiteY6" fmla="*/ 0 h 1170518"/>
              <a:gd name="connsiteX0" fmla="*/ 0 w 2506654"/>
              <a:gd name="connsiteY0" fmla="*/ 0 h 1170518"/>
              <a:gd name="connsiteX1" fmla="*/ 114587 w 2506654"/>
              <a:gd name="connsiteY1" fmla="*/ 35150 h 1170518"/>
              <a:gd name="connsiteX2" fmla="*/ 677550 w 2506654"/>
              <a:gd name="connsiteY2" fmla="*/ 900766 h 1170518"/>
              <a:gd name="connsiteX3" fmla="*/ 2484010 w 2506654"/>
              <a:gd name="connsiteY3" fmla="*/ 1095053 h 1170518"/>
              <a:gd name="connsiteX4" fmla="*/ 2506654 w 2506654"/>
              <a:gd name="connsiteY4" fmla="*/ 1170518 h 1170518"/>
              <a:gd name="connsiteX5" fmla="*/ 481141 w 2506654"/>
              <a:gd name="connsiteY5" fmla="*/ 1132017 h 1170518"/>
              <a:gd name="connsiteX6" fmla="*/ 0 w 2506654"/>
              <a:gd name="connsiteY6" fmla="*/ 0 h 1170518"/>
              <a:gd name="connsiteX0" fmla="*/ 0 w 2506654"/>
              <a:gd name="connsiteY0" fmla="*/ 0 h 1170518"/>
              <a:gd name="connsiteX1" fmla="*/ 114587 w 2506654"/>
              <a:gd name="connsiteY1" fmla="*/ 35150 h 1170518"/>
              <a:gd name="connsiteX2" fmla="*/ 677550 w 2506654"/>
              <a:gd name="connsiteY2" fmla="*/ 900766 h 1170518"/>
              <a:gd name="connsiteX3" fmla="*/ 2484010 w 2506654"/>
              <a:gd name="connsiteY3" fmla="*/ 1095053 h 1170518"/>
              <a:gd name="connsiteX4" fmla="*/ 2506654 w 2506654"/>
              <a:gd name="connsiteY4" fmla="*/ 1170518 h 1170518"/>
              <a:gd name="connsiteX5" fmla="*/ 481141 w 2506654"/>
              <a:gd name="connsiteY5" fmla="*/ 1132017 h 1170518"/>
              <a:gd name="connsiteX6" fmla="*/ 0 w 2506654"/>
              <a:gd name="connsiteY6" fmla="*/ 0 h 1170518"/>
              <a:gd name="connsiteX0" fmla="*/ 0 w 2506654"/>
              <a:gd name="connsiteY0" fmla="*/ 0 h 1170518"/>
              <a:gd name="connsiteX1" fmla="*/ 114587 w 2506654"/>
              <a:gd name="connsiteY1" fmla="*/ 35150 h 1170518"/>
              <a:gd name="connsiteX2" fmla="*/ 677550 w 2506654"/>
              <a:gd name="connsiteY2" fmla="*/ 900766 h 1170518"/>
              <a:gd name="connsiteX3" fmla="*/ 2484010 w 2506654"/>
              <a:gd name="connsiteY3" fmla="*/ 1095053 h 1170518"/>
              <a:gd name="connsiteX4" fmla="*/ 2506654 w 2506654"/>
              <a:gd name="connsiteY4" fmla="*/ 1170518 h 1170518"/>
              <a:gd name="connsiteX5" fmla="*/ 509588 w 2506654"/>
              <a:gd name="connsiteY5" fmla="*/ 1157363 h 1170518"/>
              <a:gd name="connsiteX6" fmla="*/ 0 w 2506654"/>
              <a:gd name="connsiteY6" fmla="*/ 0 h 1170518"/>
              <a:gd name="connsiteX0" fmla="*/ 0 w 2506654"/>
              <a:gd name="connsiteY0" fmla="*/ 0 h 1170518"/>
              <a:gd name="connsiteX1" fmla="*/ 114587 w 2506654"/>
              <a:gd name="connsiteY1" fmla="*/ 35150 h 1170518"/>
              <a:gd name="connsiteX2" fmla="*/ 677550 w 2506654"/>
              <a:gd name="connsiteY2" fmla="*/ 900766 h 1170518"/>
              <a:gd name="connsiteX3" fmla="*/ 2484010 w 2506654"/>
              <a:gd name="connsiteY3" fmla="*/ 1095053 h 1170518"/>
              <a:gd name="connsiteX4" fmla="*/ 2506654 w 2506654"/>
              <a:gd name="connsiteY4" fmla="*/ 1170518 h 1170518"/>
              <a:gd name="connsiteX5" fmla="*/ 509588 w 2506654"/>
              <a:gd name="connsiteY5" fmla="*/ 1157363 h 1170518"/>
              <a:gd name="connsiteX6" fmla="*/ 0 w 2506654"/>
              <a:gd name="connsiteY6" fmla="*/ 0 h 1170518"/>
              <a:gd name="connsiteX0" fmla="*/ 0 w 2506654"/>
              <a:gd name="connsiteY0" fmla="*/ 0 h 1170518"/>
              <a:gd name="connsiteX1" fmla="*/ 114587 w 2506654"/>
              <a:gd name="connsiteY1" fmla="*/ 35150 h 1170518"/>
              <a:gd name="connsiteX2" fmla="*/ 677550 w 2506654"/>
              <a:gd name="connsiteY2" fmla="*/ 900766 h 1170518"/>
              <a:gd name="connsiteX3" fmla="*/ 2484010 w 2506654"/>
              <a:gd name="connsiteY3" fmla="*/ 1095053 h 1170518"/>
              <a:gd name="connsiteX4" fmla="*/ 2506654 w 2506654"/>
              <a:gd name="connsiteY4" fmla="*/ 1170518 h 1170518"/>
              <a:gd name="connsiteX5" fmla="*/ 509588 w 2506654"/>
              <a:gd name="connsiteY5" fmla="*/ 1157363 h 1170518"/>
              <a:gd name="connsiteX6" fmla="*/ 0 w 2506654"/>
              <a:gd name="connsiteY6" fmla="*/ 0 h 1170518"/>
              <a:gd name="connsiteX0" fmla="*/ 0 w 2506654"/>
              <a:gd name="connsiteY0" fmla="*/ 0 h 1170518"/>
              <a:gd name="connsiteX1" fmla="*/ 114587 w 2506654"/>
              <a:gd name="connsiteY1" fmla="*/ 35150 h 1170518"/>
              <a:gd name="connsiteX2" fmla="*/ 677550 w 2506654"/>
              <a:gd name="connsiteY2" fmla="*/ 900766 h 1170518"/>
              <a:gd name="connsiteX3" fmla="*/ 2484010 w 2506654"/>
              <a:gd name="connsiteY3" fmla="*/ 1095053 h 1170518"/>
              <a:gd name="connsiteX4" fmla="*/ 2506654 w 2506654"/>
              <a:gd name="connsiteY4" fmla="*/ 1170518 h 1170518"/>
              <a:gd name="connsiteX5" fmla="*/ 509588 w 2506654"/>
              <a:gd name="connsiteY5" fmla="*/ 1157363 h 1170518"/>
              <a:gd name="connsiteX6" fmla="*/ 0 w 2506654"/>
              <a:gd name="connsiteY6" fmla="*/ 0 h 1170518"/>
              <a:gd name="connsiteX0" fmla="*/ 0 w 2506654"/>
              <a:gd name="connsiteY0" fmla="*/ 0 h 1170518"/>
              <a:gd name="connsiteX1" fmla="*/ 114587 w 2506654"/>
              <a:gd name="connsiteY1" fmla="*/ 35150 h 1170518"/>
              <a:gd name="connsiteX2" fmla="*/ 677550 w 2506654"/>
              <a:gd name="connsiteY2" fmla="*/ 900766 h 1170518"/>
              <a:gd name="connsiteX3" fmla="*/ 2484010 w 2506654"/>
              <a:gd name="connsiteY3" fmla="*/ 1095053 h 1170518"/>
              <a:gd name="connsiteX4" fmla="*/ 2506654 w 2506654"/>
              <a:gd name="connsiteY4" fmla="*/ 1170518 h 1170518"/>
              <a:gd name="connsiteX5" fmla="*/ 509588 w 2506654"/>
              <a:gd name="connsiteY5" fmla="*/ 1157363 h 1170518"/>
              <a:gd name="connsiteX6" fmla="*/ 0 w 2506654"/>
              <a:gd name="connsiteY6" fmla="*/ 0 h 1170518"/>
              <a:gd name="connsiteX0" fmla="*/ 0 w 2506654"/>
              <a:gd name="connsiteY0" fmla="*/ 0 h 1170518"/>
              <a:gd name="connsiteX1" fmla="*/ 32348 w 2506654"/>
              <a:gd name="connsiteY1" fmla="*/ 12906 h 1170518"/>
              <a:gd name="connsiteX2" fmla="*/ 677550 w 2506654"/>
              <a:gd name="connsiteY2" fmla="*/ 900766 h 1170518"/>
              <a:gd name="connsiteX3" fmla="*/ 2484010 w 2506654"/>
              <a:gd name="connsiteY3" fmla="*/ 1095053 h 1170518"/>
              <a:gd name="connsiteX4" fmla="*/ 2506654 w 2506654"/>
              <a:gd name="connsiteY4" fmla="*/ 1170518 h 1170518"/>
              <a:gd name="connsiteX5" fmla="*/ 509588 w 2506654"/>
              <a:gd name="connsiteY5" fmla="*/ 1157363 h 1170518"/>
              <a:gd name="connsiteX6" fmla="*/ 0 w 2506654"/>
              <a:gd name="connsiteY6" fmla="*/ 0 h 1170518"/>
              <a:gd name="connsiteX0" fmla="*/ 0 w 2506654"/>
              <a:gd name="connsiteY0" fmla="*/ 0 h 1170518"/>
              <a:gd name="connsiteX1" fmla="*/ 32348 w 2506654"/>
              <a:gd name="connsiteY1" fmla="*/ 12906 h 1170518"/>
              <a:gd name="connsiteX2" fmla="*/ 677550 w 2506654"/>
              <a:gd name="connsiteY2" fmla="*/ 900766 h 1170518"/>
              <a:gd name="connsiteX3" fmla="*/ 2500818 w 2506654"/>
              <a:gd name="connsiteY3" fmla="*/ 1152552 h 1170518"/>
              <a:gd name="connsiteX4" fmla="*/ 2506654 w 2506654"/>
              <a:gd name="connsiteY4" fmla="*/ 1170518 h 1170518"/>
              <a:gd name="connsiteX5" fmla="*/ 509588 w 2506654"/>
              <a:gd name="connsiteY5" fmla="*/ 1157363 h 1170518"/>
              <a:gd name="connsiteX6" fmla="*/ 0 w 2506654"/>
              <a:gd name="connsiteY6" fmla="*/ 0 h 1170518"/>
              <a:gd name="connsiteX0" fmla="*/ 0 w 2506654"/>
              <a:gd name="connsiteY0" fmla="*/ 0 h 1170518"/>
              <a:gd name="connsiteX1" fmla="*/ 32348 w 2506654"/>
              <a:gd name="connsiteY1" fmla="*/ 12906 h 1170518"/>
              <a:gd name="connsiteX2" fmla="*/ 677550 w 2506654"/>
              <a:gd name="connsiteY2" fmla="*/ 900766 h 1170518"/>
              <a:gd name="connsiteX3" fmla="*/ 2500818 w 2506654"/>
              <a:gd name="connsiteY3" fmla="*/ 1152552 h 1170518"/>
              <a:gd name="connsiteX4" fmla="*/ 2506654 w 2506654"/>
              <a:gd name="connsiteY4" fmla="*/ 1170518 h 1170518"/>
              <a:gd name="connsiteX5" fmla="*/ 509588 w 2506654"/>
              <a:gd name="connsiteY5" fmla="*/ 1157363 h 1170518"/>
              <a:gd name="connsiteX6" fmla="*/ 0 w 2506654"/>
              <a:gd name="connsiteY6" fmla="*/ 0 h 1170518"/>
              <a:gd name="connsiteX0" fmla="*/ 0 w 2506654"/>
              <a:gd name="connsiteY0" fmla="*/ 0 h 1170518"/>
              <a:gd name="connsiteX1" fmla="*/ 32348 w 2506654"/>
              <a:gd name="connsiteY1" fmla="*/ 12906 h 1170518"/>
              <a:gd name="connsiteX2" fmla="*/ 677550 w 2506654"/>
              <a:gd name="connsiteY2" fmla="*/ 900766 h 1170518"/>
              <a:gd name="connsiteX3" fmla="*/ 2500818 w 2506654"/>
              <a:gd name="connsiteY3" fmla="*/ 1152552 h 1170518"/>
              <a:gd name="connsiteX4" fmla="*/ 2506654 w 2506654"/>
              <a:gd name="connsiteY4" fmla="*/ 1170518 h 1170518"/>
              <a:gd name="connsiteX5" fmla="*/ 509588 w 2506654"/>
              <a:gd name="connsiteY5" fmla="*/ 1157363 h 1170518"/>
              <a:gd name="connsiteX6" fmla="*/ 0 w 2506654"/>
              <a:gd name="connsiteY6" fmla="*/ 0 h 1170518"/>
              <a:gd name="connsiteX0" fmla="*/ 0 w 2506654"/>
              <a:gd name="connsiteY0" fmla="*/ 0 h 1170518"/>
              <a:gd name="connsiteX1" fmla="*/ 32348 w 2506654"/>
              <a:gd name="connsiteY1" fmla="*/ 12906 h 1170518"/>
              <a:gd name="connsiteX2" fmla="*/ 736600 w 2506654"/>
              <a:gd name="connsiteY2" fmla="*/ 910854 h 1170518"/>
              <a:gd name="connsiteX3" fmla="*/ 2500818 w 2506654"/>
              <a:gd name="connsiteY3" fmla="*/ 1152552 h 1170518"/>
              <a:gd name="connsiteX4" fmla="*/ 2506654 w 2506654"/>
              <a:gd name="connsiteY4" fmla="*/ 1170518 h 1170518"/>
              <a:gd name="connsiteX5" fmla="*/ 509588 w 2506654"/>
              <a:gd name="connsiteY5" fmla="*/ 1157363 h 1170518"/>
              <a:gd name="connsiteX6" fmla="*/ 0 w 2506654"/>
              <a:gd name="connsiteY6" fmla="*/ 0 h 1170518"/>
              <a:gd name="connsiteX0" fmla="*/ 0 w 2506654"/>
              <a:gd name="connsiteY0" fmla="*/ 0 h 1170518"/>
              <a:gd name="connsiteX1" fmla="*/ 32348 w 2506654"/>
              <a:gd name="connsiteY1" fmla="*/ 12906 h 1170518"/>
              <a:gd name="connsiteX2" fmla="*/ 736600 w 2506654"/>
              <a:gd name="connsiteY2" fmla="*/ 910854 h 1170518"/>
              <a:gd name="connsiteX3" fmla="*/ 2500818 w 2506654"/>
              <a:gd name="connsiteY3" fmla="*/ 1152552 h 1170518"/>
              <a:gd name="connsiteX4" fmla="*/ 2506654 w 2506654"/>
              <a:gd name="connsiteY4" fmla="*/ 1170518 h 1170518"/>
              <a:gd name="connsiteX5" fmla="*/ 509588 w 2506654"/>
              <a:gd name="connsiteY5" fmla="*/ 1157363 h 1170518"/>
              <a:gd name="connsiteX6" fmla="*/ 0 w 2506654"/>
              <a:gd name="connsiteY6" fmla="*/ 0 h 1170518"/>
              <a:gd name="connsiteX0" fmla="*/ 0 w 2506654"/>
              <a:gd name="connsiteY0" fmla="*/ 0 h 1170518"/>
              <a:gd name="connsiteX1" fmla="*/ 271473 w 2506654"/>
              <a:gd name="connsiteY1" fmla="*/ 259979 h 1170518"/>
              <a:gd name="connsiteX2" fmla="*/ 736600 w 2506654"/>
              <a:gd name="connsiteY2" fmla="*/ 910854 h 1170518"/>
              <a:gd name="connsiteX3" fmla="*/ 2500818 w 2506654"/>
              <a:gd name="connsiteY3" fmla="*/ 1152552 h 1170518"/>
              <a:gd name="connsiteX4" fmla="*/ 2506654 w 2506654"/>
              <a:gd name="connsiteY4" fmla="*/ 1170518 h 1170518"/>
              <a:gd name="connsiteX5" fmla="*/ 509588 w 2506654"/>
              <a:gd name="connsiteY5" fmla="*/ 1157363 h 1170518"/>
              <a:gd name="connsiteX6" fmla="*/ 0 w 2506654"/>
              <a:gd name="connsiteY6" fmla="*/ 0 h 1170518"/>
              <a:gd name="connsiteX0" fmla="*/ 0 w 2342959"/>
              <a:gd name="connsiteY0" fmla="*/ 4935 h 910539"/>
              <a:gd name="connsiteX1" fmla="*/ 107778 w 2342959"/>
              <a:gd name="connsiteY1" fmla="*/ 0 h 910539"/>
              <a:gd name="connsiteX2" fmla="*/ 572905 w 2342959"/>
              <a:gd name="connsiteY2" fmla="*/ 650875 h 910539"/>
              <a:gd name="connsiteX3" fmla="*/ 2337123 w 2342959"/>
              <a:gd name="connsiteY3" fmla="*/ 892573 h 910539"/>
              <a:gd name="connsiteX4" fmla="*/ 2342959 w 2342959"/>
              <a:gd name="connsiteY4" fmla="*/ 910539 h 910539"/>
              <a:gd name="connsiteX5" fmla="*/ 345893 w 2342959"/>
              <a:gd name="connsiteY5" fmla="*/ 897384 h 910539"/>
              <a:gd name="connsiteX6" fmla="*/ 0 w 2342959"/>
              <a:gd name="connsiteY6" fmla="*/ 4935 h 910539"/>
              <a:gd name="connsiteX0" fmla="*/ 0 w 2342959"/>
              <a:gd name="connsiteY0" fmla="*/ 4935 h 910539"/>
              <a:gd name="connsiteX1" fmla="*/ 107778 w 2342959"/>
              <a:gd name="connsiteY1" fmla="*/ 0 h 910539"/>
              <a:gd name="connsiteX2" fmla="*/ 572905 w 2342959"/>
              <a:gd name="connsiteY2" fmla="*/ 650875 h 910539"/>
              <a:gd name="connsiteX3" fmla="*/ 2337123 w 2342959"/>
              <a:gd name="connsiteY3" fmla="*/ 892573 h 910539"/>
              <a:gd name="connsiteX4" fmla="*/ 2342959 w 2342959"/>
              <a:gd name="connsiteY4" fmla="*/ 910539 h 910539"/>
              <a:gd name="connsiteX5" fmla="*/ 345893 w 2342959"/>
              <a:gd name="connsiteY5" fmla="*/ 897384 h 910539"/>
              <a:gd name="connsiteX6" fmla="*/ 0 w 2342959"/>
              <a:gd name="connsiteY6" fmla="*/ 4935 h 910539"/>
              <a:gd name="connsiteX0" fmla="*/ 0 w 2342959"/>
              <a:gd name="connsiteY0" fmla="*/ 4935 h 910539"/>
              <a:gd name="connsiteX1" fmla="*/ 107778 w 2342959"/>
              <a:gd name="connsiteY1" fmla="*/ 0 h 910539"/>
              <a:gd name="connsiteX2" fmla="*/ 572905 w 2342959"/>
              <a:gd name="connsiteY2" fmla="*/ 650875 h 910539"/>
              <a:gd name="connsiteX3" fmla="*/ 2337123 w 2342959"/>
              <a:gd name="connsiteY3" fmla="*/ 892573 h 910539"/>
              <a:gd name="connsiteX4" fmla="*/ 2342959 w 2342959"/>
              <a:gd name="connsiteY4" fmla="*/ 910539 h 910539"/>
              <a:gd name="connsiteX5" fmla="*/ 345893 w 2342959"/>
              <a:gd name="connsiteY5" fmla="*/ 897384 h 910539"/>
              <a:gd name="connsiteX6" fmla="*/ 0 w 2342959"/>
              <a:gd name="connsiteY6" fmla="*/ 4935 h 910539"/>
              <a:gd name="connsiteX0" fmla="*/ 0 w 2342959"/>
              <a:gd name="connsiteY0" fmla="*/ 4935 h 910539"/>
              <a:gd name="connsiteX1" fmla="*/ 107778 w 2342959"/>
              <a:gd name="connsiteY1" fmla="*/ 0 h 910539"/>
              <a:gd name="connsiteX2" fmla="*/ 572905 w 2342959"/>
              <a:gd name="connsiteY2" fmla="*/ 650875 h 910539"/>
              <a:gd name="connsiteX3" fmla="*/ 2337123 w 2342959"/>
              <a:gd name="connsiteY3" fmla="*/ 892573 h 910539"/>
              <a:gd name="connsiteX4" fmla="*/ 2342959 w 2342959"/>
              <a:gd name="connsiteY4" fmla="*/ 910539 h 910539"/>
              <a:gd name="connsiteX5" fmla="*/ 345893 w 2342959"/>
              <a:gd name="connsiteY5" fmla="*/ 897384 h 910539"/>
              <a:gd name="connsiteX6" fmla="*/ 0 w 2342959"/>
              <a:gd name="connsiteY6" fmla="*/ 4935 h 910539"/>
              <a:gd name="connsiteX0" fmla="*/ 0 w 2342959"/>
              <a:gd name="connsiteY0" fmla="*/ 4935 h 910539"/>
              <a:gd name="connsiteX1" fmla="*/ 107778 w 2342959"/>
              <a:gd name="connsiteY1" fmla="*/ 0 h 910539"/>
              <a:gd name="connsiteX2" fmla="*/ 572905 w 2342959"/>
              <a:gd name="connsiteY2" fmla="*/ 650875 h 910539"/>
              <a:gd name="connsiteX3" fmla="*/ 2337123 w 2342959"/>
              <a:gd name="connsiteY3" fmla="*/ 892573 h 910539"/>
              <a:gd name="connsiteX4" fmla="*/ 2342959 w 2342959"/>
              <a:gd name="connsiteY4" fmla="*/ 910539 h 910539"/>
              <a:gd name="connsiteX5" fmla="*/ 345893 w 2342959"/>
              <a:gd name="connsiteY5" fmla="*/ 897384 h 910539"/>
              <a:gd name="connsiteX6" fmla="*/ 0 w 2342959"/>
              <a:gd name="connsiteY6" fmla="*/ 4935 h 910539"/>
              <a:gd name="connsiteX0" fmla="*/ 0 w 2342959"/>
              <a:gd name="connsiteY0" fmla="*/ 0 h 905604"/>
              <a:gd name="connsiteX1" fmla="*/ 69302 w 2342959"/>
              <a:gd name="connsiteY1" fmla="*/ 18529 h 905604"/>
              <a:gd name="connsiteX2" fmla="*/ 572905 w 2342959"/>
              <a:gd name="connsiteY2" fmla="*/ 645940 h 905604"/>
              <a:gd name="connsiteX3" fmla="*/ 2337123 w 2342959"/>
              <a:gd name="connsiteY3" fmla="*/ 887638 h 905604"/>
              <a:gd name="connsiteX4" fmla="*/ 2342959 w 2342959"/>
              <a:gd name="connsiteY4" fmla="*/ 905604 h 905604"/>
              <a:gd name="connsiteX5" fmla="*/ 345893 w 2342959"/>
              <a:gd name="connsiteY5" fmla="*/ 892449 h 905604"/>
              <a:gd name="connsiteX6" fmla="*/ 0 w 2342959"/>
              <a:gd name="connsiteY6" fmla="*/ 0 h 905604"/>
              <a:gd name="connsiteX0" fmla="*/ 0 w 2342959"/>
              <a:gd name="connsiteY0" fmla="*/ 0 h 905604"/>
              <a:gd name="connsiteX1" fmla="*/ 69302 w 2342959"/>
              <a:gd name="connsiteY1" fmla="*/ 18529 h 905604"/>
              <a:gd name="connsiteX2" fmla="*/ 572905 w 2342959"/>
              <a:gd name="connsiteY2" fmla="*/ 645940 h 905604"/>
              <a:gd name="connsiteX3" fmla="*/ 2337123 w 2342959"/>
              <a:gd name="connsiteY3" fmla="*/ 887638 h 905604"/>
              <a:gd name="connsiteX4" fmla="*/ 2342959 w 2342959"/>
              <a:gd name="connsiteY4" fmla="*/ 905604 h 905604"/>
              <a:gd name="connsiteX5" fmla="*/ 345893 w 2342959"/>
              <a:gd name="connsiteY5" fmla="*/ 892449 h 905604"/>
              <a:gd name="connsiteX6" fmla="*/ 0 w 2342959"/>
              <a:gd name="connsiteY6" fmla="*/ 0 h 905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42959" h="905604">
                <a:moveTo>
                  <a:pt x="0" y="0"/>
                </a:moveTo>
                <a:lnTo>
                  <a:pt x="69302" y="18529"/>
                </a:lnTo>
                <a:cubicBezTo>
                  <a:pt x="281872" y="210002"/>
                  <a:pt x="405037" y="436803"/>
                  <a:pt x="572905" y="645940"/>
                </a:cubicBezTo>
                <a:cubicBezTo>
                  <a:pt x="1459053" y="620046"/>
                  <a:pt x="2244343" y="839475"/>
                  <a:pt x="2337123" y="887638"/>
                </a:cubicBezTo>
                <a:lnTo>
                  <a:pt x="2342959" y="905604"/>
                </a:lnTo>
                <a:cubicBezTo>
                  <a:pt x="1960197" y="847127"/>
                  <a:pt x="1736333" y="736312"/>
                  <a:pt x="345893" y="892449"/>
                </a:cubicBezTo>
                <a:cubicBezTo>
                  <a:pt x="288356" y="504682"/>
                  <a:pt x="161386" y="238755"/>
                  <a:pt x="0" y="0"/>
                </a:cubicBezTo>
                <a:close/>
              </a:path>
            </a:pathLst>
          </a:custGeom>
          <a:solidFill>
            <a:srgbClr val="FFC000"/>
          </a:solidFill>
          <a:ln w="9525" cap="flat" cmpd="sng" algn="ctr">
            <a:noFill/>
            <a:prstDash val="solid"/>
            <a:round/>
            <a:headEnd type="none" w="med" len="med"/>
            <a:tailEnd type="none" w="med" len="med"/>
          </a:ln>
          <a:effectLst>
            <a:outerShdw blurRad="76200" sx="102000" sy="102000" algn="ctr" rotWithShape="0">
              <a:prstClr val="black">
                <a:alpha val="19000"/>
              </a:prstClr>
            </a:outerShdw>
          </a:effectLst>
        </p:spPr>
        <p:txBody>
          <a:bodyPr vert="horz" wrap="square" lIns="82296" tIns="41148" rIns="82296" bIns="41148" numCol="1" rtlCol="0" anchor="t" anchorCtr="0" compatLnSpc="1">
            <a:prstTxWarp prst="textNoShape">
              <a:avLst/>
            </a:prstTxWarp>
          </a:bodyPr>
          <a:lstStyle/>
          <a:p>
            <a:endParaRPr lang="zh-CN" altLang="en-US" sz="1215">
              <a:latin typeface="Arial" pitchFamily="34" charset="0"/>
            </a:endParaRPr>
          </a:p>
        </p:txBody>
      </p:sp>
    </p:spTree>
    <p:extLst>
      <p:ext uri="{BB962C8B-B14F-4D97-AF65-F5344CB8AC3E}">
        <p14:creationId xmlns:p14="http://schemas.microsoft.com/office/powerpoint/2010/main" val="3097290949"/>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3"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1+#ppt_w/2"/>
                                          </p:val>
                                        </p:tav>
                                        <p:tav tm="100000">
                                          <p:val>
                                            <p:strVal val="#ppt_x"/>
                                          </p:val>
                                        </p:tav>
                                      </p:tavLst>
                                    </p:anim>
                                    <p:anim calcmode="lin" valueType="num">
                                      <p:cBhvr additive="base">
                                        <p:cTn id="8" dur="500" fill="hold"/>
                                        <p:tgtEl>
                                          <p:spTgt spid="6"/>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3"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fill="hold"/>
                                        <p:tgtEl>
                                          <p:spTgt spid="5"/>
                                        </p:tgtEl>
                                        <p:attrNameLst>
                                          <p:attrName>ppt_x</p:attrName>
                                        </p:attrNameLst>
                                      </p:cBhvr>
                                      <p:tavLst>
                                        <p:tav tm="0">
                                          <p:val>
                                            <p:strVal val="1+#ppt_w/2"/>
                                          </p:val>
                                        </p:tav>
                                        <p:tav tm="100000">
                                          <p:val>
                                            <p:strVal val="#ppt_x"/>
                                          </p:val>
                                        </p:tav>
                                      </p:tavLst>
                                    </p:anim>
                                    <p:anim calcmode="lin" valueType="num">
                                      <p:cBhvr additive="base">
                                        <p:cTn id="13" dur="500" fill="hold"/>
                                        <p:tgtEl>
                                          <p:spTgt spid="5"/>
                                        </p:tgtEl>
                                        <p:attrNameLst>
                                          <p:attrName>ppt_y</p:attrName>
                                        </p:attrNameLst>
                                      </p:cBhvr>
                                      <p:tavLst>
                                        <p:tav tm="0">
                                          <p:val>
                                            <p:strVal val="0-#ppt_h/2"/>
                                          </p:val>
                                        </p:tav>
                                        <p:tav tm="100000">
                                          <p:val>
                                            <p:strVal val="#ppt_y"/>
                                          </p:val>
                                        </p:tav>
                                      </p:tavLst>
                                    </p:anim>
                                  </p:childTnLst>
                                </p:cTn>
                              </p:par>
                            </p:childTnLst>
                          </p:cTn>
                        </p:par>
                        <p:par>
                          <p:cTn id="14" fill="hold">
                            <p:stCondLst>
                              <p:cond delay="1000"/>
                            </p:stCondLst>
                            <p:childTnLst>
                              <p:par>
                                <p:cTn id="15" presetID="2" presetClass="entr" presetSubtype="2"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additive="base">
                                        <p:cTn id="17" dur="500" fill="hold"/>
                                        <p:tgtEl>
                                          <p:spTgt spid="7"/>
                                        </p:tgtEl>
                                        <p:attrNameLst>
                                          <p:attrName>ppt_x</p:attrName>
                                        </p:attrNameLst>
                                      </p:cBhvr>
                                      <p:tavLst>
                                        <p:tav tm="0">
                                          <p:val>
                                            <p:strVal val="1+#ppt_w/2"/>
                                          </p:val>
                                        </p:tav>
                                        <p:tav tm="100000">
                                          <p:val>
                                            <p:strVal val="#ppt_x"/>
                                          </p:val>
                                        </p:tav>
                                      </p:tavLst>
                                    </p:anim>
                                    <p:anim calcmode="lin" valueType="num">
                                      <p:cBhvr additive="base">
                                        <p:cTn id="18" dur="500" fill="hold"/>
                                        <p:tgtEl>
                                          <p:spTgt spid="7"/>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3" presetClass="entr" presetSubtype="36" fill="hold" nodeType="afterEffect">
                                  <p:stCondLst>
                                    <p:cond delay="1000"/>
                                  </p:stCondLst>
                                  <p:childTnLst>
                                    <p:set>
                                      <p:cBhvr>
                                        <p:cTn id="21" dur="1" fill="hold">
                                          <p:stCondLst>
                                            <p:cond delay="0"/>
                                          </p:stCondLst>
                                        </p:cTn>
                                        <p:tgtEl>
                                          <p:spTgt spid="2051"/>
                                        </p:tgtEl>
                                        <p:attrNameLst>
                                          <p:attrName>style.visibility</p:attrName>
                                        </p:attrNameLst>
                                      </p:cBhvr>
                                      <p:to>
                                        <p:strVal val="visible"/>
                                      </p:to>
                                    </p:set>
                                    <p:anim calcmode="lin" valueType="num">
                                      <p:cBhvr>
                                        <p:cTn id="22" dur="500" fill="hold"/>
                                        <p:tgtEl>
                                          <p:spTgt spid="2051"/>
                                        </p:tgtEl>
                                        <p:attrNameLst>
                                          <p:attrName>ppt_w</p:attrName>
                                        </p:attrNameLst>
                                      </p:cBhvr>
                                      <p:tavLst>
                                        <p:tav tm="0">
                                          <p:val>
                                            <p:strVal val="(6*min(max(#ppt_w*#ppt_h,.3),1)-7.4)/-.7*#ppt_w"/>
                                          </p:val>
                                        </p:tav>
                                        <p:tav tm="100000">
                                          <p:val>
                                            <p:strVal val="#ppt_w"/>
                                          </p:val>
                                        </p:tav>
                                      </p:tavLst>
                                    </p:anim>
                                    <p:anim calcmode="lin" valueType="num">
                                      <p:cBhvr>
                                        <p:cTn id="23" dur="500" fill="hold"/>
                                        <p:tgtEl>
                                          <p:spTgt spid="2051"/>
                                        </p:tgtEl>
                                        <p:attrNameLst>
                                          <p:attrName>ppt_h</p:attrName>
                                        </p:attrNameLst>
                                      </p:cBhvr>
                                      <p:tavLst>
                                        <p:tav tm="0">
                                          <p:val>
                                            <p:strVal val="(6*min(max(#ppt_w*#ppt_h,.3),1)-7.4)/-.7*#ppt_h"/>
                                          </p:val>
                                        </p:tav>
                                        <p:tav tm="100000">
                                          <p:val>
                                            <p:strVal val="#ppt_h"/>
                                          </p:val>
                                        </p:tav>
                                      </p:tavLst>
                                    </p:anim>
                                    <p:anim calcmode="lin" valueType="num">
                                      <p:cBhvr>
                                        <p:cTn id="24" dur="500" fill="hold"/>
                                        <p:tgtEl>
                                          <p:spTgt spid="2051"/>
                                        </p:tgtEl>
                                        <p:attrNameLst>
                                          <p:attrName>ppt_x</p:attrName>
                                        </p:attrNameLst>
                                      </p:cBhvr>
                                      <p:tavLst>
                                        <p:tav tm="0">
                                          <p:val>
                                            <p:fltVal val="0.5"/>
                                          </p:val>
                                        </p:tav>
                                        <p:tav tm="100000">
                                          <p:val>
                                            <p:strVal val="#ppt_x"/>
                                          </p:val>
                                        </p:tav>
                                      </p:tavLst>
                                    </p:anim>
                                    <p:anim calcmode="lin" valueType="num">
                                      <p:cBhvr>
                                        <p:cTn id="25" dur="500" fill="hold"/>
                                        <p:tgtEl>
                                          <p:spTgt spid="2051"/>
                                        </p:tgtEl>
                                        <p:attrNameLst>
                                          <p:attrName>ppt_y</p:attrName>
                                        </p:attrNameLst>
                                      </p:cBhvr>
                                      <p:tavLst>
                                        <p:tav tm="0">
                                          <p:val>
                                            <p:strVal val="1+(6*min(max(#ppt_w*#ppt_h,.3),1)-7.4)/-.7*#ppt_h/2"/>
                                          </p:val>
                                        </p:tav>
                                        <p:tav tm="100000">
                                          <p:val>
                                            <p:strVal val="#ppt_y"/>
                                          </p:val>
                                        </p:tav>
                                      </p:tavLst>
                                    </p:anim>
                                  </p:childTnLst>
                                </p:cTn>
                              </p:par>
                            </p:childTnLst>
                          </p:cTn>
                        </p:par>
                        <p:par>
                          <p:cTn id="26" fill="hold">
                            <p:stCondLst>
                              <p:cond delay="3000"/>
                            </p:stCondLst>
                            <p:childTnLst>
                              <p:par>
                                <p:cTn id="27" presetID="2" presetClass="entr" presetSubtype="3" fill="hold" grpId="0" nodeType="afterEffect">
                                  <p:stCondLst>
                                    <p:cond delay="2250"/>
                                  </p:stCondLst>
                                  <p:childTnLst>
                                    <p:set>
                                      <p:cBhvr>
                                        <p:cTn id="28" dur="1" fill="hold">
                                          <p:stCondLst>
                                            <p:cond delay="0"/>
                                          </p:stCondLst>
                                        </p:cTn>
                                        <p:tgtEl>
                                          <p:spTgt spid="10"/>
                                        </p:tgtEl>
                                        <p:attrNameLst>
                                          <p:attrName>style.visibility</p:attrName>
                                        </p:attrNameLst>
                                      </p:cBhvr>
                                      <p:to>
                                        <p:strVal val="visible"/>
                                      </p:to>
                                    </p:set>
                                    <p:anim calcmode="lin" valueType="num">
                                      <p:cBhvr additive="base">
                                        <p:cTn id="29" dur="500" fill="hold"/>
                                        <p:tgtEl>
                                          <p:spTgt spid="10"/>
                                        </p:tgtEl>
                                        <p:attrNameLst>
                                          <p:attrName>ppt_x</p:attrName>
                                        </p:attrNameLst>
                                      </p:cBhvr>
                                      <p:tavLst>
                                        <p:tav tm="0">
                                          <p:val>
                                            <p:strVal val="1+#ppt_w/2"/>
                                          </p:val>
                                        </p:tav>
                                        <p:tav tm="100000">
                                          <p:val>
                                            <p:strVal val="#ppt_x"/>
                                          </p:val>
                                        </p:tav>
                                      </p:tavLst>
                                    </p:anim>
                                    <p:anim calcmode="lin" valueType="num">
                                      <p:cBhvr additive="base">
                                        <p:cTn id="30" dur="500" fill="hold"/>
                                        <p:tgtEl>
                                          <p:spTgt spid="10"/>
                                        </p:tgtEl>
                                        <p:attrNameLst>
                                          <p:attrName>ppt_y</p:attrName>
                                        </p:attrNameLst>
                                      </p:cBhvr>
                                      <p:tavLst>
                                        <p:tav tm="0">
                                          <p:val>
                                            <p:strVal val="0-#ppt_h/2"/>
                                          </p:val>
                                        </p:tav>
                                        <p:tav tm="100000">
                                          <p:val>
                                            <p:strVal val="#ppt_y"/>
                                          </p:val>
                                        </p:tav>
                                      </p:tavLst>
                                    </p:anim>
                                  </p:childTnLst>
                                </p:cTn>
                              </p:par>
                            </p:childTnLst>
                          </p:cTn>
                        </p:par>
                        <p:par>
                          <p:cTn id="31" fill="hold">
                            <p:stCondLst>
                              <p:cond delay="5750"/>
                            </p:stCondLst>
                            <p:childTnLst>
                              <p:par>
                                <p:cTn id="32" presetID="23" presetClass="entr" presetSubtype="36" fill="hold" grpId="0" nodeType="afterEffect">
                                  <p:stCondLst>
                                    <p:cond delay="0"/>
                                  </p:stCondLst>
                                  <p:childTnLst>
                                    <p:set>
                                      <p:cBhvr>
                                        <p:cTn id="33" dur="1" fill="hold">
                                          <p:stCondLst>
                                            <p:cond delay="0"/>
                                          </p:stCondLst>
                                        </p:cTn>
                                        <p:tgtEl>
                                          <p:spTgt spid="11"/>
                                        </p:tgtEl>
                                        <p:attrNameLst>
                                          <p:attrName>style.visibility</p:attrName>
                                        </p:attrNameLst>
                                      </p:cBhvr>
                                      <p:to>
                                        <p:strVal val="visible"/>
                                      </p:to>
                                    </p:set>
                                    <p:anim calcmode="lin" valueType="num">
                                      <p:cBhvr>
                                        <p:cTn id="34" dur="500" fill="hold"/>
                                        <p:tgtEl>
                                          <p:spTgt spid="11"/>
                                        </p:tgtEl>
                                        <p:attrNameLst>
                                          <p:attrName>ppt_w</p:attrName>
                                        </p:attrNameLst>
                                      </p:cBhvr>
                                      <p:tavLst>
                                        <p:tav tm="0">
                                          <p:val>
                                            <p:strVal val="(6*min(max(#ppt_w*#ppt_h,.3),1)-7.4)/-.7*#ppt_w"/>
                                          </p:val>
                                        </p:tav>
                                        <p:tav tm="100000">
                                          <p:val>
                                            <p:strVal val="#ppt_w"/>
                                          </p:val>
                                        </p:tav>
                                      </p:tavLst>
                                    </p:anim>
                                    <p:anim calcmode="lin" valueType="num">
                                      <p:cBhvr>
                                        <p:cTn id="35" dur="500" fill="hold"/>
                                        <p:tgtEl>
                                          <p:spTgt spid="11"/>
                                        </p:tgtEl>
                                        <p:attrNameLst>
                                          <p:attrName>ppt_h</p:attrName>
                                        </p:attrNameLst>
                                      </p:cBhvr>
                                      <p:tavLst>
                                        <p:tav tm="0">
                                          <p:val>
                                            <p:strVal val="(6*min(max(#ppt_w*#ppt_h,.3),1)-7.4)/-.7*#ppt_h"/>
                                          </p:val>
                                        </p:tav>
                                        <p:tav tm="100000">
                                          <p:val>
                                            <p:strVal val="#ppt_h"/>
                                          </p:val>
                                        </p:tav>
                                      </p:tavLst>
                                    </p:anim>
                                    <p:anim calcmode="lin" valueType="num">
                                      <p:cBhvr>
                                        <p:cTn id="36" dur="500" fill="hold"/>
                                        <p:tgtEl>
                                          <p:spTgt spid="11"/>
                                        </p:tgtEl>
                                        <p:attrNameLst>
                                          <p:attrName>ppt_x</p:attrName>
                                        </p:attrNameLst>
                                      </p:cBhvr>
                                      <p:tavLst>
                                        <p:tav tm="0">
                                          <p:val>
                                            <p:fltVal val="0.5"/>
                                          </p:val>
                                        </p:tav>
                                        <p:tav tm="100000">
                                          <p:val>
                                            <p:strVal val="#ppt_x"/>
                                          </p:val>
                                        </p:tav>
                                      </p:tavLst>
                                    </p:anim>
                                    <p:anim calcmode="lin" valueType="num">
                                      <p:cBhvr>
                                        <p:cTn id="37" dur="500" fill="hold"/>
                                        <p:tgtEl>
                                          <p:spTgt spid="11"/>
                                        </p:tgtEl>
                                        <p:attrNameLst>
                                          <p:attrName>ppt_y</p:attrName>
                                        </p:attrNameLst>
                                      </p:cBhvr>
                                      <p:tavLst>
                                        <p:tav tm="0">
                                          <p:val>
                                            <p:strVal val="1+(6*min(max(#ppt_w*#ppt_h,.3),1)-7.4)/-.7*#ppt_h/2"/>
                                          </p:val>
                                        </p:tav>
                                        <p:tav tm="100000">
                                          <p:val>
                                            <p:strVal val="#ppt_y"/>
                                          </p:val>
                                        </p:tav>
                                      </p:tavLst>
                                    </p:anim>
                                  </p:childTnLst>
                                </p:cTn>
                              </p:par>
                            </p:childTnLst>
                          </p:cTn>
                        </p:par>
                        <p:par>
                          <p:cTn id="38" fill="hold">
                            <p:stCondLst>
                              <p:cond delay="6250"/>
                            </p:stCondLst>
                            <p:childTnLst>
                              <p:par>
                                <p:cTn id="39" presetID="23" presetClass="entr" presetSubtype="36" fill="hold" grpId="0" nodeType="afterEffect">
                                  <p:stCondLst>
                                    <p:cond delay="0"/>
                                  </p:stCondLst>
                                  <p:childTnLst>
                                    <p:set>
                                      <p:cBhvr>
                                        <p:cTn id="40" dur="1" fill="hold">
                                          <p:stCondLst>
                                            <p:cond delay="0"/>
                                          </p:stCondLst>
                                        </p:cTn>
                                        <p:tgtEl>
                                          <p:spTgt spid="2"/>
                                        </p:tgtEl>
                                        <p:attrNameLst>
                                          <p:attrName>style.visibility</p:attrName>
                                        </p:attrNameLst>
                                      </p:cBhvr>
                                      <p:to>
                                        <p:strVal val="visible"/>
                                      </p:to>
                                    </p:set>
                                    <p:anim calcmode="lin" valueType="num">
                                      <p:cBhvr>
                                        <p:cTn id="41" dur="500" fill="hold"/>
                                        <p:tgtEl>
                                          <p:spTgt spid="2"/>
                                        </p:tgtEl>
                                        <p:attrNameLst>
                                          <p:attrName>ppt_w</p:attrName>
                                        </p:attrNameLst>
                                      </p:cBhvr>
                                      <p:tavLst>
                                        <p:tav tm="0">
                                          <p:val>
                                            <p:strVal val="(6*min(max(#ppt_w*#ppt_h,.3),1)-7.4)/-.7*#ppt_w"/>
                                          </p:val>
                                        </p:tav>
                                        <p:tav tm="100000">
                                          <p:val>
                                            <p:strVal val="#ppt_w"/>
                                          </p:val>
                                        </p:tav>
                                      </p:tavLst>
                                    </p:anim>
                                    <p:anim calcmode="lin" valueType="num">
                                      <p:cBhvr>
                                        <p:cTn id="42" dur="500" fill="hold"/>
                                        <p:tgtEl>
                                          <p:spTgt spid="2"/>
                                        </p:tgtEl>
                                        <p:attrNameLst>
                                          <p:attrName>ppt_h</p:attrName>
                                        </p:attrNameLst>
                                      </p:cBhvr>
                                      <p:tavLst>
                                        <p:tav tm="0">
                                          <p:val>
                                            <p:strVal val="(6*min(max(#ppt_w*#ppt_h,.3),1)-7.4)/-.7*#ppt_h"/>
                                          </p:val>
                                        </p:tav>
                                        <p:tav tm="100000">
                                          <p:val>
                                            <p:strVal val="#ppt_h"/>
                                          </p:val>
                                        </p:tav>
                                      </p:tavLst>
                                    </p:anim>
                                    <p:anim calcmode="lin" valueType="num">
                                      <p:cBhvr>
                                        <p:cTn id="43" dur="500" fill="hold"/>
                                        <p:tgtEl>
                                          <p:spTgt spid="2"/>
                                        </p:tgtEl>
                                        <p:attrNameLst>
                                          <p:attrName>ppt_x</p:attrName>
                                        </p:attrNameLst>
                                      </p:cBhvr>
                                      <p:tavLst>
                                        <p:tav tm="0">
                                          <p:val>
                                            <p:fltVal val="0.5"/>
                                          </p:val>
                                        </p:tav>
                                        <p:tav tm="100000">
                                          <p:val>
                                            <p:strVal val="#ppt_x"/>
                                          </p:val>
                                        </p:tav>
                                      </p:tavLst>
                                    </p:anim>
                                    <p:anim calcmode="lin" valueType="num">
                                      <p:cBhvr>
                                        <p:cTn id="44" dur="500" fill="hold"/>
                                        <p:tgtEl>
                                          <p:spTgt spid="2"/>
                                        </p:tgtEl>
                                        <p:attrNameLst>
                                          <p:attrName>ppt_y</p:attrName>
                                        </p:attrNameLst>
                                      </p:cBhvr>
                                      <p:tavLst>
                                        <p:tav tm="0">
                                          <p:val>
                                            <p:strVal val="1+(6*min(max(#ppt_w*#ppt_h,.3),1)-7.4)/-.7*#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P spid="7" grpId="0"/>
      <p:bldP spid="10" grpId="0" animBg="1"/>
      <p:bldP spid="11" grpId="0"/>
      <p:bldP spid="2"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916125" y="1096217"/>
            <a:ext cx="6021803" cy="430374"/>
          </a:xfrm>
          <a:prstGeom prst="rect">
            <a:avLst/>
          </a:prstGeom>
          <a:noFill/>
        </p:spPr>
        <p:txBody>
          <a:bodyPr wrap="square" rtlCol="0">
            <a:spAutoFit/>
          </a:bodyPr>
          <a:lstStyle/>
          <a:p>
            <a:pPr algn="just">
              <a:lnSpc>
                <a:spcPct val="120000"/>
              </a:lnSpc>
            </a:pPr>
            <a:r>
              <a:rPr lang="zh-CN" altLang="en-US" sz="2000" b="1" dirty="0" smtClean="0">
                <a:solidFill>
                  <a:srgbClr val="C00000"/>
                </a:solidFill>
                <a:latin typeface="微软雅黑" pitchFamily="34" charset="-122"/>
                <a:ea typeface="微软雅黑" pitchFamily="34" charset="-122"/>
              </a:rPr>
              <a:t>邓小平</a:t>
            </a:r>
            <a:r>
              <a:rPr lang="zh-CN" altLang="en-US" sz="2000" b="1" dirty="0">
                <a:solidFill>
                  <a:srgbClr val="C00000"/>
                </a:solidFill>
                <a:latin typeface="微软雅黑" pitchFamily="34" charset="-122"/>
                <a:ea typeface="微软雅黑" pitchFamily="34" charset="-122"/>
              </a:rPr>
              <a:t>把这种思想设计为三步走的现代化发展</a:t>
            </a:r>
            <a:r>
              <a:rPr lang="zh-CN" altLang="en-US" sz="2000" b="1" dirty="0" smtClean="0">
                <a:solidFill>
                  <a:srgbClr val="C00000"/>
                </a:solidFill>
                <a:latin typeface="微软雅黑" pitchFamily="34" charset="-122"/>
                <a:ea typeface="微软雅黑" pitchFamily="34" charset="-122"/>
              </a:rPr>
              <a:t>战略</a:t>
            </a:r>
            <a:endParaRPr lang="zh-CN" altLang="en-US" sz="2000" b="1" dirty="0">
              <a:solidFill>
                <a:srgbClr val="C00000"/>
              </a:solidFill>
              <a:latin typeface="微软雅黑" pitchFamily="34" charset="-122"/>
              <a:ea typeface="微软雅黑" pitchFamily="34" charset="-122"/>
            </a:endParaRPr>
          </a:p>
        </p:txBody>
      </p:sp>
      <p:sp>
        <p:nvSpPr>
          <p:cNvPr id="3" name="TextBox 4"/>
          <p:cNvSpPr txBox="1"/>
          <p:nvPr/>
        </p:nvSpPr>
        <p:spPr>
          <a:xfrm>
            <a:off x="1349693" y="1685972"/>
            <a:ext cx="6480801" cy="2751522"/>
          </a:xfrm>
          <a:prstGeom prst="rect">
            <a:avLst/>
          </a:prstGeom>
          <a:noFill/>
        </p:spPr>
        <p:txBody>
          <a:bodyPr wrap="square" rtlCol="0">
            <a:spAutoFit/>
          </a:bodyPr>
          <a:lstStyle/>
          <a:p>
            <a:pPr algn="just">
              <a:lnSpc>
                <a:spcPct val="120000"/>
              </a:lnSpc>
            </a:pPr>
            <a:r>
              <a:rPr lang="en-US" altLang="zh-CN" sz="1600" dirty="0" smtClean="0">
                <a:solidFill>
                  <a:srgbClr val="C00000"/>
                </a:solidFill>
                <a:latin typeface="微软雅黑" pitchFamily="34" charset="-122"/>
                <a:ea typeface="微软雅黑" pitchFamily="34" charset="-122"/>
              </a:rPr>
              <a:t>1985</a:t>
            </a:r>
            <a:r>
              <a:rPr lang="zh-CN" altLang="en-US" sz="1600" dirty="0">
                <a:solidFill>
                  <a:srgbClr val="C00000"/>
                </a:solidFill>
                <a:latin typeface="微软雅黑" pitchFamily="34" charset="-122"/>
                <a:ea typeface="微软雅黑" pitchFamily="34" charset="-122"/>
              </a:rPr>
              <a:t>年，他说：“现在人们说中国发生了明显的变化。我对一些外宾说，这只是小变化。翻两番，达到小康水平，可以说是中变化。到下世纪中叶，能够接近世界发达国家的水平，那才是大变化。到那时，社会主义中国的分量和作用就不同了，我们就可以对人类有较大的贡献。”</a:t>
            </a:r>
            <a:r>
              <a:rPr lang="en-US" altLang="zh-CN" sz="1600" dirty="0">
                <a:solidFill>
                  <a:srgbClr val="C00000"/>
                </a:solidFill>
                <a:latin typeface="微软雅黑" pitchFamily="34" charset="-122"/>
                <a:ea typeface="微软雅黑" pitchFamily="34" charset="-122"/>
              </a:rPr>
              <a:t>1987</a:t>
            </a:r>
            <a:r>
              <a:rPr lang="zh-CN" altLang="en-US" sz="1600" dirty="0">
                <a:solidFill>
                  <a:srgbClr val="C00000"/>
                </a:solidFill>
                <a:latin typeface="微软雅黑" pitchFamily="34" charset="-122"/>
                <a:ea typeface="微软雅黑" pitchFamily="34" charset="-122"/>
              </a:rPr>
              <a:t>年，邓小平又强调，</a:t>
            </a:r>
            <a:r>
              <a:rPr lang="zh-CN" altLang="en-US" b="1" dirty="0">
                <a:solidFill>
                  <a:srgbClr val="C00000"/>
                </a:solidFill>
                <a:latin typeface="微软雅黑" pitchFamily="34" charset="-122"/>
                <a:ea typeface="微软雅黑" pitchFamily="34" charset="-122"/>
              </a:rPr>
              <a:t>到</a:t>
            </a:r>
            <a:r>
              <a:rPr lang="en-US" altLang="zh-CN" b="1" dirty="0">
                <a:solidFill>
                  <a:srgbClr val="C00000"/>
                </a:solidFill>
                <a:latin typeface="微软雅黑" pitchFamily="34" charset="-122"/>
                <a:ea typeface="微软雅黑" pitchFamily="34" charset="-122"/>
              </a:rPr>
              <a:t>21</a:t>
            </a:r>
            <a:r>
              <a:rPr lang="zh-CN" altLang="en-US" b="1" dirty="0">
                <a:solidFill>
                  <a:srgbClr val="C00000"/>
                </a:solidFill>
                <a:latin typeface="微软雅黑" pitchFamily="34" charset="-122"/>
                <a:ea typeface="微软雅黑" pitchFamily="34" charset="-122"/>
              </a:rPr>
              <a:t>世纪中叶达到中等发达国家的水平，为人类做更多的事情</a:t>
            </a:r>
            <a:r>
              <a:rPr lang="zh-CN" altLang="en-US" sz="1600" dirty="0">
                <a:solidFill>
                  <a:srgbClr val="C00000"/>
                </a:solidFill>
                <a:latin typeface="微软雅黑" pitchFamily="34" charset="-122"/>
                <a:ea typeface="微软雅黑" pitchFamily="34" charset="-122"/>
              </a:rPr>
              <a:t>，</a:t>
            </a:r>
            <a:r>
              <a:rPr lang="zh-CN" altLang="en-US" b="1" dirty="0">
                <a:solidFill>
                  <a:srgbClr val="C00000"/>
                </a:solidFill>
                <a:latin typeface="微软雅黑" pitchFamily="34" charset="-122"/>
                <a:ea typeface="微软雅黑" pitchFamily="34" charset="-122"/>
              </a:rPr>
              <a:t>“我们就是有这么一个雄心壮志”</a:t>
            </a:r>
            <a:r>
              <a:rPr lang="zh-CN" altLang="en-US" sz="1600" dirty="0">
                <a:solidFill>
                  <a:srgbClr val="C00000"/>
                </a:solidFill>
                <a:latin typeface="微软雅黑" pitchFamily="34" charset="-122"/>
                <a:ea typeface="微软雅黑" pitchFamily="34" charset="-122"/>
              </a:rPr>
              <a:t>。邓小平把中华民族为人类做贡献的价值理想与中国现代化建设的发展战略紧密联系在一起，融入建设中国特色社会主义的共同理想。正是这种理想追求激励中国人民逐步走向一个负责任的大国强国</a:t>
            </a:r>
            <a:r>
              <a:rPr lang="zh-CN" altLang="en-US" sz="1600" dirty="0" smtClean="0">
                <a:solidFill>
                  <a:srgbClr val="C00000"/>
                </a:solidFill>
                <a:latin typeface="微软雅黑" pitchFamily="34" charset="-122"/>
                <a:ea typeface="微软雅黑" pitchFamily="34" charset="-122"/>
              </a:rPr>
              <a:t>。</a:t>
            </a:r>
            <a:endParaRPr lang="zh-CN" altLang="en-US" sz="1600" dirty="0">
              <a:solidFill>
                <a:srgbClr val="C00000"/>
              </a:solidFill>
              <a:latin typeface="微软雅黑" pitchFamily="34" charset="-122"/>
              <a:ea typeface="微软雅黑" pitchFamily="34" charset="-122"/>
            </a:endParaRPr>
          </a:p>
        </p:txBody>
      </p:sp>
    </p:spTree>
    <p:extLst>
      <p:ext uri="{BB962C8B-B14F-4D97-AF65-F5344CB8AC3E}">
        <p14:creationId xmlns:p14="http://schemas.microsoft.com/office/powerpoint/2010/main" val="670945429"/>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250" fill="hold"/>
                                        <p:tgtEl>
                                          <p:spTgt spid="2"/>
                                        </p:tgtEl>
                                        <p:attrNameLst>
                                          <p:attrName>ppt_x</p:attrName>
                                        </p:attrNameLst>
                                      </p:cBhvr>
                                      <p:tavLst>
                                        <p:tav tm="0">
                                          <p:val>
                                            <p:strVal val="1+#ppt_w/2"/>
                                          </p:val>
                                        </p:tav>
                                        <p:tav tm="100000">
                                          <p:val>
                                            <p:strVal val="#ppt_x"/>
                                          </p:val>
                                        </p:tav>
                                      </p:tavLst>
                                    </p:anim>
                                    <p:anim calcmode="lin" valueType="num">
                                      <p:cBhvr additive="base">
                                        <p:cTn id="8" dur="25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250"/>
                            </p:stCondLst>
                            <p:childTnLst>
                              <p:par>
                                <p:cTn id="10" presetID="18" presetClass="entr" presetSubtype="3" fill="hold" grpId="0" nodeType="after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strips(upRight)">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28"/>
          <p:cNvSpPr>
            <a:spLocks noChangeArrowheads="1"/>
          </p:cNvSpPr>
          <p:nvPr/>
        </p:nvSpPr>
        <p:spPr bwMode="auto">
          <a:xfrm>
            <a:off x="1228695" y="2466600"/>
            <a:ext cx="7061399" cy="13665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zh-CN" altLang="en-US" b="1" dirty="0">
                <a:solidFill>
                  <a:srgbClr val="C00000"/>
                </a:solidFill>
                <a:latin typeface="微软雅黑" pitchFamily="34" charset="-122"/>
                <a:ea typeface="微软雅黑" pitchFamily="34" charset="-122"/>
              </a:rPr>
              <a:t>中国梦，不应仅理解为中国自身利益的实现和中国的强大崛起，而忽略了中华民族要对人类有所贡献、已经对人类做出了巨大贡献、正在为人类做着巨大贡献和未来将为人类做出更大贡献的深刻内涵。</a:t>
            </a:r>
            <a:r>
              <a:rPr lang="zh-CN" altLang="en-US" sz="1400" dirty="0">
                <a:solidFill>
                  <a:srgbClr val="C00000"/>
                </a:solidFill>
                <a:latin typeface="微软雅黑" pitchFamily="34" charset="-122"/>
                <a:ea typeface="微软雅黑" pitchFamily="34" charset="-122"/>
              </a:rPr>
              <a:t>基于这样的认识，才能进一步形成中华民族自尊自信、理性科学、务实进取、开放宽容的健康的国民心态，才能进一步形成令世界其他民族仰慕的成熟的大国心态，使每一个中华儿女享受到做中国人的荣耀和尊严。 </a:t>
            </a:r>
          </a:p>
        </p:txBody>
      </p:sp>
      <p:sp>
        <p:nvSpPr>
          <p:cNvPr id="9" name="Rectangle 28"/>
          <p:cNvSpPr>
            <a:spLocks noChangeArrowheads="1"/>
          </p:cNvSpPr>
          <p:nvPr/>
        </p:nvSpPr>
        <p:spPr bwMode="auto">
          <a:xfrm>
            <a:off x="1228695" y="1303080"/>
            <a:ext cx="6701150" cy="9787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zh-CN" altLang="en-US" sz="2400" dirty="0" smtClean="0">
                <a:solidFill>
                  <a:srgbClr val="C00000"/>
                </a:solidFill>
                <a:latin typeface="微软雅黑" pitchFamily="34" charset="-122"/>
                <a:ea typeface="微软雅黑" pitchFamily="34" charset="-122"/>
              </a:rPr>
              <a:t>习总书记提出</a:t>
            </a:r>
            <a:r>
              <a:rPr lang="zh-CN" altLang="en-US" sz="2400" dirty="0">
                <a:solidFill>
                  <a:srgbClr val="C00000"/>
                </a:solidFill>
                <a:latin typeface="微软雅黑" pitchFamily="34" charset="-122"/>
                <a:ea typeface="微软雅黑" pitchFamily="34" charset="-122"/>
              </a:rPr>
              <a:t>的中国梦接续了毛泽东、邓小平强调的中华民族要为人类做较大的贡献的思想。</a:t>
            </a:r>
          </a:p>
        </p:txBody>
      </p:sp>
    </p:spTree>
    <p:extLst>
      <p:ext uri="{BB962C8B-B14F-4D97-AF65-F5344CB8AC3E}">
        <p14:creationId xmlns:p14="http://schemas.microsoft.com/office/powerpoint/2010/main" val="519015724"/>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9"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strips(upLeft)">
                                      <p:cBhvr>
                                        <p:cTn id="7" dur="500"/>
                                        <p:tgtEl>
                                          <p:spTgt spid="9"/>
                                        </p:tgtEl>
                                      </p:cBhvr>
                                    </p:animEffect>
                                  </p:childTnLst>
                                </p:cTn>
                              </p:par>
                            </p:childTnLst>
                          </p:cTn>
                        </p:par>
                        <p:par>
                          <p:cTn id="8" fill="hold">
                            <p:stCondLst>
                              <p:cond delay="500"/>
                            </p:stCondLst>
                            <p:childTnLst>
                              <p:par>
                                <p:cTn id="9" presetID="18" presetClass="entr" presetSubtype="9"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strips(upLeft)">
                                      <p:cBhvr>
                                        <p:cTn id="11" dur="500"/>
                                        <p:tgtEl>
                                          <p:spTgt spid="8"/>
                                        </p:tgtEl>
                                      </p:cBhvr>
                                    </p:animEffect>
                                  </p:childTnLst>
                                </p:cTn>
                              </p:par>
                              <p:par>
                                <p:cTn id="12" presetID="2" presetClass="exit" presetSubtype="8" fill="hold" grpId="1" nodeType="withEffect">
                                  <p:stCondLst>
                                    <p:cond delay="0"/>
                                  </p:stCondLst>
                                  <p:childTnLst>
                                    <p:anim calcmode="lin" valueType="num">
                                      <p:cBhvr additive="base">
                                        <p:cTn id="13" dur="500"/>
                                        <p:tgtEl>
                                          <p:spTgt spid="9"/>
                                        </p:tgtEl>
                                        <p:attrNameLst>
                                          <p:attrName>ppt_x</p:attrName>
                                        </p:attrNameLst>
                                      </p:cBhvr>
                                      <p:tavLst>
                                        <p:tav tm="0">
                                          <p:val>
                                            <p:strVal val="ppt_x"/>
                                          </p:val>
                                        </p:tav>
                                        <p:tav tm="100000">
                                          <p:val>
                                            <p:strVal val="0-ppt_w/2"/>
                                          </p:val>
                                        </p:tav>
                                      </p:tavLst>
                                    </p:anim>
                                    <p:anim calcmode="lin" valueType="num">
                                      <p:cBhvr additive="base">
                                        <p:cTn id="14" dur="500"/>
                                        <p:tgtEl>
                                          <p:spTgt spid="9"/>
                                        </p:tgtEl>
                                        <p:attrNameLst>
                                          <p:attrName>ppt_y</p:attrName>
                                        </p:attrNameLst>
                                      </p:cBhvr>
                                      <p:tavLst>
                                        <p:tav tm="0">
                                          <p:val>
                                            <p:strVal val="ppt_y"/>
                                          </p:val>
                                        </p:tav>
                                        <p:tav tm="100000">
                                          <p:val>
                                            <p:strVal val="ppt_y"/>
                                          </p:val>
                                        </p:tav>
                                      </p:tavLst>
                                    </p:anim>
                                    <p:set>
                                      <p:cBhvr>
                                        <p:cTn id="15" dur="1" fill="hold">
                                          <p:stCondLst>
                                            <p:cond delay="499"/>
                                          </p:stCondLst>
                                        </p:cTn>
                                        <p:tgtEl>
                                          <p:spTgt spid="9"/>
                                        </p:tgtEl>
                                        <p:attrNameLst>
                                          <p:attrName>style.visibility</p:attrName>
                                        </p:attrNameLst>
                                      </p:cBhvr>
                                      <p:to>
                                        <p:strVal val="hidden"/>
                                      </p:to>
                                    </p:set>
                                  </p:childTnLst>
                                </p:cTn>
                              </p:par>
                              <p:par>
                                <p:cTn id="16" presetID="2" presetClass="exit" presetSubtype="2" fill="hold" grpId="1" nodeType="withEffect">
                                  <p:stCondLst>
                                    <p:cond delay="0"/>
                                  </p:stCondLst>
                                  <p:childTnLst>
                                    <p:anim calcmode="lin" valueType="num">
                                      <p:cBhvr additive="base">
                                        <p:cTn id="17" dur="500"/>
                                        <p:tgtEl>
                                          <p:spTgt spid="8"/>
                                        </p:tgtEl>
                                        <p:attrNameLst>
                                          <p:attrName>ppt_x</p:attrName>
                                        </p:attrNameLst>
                                      </p:cBhvr>
                                      <p:tavLst>
                                        <p:tav tm="0">
                                          <p:val>
                                            <p:strVal val="ppt_x"/>
                                          </p:val>
                                        </p:tav>
                                        <p:tav tm="100000">
                                          <p:val>
                                            <p:strVal val="1+ppt_w/2"/>
                                          </p:val>
                                        </p:tav>
                                      </p:tavLst>
                                    </p:anim>
                                    <p:anim calcmode="lin" valueType="num">
                                      <p:cBhvr additive="base">
                                        <p:cTn id="18" dur="500"/>
                                        <p:tgtEl>
                                          <p:spTgt spid="8"/>
                                        </p:tgtEl>
                                        <p:attrNameLst>
                                          <p:attrName>ppt_y</p:attrName>
                                        </p:attrNameLst>
                                      </p:cBhvr>
                                      <p:tavLst>
                                        <p:tav tm="0">
                                          <p:val>
                                            <p:strVal val="ppt_y"/>
                                          </p:val>
                                        </p:tav>
                                        <p:tav tm="100000">
                                          <p:val>
                                            <p:strVal val="ppt_y"/>
                                          </p:val>
                                        </p:tav>
                                      </p:tavLst>
                                    </p:anim>
                                    <p:set>
                                      <p:cBhvr>
                                        <p:cTn id="19"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P spid="9" grpId="0"/>
      <p:bldP spid="9" grpId="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4"/>
          <p:cNvSpPr txBox="1"/>
          <p:nvPr/>
        </p:nvSpPr>
        <p:spPr>
          <a:xfrm>
            <a:off x="3077029" y="1275647"/>
            <a:ext cx="5435636" cy="3342453"/>
          </a:xfrm>
          <a:prstGeom prst="rect">
            <a:avLst/>
          </a:prstGeom>
          <a:noFill/>
        </p:spPr>
        <p:txBody>
          <a:bodyPr wrap="square" rtlCol="0">
            <a:spAutoFit/>
          </a:bodyPr>
          <a:lstStyle/>
          <a:p>
            <a:pPr algn="just">
              <a:lnSpc>
                <a:spcPct val="120000"/>
              </a:lnSpc>
            </a:pPr>
            <a:r>
              <a:rPr lang="en-US" altLang="zh-CN" sz="1600" dirty="0" smtClean="0">
                <a:solidFill>
                  <a:schemeClr val="bg1">
                    <a:lumMod val="50000"/>
                  </a:schemeClr>
                </a:solidFill>
                <a:latin typeface="微软雅黑" pitchFamily="34" charset="-122"/>
                <a:ea typeface="微软雅黑" pitchFamily="34" charset="-122"/>
              </a:rPr>
              <a:t>1985</a:t>
            </a:r>
            <a:r>
              <a:rPr lang="zh-CN" altLang="en-US" sz="1600" dirty="0">
                <a:solidFill>
                  <a:schemeClr val="bg1">
                    <a:lumMod val="50000"/>
                  </a:schemeClr>
                </a:solidFill>
                <a:latin typeface="微软雅黑" pitchFamily="34" charset="-122"/>
                <a:ea typeface="微软雅黑" pitchFamily="34" charset="-122"/>
              </a:rPr>
              <a:t>年，他说：“现在人们说中国发生了明显的变化。我对一些外宾说，这只是小变化。翻两番，达到小康水平，可以说是中变化。到下世纪中叶，能够接近世界发达国家的水平，那才是大变化。到那时，社会主义中国的分量和作用就不同了，我们就可以对人类有较大的贡献。”</a:t>
            </a:r>
            <a:r>
              <a:rPr lang="en-US" altLang="zh-CN" sz="1600" dirty="0">
                <a:solidFill>
                  <a:schemeClr val="bg1">
                    <a:lumMod val="50000"/>
                  </a:schemeClr>
                </a:solidFill>
                <a:latin typeface="微软雅黑" pitchFamily="34" charset="-122"/>
                <a:ea typeface="微软雅黑" pitchFamily="34" charset="-122"/>
              </a:rPr>
              <a:t>1987</a:t>
            </a:r>
            <a:r>
              <a:rPr lang="zh-CN" altLang="en-US" sz="1600" dirty="0">
                <a:solidFill>
                  <a:schemeClr val="bg1">
                    <a:lumMod val="50000"/>
                  </a:schemeClr>
                </a:solidFill>
                <a:latin typeface="微软雅黑" pitchFamily="34" charset="-122"/>
                <a:ea typeface="微软雅黑" pitchFamily="34" charset="-122"/>
              </a:rPr>
              <a:t>年，邓小平又强调，</a:t>
            </a:r>
            <a:r>
              <a:rPr lang="zh-CN" altLang="en-US" b="1" dirty="0">
                <a:solidFill>
                  <a:schemeClr val="bg1">
                    <a:lumMod val="50000"/>
                  </a:schemeClr>
                </a:solidFill>
                <a:latin typeface="微软雅黑" pitchFamily="34" charset="-122"/>
                <a:ea typeface="微软雅黑" pitchFamily="34" charset="-122"/>
              </a:rPr>
              <a:t>到</a:t>
            </a:r>
            <a:r>
              <a:rPr lang="en-US" altLang="zh-CN" b="1" dirty="0">
                <a:solidFill>
                  <a:schemeClr val="bg1">
                    <a:lumMod val="50000"/>
                  </a:schemeClr>
                </a:solidFill>
                <a:latin typeface="微软雅黑" pitchFamily="34" charset="-122"/>
                <a:ea typeface="微软雅黑" pitchFamily="34" charset="-122"/>
              </a:rPr>
              <a:t>21</a:t>
            </a:r>
            <a:r>
              <a:rPr lang="zh-CN" altLang="en-US" b="1" dirty="0">
                <a:solidFill>
                  <a:schemeClr val="bg1">
                    <a:lumMod val="50000"/>
                  </a:schemeClr>
                </a:solidFill>
                <a:latin typeface="微软雅黑" pitchFamily="34" charset="-122"/>
                <a:ea typeface="微软雅黑" pitchFamily="34" charset="-122"/>
              </a:rPr>
              <a:t>世纪中叶达到中等发达国家的水平，为人类做更多的事情</a:t>
            </a:r>
            <a:r>
              <a:rPr lang="zh-CN" altLang="en-US" sz="1600" dirty="0">
                <a:solidFill>
                  <a:schemeClr val="bg1">
                    <a:lumMod val="50000"/>
                  </a:schemeClr>
                </a:solidFill>
                <a:latin typeface="微软雅黑" pitchFamily="34" charset="-122"/>
                <a:ea typeface="微软雅黑" pitchFamily="34" charset="-122"/>
              </a:rPr>
              <a:t>，</a:t>
            </a:r>
            <a:r>
              <a:rPr lang="zh-CN" altLang="en-US" b="1" dirty="0">
                <a:solidFill>
                  <a:schemeClr val="bg1">
                    <a:lumMod val="50000"/>
                  </a:schemeClr>
                </a:solidFill>
                <a:latin typeface="微软雅黑" pitchFamily="34" charset="-122"/>
                <a:ea typeface="微软雅黑" pitchFamily="34" charset="-122"/>
              </a:rPr>
              <a:t>“我们就是有这么一个雄心壮志”</a:t>
            </a:r>
            <a:r>
              <a:rPr lang="zh-CN" altLang="en-US" sz="1600" dirty="0">
                <a:solidFill>
                  <a:schemeClr val="bg1">
                    <a:lumMod val="50000"/>
                  </a:schemeClr>
                </a:solidFill>
                <a:latin typeface="微软雅黑" pitchFamily="34" charset="-122"/>
                <a:ea typeface="微软雅黑" pitchFamily="34" charset="-122"/>
              </a:rPr>
              <a:t>。邓小平把中华民族为人类做贡献的价值理想与中国现代化建设的发展战略紧密联系在一起，融入建设中国特色社会主义的共同理想。正是这种理想追求激励中国人民逐步走向一个负责任的大国强国</a:t>
            </a:r>
            <a:r>
              <a:rPr lang="zh-CN" altLang="en-US" sz="1600" dirty="0" smtClean="0">
                <a:solidFill>
                  <a:schemeClr val="bg1">
                    <a:lumMod val="50000"/>
                  </a:schemeClr>
                </a:solidFill>
                <a:latin typeface="微软雅黑" pitchFamily="34" charset="-122"/>
                <a:ea typeface="微软雅黑" pitchFamily="34" charset="-122"/>
              </a:rPr>
              <a:t>。</a:t>
            </a:r>
            <a:endParaRPr lang="zh-CN" altLang="en-US" sz="1600" dirty="0">
              <a:solidFill>
                <a:schemeClr val="bg1">
                  <a:lumMod val="50000"/>
                </a:schemeClr>
              </a:solidFill>
              <a:latin typeface="微软雅黑" pitchFamily="34" charset="-122"/>
              <a:ea typeface="微软雅黑" pitchFamily="34" charset="-122"/>
            </a:endParaRPr>
          </a:p>
        </p:txBody>
      </p:sp>
      <p:pic>
        <p:nvPicPr>
          <p:cNvPr id="3" name="图片 2"/>
          <p:cNvPicPr>
            <a:picLocks noChangeAspect="1"/>
          </p:cNvPicPr>
          <p:nvPr/>
        </p:nvPicPr>
        <p:blipFill>
          <a:blip r:embed="rId2"/>
          <a:stretch>
            <a:fillRect/>
          </a:stretch>
        </p:blipFill>
        <p:spPr>
          <a:xfrm>
            <a:off x="603250" y="1275647"/>
            <a:ext cx="2247900" cy="2886075"/>
          </a:xfrm>
          <a:prstGeom prst="rect">
            <a:avLst/>
          </a:prstGeom>
        </p:spPr>
      </p:pic>
    </p:spTree>
    <p:extLst>
      <p:ext uri="{BB962C8B-B14F-4D97-AF65-F5344CB8AC3E}">
        <p14:creationId xmlns:p14="http://schemas.microsoft.com/office/powerpoint/2010/main" val="2406095812"/>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3"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trips(upRight)">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8"/>
          <p:cNvSpPr>
            <a:spLocks noChangeArrowheads="1"/>
          </p:cNvSpPr>
          <p:nvPr/>
        </p:nvSpPr>
        <p:spPr bwMode="auto">
          <a:xfrm>
            <a:off x="1092115" y="841000"/>
            <a:ext cx="7061399" cy="13665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zh-CN" altLang="en-US" b="1" dirty="0">
                <a:solidFill>
                  <a:srgbClr val="C00000"/>
                </a:solidFill>
                <a:latin typeface="微软雅黑" pitchFamily="34" charset="-122"/>
                <a:ea typeface="微软雅黑" pitchFamily="34" charset="-122"/>
              </a:rPr>
              <a:t>中国梦，不应仅理解为中国自身利益的实现和中国的强大崛起，而忽略了中华民族要对人类有所贡献、已经对人类做出了巨大贡献、正在为人类做着巨大贡献和未来将为人类做出更大贡献的深刻内涵。</a:t>
            </a:r>
            <a:r>
              <a:rPr lang="zh-CN" altLang="en-US" sz="1400" dirty="0">
                <a:solidFill>
                  <a:schemeClr val="bg1">
                    <a:lumMod val="50000"/>
                  </a:schemeClr>
                </a:solidFill>
                <a:latin typeface="微软雅黑" pitchFamily="34" charset="-122"/>
                <a:ea typeface="微软雅黑" pitchFamily="34" charset="-122"/>
              </a:rPr>
              <a:t>基于这样的认识，才能进一步形成中华民族自尊自信、理性科学、务实进取、开放宽容的健康的国民心态，才能进一步形成令世界其他民族仰慕的成熟的大国心态，使每一个中华儿女享受到做中国人的荣耀和尊严。 </a:t>
            </a:r>
          </a:p>
        </p:txBody>
      </p:sp>
      <p:pic>
        <p:nvPicPr>
          <p:cNvPr id="3" name="图片 2"/>
          <p:cNvPicPr>
            <a:picLocks noChangeAspect="1"/>
          </p:cNvPicPr>
          <p:nvPr/>
        </p:nvPicPr>
        <p:blipFill rotWithShape="1">
          <a:blip r:embed="rId2">
            <a:extLst>
              <a:ext uri="{28A0092B-C50C-407E-A947-70E740481C1C}">
                <a14:useLocalDpi xmlns:a14="http://schemas.microsoft.com/office/drawing/2010/main" val="0"/>
              </a:ext>
            </a:extLst>
          </a:blip>
          <a:srcRect t="9723" b="25374"/>
          <a:stretch/>
        </p:blipFill>
        <p:spPr>
          <a:xfrm>
            <a:off x="1547557" y="2385988"/>
            <a:ext cx="6150514" cy="2245426"/>
          </a:xfrm>
          <a:prstGeom prst="rect">
            <a:avLst/>
          </a:prstGeom>
        </p:spPr>
      </p:pic>
    </p:spTree>
    <p:extLst>
      <p:ext uri="{BB962C8B-B14F-4D97-AF65-F5344CB8AC3E}">
        <p14:creationId xmlns:p14="http://schemas.microsoft.com/office/powerpoint/2010/main" val="2253197447"/>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9"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trips(upLeft)">
                                      <p:cBhvr>
                                        <p:cTn id="7" dur="500"/>
                                        <p:tgtEl>
                                          <p:spTgt spid="2"/>
                                        </p:tgtEl>
                                      </p:cBhvr>
                                    </p:animEffect>
                                  </p:childTnLst>
                                </p:cTn>
                              </p:par>
                              <p:par>
                                <p:cTn id="8" presetID="2" presetClass="exit" presetSubtype="2" fill="hold" grpId="1" nodeType="withEffect">
                                  <p:stCondLst>
                                    <p:cond delay="0"/>
                                  </p:stCondLst>
                                  <p:childTnLst>
                                    <p:anim calcmode="lin" valueType="num">
                                      <p:cBhvr additive="base">
                                        <p:cTn id="9" dur="500"/>
                                        <p:tgtEl>
                                          <p:spTgt spid="2"/>
                                        </p:tgtEl>
                                        <p:attrNameLst>
                                          <p:attrName>ppt_x</p:attrName>
                                        </p:attrNameLst>
                                      </p:cBhvr>
                                      <p:tavLst>
                                        <p:tav tm="0">
                                          <p:val>
                                            <p:strVal val="ppt_x"/>
                                          </p:val>
                                        </p:tav>
                                        <p:tav tm="100000">
                                          <p:val>
                                            <p:strVal val="1+ppt_w/2"/>
                                          </p:val>
                                        </p:tav>
                                      </p:tavLst>
                                    </p:anim>
                                    <p:anim calcmode="lin" valueType="num">
                                      <p:cBhvr additive="base">
                                        <p:cTn id="10" dur="500"/>
                                        <p:tgtEl>
                                          <p:spTgt spid="2"/>
                                        </p:tgtEl>
                                        <p:attrNameLst>
                                          <p:attrName>ppt_y</p:attrName>
                                        </p:attrNameLst>
                                      </p:cBhvr>
                                      <p:tavLst>
                                        <p:tav tm="0">
                                          <p:val>
                                            <p:strVal val="ppt_y"/>
                                          </p:val>
                                        </p:tav>
                                        <p:tav tm="100000">
                                          <p:val>
                                            <p:strVal val="ppt_y"/>
                                          </p:val>
                                        </p:tav>
                                      </p:tavLst>
                                    </p:anim>
                                    <p:set>
                                      <p:cBhvr>
                                        <p:cTn id="11" dur="1" fill="hold">
                                          <p:stCondLst>
                                            <p:cond delay="499"/>
                                          </p:stCondLst>
                                        </p:cTn>
                                        <p:tgtEl>
                                          <p:spTgt spid="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465133" y="2706965"/>
            <a:ext cx="2723823" cy="1107996"/>
          </a:xfrm>
          <a:prstGeom prst="rect">
            <a:avLst/>
          </a:prstGeom>
          <a:noFill/>
        </p:spPr>
        <p:txBody>
          <a:bodyPr wrap="none" rtlCol="0">
            <a:spAutoFit/>
          </a:bodyPr>
          <a:lstStyle/>
          <a:p>
            <a:r>
              <a:rPr lang="zh-CN" altLang="en-US" sz="6600" i="1" dirty="0">
                <a:solidFill>
                  <a:srgbClr val="C00000"/>
                </a:solidFill>
                <a:latin typeface="方正综艺简体" pitchFamily="2" charset="-122"/>
                <a:ea typeface="方正综艺简体" pitchFamily="2" charset="-122"/>
              </a:rPr>
              <a:t>美国梦</a:t>
            </a:r>
          </a:p>
        </p:txBody>
      </p:sp>
      <p:sp>
        <p:nvSpPr>
          <p:cNvPr id="3" name="矩形 2"/>
          <p:cNvSpPr/>
          <p:nvPr/>
        </p:nvSpPr>
        <p:spPr>
          <a:xfrm>
            <a:off x="814937" y="2706965"/>
            <a:ext cx="2723823" cy="1107996"/>
          </a:xfrm>
          <a:prstGeom prst="rect">
            <a:avLst/>
          </a:prstGeom>
          <a:noFill/>
        </p:spPr>
        <p:txBody>
          <a:bodyPr wrap="none" rtlCol="0">
            <a:spAutoFit/>
          </a:bodyPr>
          <a:lstStyle/>
          <a:p>
            <a:r>
              <a:rPr lang="zh-CN" altLang="en-US" sz="6600" i="1" dirty="0" smtClean="0">
                <a:solidFill>
                  <a:srgbClr val="C00000"/>
                </a:solidFill>
                <a:latin typeface="方正综艺简体" pitchFamily="2" charset="-122"/>
                <a:ea typeface="方正综艺简体" pitchFamily="2" charset="-122"/>
              </a:rPr>
              <a:t>中国梦</a:t>
            </a:r>
            <a:endParaRPr lang="zh-CN" altLang="en-US" sz="6600" i="1" dirty="0">
              <a:solidFill>
                <a:srgbClr val="C00000"/>
              </a:solidFill>
              <a:latin typeface="方正综艺简体" pitchFamily="2" charset="-122"/>
              <a:ea typeface="方正综艺简体" pitchFamily="2" charset="-122"/>
            </a:endParaRPr>
          </a:p>
        </p:txBody>
      </p:sp>
      <p:pic>
        <p:nvPicPr>
          <p:cNvPr id="4" name="Picture 3" descr="C:\Users\PC\Desktop\flag2008\china.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rot="21155925">
            <a:off x="954909" y="797531"/>
            <a:ext cx="2323462" cy="2323461"/>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2" descr="C:\Users\PC\Desktop\flag2008\usa.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675985" y="797258"/>
            <a:ext cx="2352341" cy="2352341"/>
          </a:xfrm>
          <a:prstGeom prst="rect">
            <a:avLst/>
          </a:prstGeom>
          <a:noFill/>
          <a:extLst>
            <a:ext uri="{909E8E84-426E-40DD-AFC4-6F175D3DCCD1}">
              <a14:hiddenFill xmlns:a14="http://schemas.microsoft.com/office/drawing/2010/main">
                <a:solidFill>
                  <a:srgbClr val="FFFFFF"/>
                </a:solidFill>
              </a14:hiddenFill>
            </a:ext>
          </a:extLst>
        </p:spPr>
      </p:pic>
      <p:grpSp>
        <p:nvGrpSpPr>
          <p:cNvPr id="6" name="组合 5"/>
          <p:cNvGrpSpPr/>
          <p:nvPr/>
        </p:nvGrpSpPr>
        <p:grpSpPr>
          <a:xfrm>
            <a:off x="3851911" y="2703790"/>
            <a:ext cx="1456689" cy="661709"/>
            <a:chOff x="3851911" y="2703790"/>
            <a:chExt cx="1456689" cy="661709"/>
          </a:xfrm>
        </p:grpSpPr>
        <p:sp>
          <p:nvSpPr>
            <p:cNvPr id="7" name="矩形 6"/>
            <p:cNvSpPr/>
            <p:nvPr/>
          </p:nvSpPr>
          <p:spPr bwMode="auto">
            <a:xfrm>
              <a:off x="3851911" y="2703790"/>
              <a:ext cx="1456689" cy="215900"/>
            </a:xfrm>
            <a:prstGeom prst="rect">
              <a:avLst/>
            </a:prstGeom>
            <a:solidFill>
              <a:srgbClr val="C000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zh-CN" altLang="en-US">
                <a:solidFill>
                  <a:srgbClr val="000000"/>
                </a:solidFill>
                <a:latin typeface="Arial" pitchFamily="34" charset="0"/>
              </a:endParaRPr>
            </a:p>
          </p:txBody>
        </p:sp>
        <p:sp>
          <p:nvSpPr>
            <p:cNvPr id="8" name="矩形 7"/>
            <p:cNvSpPr/>
            <p:nvPr/>
          </p:nvSpPr>
          <p:spPr bwMode="auto">
            <a:xfrm>
              <a:off x="3851911" y="3149599"/>
              <a:ext cx="1456689" cy="215900"/>
            </a:xfrm>
            <a:prstGeom prst="rect">
              <a:avLst/>
            </a:prstGeom>
            <a:solidFill>
              <a:srgbClr val="C000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zh-CN" altLang="en-US">
                <a:solidFill>
                  <a:srgbClr val="000000"/>
                </a:solidFill>
                <a:latin typeface="Arial" pitchFamily="34" charset="0"/>
              </a:endParaRPr>
            </a:p>
          </p:txBody>
        </p:sp>
      </p:grpSp>
      <p:sp>
        <p:nvSpPr>
          <p:cNvPr id="9" name="矩形 8"/>
          <p:cNvSpPr/>
          <p:nvPr/>
        </p:nvSpPr>
        <p:spPr>
          <a:xfrm>
            <a:off x="332938" y="4070260"/>
            <a:ext cx="8956298" cy="646331"/>
          </a:xfrm>
          <a:prstGeom prst="rect">
            <a:avLst/>
          </a:prstGeom>
          <a:noFill/>
        </p:spPr>
        <p:txBody>
          <a:bodyPr wrap="none" rtlCol="0">
            <a:spAutoFit/>
          </a:bodyPr>
          <a:lstStyle/>
          <a:p>
            <a:r>
              <a:rPr lang="zh-CN" altLang="en-US" sz="3600" b="1" dirty="0">
                <a:solidFill>
                  <a:srgbClr val="0070C0"/>
                </a:solidFill>
                <a:latin typeface="微软雅黑" pitchFamily="34" charset="-122"/>
                <a:ea typeface="微软雅黑" pitchFamily="34" charset="-122"/>
              </a:rPr>
              <a:t>有的人甚至把中国梦简单地等同于美国梦。</a:t>
            </a:r>
          </a:p>
        </p:txBody>
      </p:sp>
      <p:sp>
        <p:nvSpPr>
          <p:cNvPr id="10" name="矩形 9"/>
          <p:cNvSpPr/>
          <p:nvPr/>
        </p:nvSpPr>
        <p:spPr>
          <a:xfrm>
            <a:off x="472490" y="4084220"/>
            <a:ext cx="8494633" cy="646331"/>
          </a:xfrm>
          <a:prstGeom prst="rect">
            <a:avLst/>
          </a:prstGeom>
          <a:noFill/>
        </p:spPr>
        <p:txBody>
          <a:bodyPr wrap="none" rtlCol="0">
            <a:spAutoFit/>
          </a:bodyPr>
          <a:lstStyle/>
          <a:p>
            <a:r>
              <a:rPr lang="zh-CN" altLang="en-US" sz="3600" b="1" dirty="0">
                <a:solidFill>
                  <a:srgbClr val="0070C0"/>
                </a:solidFill>
                <a:latin typeface="微软雅黑" pitchFamily="34" charset="-122"/>
                <a:ea typeface="微软雅黑" pitchFamily="34" charset="-122"/>
              </a:rPr>
              <a:t>其实，中国梦与美国梦有着根本的不同。</a:t>
            </a:r>
          </a:p>
        </p:txBody>
      </p:sp>
      <p:sp>
        <p:nvSpPr>
          <p:cNvPr id="11" name="平行四边形 11"/>
          <p:cNvSpPr/>
          <p:nvPr/>
        </p:nvSpPr>
        <p:spPr bwMode="auto">
          <a:xfrm flipH="1">
            <a:off x="4241646" y="2400195"/>
            <a:ext cx="645098" cy="1300160"/>
          </a:xfrm>
          <a:custGeom>
            <a:avLst/>
            <a:gdLst>
              <a:gd name="connsiteX0" fmla="*/ 0 w 344977"/>
              <a:gd name="connsiteY0" fmla="*/ 1111171 h 1111171"/>
              <a:gd name="connsiteX1" fmla="*/ 86244 w 344977"/>
              <a:gd name="connsiteY1" fmla="*/ 0 h 1111171"/>
              <a:gd name="connsiteX2" fmla="*/ 344977 w 344977"/>
              <a:gd name="connsiteY2" fmla="*/ 0 h 1111171"/>
              <a:gd name="connsiteX3" fmla="*/ 258733 w 344977"/>
              <a:gd name="connsiteY3" fmla="*/ 1111171 h 1111171"/>
              <a:gd name="connsiteX4" fmla="*/ 0 w 344977"/>
              <a:gd name="connsiteY4" fmla="*/ 1111171 h 1111171"/>
              <a:gd name="connsiteX0" fmla="*/ 0 w 344977"/>
              <a:gd name="connsiteY0" fmla="*/ 1111171 h 1111171"/>
              <a:gd name="connsiteX1" fmla="*/ 149744 w 344977"/>
              <a:gd name="connsiteY1" fmla="*/ 0 h 1111171"/>
              <a:gd name="connsiteX2" fmla="*/ 344977 w 344977"/>
              <a:gd name="connsiteY2" fmla="*/ 0 h 1111171"/>
              <a:gd name="connsiteX3" fmla="*/ 258733 w 344977"/>
              <a:gd name="connsiteY3" fmla="*/ 1111171 h 1111171"/>
              <a:gd name="connsiteX4" fmla="*/ 0 w 344977"/>
              <a:gd name="connsiteY4" fmla="*/ 1111171 h 1111171"/>
              <a:gd name="connsiteX0" fmla="*/ 0 w 548177"/>
              <a:gd name="connsiteY0" fmla="*/ 1098471 h 1111171"/>
              <a:gd name="connsiteX1" fmla="*/ 352944 w 548177"/>
              <a:gd name="connsiteY1" fmla="*/ 0 h 1111171"/>
              <a:gd name="connsiteX2" fmla="*/ 548177 w 548177"/>
              <a:gd name="connsiteY2" fmla="*/ 0 h 1111171"/>
              <a:gd name="connsiteX3" fmla="*/ 461933 w 548177"/>
              <a:gd name="connsiteY3" fmla="*/ 1111171 h 1111171"/>
              <a:gd name="connsiteX4" fmla="*/ 0 w 548177"/>
              <a:gd name="connsiteY4" fmla="*/ 1098471 h 1111171"/>
              <a:gd name="connsiteX0" fmla="*/ 0 w 548177"/>
              <a:gd name="connsiteY0" fmla="*/ 1098471 h 1104821"/>
              <a:gd name="connsiteX1" fmla="*/ 352944 w 548177"/>
              <a:gd name="connsiteY1" fmla="*/ 0 h 1104821"/>
              <a:gd name="connsiteX2" fmla="*/ 548177 w 548177"/>
              <a:gd name="connsiteY2" fmla="*/ 0 h 1104821"/>
              <a:gd name="connsiteX3" fmla="*/ 233333 w 548177"/>
              <a:gd name="connsiteY3" fmla="*/ 1104821 h 1104821"/>
              <a:gd name="connsiteX4" fmla="*/ 0 w 548177"/>
              <a:gd name="connsiteY4" fmla="*/ 1098471 h 11048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8177" h="1104821">
                <a:moveTo>
                  <a:pt x="0" y="1098471"/>
                </a:moveTo>
                <a:lnTo>
                  <a:pt x="352944" y="0"/>
                </a:lnTo>
                <a:lnTo>
                  <a:pt x="548177" y="0"/>
                </a:lnTo>
                <a:lnTo>
                  <a:pt x="233333" y="1104821"/>
                </a:lnTo>
                <a:lnTo>
                  <a:pt x="0" y="1098471"/>
                </a:lnTo>
                <a:close/>
              </a:path>
            </a:pathLst>
          </a:custGeom>
          <a:solidFill>
            <a:srgbClr val="C000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zh-CN" altLang="en-US">
              <a:solidFill>
                <a:srgbClr val="000000"/>
              </a:solidFill>
              <a:latin typeface="Arial" pitchFamily="34" charset="0"/>
            </a:endParaRPr>
          </a:p>
        </p:txBody>
      </p:sp>
    </p:spTree>
    <p:extLst>
      <p:ext uri="{BB962C8B-B14F-4D97-AF65-F5344CB8AC3E}">
        <p14:creationId xmlns:p14="http://schemas.microsoft.com/office/powerpoint/2010/main" val="1832716066"/>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42" presetClass="entr" presetSubtype="0" fill="hold" grpId="0" nodeType="after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fade">
                                      <p:cBhvr>
                                        <p:cTn id="18" dur="1000"/>
                                        <p:tgtEl>
                                          <p:spTgt spid="2"/>
                                        </p:tgtEl>
                                      </p:cBhvr>
                                    </p:animEffect>
                                    <p:anim calcmode="lin" valueType="num">
                                      <p:cBhvr>
                                        <p:cTn id="19" dur="1000" fill="hold"/>
                                        <p:tgtEl>
                                          <p:spTgt spid="2"/>
                                        </p:tgtEl>
                                        <p:attrNameLst>
                                          <p:attrName>ppt_x</p:attrName>
                                        </p:attrNameLst>
                                      </p:cBhvr>
                                      <p:tavLst>
                                        <p:tav tm="0">
                                          <p:val>
                                            <p:strVal val="#ppt_x"/>
                                          </p:val>
                                        </p:tav>
                                        <p:tav tm="100000">
                                          <p:val>
                                            <p:strVal val="#ppt_x"/>
                                          </p:val>
                                        </p:tav>
                                      </p:tavLst>
                                    </p:anim>
                                    <p:anim calcmode="lin" valueType="num">
                                      <p:cBhvr>
                                        <p:cTn id="20" dur="1000" fill="hold"/>
                                        <p:tgtEl>
                                          <p:spTgt spid="2"/>
                                        </p:tgtEl>
                                        <p:attrNameLst>
                                          <p:attrName>ppt_y</p:attrName>
                                        </p:attrNameLst>
                                      </p:cBhvr>
                                      <p:tavLst>
                                        <p:tav tm="0">
                                          <p:val>
                                            <p:strVal val="#ppt_y+.1"/>
                                          </p:val>
                                        </p:tav>
                                        <p:tav tm="100000">
                                          <p:val>
                                            <p:strVal val="#ppt_y"/>
                                          </p:val>
                                        </p:tav>
                                      </p:tavLst>
                                    </p:anim>
                                  </p:childTnLst>
                                </p:cTn>
                              </p:par>
                              <p:par>
                                <p:cTn id="21" presetID="42" presetClass="entr" presetSubtype="0" fill="hold" nodeType="with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fade">
                                      <p:cBhvr>
                                        <p:cTn id="23" dur="1000"/>
                                        <p:tgtEl>
                                          <p:spTgt spid="5"/>
                                        </p:tgtEl>
                                      </p:cBhvr>
                                    </p:animEffect>
                                    <p:anim calcmode="lin" valueType="num">
                                      <p:cBhvr>
                                        <p:cTn id="24" dur="1000" fill="hold"/>
                                        <p:tgtEl>
                                          <p:spTgt spid="5"/>
                                        </p:tgtEl>
                                        <p:attrNameLst>
                                          <p:attrName>ppt_x</p:attrName>
                                        </p:attrNameLst>
                                      </p:cBhvr>
                                      <p:tavLst>
                                        <p:tav tm="0">
                                          <p:val>
                                            <p:strVal val="#ppt_x"/>
                                          </p:val>
                                        </p:tav>
                                        <p:tav tm="100000">
                                          <p:val>
                                            <p:strVal val="#ppt_x"/>
                                          </p:val>
                                        </p:tav>
                                      </p:tavLst>
                                    </p:anim>
                                    <p:anim calcmode="lin" valueType="num">
                                      <p:cBhvr>
                                        <p:cTn id="25" dur="1000" fill="hold"/>
                                        <p:tgtEl>
                                          <p:spTgt spid="5"/>
                                        </p:tgtEl>
                                        <p:attrNameLst>
                                          <p:attrName>ppt_y</p:attrName>
                                        </p:attrNameLst>
                                      </p:cBhvr>
                                      <p:tavLst>
                                        <p:tav tm="0">
                                          <p:val>
                                            <p:strVal val="#ppt_y+.1"/>
                                          </p:val>
                                        </p:tav>
                                        <p:tav tm="100000">
                                          <p:val>
                                            <p:strVal val="#ppt_y"/>
                                          </p:val>
                                        </p:tav>
                                      </p:tavLst>
                                    </p:anim>
                                  </p:childTnLst>
                                </p:cTn>
                              </p:par>
                            </p:childTnLst>
                          </p:cTn>
                        </p:par>
                        <p:par>
                          <p:cTn id="26" fill="hold">
                            <p:stCondLst>
                              <p:cond delay="2000"/>
                            </p:stCondLst>
                            <p:childTnLst>
                              <p:par>
                                <p:cTn id="27" presetID="38" presetClass="entr" presetSubtype="0" accel="50000" fill="hold" grpId="0" nodeType="afterEffect">
                                  <p:stCondLst>
                                    <p:cond delay="0"/>
                                  </p:stCondLst>
                                  <p:iterate type="lt">
                                    <p:tmPct val="50000"/>
                                  </p:iterate>
                                  <p:childTnLst>
                                    <p:set>
                                      <p:cBhvr>
                                        <p:cTn id="28" dur="1" fill="hold">
                                          <p:stCondLst>
                                            <p:cond delay="0"/>
                                          </p:stCondLst>
                                        </p:cTn>
                                        <p:tgtEl>
                                          <p:spTgt spid="9">
                                            <p:txEl>
                                              <p:pRg st="0" end="0"/>
                                            </p:txEl>
                                          </p:spTgt>
                                        </p:tgtEl>
                                        <p:attrNameLst>
                                          <p:attrName>style.visibility</p:attrName>
                                        </p:attrNameLst>
                                      </p:cBhvr>
                                      <p:to>
                                        <p:strVal val="visible"/>
                                      </p:to>
                                    </p:set>
                                    <p:set>
                                      <p:cBhvr>
                                        <p:cTn id="29" dur="114" fill="hold">
                                          <p:stCondLst>
                                            <p:cond delay="0"/>
                                          </p:stCondLst>
                                        </p:cTn>
                                        <p:tgtEl>
                                          <p:spTgt spid="9">
                                            <p:txEl>
                                              <p:pRg st="0" end="0"/>
                                            </p:txEl>
                                          </p:spTgt>
                                        </p:tgtEl>
                                        <p:attrNameLst>
                                          <p:attrName>style.rotation</p:attrName>
                                        </p:attrNameLst>
                                      </p:cBhvr>
                                      <p:to>
                                        <p:strVal val="-45.0"/>
                                      </p:to>
                                    </p:set>
                                    <p:anim calcmode="lin" valueType="num">
                                      <p:cBhvr>
                                        <p:cTn id="30" dur="114" fill="hold">
                                          <p:stCondLst>
                                            <p:cond delay="114"/>
                                          </p:stCondLst>
                                        </p:cTn>
                                        <p:tgtEl>
                                          <p:spTgt spid="9">
                                            <p:txEl>
                                              <p:pRg st="0" end="0"/>
                                            </p:txEl>
                                          </p:spTgt>
                                        </p:tgtEl>
                                        <p:attrNameLst>
                                          <p:attrName>style.rotation</p:attrName>
                                        </p:attrNameLst>
                                      </p:cBhvr>
                                      <p:tavLst>
                                        <p:tav tm="0">
                                          <p:val>
                                            <p:fltVal val="-45"/>
                                          </p:val>
                                        </p:tav>
                                        <p:tav tm="69900">
                                          <p:val>
                                            <p:fltVal val="45"/>
                                          </p:val>
                                        </p:tav>
                                        <p:tav tm="100000">
                                          <p:val>
                                            <p:fltVal val="0"/>
                                          </p:val>
                                        </p:tav>
                                      </p:tavLst>
                                    </p:anim>
                                    <p:anim calcmode="lin" valueType="num">
                                      <p:cBhvr>
                                        <p:cTn id="31" dur="114" fill="hold">
                                          <p:stCondLst>
                                            <p:cond delay="0"/>
                                          </p:stCondLst>
                                        </p:cTn>
                                        <p:tgtEl>
                                          <p:spTgt spid="9">
                                            <p:txEl>
                                              <p:pRg st="0" end="0"/>
                                            </p:txEl>
                                          </p:spTgt>
                                        </p:tgtEl>
                                        <p:attrNameLst>
                                          <p:attrName>ppt_y</p:attrName>
                                        </p:attrNameLst>
                                      </p:cBhvr>
                                      <p:tavLst>
                                        <p:tav tm="0">
                                          <p:val>
                                            <p:strVal val="#ppt_y-1"/>
                                          </p:val>
                                        </p:tav>
                                        <p:tav tm="100000">
                                          <p:val>
                                            <p:strVal val="#ppt_y-(0.354*#ppt_w-0.172*#ppt_h)"/>
                                          </p:val>
                                        </p:tav>
                                      </p:tavLst>
                                    </p:anim>
                                    <p:anim calcmode="lin" valueType="num">
                                      <p:cBhvr>
                                        <p:cTn id="32" dur="39" decel="50000" autoRev="1" fill="hold">
                                          <p:stCondLst>
                                            <p:cond delay="114"/>
                                          </p:stCondLst>
                                        </p:cTn>
                                        <p:tgtEl>
                                          <p:spTgt spid="9">
                                            <p:txEl>
                                              <p:pRg st="0" end="0"/>
                                            </p:txEl>
                                          </p:spTgt>
                                        </p:tgtEl>
                                        <p:attrNameLst>
                                          <p:attrName>ppt_y</p:attrName>
                                        </p:attrNameLst>
                                      </p:cBhvr>
                                      <p:tavLst>
                                        <p:tav tm="0">
                                          <p:val>
                                            <p:strVal val="#ppt_y-(0.354*#ppt_w-0.172*#ppt_h)"/>
                                          </p:val>
                                        </p:tav>
                                        <p:tav tm="100000">
                                          <p:val>
                                            <p:strVal val="#ppt_y-(0.354*#ppt_w-0.172*#ppt_h)-#ppt_h/2"/>
                                          </p:val>
                                        </p:tav>
                                      </p:tavLst>
                                    </p:anim>
                                    <p:anim calcmode="lin" valueType="num">
                                      <p:cBhvr>
                                        <p:cTn id="33" dur="34" fill="hold">
                                          <p:stCondLst>
                                            <p:cond delay="216"/>
                                          </p:stCondLst>
                                        </p:cTn>
                                        <p:tgtEl>
                                          <p:spTgt spid="9">
                                            <p:txEl>
                                              <p:pRg st="0" end="0"/>
                                            </p:txEl>
                                          </p:spTgt>
                                        </p:tgtEl>
                                        <p:attrNameLst>
                                          <p:attrName>ppt_y</p:attrName>
                                        </p:attrNameLst>
                                      </p:cBhvr>
                                      <p:tavLst>
                                        <p:tav tm="0">
                                          <p:val>
                                            <p:strVal val="#ppt_y-(0.354*#ppt_w-0.172*#ppt_h)"/>
                                          </p:val>
                                        </p:tav>
                                        <p:tav tm="100000">
                                          <p:val>
                                            <p:strVal val="#ppt_y"/>
                                          </p:val>
                                        </p:tav>
                                      </p:tavLst>
                                    </p:anim>
                                  </p:childTnLst>
                                </p:cTn>
                              </p:par>
                            </p:childTnLst>
                          </p:cTn>
                        </p:par>
                        <p:par>
                          <p:cTn id="34" fill="hold">
                            <p:stCondLst>
                              <p:cond delay="4500"/>
                            </p:stCondLst>
                            <p:childTnLst>
                              <p:par>
                                <p:cTn id="35" presetID="23" presetClass="entr" presetSubtype="36" fill="hold" nodeType="afterEffect">
                                  <p:stCondLst>
                                    <p:cond delay="0"/>
                                  </p:stCondLst>
                                  <p:childTnLst>
                                    <p:set>
                                      <p:cBhvr>
                                        <p:cTn id="36" dur="1" fill="hold">
                                          <p:stCondLst>
                                            <p:cond delay="0"/>
                                          </p:stCondLst>
                                        </p:cTn>
                                        <p:tgtEl>
                                          <p:spTgt spid="6"/>
                                        </p:tgtEl>
                                        <p:attrNameLst>
                                          <p:attrName>style.visibility</p:attrName>
                                        </p:attrNameLst>
                                      </p:cBhvr>
                                      <p:to>
                                        <p:strVal val="visible"/>
                                      </p:to>
                                    </p:set>
                                    <p:anim calcmode="lin" valueType="num">
                                      <p:cBhvr>
                                        <p:cTn id="37" dur="500" fill="hold"/>
                                        <p:tgtEl>
                                          <p:spTgt spid="6"/>
                                        </p:tgtEl>
                                        <p:attrNameLst>
                                          <p:attrName>ppt_w</p:attrName>
                                        </p:attrNameLst>
                                      </p:cBhvr>
                                      <p:tavLst>
                                        <p:tav tm="0">
                                          <p:val>
                                            <p:strVal val="(6*min(max(#ppt_w*#ppt_h,.3),1)-7.4)/-.7*#ppt_w"/>
                                          </p:val>
                                        </p:tav>
                                        <p:tav tm="100000">
                                          <p:val>
                                            <p:strVal val="#ppt_w"/>
                                          </p:val>
                                        </p:tav>
                                      </p:tavLst>
                                    </p:anim>
                                    <p:anim calcmode="lin" valueType="num">
                                      <p:cBhvr>
                                        <p:cTn id="38" dur="500" fill="hold"/>
                                        <p:tgtEl>
                                          <p:spTgt spid="6"/>
                                        </p:tgtEl>
                                        <p:attrNameLst>
                                          <p:attrName>ppt_h</p:attrName>
                                        </p:attrNameLst>
                                      </p:cBhvr>
                                      <p:tavLst>
                                        <p:tav tm="0">
                                          <p:val>
                                            <p:strVal val="(6*min(max(#ppt_w*#ppt_h,.3),1)-7.4)/-.7*#ppt_h"/>
                                          </p:val>
                                        </p:tav>
                                        <p:tav tm="100000">
                                          <p:val>
                                            <p:strVal val="#ppt_h"/>
                                          </p:val>
                                        </p:tav>
                                      </p:tavLst>
                                    </p:anim>
                                    <p:anim calcmode="lin" valueType="num">
                                      <p:cBhvr>
                                        <p:cTn id="39" dur="500" fill="hold"/>
                                        <p:tgtEl>
                                          <p:spTgt spid="6"/>
                                        </p:tgtEl>
                                        <p:attrNameLst>
                                          <p:attrName>ppt_x</p:attrName>
                                        </p:attrNameLst>
                                      </p:cBhvr>
                                      <p:tavLst>
                                        <p:tav tm="0">
                                          <p:val>
                                            <p:fltVal val="0.5"/>
                                          </p:val>
                                        </p:tav>
                                        <p:tav tm="100000">
                                          <p:val>
                                            <p:strVal val="#ppt_x"/>
                                          </p:val>
                                        </p:tav>
                                      </p:tavLst>
                                    </p:anim>
                                    <p:anim calcmode="lin" valueType="num">
                                      <p:cBhvr>
                                        <p:cTn id="40" dur="500" fill="hold"/>
                                        <p:tgtEl>
                                          <p:spTgt spid="6"/>
                                        </p:tgtEl>
                                        <p:attrNameLst>
                                          <p:attrName>ppt_y</p:attrName>
                                        </p:attrNameLst>
                                      </p:cBhvr>
                                      <p:tavLst>
                                        <p:tav tm="0">
                                          <p:val>
                                            <p:strVal val="1+(6*min(max(#ppt_w*#ppt_h,.3),1)-7.4)/-.7*#ppt_h/2"/>
                                          </p:val>
                                        </p:tav>
                                        <p:tav tm="100000">
                                          <p:val>
                                            <p:strVal val="#ppt_y"/>
                                          </p:val>
                                        </p:tav>
                                      </p:tavLst>
                                    </p:anim>
                                  </p:childTnLst>
                                </p:cTn>
                              </p:par>
                            </p:childTnLst>
                          </p:cTn>
                        </p:par>
                        <p:par>
                          <p:cTn id="41" fill="hold">
                            <p:stCondLst>
                              <p:cond delay="5000"/>
                            </p:stCondLst>
                            <p:childTnLst>
                              <p:par>
                                <p:cTn id="42" presetID="53" presetClass="exit" presetSubtype="32" fill="hold" grpId="1" nodeType="afterEffect">
                                  <p:stCondLst>
                                    <p:cond delay="1500"/>
                                  </p:stCondLst>
                                  <p:iterate type="lt">
                                    <p:tmPct val="0"/>
                                  </p:iterate>
                                  <p:childTnLst>
                                    <p:anim calcmode="lin" valueType="num">
                                      <p:cBhvr>
                                        <p:cTn id="43" dur="500"/>
                                        <p:tgtEl>
                                          <p:spTgt spid="9">
                                            <p:txEl>
                                              <p:pRg st="0" end="0"/>
                                            </p:txEl>
                                          </p:spTgt>
                                        </p:tgtEl>
                                        <p:attrNameLst>
                                          <p:attrName>ppt_w</p:attrName>
                                        </p:attrNameLst>
                                      </p:cBhvr>
                                      <p:tavLst>
                                        <p:tav tm="0">
                                          <p:val>
                                            <p:strVal val="ppt_w"/>
                                          </p:val>
                                        </p:tav>
                                        <p:tav tm="100000">
                                          <p:val>
                                            <p:fltVal val="0"/>
                                          </p:val>
                                        </p:tav>
                                      </p:tavLst>
                                    </p:anim>
                                    <p:anim calcmode="lin" valueType="num">
                                      <p:cBhvr>
                                        <p:cTn id="44" dur="500"/>
                                        <p:tgtEl>
                                          <p:spTgt spid="9">
                                            <p:txEl>
                                              <p:pRg st="0" end="0"/>
                                            </p:txEl>
                                          </p:spTgt>
                                        </p:tgtEl>
                                        <p:attrNameLst>
                                          <p:attrName>ppt_h</p:attrName>
                                        </p:attrNameLst>
                                      </p:cBhvr>
                                      <p:tavLst>
                                        <p:tav tm="0">
                                          <p:val>
                                            <p:strVal val="ppt_h"/>
                                          </p:val>
                                        </p:tav>
                                        <p:tav tm="100000">
                                          <p:val>
                                            <p:fltVal val="0"/>
                                          </p:val>
                                        </p:tav>
                                      </p:tavLst>
                                    </p:anim>
                                    <p:animEffect transition="out" filter="fade">
                                      <p:cBhvr>
                                        <p:cTn id="45" dur="500"/>
                                        <p:tgtEl>
                                          <p:spTgt spid="9">
                                            <p:txEl>
                                              <p:pRg st="0" end="0"/>
                                            </p:txEl>
                                          </p:spTgt>
                                        </p:tgtEl>
                                      </p:cBhvr>
                                    </p:animEffect>
                                    <p:set>
                                      <p:cBhvr>
                                        <p:cTn id="46" dur="1" fill="hold">
                                          <p:stCondLst>
                                            <p:cond delay="499"/>
                                          </p:stCondLst>
                                        </p:cTn>
                                        <p:tgtEl>
                                          <p:spTgt spid="9">
                                            <p:txEl>
                                              <p:pRg st="0" end="0"/>
                                            </p:txEl>
                                          </p:spTgt>
                                        </p:tgtEl>
                                        <p:attrNameLst>
                                          <p:attrName>style.visibility</p:attrName>
                                        </p:attrNameLst>
                                      </p:cBhvr>
                                      <p:to>
                                        <p:strVal val="hidden"/>
                                      </p:to>
                                    </p:set>
                                  </p:childTnLst>
                                </p:cTn>
                              </p:par>
                            </p:childTnLst>
                          </p:cTn>
                        </p:par>
                        <p:par>
                          <p:cTn id="47" fill="hold">
                            <p:stCondLst>
                              <p:cond delay="7000"/>
                            </p:stCondLst>
                            <p:childTnLst>
                              <p:par>
                                <p:cTn id="48" presetID="53" presetClass="entr" presetSubtype="528" fill="hold" grpId="0" nodeType="afterEffect">
                                  <p:stCondLst>
                                    <p:cond delay="0"/>
                                  </p:stCondLst>
                                  <p:iterate type="lt">
                                    <p:tmPct val="0"/>
                                  </p:iterate>
                                  <p:childTnLst>
                                    <p:set>
                                      <p:cBhvr>
                                        <p:cTn id="49" dur="1" fill="hold">
                                          <p:stCondLst>
                                            <p:cond delay="0"/>
                                          </p:stCondLst>
                                        </p:cTn>
                                        <p:tgtEl>
                                          <p:spTgt spid="10"/>
                                        </p:tgtEl>
                                        <p:attrNameLst>
                                          <p:attrName>style.visibility</p:attrName>
                                        </p:attrNameLst>
                                      </p:cBhvr>
                                      <p:to>
                                        <p:strVal val="visible"/>
                                      </p:to>
                                    </p:set>
                                    <p:anim calcmode="lin" valueType="num">
                                      <p:cBhvr>
                                        <p:cTn id="50" dur="500" fill="hold"/>
                                        <p:tgtEl>
                                          <p:spTgt spid="10"/>
                                        </p:tgtEl>
                                        <p:attrNameLst>
                                          <p:attrName>ppt_w</p:attrName>
                                        </p:attrNameLst>
                                      </p:cBhvr>
                                      <p:tavLst>
                                        <p:tav tm="0">
                                          <p:val>
                                            <p:fltVal val="0"/>
                                          </p:val>
                                        </p:tav>
                                        <p:tav tm="100000">
                                          <p:val>
                                            <p:strVal val="#ppt_w"/>
                                          </p:val>
                                        </p:tav>
                                      </p:tavLst>
                                    </p:anim>
                                    <p:anim calcmode="lin" valueType="num">
                                      <p:cBhvr>
                                        <p:cTn id="51" dur="500" fill="hold"/>
                                        <p:tgtEl>
                                          <p:spTgt spid="10"/>
                                        </p:tgtEl>
                                        <p:attrNameLst>
                                          <p:attrName>ppt_h</p:attrName>
                                        </p:attrNameLst>
                                      </p:cBhvr>
                                      <p:tavLst>
                                        <p:tav tm="0">
                                          <p:val>
                                            <p:fltVal val="0"/>
                                          </p:val>
                                        </p:tav>
                                        <p:tav tm="100000">
                                          <p:val>
                                            <p:strVal val="#ppt_h"/>
                                          </p:val>
                                        </p:tav>
                                      </p:tavLst>
                                    </p:anim>
                                    <p:animEffect transition="in" filter="fade">
                                      <p:cBhvr>
                                        <p:cTn id="52" dur="500"/>
                                        <p:tgtEl>
                                          <p:spTgt spid="10"/>
                                        </p:tgtEl>
                                      </p:cBhvr>
                                    </p:animEffect>
                                    <p:anim calcmode="lin" valueType="num">
                                      <p:cBhvr>
                                        <p:cTn id="53" dur="500" fill="hold"/>
                                        <p:tgtEl>
                                          <p:spTgt spid="10"/>
                                        </p:tgtEl>
                                        <p:attrNameLst>
                                          <p:attrName>ppt_x</p:attrName>
                                        </p:attrNameLst>
                                      </p:cBhvr>
                                      <p:tavLst>
                                        <p:tav tm="0">
                                          <p:val>
                                            <p:fltVal val="0.5"/>
                                          </p:val>
                                        </p:tav>
                                        <p:tav tm="100000">
                                          <p:val>
                                            <p:strVal val="#ppt_x"/>
                                          </p:val>
                                        </p:tav>
                                      </p:tavLst>
                                    </p:anim>
                                    <p:anim calcmode="lin" valueType="num">
                                      <p:cBhvr>
                                        <p:cTn id="54" dur="500" fill="hold"/>
                                        <p:tgtEl>
                                          <p:spTgt spid="10"/>
                                        </p:tgtEl>
                                        <p:attrNameLst>
                                          <p:attrName>ppt_y</p:attrName>
                                        </p:attrNameLst>
                                      </p:cBhvr>
                                      <p:tavLst>
                                        <p:tav tm="0">
                                          <p:val>
                                            <p:fltVal val="0.5"/>
                                          </p:val>
                                        </p:tav>
                                        <p:tav tm="100000">
                                          <p:val>
                                            <p:strVal val="#ppt_y"/>
                                          </p:val>
                                        </p:tav>
                                      </p:tavLst>
                                    </p:anim>
                                  </p:childTnLst>
                                </p:cTn>
                              </p:par>
                            </p:childTnLst>
                          </p:cTn>
                        </p:par>
                        <p:par>
                          <p:cTn id="55" fill="hold">
                            <p:stCondLst>
                              <p:cond delay="7500"/>
                            </p:stCondLst>
                            <p:childTnLst>
                              <p:par>
                                <p:cTn id="56" presetID="23" presetClass="entr" presetSubtype="36" fill="hold" grpId="0" nodeType="afterEffect">
                                  <p:stCondLst>
                                    <p:cond delay="0"/>
                                  </p:stCondLst>
                                  <p:childTnLst>
                                    <p:set>
                                      <p:cBhvr>
                                        <p:cTn id="57" dur="1" fill="hold">
                                          <p:stCondLst>
                                            <p:cond delay="0"/>
                                          </p:stCondLst>
                                        </p:cTn>
                                        <p:tgtEl>
                                          <p:spTgt spid="11"/>
                                        </p:tgtEl>
                                        <p:attrNameLst>
                                          <p:attrName>style.visibility</p:attrName>
                                        </p:attrNameLst>
                                      </p:cBhvr>
                                      <p:to>
                                        <p:strVal val="visible"/>
                                      </p:to>
                                    </p:set>
                                    <p:anim calcmode="lin" valueType="num">
                                      <p:cBhvr>
                                        <p:cTn id="58" dur="500" fill="hold"/>
                                        <p:tgtEl>
                                          <p:spTgt spid="11"/>
                                        </p:tgtEl>
                                        <p:attrNameLst>
                                          <p:attrName>ppt_w</p:attrName>
                                        </p:attrNameLst>
                                      </p:cBhvr>
                                      <p:tavLst>
                                        <p:tav tm="0">
                                          <p:val>
                                            <p:strVal val="(6*min(max(#ppt_w*#ppt_h,.3),1)-7.4)/-.7*#ppt_w"/>
                                          </p:val>
                                        </p:tav>
                                        <p:tav tm="100000">
                                          <p:val>
                                            <p:strVal val="#ppt_w"/>
                                          </p:val>
                                        </p:tav>
                                      </p:tavLst>
                                    </p:anim>
                                    <p:anim calcmode="lin" valueType="num">
                                      <p:cBhvr>
                                        <p:cTn id="59" dur="500" fill="hold"/>
                                        <p:tgtEl>
                                          <p:spTgt spid="11"/>
                                        </p:tgtEl>
                                        <p:attrNameLst>
                                          <p:attrName>ppt_h</p:attrName>
                                        </p:attrNameLst>
                                      </p:cBhvr>
                                      <p:tavLst>
                                        <p:tav tm="0">
                                          <p:val>
                                            <p:strVal val="(6*min(max(#ppt_w*#ppt_h,.3),1)-7.4)/-.7*#ppt_h"/>
                                          </p:val>
                                        </p:tav>
                                        <p:tav tm="100000">
                                          <p:val>
                                            <p:strVal val="#ppt_h"/>
                                          </p:val>
                                        </p:tav>
                                      </p:tavLst>
                                    </p:anim>
                                    <p:anim calcmode="lin" valueType="num">
                                      <p:cBhvr>
                                        <p:cTn id="60" dur="500" fill="hold"/>
                                        <p:tgtEl>
                                          <p:spTgt spid="11"/>
                                        </p:tgtEl>
                                        <p:attrNameLst>
                                          <p:attrName>ppt_x</p:attrName>
                                        </p:attrNameLst>
                                      </p:cBhvr>
                                      <p:tavLst>
                                        <p:tav tm="0">
                                          <p:val>
                                            <p:fltVal val="0.5"/>
                                          </p:val>
                                        </p:tav>
                                        <p:tav tm="100000">
                                          <p:val>
                                            <p:strVal val="#ppt_x"/>
                                          </p:val>
                                        </p:tav>
                                      </p:tavLst>
                                    </p:anim>
                                    <p:anim calcmode="lin" valueType="num">
                                      <p:cBhvr>
                                        <p:cTn id="61" dur="500" fill="hold"/>
                                        <p:tgtEl>
                                          <p:spTgt spid="11"/>
                                        </p:tgtEl>
                                        <p:attrNameLst>
                                          <p:attrName>ppt_y</p:attrName>
                                        </p:attrNameLst>
                                      </p:cBhvr>
                                      <p:tavLst>
                                        <p:tav tm="0">
                                          <p:val>
                                            <p:strVal val="1+(6*min(max(#ppt_w*#ppt_h,.3),1)-7.4)/-.7*#ppt_h/2"/>
                                          </p:val>
                                        </p:tav>
                                        <p:tav tm="100000">
                                          <p:val>
                                            <p:strVal val="#ppt_y"/>
                                          </p:val>
                                        </p:tav>
                                      </p:tavLst>
                                    </p:anim>
                                  </p:childTnLst>
                                </p:cTn>
                              </p:par>
                            </p:childTnLst>
                          </p:cTn>
                        </p:par>
                        <p:par>
                          <p:cTn id="62" fill="hold">
                            <p:stCondLst>
                              <p:cond delay="8000"/>
                            </p:stCondLst>
                            <p:childTnLst>
                              <p:par>
                                <p:cTn id="63" presetID="37" presetClass="exit" presetSubtype="0" fill="hold" nodeType="afterEffect">
                                  <p:stCondLst>
                                    <p:cond delay="1000"/>
                                  </p:stCondLst>
                                  <p:childTnLst>
                                    <p:animEffect transition="out" filter="fade">
                                      <p:cBhvr>
                                        <p:cTn id="64" dur="1000"/>
                                        <p:tgtEl>
                                          <p:spTgt spid="4"/>
                                        </p:tgtEl>
                                      </p:cBhvr>
                                    </p:animEffect>
                                    <p:anim calcmode="lin" valueType="num">
                                      <p:cBhvr>
                                        <p:cTn id="65" dur="1000"/>
                                        <p:tgtEl>
                                          <p:spTgt spid="4"/>
                                        </p:tgtEl>
                                        <p:attrNameLst>
                                          <p:attrName>ppt_x</p:attrName>
                                        </p:attrNameLst>
                                      </p:cBhvr>
                                      <p:tavLst>
                                        <p:tav tm="0">
                                          <p:val>
                                            <p:strVal val="ppt_x"/>
                                          </p:val>
                                        </p:tav>
                                        <p:tav tm="100000">
                                          <p:val>
                                            <p:strVal val="ppt_x"/>
                                          </p:val>
                                        </p:tav>
                                      </p:tavLst>
                                    </p:anim>
                                    <p:anim calcmode="lin" valueType="num">
                                      <p:cBhvr>
                                        <p:cTn id="66" dur="100" decel="100000"/>
                                        <p:tgtEl>
                                          <p:spTgt spid="4"/>
                                        </p:tgtEl>
                                        <p:attrNameLst>
                                          <p:attrName>ppt_y</p:attrName>
                                        </p:attrNameLst>
                                      </p:cBhvr>
                                      <p:tavLst>
                                        <p:tav tm="0">
                                          <p:val>
                                            <p:strVal val="ppt_y"/>
                                          </p:val>
                                        </p:tav>
                                        <p:tav tm="100000">
                                          <p:val>
                                            <p:strVal val="ppt_y-.03"/>
                                          </p:val>
                                        </p:tav>
                                      </p:tavLst>
                                    </p:anim>
                                    <p:anim calcmode="lin" valueType="num">
                                      <p:cBhvr>
                                        <p:cTn id="67" dur="900" accel="100000">
                                          <p:stCondLst>
                                            <p:cond delay="100"/>
                                          </p:stCondLst>
                                        </p:cTn>
                                        <p:tgtEl>
                                          <p:spTgt spid="4"/>
                                        </p:tgtEl>
                                        <p:attrNameLst>
                                          <p:attrName>ppt_y</p:attrName>
                                        </p:attrNameLst>
                                      </p:cBhvr>
                                      <p:tavLst>
                                        <p:tav tm="0">
                                          <p:val>
                                            <p:strVal val="ppt_y"/>
                                          </p:val>
                                        </p:tav>
                                        <p:tav tm="100000">
                                          <p:val>
                                            <p:strVal val="ppt_y+1"/>
                                          </p:val>
                                        </p:tav>
                                      </p:tavLst>
                                    </p:anim>
                                    <p:set>
                                      <p:cBhvr>
                                        <p:cTn id="68" dur="1" fill="hold">
                                          <p:stCondLst>
                                            <p:cond delay="999"/>
                                          </p:stCondLst>
                                        </p:cTn>
                                        <p:tgtEl>
                                          <p:spTgt spid="4"/>
                                        </p:tgtEl>
                                        <p:attrNameLst>
                                          <p:attrName>style.visibility</p:attrName>
                                        </p:attrNameLst>
                                      </p:cBhvr>
                                      <p:to>
                                        <p:strVal val="hidden"/>
                                      </p:to>
                                    </p:set>
                                  </p:childTnLst>
                                </p:cTn>
                              </p:par>
                              <p:par>
                                <p:cTn id="69" presetID="37" presetClass="exit" presetSubtype="0" fill="hold" grpId="1" nodeType="withEffect">
                                  <p:stCondLst>
                                    <p:cond delay="1250"/>
                                  </p:stCondLst>
                                  <p:childTnLst>
                                    <p:animEffect transition="out" filter="fade">
                                      <p:cBhvr>
                                        <p:cTn id="70" dur="1000"/>
                                        <p:tgtEl>
                                          <p:spTgt spid="3"/>
                                        </p:tgtEl>
                                      </p:cBhvr>
                                    </p:animEffect>
                                    <p:anim calcmode="lin" valueType="num">
                                      <p:cBhvr>
                                        <p:cTn id="71" dur="1000"/>
                                        <p:tgtEl>
                                          <p:spTgt spid="3"/>
                                        </p:tgtEl>
                                        <p:attrNameLst>
                                          <p:attrName>ppt_x</p:attrName>
                                        </p:attrNameLst>
                                      </p:cBhvr>
                                      <p:tavLst>
                                        <p:tav tm="0">
                                          <p:val>
                                            <p:strVal val="ppt_x"/>
                                          </p:val>
                                        </p:tav>
                                        <p:tav tm="100000">
                                          <p:val>
                                            <p:strVal val="ppt_x"/>
                                          </p:val>
                                        </p:tav>
                                      </p:tavLst>
                                    </p:anim>
                                    <p:anim calcmode="lin" valueType="num">
                                      <p:cBhvr>
                                        <p:cTn id="72" dur="100" decel="100000"/>
                                        <p:tgtEl>
                                          <p:spTgt spid="3"/>
                                        </p:tgtEl>
                                        <p:attrNameLst>
                                          <p:attrName>ppt_y</p:attrName>
                                        </p:attrNameLst>
                                      </p:cBhvr>
                                      <p:tavLst>
                                        <p:tav tm="0">
                                          <p:val>
                                            <p:strVal val="ppt_y"/>
                                          </p:val>
                                        </p:tav>
                                        <p:tav tm="100000">
                                          <p:val>
                                            <p:strVal val="ppt_y-.03"/>
                                          </p:val>
                                        </p:tav>
                                      </p:tavLst>
                                    </p:anim>
                                    <p:anim calcmode="lin" valueType="num">
                                      <p:cBhvr>
                                        <p:cTn id="73" dur="900" accel="100000">
                                          <p:stCondLst>
                                            <p:cond delay="100"/>
                                          </p:stCondLst>
                                        </p:cTn>
                                        <p:tgtEl>
                                          <p:spTgt spid="3"/>
                                        </p:tgtEl>
                                        <p:attrNameLst>
                                          <p:attrName>ppt_y</p:attrName>
                                        </p:attrNameLst>
                                      </p:cBhvr>
                                      <p:tavLst>
                                        <p:tav tm="0">
                                          <p:val>
                                            <p:strVal val="ppt_y"/>
                                          </p:val>
                                        </p:tav>
                                        <p:tav tm="100000">
                                          <p:val>
                                            <p:strVal val="ppt_y+1"/>
                                          </p:val>
                                        </p:tav>
                                      </p:tavLst>
                                    </p:anim>
                                    <p:set>
                                      <p:cBhvr>
                                        <p:cTn id="74" dur="1" fill="hold">
                                          <p:stCondLst>
                                            <p:cond delay="999"/>
                                          </p:stCondLst>
                                        </p:cTn>
                                        <p:tgtEl>
                                          <p:spTgt spid="3"/>
                                        </p:tgtEl>
                                        <p:attrNameLst>
                                          <p:attrName>style.visibility</p:attrName>
                                        </p:attrNameLst>
                                      </p:cBhvr>
                                      <p:to>
                                        <p:strVal val="hidden"/>
                                      </p:to>
                                    </p:set>
                                  </p:childTnLst>
                                </p:cTn>
                              </p:par>
                              <p:par>
                                <p:cTn id="75" presetID="37" presetClass="exit" presetSubtype="0" fill="hold" grpId="1" nodeType="withEffect">
                                  <p:stCondLst>
                                    <p:cond delay="1500"/>
                                  </p:stCondLst>
                                  <p:childTnLst>
                                    <p:animEffect transition="out" filter="fade">
                                      <p:cBhvr>
                                        <p:cTn id="76" dur="1000"/>
                                        <p:tgtEl>
                                          <p:spTgt spid="2"/>
                                        </p:tgtEl>
                                      </p:cBhvr>
                                    </p:animEffect>
                                    <p:anim calcmode="lin" valueType="num">
                                      <p:cBhvr>
                                        <p:cTn id="77" dur="1000"/>
                                        <p:tgtEl>
                                          <p:spTgt spid="2"/>
                                        </p:tgtEl>
                                        <p:attrNameLst>
                                          <p:attrName>ppt_x</p:attrName>
                                        </p:attrNameLst>
                                      </p:cBhvr>
                                      <p:tavLst>
                                        <p:tav tm="0">
                                          <p:val>
                                            <p:strVal val="ppt_x"/>
                                          </p:val>
                                        </p:tav>
                                        <p:tav tm="100000">
                                          <p:val>
                                            <p:strVal val="ppt_x"/>
                                          </p:val>
                                        </p:tav>
                                      </p:tavLst>
                                    </p:anim>
                                    <p:anim calcmode="lin" valueType="num">
                                      <p:cBhvr>
                                        <p:cTn id="78" dur="100" decel="100000"/>
                                        <p:tgtEl>
                                          <p:spTgt spid="2"/>
                                        </p:tgtEl>
                                        <p:attrNameLst>
                                          <p:attrName>ppt_y</p:attrName>
                                        </p:attrNameLst>
                                      </p:cBhvr>
                                      <p:tavLst>
                                        <p:tav tm="0">
                                          <p:val>
                                            <p:strVal val="ppt_y"/>
                                          </p:val>
                                        </p:tav>
                                        <p:tav tm="100000">
                                          <p:val>
                                            <p:strVal val="ppt_y-.03"/>
                                          </p:val>
                                        </p:tav>
                                      </p:tavLst>
                                    </p:anim>
                                    <p:anim calcmode="lin" valueType="num">
                                      <p:cBhvr>
                                        <p:cTn id="79" dur="900" accel="100000">
                                          <p:stCondLst>
                                            <p:cond delay="100"/>
                                          </p:stCondLst>
                                        </p:cTn>
                                        <p:tgtEl>
                                          <p:spTgt spid="2"/>
                                        </p:tgtEl>
                                        <p:attrNameLst>
                                          <p:attrName>ppt_y</p:attrName>
                                        </p:attrNameLst>
                                      </p:cBhvr>
                                      <p:tavLst>
                                        <p:tav tm="0">
                                          <p:val>
                                            <p:strVal val="ppt_y"/>
                                          </p:val>
                                        </p:tav>
                                        <p:tav tm="100000">
                                          <p:val>
                                            <p:strVal val="ppt_y+1"/>
                                          </p:val>
                                        </p:tav>
                                      </p:tavLst>
                                    </p:anim>
                                    <p:set>
                                      <p:cBhvr>
                                        <p:cTn id="80" dur="1" fill="hold">
                                          <p:stCondLst>
                                            <p:cond delay="999"/>
                                          </p:stCondLst>
                                        </p:cTn>
                                        <p:tgtEl>
                                          <p:spTgt spid="2"/>
                                        </p:tgtEl>
                                        <p:attrNameLst>
                                          <p:attrName>style.visibility</p:attrName>
                                        </p:attrNameLst>
                                      </p:cBhvr>
                                      <p:to>
                                        <p:strVal val="hidden"/>
                                      </p:to>
                                    </p:set>
                                  </p:childTnLst>
                                </p:cTn>
                              </p:par>
                              <p:par>
                                <p:cTn id="81" presetID="37" presetClass="exit" presetSubtype="0" fill="hold" nodeType="withEffect">
                                  <p:stCondLst>
                                    <p:cond delay="1750"/>
                                  </p:stCondLst>
                                  <p:childTnLst>
                                    <p:animEffect transition="out" filter="fade">
                                      <p:cBhvr>
                                        <p:cTn id="82" dur="1000"/>
                                        <p:tgtEl>
                                          <p:spTgt spid="5"/>
                                        </p:tgtEl>
                                      </p:cBhvr>
                                    </p:animEffect>
                                    <p:anim calcmode="lin" valueType="num">
                                      <p:cBhvr>
                                        <p:cTn id="83" dur="1000"/>
                                        <p:tgtEl>
                                          <p:spTgt spid="5"/>
                                        </p:tgtEl>
                                        <p:attrNameLst>
                                          <p:attrName>ppt_x</p:attrName>
                                        </p:attrNameLst>
                                      </p:cBhvr>
                                      <p:tavLst>
                                        <p:tav tm="0">
                                          <p:val>
                                            <p:strVal val="ppt_x"/>
                                          </p:val>
                                        </p:tav>
                                        <p:tav tm="100000">
                                          <p:val>
                                            <p:strVal val="ppt_x"/>
                                          </p:val>
                                        </p:tav>
                                      </p:tavLst>
                                    </p:anim>
                                    <p:anim calcmode="lin" valueType="num">
                                      <p:cBhvr>
                                        <p:cTn id="84" dur="100" decel="100000"/>
                                        <p:tgtEl>
                                          <p:spTgt spid="5"/>
                                        </p:tgtEl>
                                        <p:attrNameLst>
                                          <p:attrName>ppt_y</p:attrName>
                                        </p:attrNameLst>
                                      </p:cBhvr>
                                      <p:tavLst>
                                        <p:tav tm="0">
                                          <p:val>
                                            <p:strVal val="ppt_y"/>
                                          </p:val>
                                        </p:tav>
                                        <p:tav tm="100000">
                                          <p:val>
                                            <p:strVal val="ppt_y-.03"/>
                                          </p:val>
                                        </p:tav>
                                      </p:tavLst>
                                    </p:anim>
                                    <p:anim calcmode="lin" valueType="num">
                                      <p:cBhvr>
                                        <p:cTn id="85" dur="900" accel="100000">
                                          <p:stCondLst>
                                            <p:cond delay="100"/>
                                          </p:stCondLst>
                                        </p:cTn>
                                        <p:tgtEl>
                                          <p:spTgt spid="5"/>
                                        </p:tgtEl>
                                        <p:attrNameLst>
                                          <p:attrName>ppt_y</p:attrName>
                                        </p:attrNameLst>
                                      </p:cBhvr>
                                      <p:tavLst>
                                        <p:tav tm="0">
                                          <p:val>
                                            <p:strVal val="ppt_y"/>
                                          </p:val>
                                        </p:tav>
                                        <p:tav tm="100000">
                                          <p:val>
                                            <p:strVal val="ppt_y+1"/>
                                          </p:val>
                                        </p:tav>
                                      </p:tavLst>
                                    </p:anim>
                                    <p:set>
                                      <p:cBhvr>
                                        <p:cTn id="86" dur="1" fill="hold">
                                          <p:stCondLst>
                                            <p:cond delay="999"/>
                                          </p:stCondLst>
                                        </p:cTn>
                                        <p:tgtEl>
                                          <p:spTgt spid="5"/>
                                        </p:tgtEl>
                                        <p:attrNameLst>
                                          <p:attrName>style.visibility</p:attrName>
                                        </p:attrNameLst>
                                      </p:cBhvr>
                                      <p:to>
                                        <p:strVal val="hidden"/>
                                      </p:to>
                                    </p:set>
                                  </p:childTnLst>
                                </p:cTn>
                              </p:par>
                              <p:par>
                                <p:cTn id="87" presetID="37" presetClass="exit" presetSubtype="0" fill="hold" nodeType="withEffect">
                                  <p:stCondLst>
                                    <p:cond delay="2000"/>
                                  </p:stCondLst>
                                  <p:childTnLst>
                                    <p:animEffect transition="out" filter="fade">
                                      <p:cBhvr>
                                        <p:cTn id="88" dur="1000"/>
                                        <p:tgtEl>
                                          <p:spTgt spid="6"/>
                                        </p:tgtEl>
                                      </p:cBhvr>
                                    </p:animEffect>
                                    <p:anim calcmode="lin" valueType="num">
                                      <p:cBhvr>
                                        <p:cTn id="89" dur="1000"/>
                                        <p:tgtEl>
                                          <p:spTgt spid="6"/>
                                        </p:tgtEl>
                                        <p:attrNameLst>
                                          <p:attrName>ppt_x</p:attrName>
                                        </p:attrNameLst>
                                      </p:cBhvr>
                                      <p:tavLst>
                                        <p:tav tm="0">
                                          <p:val>
                                            <p:strVal val="ppt_x"/>
                                          </p:val>
                                        </p:tav>
                                        <p:tav tm="100000">
                                          <p:val>
                                            <p:strVal val="ppt_x"/>
                                          </p:val>
                                        </p:tav>
                                      </p:tavLst>
                                    </p:anim>
                                    <p:anim calcmode="lin" valueType="num">
                                      <p:cBhvr>
                                        <p:cTn id="90" dur="100" decel="100000"/>
                                        <p:tgtEl>
                                          <p:spTgt spid="6"/>
                                        </p:tgtEl>
                                        <p:attrNameLst>
                                          <p:attrName>ppt_y</p:attrName>
                                        </p:attrNameLst>
                                      </p:cBhvr>
                                      <p:tavLst>
                                        <p:tav tm="0">
                                          <p:val>
                                            <p:strVal val="ppt_y"/>
                                          </p:val>
                                        </p:tav>
                                        <p:tav tm="100000">
                                          <p:val>
                                            <p:strVal val="ppt_y-.03"/>
                                          </p:val>
                                        </p:tav>
                                      </p:tavLst>
                                    </p:anim>
                                    <p:anim calcmode="lin" valueType="num">
                                      <p:cBhvr>
                                        <p:cTn id="91" dur="900" accel="100000">
                                          <p:stCondLst>
                                            <p:cond delay="100"/>
                                          </p:stCondLst>
                                        </p:cTn>
                                        <p:tgtEl>
                                          <p:spTgt spid="6"/>
                                        </p:tgtEl>
                                        <p:attrNameLst>
                                          <p:attrName>ppt_y</p:attrName>
                                        </p:attrNameLst>
                                      </p:cBhvr>
                                      <p:tavLst>
                                        <p:tav tm="0">
                                          <p:val>
                                            <p:strVal val="ppt_y"/>
                                          </p:val>
                                        </p:tav>
                                        <p:tav tm="100000">
                                          <p:val>
                                            <p:strVal val="ppt_y+1"/>
                                          </p:val>
                                        </p:tav>
                                      </p:tavLst>
                                    </p:anim>
                                    <p:set>
                                      <p:cBhvr>
                                        <p:cTn id="92" dur="1" fill="hold">
                                          <p:stCondLst>
                                            <p:cond delay="999"/>
                                          </p:stCondLst>
                                        </p:cTn>
                                        <p:tgtEl>
                                          <p:spTgt spid="6"/>
                                        </p:tgtEl>
                                        <p:attrNameLst>
                                          <p:attrName>style.visibility</p:attrName>
                                        </p:attrNameLst>
                                      </p:cBhvr>
                                      <p:to>
                                        <p:strVal val="hidden"/>
                                      </p:to>
                                    </p:set>
                                  </p:childTnLst>
                                </p:cTn>
                              </p:par>
                              <p:par>
                                <p:cTn id="93" presetID="37" presetClass="exit" presetSubtype="0" fill="hold" grpId="1" nodeType="withEffect">
                                  <p:stCondLst>
                                    <p:cond delay="2250"/>
                                  </p:stCondLst>
                                  <p:iterate type="lt">
                                    <p:tmPct val="0"/>
                                  </p:iterate>
                                  <p:childTnLst>
                                    <p:animEffect transition="out" filter="fade">
                                      <p:cBhvr>
                                        <p:cTn id="94" dur="1000"/>
                                        <p:tgtEl>
                                          <p:spTgt spid="10"/>
                                        </p:tgtEl>
                                      </p:cBhvr>
                                    </p:animEffect>
                                    <p:anim calcmode="lin" valueType="num">
                                      <p:cBhvr>
                                        <p:cTn id="95" dur="1000"/>
                                        <p:tgtEl>
                                          <p:spTgt spid="10"/>
                                        </p:tgtEl>
                                        <p:attrNameLst>
                                          <p:attrName>ppt_x</p:attrName>
                                        </p:attrNameLst>
                                      </p:cBhvr>
                                      <p:tavLst>
                                        <p:tav tm="0">
                                          <p:val>
                                            <p:strVal val="ppt_x"/>
                                          </p:val>
                                        </p:tav>
                                        <p:tav tm="100000">
                                          <p:val>
                                            <p:strVal val="ppt_x"/>
                                          </p:val>
                                        </p:tav>
                                      </p:tavLst>
                                    </p:anim>
                                    <p:anim calcmode="lin" valueType="num">
                                      <p:cBhvr>
                                        <p:cTn id="96" dur="100" decel="100000"/>
                                        <p:tgtEl>
                                          <p:spTgt spid="10"/>
                                        </p:tgtEl>
                                        <p:attrNameLst>
                                          <p:attrName>ppt_y</p:attrName>
                                        </p:attrNameLst>
                                      </p:cBhvr>
                                      <p:tavLst>
                                        <p:tav tm="0">
                                          <p:val>
                                            <p:strVal val="ppt_y"/>
                                          </p:val>
                                        </p:tav>
                                        <p:tav tm="100000">
                                          <p:val>
                                            <p:strVal val="ppt_y-.03"/>
                                          </p:val>
                                        </p:tav>
                                      </p:tavLst>
                                    </p:anim>
                                    <p:anim calcmode="lin" valueType="num">
                                      <p:cBhvr>
                                        <p:cTn id="97" dur="900" accel="100000">
                                          <p:stCondLst>
                                            <p:cond delay="100"/>
                                          </p:stCondLst>
                                        </p:cTn>
                                        <p:tgtEl>
                                          <p:spTgt spid="10"/>
                                        </p:tgtEl>
                                        <p:attrNameLst>
                                          <p:attrName>ppt_y</p:attrName>
                                        </p:attrNameLst>
                                      </p:cBhvr>
                                      <p:tavLst>
                                        <p:tav tm="0">
                                          <p:val>
                                            <p:strVal val="ppt_y"/>
                                          </p:val>
                                        </p:tav>
                                        <p:tav tm="100000">
                                          <p:val>
                                            <p:strVal val="ppt_y+1"/>
                                          </p:val>
                                        </p:tav>
                                      </p:tavLst>
                                    </p:anim>
                                    <p:set>
                                      <p:cBhvr>
                                        <p:cTn id="98" dur="1" fill="hold">
                                          <p:stCondLst>
                                            <p:cond delay="999"/>
                                          </p:stCondLst>
                                        </p:cTn>
                                        <p:tgtEl>
                                          <p:spTgt spid="10"/>
                                        </p:tgtEl>
                                        <p:attrNameLst>
                                          <p:attrName>style.visibility</p:attrName>
                                        </p:attrNameLst>
                                      </p:cBhvr>
                                      <p:to>
                                        <p:strVal val="hidden"/>
                                      </p:to>
                                    </p:set>
                                  </p:childTnLst>
                                </p:cTn>
                              </p:par>
                              <p:par>
                                <p:cTn id="99" presetID="37" presetClass="exit" presetSubtype="0" fill="hold" grpId="1" nodeType="withEffect">
                                  <p:stCondLst>
                                    <p:cond delay="2500"/>
                                  </p:stCondLst>
                                  <p:childTnLst>
                                    <p:animEffect transition="out" filter="fade">
                                      <p:cBhvr>
                                        <p:cTn id="100" dur="1000"/>
                                        <p:tgtEl>
                                          <p:spTgt spid="11"/>
                                        </p:tgtEl>
                                      </p:cBhvr>
                                    </p:animEffect>
                                    <p:anim calcmode="lin" valueType="num">
                                      <p:cBhvr>
                                        <p:cTn id="101" dur="1000"/>
                                        <p:tgtEl>
                                          <p:spTgt spid="11"/>
                                        </p:tgtEl>
                                        <p:attrNameLst>
                                          <p:attrName>ppt_x</p:attrName>
                                        </p:attrNameLst>
                                      </p:cBhvr>
                                      <p:tavLst>
                                        <p:tav tm="0">
                                          <p:val>
                                            <p:strVal val="ppt_x"/>
                                          </p:val>
                                        </p:tav>
                                        <p:tav tm="100000">
                                          <p:val>
                                            <p:strVal val="ppt_x"/>
                                          </p:val>
                                        </p:tav>
                                      </p:tavLst>
                                    </p:anim>
                                    <p:anim calcmode="lin" valueType="num">
                                      <p:cBhvr>
                                        <p:cTn id="102" dur="100" decel="100000"/>
                                        <p:tgtEl>
                                          <p:spTgt spid="11"/>
                                        </p:tgtEl>
                                        <p:attrNameLst>
                                          <p:attrName>ppt_y</p:attrName>
                                        </p:attrNameLst>
                                      </p:cBhvr>
                                      <p:tavLst>
                                        <p:tav tm="0">
                                          <p:val>
                                            <p:strVal val="ppt_y"/>
                                          </p:val>
                                        </p:tav>
                                        <p:tav tm="100000">
                                          <p:val>
                                            <p:strVal val="ppt_y-.03"/>
                                          </p:val>
                                        </p:tav>
                                      </p:tavLst>
                                    </p:anim>
                                    <p:anim calcmode="lin" valueType="num">
                                      <p:cBhvr>
                                        <p:cTn id="103" dur="900" accel="100000">
                                          <p:stCondLst>
                                            <p:cond delay="100"/>
                                          </p:stCondLst>
                                        </p:cTn>
                                        <p:tgtEl>
                                          <p:spTgt spid="11"/>
                                        </p:tgtEl>
                                        <p:attrNameLst>
                                          <p:attrName>ppt_y</p:attrName>
                                        </p:attrNameLst>
                                      </p:cBhvr>
                                      <p:tavLst>
                                        <p:tav tm="0">
                                          <p:val>
                                            <p:strVal val="ppt_y"/>
                                          </p:val>
                                        </p:tav>
                                        <p:tav tm="100000">
                                          <p:val>
                                            <p:strVal val="ppt_y+1"/>
                                          </p:val>
                                        </p:tav>
                                      </p:tavLst>
                                    </p:anim>
                                    <p:set>
                                      <p:cBhvr>
                                        <p:cTn id="104" dur="1" fill="hold">
                                          <p:stCondLst>
                                            <p:cond delay="999"/>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3" grpId="0"/>
      <p:bldP spid="3" grpId="1"/>
      <p:bldP spid="9" grpId="0" build="allAtOnce"/>
      <p:bldP spid="9" grpId="1" build="allAtOnce"/>
      <p:bldP spid="10" grpId="0"/>
      <p:bldP spid="10" grpId="1"/>
      <p:bldP spid="11" grpId="0" animBg="1"/>
      <p:bldP spid="11" grpId="1"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椭圆 3"/>
          <p:cNvSpPr/>
          <p:nvPr/>
        </p:nvSpPr>
        <p:spPr bwMode="auto">
          <a:xfrm>
            <a:off x="1797941" y="1872679"/>
            <a:ext cx="1356739" cy="1356739"/>
          </a:xfrm>
          <a:prstGeom prst="ellipse">
            <a:avLst/>
          </a:prstGeom>
          <a:solidFill>
            <a:schemeClr val="bg1">
              <a:alpha val="44000"/>
            </a:schemeClr>
          </a:solidFill>
          <a:ln w="9525" cap="flat" cmpd="sng" algn="ctr">
            <a:noFill/>
            <a:prstDash val="solid"/>
            <a:round/>
            <a:headEnd type="none" w="med" len="med"/>
            <a:tailEnd type="none" w="med" len="med"/>
          </a:ln>
          <a:effectLst/>
        </p:spPr>
        <p:txBody>
          <a:bodyPr vert="horz" wrap="square" lIns="82296" tIns="41148" rIns="82296" bIns="41148" numCol="1" rtlCol="0" anchor="t" anchorCtr="0" compatLnSpc="1">
            <a:prstTxWarp prst="textNoShape">
              <a:avLst/>
            </a:prstTxWarp>
          </a:bodyPr>
          <a:lstStyle/>
          <a:p>
            <a:endParaRPr lang="zh-CN" altLang="en-US" sz="1215">
              <a:solidFill>
                <a:srgbClr val="000000"/>
              </a:solidFill>
              <a:latin typeface="Arial" pitchFamily="34" charset="0"/>
            </a:endParaRPr>
          </a:p>
        </p:txBody>
      </p:sp>
      <p:sp>
        <p:nvSpPr>
          <p:cNvPr id="6" name="椭圆 5"/>
          <p:cNvSpPr/>
          <p:nvPr/>
        </p:nvSpPr>
        <p:spPr bwMode="auto">
          <a:xfrm>
            <a:off x="1879091" y="1953829"/>
            <a:ext cx="1194439" cy="1194439"/>
          </a:xfrm>
          <a:prstGeom prst="ellipse">
            <a:avLst/>
          </a:prstGeom>
          <a:solidFill>
            <a:schemeClr val="bg1"/>
          </a:solidFill>
          <a:ln w="9525" cap="flat" cmpd="sng" algn="ctr">
            <a:noFill/>
            <a:prstDash val="solid"/>
            <a:round/>
            <a:headEnd type="none" w="med" len="med"/>
            <a:tailEnd type="none" w="med" len="med"/>
          </a:ln>
          <a:effectLst/>
        </p:spPr>
        <p:txBody>
          <a:bodyPr vert="horz" wrap="square" lIns="82296" tIns="41148" rIns="82296" bIns="41148" numCol="1" rtlCol="0" anchor="t" anchorCtr="0" compatLnSpc="1">
            <a:prstTxWarp prst="textNoShape">
              <a:avLst/>
            </a:prstTxWarp>
          </a:bodyPr>
          <a:lstStyle/>
          <a:p>
            <a:endParaRPr lang="zh-CN" altLang="en-US" sz="1215">
              <a:solidFill>
                <a:srgbClr val="000000"/>
              </a:solidFill>
              <a:latin typeface="Arial" pitchFamily="34" charset="0"/>
            </a:endParaRPr>
          </a:p>
        </p:txBody>
      </p:sp>
      <p:sp>
        <p:nvSpPr>
          <p:cNvPr id="5" name="矩形 4"/>
          <p:cNvSpPr/>
          <p:nvPr/>
        </p:nvSpPr>
        <p:spPr>
          <a:xfrm>
            <a:off x="1879667" y="2262767"/>
            <a:ext cx="1197861" cy="466281"/>
          </a:xfrm>
          <a:prstGeom prst="rect">
            <a:avLst/>
          </a:prstGeom>
        </p:spPr>
        <p:txBody>
          <a:bodyPr wrap="square">
            <a:spAutoFit/>
          </a:bodyPr>
          <a:lstStyle/>
          <a:p>
            <a:r>
              <a:rPr lang="zh-CN" altLang="en-US" sz="1215" dirty="0">
                <a:solidFill>
                  <a:srgbClr val="C00000"/>
                </a:solidFill>
                <a:latin typeface="微软雅黑" pitchFamily="34" charset="-122"/>
                <a:ea typeface="微软雅黑" pitchFamily="34" charset="-122"/>
              </a:rPr>
              <a:t>实现个人的价值为核心</a:t>
            </a:r>
          </a:p>
        </p:txBody>
      </p:sp>
      <p:grpSp>
        <p:nvGrpSpPr>
          <p:cNvPr id="9" name="组合 8"/>
          <p:cNvGrpSpPr/>
          <p:nvPr/>
        </p:nvGrpSpPr>
        <p:grpSpPr>
          <a:xfrm>
            <a:off x="1834732" y="501096"/>
            <a:ext cx="1290738" cy="1433909"/>
            <a:chOff x="5465133" y="797258"/>
            <a:chExt cx="2743756" cy="3048100"/>
          </a:xfrm>
        </p:grpSpPr>
        <p:sp>
          <p:nvSpPr>
            <p:cNvPr id="7" name="矩形 6"/>
            <p:cNvSpPr/>
            <p:nvPr/>
          </p:nvSpPr>
          <p:spPr>
            <a:xfrm>
              <a:off x="5465133" y="2706965"/>
              <a:ext cx="2743756" cy="1138393"/>
            </a:xfrm>
            <a:prstGeom prst="rect">
              <a:avLst/>
            </a:prstGeom>
            <a:noFill/>
          </p:spPr>
          <p:txBody>
            <a:bodyPr wrap="none" rtlCol="0">
              <a:spAutoFit/>
            </a:bodyPr>
            <a:lstStyle/>
            <a:p>
              <a:r>
                <a:rPr lang="zh-CN" altLang="en-US" sz="2880" i="1" dirty="0">
                  <a:solidFill>
                    <a:srgbClr val="C00000"/>
                  </a:solidFill>
                  <a:latin typeface="方正综艺简体" pitchFamily="2" charset="-122"/>
                  <a:ea typeface="方正综艺简体" pitchFamily="2" charset="-122"/>
                </a:rPr>
                <a:t>美国梦</a:t>
              </a:r>
            </a:p>
          </p:txBody>
        </p:sp>
        <p:pic>
          <p:nvPicPr>
            <p:cNvPr id="8" name="Picture 2" descr="C:\Users\PC\Desktop\flag2008\usa.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675985" y="797258"/>
              <a:ext cx="2352341" cy="2352341"/>
            </a:xfrm>
            <a:prstGeom prst="rect">
              <a:avLst/>
            </a:prstGeom>
            <a:noFill/>
            <a:extLst>
              <a:ext uri="{909E8E84-426E-40DD-AFC4-6F175D3DCCD1}">
                <a14:hiddenFill xmlns:a14="http://schemas.microsoft.com/office/drawing/2010/main">
                  <a:solidFill>
                    <a:srgbClr val="FFFFFF"/>
                  </a:solidFill>
                </a14:hiddenFill>
              </a:ext>
            </a:extLst>
          </p:spPr>
        </p:pic>
      </p:grpSp>
      <p:sp>
        <p:nvSpPr>
          <p:cNvPr id="10" name="矩形 9"/>
          <p:cNvSpPr/>
          <p:nvPr/>
        </p:nvSpPr>
        <p:spPr>
          <a:xfrm>
            <a:off x="733280" y="3426336"/>
            <a:ext cx="3312288" cy="466281"/>
          </a:xfrm>
          <a:prstGeom prst="rect">
            <a:avLst/>
          </a:prstGeom>
        </p:spPr>
        <p:txBody>
          <a:bodyPr wrap="square">
            <a:spAutoFit/>
          </a:bodyPr>
          <a:lstStyle/>
          <a:p>
            <a:r>
              <a:rPr lang="zh-CN" altLang="en-US" sz="1215" dirty="0">
                <a:solidFill>
                  <a:srgbClr val="C00000"/>
                </a:solidFill>
                <a:latin typeface="微软雅黑" pitchFamily="34" charset="-122"/>
                <a:ea typeface="微软雅黑" pitchFamily="34" charset="-122"/>
              </a:rPr>
              <a:t>鲍威尔、奥巴马等堪称实现美国梦的典范。个人主义是美国梦的思想基础和灵魂。</a:t>
            </a:r>
          </a:p>
        </p:txBody>
      </p:sp>
      <p:sp>
        <p:nvSpPr>
          <p:cNvPr id="11" name="椭圆 10"/>
          <p:cNvSpPr/>
          <p:nvPr/>
        </p:nvSpPr>
        <p:spPr bwMode="auto">
          <a:xfrm>
            <a:off x="4882202" y="1319346"/>
            <a:ext cx="2463404" cy="2463404"/>
          </a:xfrm>
          <a:prstGeom prst="ellipse">
            <a:avLst/>
          </a:prstGeom>
          <a:solidFill>
            <a:schemeClr val="bg1">
              <a:alpha val="44000"/>
            </a:schemeClr>
          </a:solidFill>
          <a:ln w="9525" cap="flat" cmpd="sng" algn="ctr">
            <a:noFill/>
            <a:prstDash val="solid"/>
            <a:round/>
            <a:headEnd type="none" w="med" len="med"/>
            <a:tailEnd type="none" w="med" len="med"/>
          </a:ln>
          <a:effectLst/>
        </p:spPr>
        <p:txBody>
          <a:bodyPr vert="horz" wrap="square" lIns="82296" tIns="41148" rIns="82296" bIns="41148" numCol="1" rtlCol="0" anchor="t" anchorCtr="0" compatLnSpc="1">
            <a:prstTxWarp prst="textNoShape">
              <a:avLst/>
            </a:prstTxWarp>
          </a:bodyPr>
          <a:lstStyle/>
          <a:p>
            <a:endParaRPr lang="zh-CN" altLang="en-US" sz="1215">
              <a:solidFill>
                <a:srgbClr val="000000"/>
              </a:solidFill>
              <a:latin typeface="Arial" pitchFamily="34" charset="0"/>
            </a:endParaRPr>
          </a:p>
        </p:txBody>
      </p:sp>
      <p:sp>
        <p:nvSpPr>
          <p:cNvPr id="12" name="椭圆 11"/>
          <p:cNvSpPr/>
          <p:nvPr/>
        </p:nvSpPr>
        <p:spPr bwMode="auto">
          <a:xfrm>
            <a:off x="5516685" y="1953829"/>
            <a:ext cx="1194439" cy="1194439"/>
          </a:xfrm>
          <a:prstGeom prst="ellipse">
            <a:avLst/>
          </a:prstGeom>
          <a:solidFill>
            <a:schemeClr val="bg1"/>
          </a:solidFill>
          <a:ln w="9525" cap="flat" cmpd="sng" algn="ctr">
            <a:noFill/>
            <a:prstDash val="solid"/>
            <a:round/>
            <a:headEnd type="none" w="med" len="med"/>
            <a:tailEnd type="none" w="med" len="med"/>
          </a:ln>
          <a:effectLst/>
        </p:spPr>
        <p:txBody>
          <a:bodyPr vert="horz" wrap="square" lIns="82296" tIns="41148" rIns="82296" bIns="41148" numCol="1" rtlCol="0" anchor="t" anchorCtr="0" compatLnSpc="1">
            <a:prstTxWarp prst="textNoShape">
              <a:avLst/>
            </a:prstTxWarp>
          </a:bodyPr>
          <a:lstStyle/>
          <a:p>
            <a:endParaRPr lang="zh-CN" altLang="en-US" sz="1215">
              <a:solidFill>
                <a:srgbClr val="000000"/>
              </a:solidFill>
              <a:latin typeface="Arial" pitchFamily="34" charset="0"/>
            </a:endParaRPr>
          </a:p>
        </p:txBody>
      </p:sp>
      <p:sp>
        <p:nvSpPr>
          <p:cNvPr id="13" name="矩形 12"/>
          <p:cNvSpPr/>
          <p:nvPr/>
        </p:nvSpPr>
        <p:spPr>
          <a:xfrm>
            <a:off x="5562981" y="2354207"/>
            <a:ext cx="1100710" cy="279307"/>
          </a:xfrm>
          <a:prstGeom prst="rect">
            <a:avLst/>
          </a:prstGeom>
        </p:spPr>
        <p:txBody>
          <a:bodyPr wrap="square">
            <a:spAutoFit/>
          </a:bodyPr>
          <a:lstStyle/>
          <a:p>
            <a:pPr algn="ctr"/>
            <a:r>
              <a:rPr lang="zh-CN" altLang="en-US" sz="1215" dirty="0">
                <a:solidFill>
                  <a:srgbClr val="C00000"/>
                </a:solidFill>
                <a:latin typeface="微软雅黑" pitchFamily="34" charset="-122"/>
                <a:ea typeface="微软雅黑" pitchFamily="34" charset="-122"/>
              </a:rPr>
              <a:t>集体主义</a:t>
            </a:r>
          </a:p>
        </p:txBody>
      </p:sp>
      <p:grpSp>
        <p:nvGrpSpPr>
          <p:cNvPr id="16" name="组合 15"/>
          <p:cNvGrpSpPr/>
          <p:nvPr/>
        </p:nvGrpSpPr>
        <p:grpSpPr>
          <a:xfrm>
            <a:off x="5470438" y="449034"/>
            <a:ext cx="1337366" cy="1485972"/>
            <a:chOff x="4655864" y="1324129"/>
            <a:chExt cx="1485962" cy="1651080"/>
          </a:xfrm>
        </p:grpSpPr>
        <p:sp>
          <p:nvSpPr>
            <p:cNvPr id="14" name="矩形 13"/>
            <p:cNvSpPr/>
            <p:nvPr/>
          </p:nvSpPr>
          <p:spPr>
            <a:xfrm>
              <a:off x="4655864" y="2380174"/>
              <a:ext cx="1434153" cy="595035"/>
            </a:xfrm>
            <a:prstGeom prst="rect">
              <a:avLst/>
            </a:prstGeom>
            <a:noFill/>
          </p:spPr>
          <p:txBody>
            <a:bodyPr wrap="none" rtlCol="0">
              <a:spAutoFit/>
            </a:bodyPr>
            <a:lstStyle/>
            <a:p>
              <a:r>
                <a:rPr lang="zh-CN" altLang="en-US" sz="2880" i="1" dirty="0">
                  <a:solidFill>
                    <a:srgbClr val="C00000"/>
                  </a:solidFill>
                  <a:latin typeface="方正综艺简体" pitchFamily="2" charset="-122"/>
                  <a:ea typeface="方正综艺简体" pitchFamily="2" charset="-122"/>
                </a:rPr>
                <a:t>中国梦</a:t>
              </a:r>
            </a:p>
          </p:txBody>
        </p:sp>
        <p:pic>
          <p:nvPicPr>
            <p:cNvPr id="15" name="Picture 3" descr="C:\Users\PC\Desktop\flag2008\china.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21155925">
              <a:off x="4826896" y="1324129"/>
              <a:ext cx="1314930" cy="1314929"/>
            </a:xfrm>
            <a:prstGeom prst="rect">
              <a:avLst/>
            </a:prstGeom>
            <a:noFill/>
            <a:extLst>
              <a:ext uri="{909E8E84-426E-40DD-AFC4-6F175D3DCCD1}">
                <a14:hiddenFill xmlns:a14="http://schemas.microsoft.com/office/drawing/2010/main">
                  <a:solidFill>
                    <a:srgbClr val="FFFFFF"/>
                  </a:solidFill>
                </a14:hiddenFill>
              </a:ext>
            </a:extLst>
          </p:spPr>
        </p:pic>
      </p:grpSp>
      <p:sp>
        <p:nvSpPr>
          <p:cNvPr id="17" name="矩形标注 16"/>
          <p:cNvSpPr/>
          <p:nvPr/>
        </p:nvSpPr>
        <p:spPr>
          <a:xfrm flipV="1">
            <a:off x="757815" y="3360896"/>
            <a:ext cx="3240401" cy="41147"/>
          </a:xfrm>
          <a:prstGeom prst="wedgeRectCallout">
            <a:avLst>
              <a:gd name="adj1" fmla="val -6150"/>
              <a:gd name="adj2" fmla="val 483616"/>
            </a:avLst>
          </a:prstGeom>
          <a:solidFill>
            <a:schemeClr val="bg1"/>
          </a:solidFill>
          <a:ln w="9525" cap="flat" cmpd="sng" algn="ctr">
            <a:noFill/>
            <a:prstDash val="solid"/>
            <a:round/>
            <a:headEnd type="none" w="med" len="med"/>
            <a:tailEnd type="none" w="med" len="med"/>
          </a:ln>
          <a:effectLst/>
        </p:spPr>
        <p:txBody>
          <a:bodyPr vert="horz" wrap="square" lIns="82296" tIns="41148" rIns="82296" bIns="41148" numCol="1" rtlCol="0" anchor="t" anchorCtr="0" compatLnSpc="1">
            <a:prstTxWarp prst="textNoShape">
              <a:avLst/>
            </a:prstTxWarp>
          </a:bodyPr>
          <a:lstStyle/>
          <a:p>
            <a:endParaRPr lang="zh-CN" altLang="en-US" sz="1215">
              <a:solidFill>
                <a:srgbClr val="000000"/>
              </a:solidFill>
              <a:latin typeface="Arial" pitchFamily="34" charset="0"/>
              <a:ea typeface="宋体" pitchFamily="2" charset="-122"/>
            </a:endParaRPr>
          </a:p>
        </p:txBody>
      </p:sp>
      <p:sp>
        <p:nvSpPr>
          <p:cNvPr id="18" name="矩形 17"/>
          <p:cNvSpPr/>
          <p:nvPr/>
        </p:nvSpPr>
        <p:spPr bwMode="auto">
          <a:xfrm>
            <a:off x="757815" y="3417763"/>
            <a:ext cx="3240401" cy="1113412"/>
          </a:xfrm>
          <a:prstGeom prst="rect">
            <a:avLst/>
          </a:prstGeom>
          <a:noFill/>
          <a:ln w="19050" cap="flat" cmpd="sng" algn="ctr">
            <a:solidFill>
              <a:schemeClr val="bg1">
                <a:lumMod val="95000"/>
              </a:schemeClr>
            </a:solidFill>
            <a:prstDash val="solid"/>
            <a:round/>
            <a:headEnd type="none" w="med" len="med"/>
            <a:tailEnd type="none" w="med" len="med"/>
          </a:ln>
          <a:effectLst/>
        </p:spPr>
        <p:txBody>
          <a:bodyPr vert="horz" wrap="square" lIns="82296" tIns="41148" rIns="82296" bIns="41148" numCol="1" rtlCol="0" anchor="t" anchorCtr="0" compatLnSpc="1">
            <a:prstTxWarp prst="textNoShape">
              <a:avLst/>
            </a:prstTxWarp>
          </a:bodyPr>
          <a:lstStyle/>
          <a:p>
            <a:endParaRPr lang="zh-CN" altLang="en-US" sz="1215" dirty="0">
              <a:latin typeface="Arial" pitchFamily="34" charset="0"/>
            </a:endParaRPr>
          </a:p>
        </p:txBody>
      </p:sp>
      <p:sp>
        <p:nvSpPr>
          <p:cNvPr id="19" name="矩形 18"/>
          <p:cNvSpPr/>
          <p:nvPr/>
        </p:nvSpPr>
        <p:spPr>
          <a:xfrm>
            <a:off x="4328994" y="3392047"/>
            <a:ext cx="4083486" cy="1200329"/>
          </a:xfrm>
          <a:prstGeom prst="rect">
            <a:avLst/>
          </a:prstGeom>
        </p:spPr>
        <p:txBody>
          <a:bodyPr wrap="square">
            <a:spAutoFit/>
          </a:bodyPr>
          <a:lstStyle/>
          <a:p>
            <a:r>
              <a:rPr lang="zh-CN" altLang="en-US" sz="1440" dirty="0">
                <a:solidFill>
                  <a:srgbClr val="C00000"/>
                </a:solidFill>
                <a:latin typeface="微软雅黑" pitchFamily="34" charset="-122"/>
                <a:ea typeface="微软雅黑" pitchFamily="34" charset="-122"/>
              </a:rPr>
              <a:t>中国梦是通过集体即全体中华儿女的共同奋斗实现中华民族共同的理想，个人的梦想是共同理想的具体表现和组成部分。中国梦的思想基础和灵魂是集体主义。中国梦有着深刻的文化背景、历史积淀和现实依据。</a:t>
            </a:r>
          </a:p>
        </p:txBody>
      </p:sp>
      <p:sp>
        <p:nvSpPr>
          <p:cNvPr id="20" name="矩形标注 19"/>
          <p:cNvSpPr/>
          <p:nvPr/>
        </p:nvSpPr>
        <p:spPr>
          <a:xfrm flipV="1">
            <a:off x="4324505" y="3360894"/>
            <a:ext cx="4030826" cy="41147"/>
          </a:xfrm>
          <a:prstGeom prst="wedgeRectCallout">
            <a:avLst>
              <a:gd name="adj1" fmla="val -5724"/>
              <a:gd name="adj2" fmla="val 386392"/>
            </a:avLst>
          </a:prstGeom>
          <a:solidFill>
            <a:schemeClr val="bg1"/>
          </a:solidFill>
          <a:ln w="9525" cap="flat" cmpd="sng" algn="ctr">
            <a:noFill/>
            <a:prstDash val="solid"/>
            <a:round/>
            <a:headEnd type="none" w="med" len="med"/>
            <a:tailEnd type="none" w="med" len="med"/>
          </a:ln>
          <a:effectLst/>
        </p:spPr>
        <p:txBody>
          <a:bodyPr vert="horz" wrap="square" lIns="82296" tIns="41148" rIns="82296" bIns="41148" numCol="1" rtlCol="0" anchor="t" anchorCtr="0" compatLnSpc="1">
            <a:prstTxWarp prst="textNoShape">
              <a:avLst/>
            </a:prstTxWarp>
          </a:bodyPr>
          <a:lstStyle/>
          <a:p>
            <a:endParaRPr lang="zh-CN" altLang="en-US" sz="1215">
              <a:solidFill>
                <a:srgbClr val="000000"/>
              </a:solidFill>
              <a:latin typeface="Arial" pitchFamily="34" charset="0"/>
              <a:ea typeface="宋体" pitchFamily="2" charset="-122"/>
            </a:endParaRPr>
          </a:p>
        </p:txBody>
      </p:sp>
      <p:sp>
        <p:nvSpPr>
          <p:cNvPr id="21" name="矩形 20"/>
          <p:cNvSpPr/>
          <p:nvPr/>
        </p:nvSpPr>
        <p:spPr bwMode="auto">
          <a:xfrm>
            <a:off x="4324505" y="3417763"/>
            <a:ext cx="4030826" cy="1113413"/>
          </a:xfrm>
          <a:prstGeom prst="rect">
            <a:avLst/>
          </a:prstGeom>
          <a:noFill/>
          <a:ln w="19050" cap="flat" cmpd="sng" algn="ctr">
            <a:solidFill>
              <a:schemeClr val="bg1">
                <a:lumMod val="95000"/>
              </a:schemeClr>
            </a:solidFill>
            <a:prstDash val="solid"/>
            <a:round/>
            <a:headEnd type="none" w="med" len="med"/>
            <a:tailEnd type="none" w="med" len="med"/>
          </a:ln>
          <a:effectLst/>
        </p:spPr>
        <p:txBody>
          <a:bodyPr vert="horz" wrap="square" lIns="82296" tIns="41148" rIns="82296" bIns="41148" numCol="1" rtlCol="0" anchor="t" anchorCtr="0" compatLnSpc="1">
            <a:prstTxWarp prst="textNoShape">
              <a:avLst/>
            </a:prstTxWarp>
          </a:bodyPr>
          <a:lstStyle/>
          <a:p>
            <a:endParaRPr lang="zh-CN" altLang="en-US" sz="1215" dirty="0">
              <a:latin typeface="Arial" pitchFamily="34" charset="0"/>
            </a:endParaRPr>
          </a:p>
        </p:txBody>
      </p:sp>
      <p:sp>
        <p:nvSpPr>
          <p:cNvPr id="22" name="燕尾形箭头 21"/>
          <p:cNvSpPr/>
          <p:nvPr/>
        </p:nvSpPr>
        <p:spPr bwMode="auto">
          <a:xfrm>
            <a:off x="952125" y="2362629"/>
            <a:ext cx="648080" cy="324059"/>
          </a:xfrm>
          <a:prstGeom prst="notchedRightArrow">
            <a:avLst/>
          </a:prstGeom>
          <a:solidFill>
            <a:srgbClr val="FF0000"/>
          </a:solidFill>
          <a:ln w="9525" cap="flat" cmpd="sng" algn="ctr">
            <a:solidFill>
              <a:schemeClr val="tx1"/>
            </a:solidFill>
            <a:prstDash val="solid"/>
            <a:round/>
            <a:headEnd type="none" w="med" len="med"/>
            <a:tailEnd type="none" w="med" len="med"/>
          </a:ln>
          <a:effectLst>
            <a:outerShdw dist="17961" dir="2700000" algn="ctr" rotWithShape="0">
              <a:schemeClr val="tx1">
                <a:gamma/>
                <a:shade val="60000"/>
                <a:invGamma/>
              </a:schemeClr>
            </a:outerShdw>
          </a:effectLst>
        </p:spPr>
        <p:txBody>
          <a:bodyPr vert="horz" wrap="square" lIns="82296" tIns="41148" rIns="82296" bIns="41148" numCol="1" rtlCol="0" anchor="t" anchorCtr="0" compatLnSpc="1">
            <a:prstTxWarp prst="textNoShape">
              <a:avLst/>
            </a:prstTxWarp>
          </a:bodyPr>
          <a:lstStyle/>
          <a:p>
            <a:pPr defTabSz="822960" fontAlgn="base">
              <a:spcBef>
                <a:spcPct val="0"/>
              </a:spcBef>
              <a:spcAft>
                <a:spcPct val="0"/>
              </a:spcAft>
            </a:pPr>
            <a:endParaRPr lang="zh-CN" altLang="en-US" sz="1620">
              <a:latin typeface="Arial" pitchFamily="34" charset="0"/>
              <a:ea typeface="宋体" pitchFamily="2" charset="-122"/>
            </a:endParaRPr>
          </a:p>
        </p:txBody>
      </p:sp>
      <p:sp>
        <p:nvSpPr>
          <p:cNvPr id="23" name="燕尾形箭头 22"/>
          <p:cNvSpPr/>
          <p:nvPr/>
        </p:nvSpPr>
        <p:spPr bwMode="auto">
          <a:xfrm flipH="1">
            <a:off x="3328908" y="2362629"/>
            <a:ext cx="648080" cy="324059"/>
          </a:xfrm>
          <a:prstGeom prst="notchedRightArrow">
            <a:avLst/>
          </a:prstGeom>
          <a:solidFill>
            <a:srgbClr val="FF0000"/>
          </a:solidFill>
          <a:ln w="9525" cap="flat" cmpd="sng" algn="ctr">
            <a:solidFill>
              <a:schemeClr val="tx1"/>
            </a:solidFill>
            <a:prstDash val="solid"/>
            <a:round/>
            <a:headEnd type="none" w="med" len="med"/>
            <a:tailEnd type="none" w="med" len="med"/>
          </a:ln>
          <a:effectLst>
            <a:outerShdw dist="17961" dir="2700000" algn="ctr" rotWithShape="0">
              <a:schemeClr val="tx1">
                <a:gamma/>
                <a:shade val="60000"/>
                <a:invGamma/>
              </a:schemeClr>
            </a:outerShdw>
          </a:effectLst>
        </p:spPr>
        <p:txBody>
          <a:bodyPr vert="horz" wrap="square" lIns="82296" tIns="41148" rIns="82296" bIns="41148" numCol="1" rtlCol="0" anchor="t" anchorCtr="0" compatLnSpc="1">
            <a:prstTxWarp prst="textNoShape">
              <a:avLst/>
            </a:prstTxWarp>
          </a:bodyPr>
          <a:lstStyle/>
          <a:p>
            <a:pPr defTabSz="822960" fontAlgn="base">
              <a:spcBef>
                <a:spcPct val="0"/>
              </a:spcBef>
              <a:spcAft>
                <a:spcPct val="0"/>
              </a:spcAft>
            </a:pPr>
            <a:endParaRPr lang="zh-CN" altLang="en-US" sz="1620">
              <a:latin typeface="Arial" pitchFamily="34" charset="0"/>
              <a:ea typeface="宋体" pitchFamily="2" charset="-122"/>
            </a:endParaRPr>
          </a:p>
        </p:txBody>
      </p:sp>
      <p:sp>
        <p:nvSpPr>
          <p:cNvPr id="24" name="燕尾形箭头 23"/>
          <p:cNvSpPr/>
          <p:nvPr/>
        </p:nvSpPr>
        <p:spPr bwMode="auto">
          <a:xfrm flipH="1">
            <a:off x="4627396" y="2362629"/>
            <a:ext cx="648080" cy="324059"/>
          </a:xfrm>
          <a:prstGeom prst="notchedRightArrow">
            <a:avLst/>
          </a:prstGeom>
          <a:solidFill>
            <a:srgbClr val="FF0000"/>
          </a:solidFill>
          <a:ln w="9525" cap="flat" cmpd="sng" algn="ctr">
            <a:solidFill>
              <a:schemeClr val="tx1"/>
            </a:solidFill>
            <a:prstDash val="solid"/>
            <a:round/>
            <a:headEnd type="none" w="med" len="med"/>
            <a:tailEnd type="none" w="med" len="med"/>
          </a:ln>
          <a:effectLst>
            <a:outerShdw dist="17961" dir="2700000" algn="ctr" rotWithShape="0">
              <a:schemeClr val="tx1">
                <a:gamma/>
                <a:shade val="60000"/>
                <a:invGamma/>
              </a:schemeClr>
            </a:outerShdw>
          </a:effectLst>
        </p:spPr>
        <p:txBody>
          <a:bodyPr vert="horz" wrap="square" lIns="82296" tIns="41148" rIns="82296" bIns="41148" numCol="1" rtlCol="0" anchor="t" anchorCtr="0" compatLnSpc="1">
            <a:prstTxWarp prst="textNoShape">
              <a:avLst/>
            </a:prstTxWarp>
          </a:bodyPr>
          <a:lstStyle/>
          <a:p>
            <a:pPr defTabSz="822960" fontAlgn="base">
              <a:spcBef>
                <a:spcPct val="0"/>
              </a:spcBef>
              <a:spcAft>
                <a:spcPct val="0"/>
              </a:spcAft>
            </a:pPr>
            <a:endParaRPr lang="zh-CN" altLang="en-US" sz="1620">
              <a:latin typeface="Arial" pitchFamily="34" charset="0"/>
              <a:ea typeface="宋体" pitchFamily="2" charset="-122"/>
            </a:endParaRPr>
          </a:p>
        </p:txBody>
      </p:sp>
      <p:sp>
        <p:nvSpPr>
          <p:cNvPr id="25" name="燕尾形箭头 24"/>
          <p:cNvSpPr/>
          <p:nvPr/>
        </p:nvSpPr>
        <p:spPr bwMode="auto">
          <a:xfrm>
            <a:off x="6879097" y="2362629"/>
            <a:ext cx="648080" cy="324059"/>
          </a:xfrm>
          <a:prstGeom prst="notchedRightArrow">
            <a:avLst/>
          </a:prstGeom>
          <a:solidFill>
            <a:srgbClr val="FF0000"/>
          </a:solidFill>
          <a:ln w="9525" cap="flat" cmpd="sng" algn="ctr">
            <a:solidFill>
              <a:schemeClr val="tx1"/>
            </a:solidFill>
            <a:prstDash val="solid"/>
            <a:round/>
            <a:headEnd type="none" w="med" len="med"/>
            <a:tailEnd type="none" w="med" len="med"/>
          </a:ln>
          <a:effectLst>
            <a:outerShdw dist="17961" dir="2700000" algn="ctr" rotWithShape="0">
              <a:schemeClr val="tx1">
                <a:gamma/>
                <a:shade val="60000"/>
                <a:invGamma/>
              </a:schemeClr>
            </a:outerShdw>
          </a:effectLst>
        </p:spPr>
        <p:txBody>
          <a:bodyPr vert="horz" wrap="square" lIns="82296" tIns="41148" rIns="82296" bIns="41148" numCol="1" rtlCol="0" anchor="t" anchorCtr="0" compatLnSpc="1">
            <a:prstTxWarp prst="textNoShape">
              <a:avLst/>
            </a:prstTxWarp>
          </a:bodyPr>
          <a:lstStyle/>
          <a:p>
            <a:pPr defTabSz="822960" fontAlgn="base">
              <a:spcBef>
                <a:spcPct val="0"/>
              </a:spcBef>
              <a:spcAft>
                <a:spcPct val="0"/>
              </a:spcAft>
            </a:pPr>
            <a:endParaRPr lang="zh-CN" altLang="en-US" sz="1620">
              <a:latin typeface="Arial" pitchFamily="34" charset="0"/>
              <a:ea typeface="宋体" pitchFamily="2" charset="-122"/>
            </a:endParaRPr>
          </a:p>
        </p:txBody>
      </p:sp>
    </p:spTree>
    <p:extLst>
      <p:ext uri="{BB962C8B-B14F-4D97-AF65-F5344CB8AC3E}">
        <p14:creationId xmlns:p14="http://schemas.microsoft.com/office/powerpoint/2010/main" val="3335556324"/>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grpId="0" nodeType="after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p:cTn id="13" dur="500" fill="hold"/>
                                        <p:tgtEl>
                                          <p:spTgt spid="6"/>
                                        </p:tgtEl>
                                        <p:attrNameLst>
                                          <p:attrName>ppt_w</p:attrName>
                                        </p:attrNameLst>
                                      </p:cBhvr>
                                      <p:tavLst>
                                        <p:tav tm="0">
                                          <p:val>
                                            <p:fltVal val="0"/>
                                          </p:val>
                                        </p:tav>
                                        <p:tav tm="100000">
                                          <p:val>
                                            <p:strVal val="#ppt_w"/>
                                          </p:val>
                                        </p:tav>
                                      </p:tavLst>
                                    </p:anim>
                                    <p:anim calcmode="lin" valueType="num">
                                      <p:cBhvr>
                                        <p:cTn id="14" dur="500" fill="hold"/>
                                        <p:tgtEl>
                                          <p:spTgt spid="6"/>
                                        </p:tgtEl>
                                        <p:attrNameLst>
                                          <p:attrName>ppt_h</p:attrName>
                                        </p:attrNameLst>
                                      </p:cBhvr>
                                      <p:tavLst>
                                        <p:tav tm="0">
                                          <p:val>
                                            <p:fltVal val="0"/>
                                          </p:val>
                                        </p:tav>
                                        <p:tav tm="100000">
                                          <p:val>
                                            <p:strVal val="#ppt_h"/>
                                          </p:val>
                                        </p:tav>
                                      </p:tavLst>
                                    </p:anim>
                                    <p:animEffect transition="in" filter="fade">
                                      <p:cBhvr>
                                        <p:cTn id="15" dur="500"/>
                                        <p:tgtEl>
                                          <p:spTgt spid="6"/>
                                        </p:tgtEl>
                                      </p:cBhvr>
                                    </p:animEffect>
                                  </p:childTnLst>
                                </p:cTn>
                              </p:par>
                            </p:childTnLst>
                          </p:cTn>
                        </p:par>
                        <p:par>
                          <p:cTn id="16" fill="hold">
                            <p:stCondLst>
                              <p:cond delay="1500"/>
                            </p:stCondLst>
                            <p:childTnLst>
                              <p:par>
                                <p:cTn id="17" presetID="53" presetClass="entr" presetSubtype="16" fill="hold" grpId="0" nodeType="after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p:cTn id="19" dur="750" fill="hold"/>
                                        <p:tgtEl>
                                          <p:spTgt spid="4"/>
                                        </p:tgtEl>
                                        <p:attrNameLst>
                                          <p:attrName>ppt_w</p:attrName>
                                        </p:attrNameLst>
                                      </p:cBhvr>
                                      <p:tavLst>
                                        <p:tav tm="0">
                                          <p:val>
                                            <p:fltVal val="0"/>
                                          </p:val>
                                        </p:tav>
                                        <p:tav tm="100000">
                                          <p:val>
                                            <p:strVal val="#ppt_w"/>
                                          </p:val>
                                        </p:tav>
                                      </p:tavLst>
                                    </p:anim>
                                    <p:anim calcmode="lin" valueType="num">
                                      <p:cBhvr>
                                        <p:cTn id="20" dur="750" fill="hold"/>
                                        <p:tgtEl>
                                          <p:spTgt spid="4"/>
                                        </p:tgtEl>
                                        <p:attrNameLst>
                                          <p:attrName>ppt_h</p:attrName>
                                        </p:attrNameLst>
                                      </p:cBhvr>
                                      <p:tavLst>
                                        <p:tav tm="0">
                                          <p:val>
                                            <p:fltVal val="0"/>
                                          </p:val>
                                        </p:tav>
                                        <p:tav tm="100000">
                                          <p:val>
                                            <p:strVal val="#ppt_h"/>
                                          </p:val>
                                        </p:tav>
                                      </p:tavLst>
                                    </p:anim>
                                    <p:animEffect transition="in" filter="fade">
                                      <p:cBhvr>
                                        <p:cTn id="21" dur="750"/>
                                        <p:tgtEl>
                                          <p:spTgt spid="4"/>
                                        </p:tgtEl>
                                      </p:cBhvr>
                                    </p:animEffect>
                                  </p:childTnLst>
                                </p:cTn>
                              </p:par>
                            </p:childTnLst>
                          </p:cTn>
                        </p:par>
                        <p:par>
                          <p:cTn id="22" fill="hold">
                            <p:stCondLst>
                              <p:cond delay="2250"/>
                            </p:stCondLst>
                            <p:childTnLst>
                              <p:par>
                                <p:cTn id="23" presetID="14" presetClass="entr" presetSubtype="10" fill="hold" grpId="0" nodeType="afterEffect">
                                  <p:stCondLst>
                                    <p:cond delay="750"/>
                                  </p:stCondLst>
                                  <p:childTnLst>
                                    <p:set>
                                      <p:cBhvr>
                                        <p:cTn id="24" dur="1" fill="hold">
                                          <p:stCondLst>
                                            <p:cond delay="0"/>
                                          </p:stCondLst>
                                        </p:cTn>
                                        <p:tgtEl>
                                          <p:spTgt spid="5"/>
                                        </p:tgtEl>
                                        <p:attrNameLst>
                                          <p:attrName>style.visibility</p:attrName>
                                        </p:attrNameLst>
                                      </p:cBhvr>
                                      <p:to>
                                        <p:strVal val="visible"/>
                                      </p:to>
                                    </p:set>
                                    <p:animEffect transition="in" filter="randombar(horizontal)">
                                      <p:cBhvr>
                                        <p:cTn id="25" dur="500"/>
                                        <p:tgtEl>
                                          <p:spTgt spid="5"/>
                                        </p:tgtEl>
                                      </p:cBhvr>
                                    </p:animEffect>
                                  </p:childTnLst>
                                </p:cTn>
                              </p:par>
                            </p:childTnLst>
                          </p:cTn>
                        </p:par>
                        <p:par>
                          <p:cTn id="26" fill="hold">
                            <p:stCondLst>
                              <p:cond delay="3500"/>
                            </p:stCondLst>
                            <p:childTnLst>
                              <p:par>
                                <p:cTn id="27" presetID="2" presetClass="entr" presetSubtype="8" fill="hold" grpId="0" nodeType="afterEffect">
                                  <p:stCondLst>
                                    <p:cond delay="0"/>
                                  </p:stCondLst>
                                  <p:childTnLst>
                                    <p:set>
                                      <p:cBhvr>
                                        <p:cTn id="28" dur="1" fill="hold">
                                          <p:stCondLst>
                                            <p:cond delay="0"/>
                                          </p:stCondLst>
                                        </p:cTn>
                                        <p:tgtEl>
                                          <p:spTgt spid="22"/>
                                        </p:tgtEl>
                                        <p:attrNameLst>
                                          <p:attrName>style.visibility</p:attrName>
                                        </p:attrNameLst>
                                      </p:cBhvr>
                                      <p:to>
                                        <p:strVal val="visible"/>
                                      </p:to>
                                    </p:set>
                                    <p:anim calcmode="lin" valueType="num">
                                      <p:cBhvr additive="base">
                                        <p:cTn id="29" dur="500" fill="hold"/>
                                        <p:tgtEl>
                                          <p:spTgt spid="22"/>
                                        </p:tgtEl>
                                        <p:attrNameLst>
                                          <p:attrName>ppt_x</p:attrName>
                                        </p:attrNameLst>
                                      </p:cBhvr>
                                      <p:tavLst>
                                        <p:tav tm="0">
                                          <p:val>
                                            <p:strVal val="0-#ppt_w/2"/>
                                          </p:val>
                                        </p:tav>
                                        <p:tav tm="100000">
                                          <p:val>
                                            <p:strVal val="#ppt_x"/>
                                          </p:val>
                                        </p:tav>
                                      </p:tavLst>
                                    </p:anim>
                                    <p:anim calcmode="lin" valueType="num">
                                      <p:cBhvr additive="base">
                                        <p:cTn id="30" dur="500" fill="hold"/>
                                        <p:tgtEl>
                                          <p:spTgt spid="22"/>
                                        </p:tgtEl>
                                        <p:attrNameLst>
                                          <p:attrName>ppt_y</p:attrName>
                                        </p:attrNameLst>
                                      </p:cBhvr>
                                      <p:tavLst>
                                        <p:tav tm="0">
                                          <p:val>
                                            <p:strVal val="#ppt_y"/>
                                          </p:val>
                                        </p:tav>
                                        <p:tav tm="100000">
                                          <p:val>
                                            <p:strVal val="#ppt_y"/>
                                          </p:val>
                                        </p:tav>
                                      </p:tavLst>
                                    </p:anim>
                                  </p:childTnLst>
                                </p:cTn>
                              </p:par>
                              <p:par>
                                <p:cTn id="31" presetID="12" presetClass="entr" presetSubtype="2" fill="hold" grpId="0" nodeType="withEffect">
                                  <p:stCondLst>
                                    <p:cond delay="0"/>
                                  </p:stCondLst>
                                  <p:childTnLst>
                                    <p:set>
                                      <p:cBhvr>
                                        <p:cTn id="32" dur="1" fill="hold">
                                          <p:stCondLst>
                                            <p:cond delay="0"/>
                                          </p:stCondLst>
                                        </p:cTn>
                                        <p:tgtEl>
                                          <p:spTgt spid="23"/>
                                        </p:tgtEl>
                                        <p:attrNameLst>
                                          <p:attrName>style.visibility</p:attrName>
                                        </p:attrNameLst>
                                      </p:cBhvr>
                                      <p:to>
                                        <p:strVal val="visible"/>
                                      </p:to>
                                    </p:set>
                                    <p:anim calcmode="lin" valueType="num">
                                      <p:cBhvr additive="base">
                                        <p:cTn id="33" dur="500"/>
                                        <p:tgtEl>
                                          <p:spTgt spid="23"/>
                                        </p:tgtEl>
                                        <p:attrNameLst>
                                          <p:attrName>ppt_x</p:attrName>
                                        </p:attrNameLst>
                                      </p:cBhvr>
                                      <p:tavLst>
                                        <p:tav tm="0">
                                          <p:val>
                                            <p:strVal val="#ppt_x+#ppt_w*1.125000"/>
                                          </p:val>
                                        </p:tav>
                                        <p:tav tm="100000">
                                          <p:val>
                                            <p:strVal val="#ppt_x"/>
                                          </p:val>
                                        </p:tav>
                                      </p:tavLst>
                                    </p:anim>
                                    <p:animEffect transition="in" filter="wipe(left)">
                                      <p:cBhvr>
                                        <p:cTn id="34" dur="500"/>
                                        <p:tgtEl>
                                          <p:spTgt spid="23"/>
                                        </p:tgtEl>
                                      </p:cBhvr>
                                    </p:animEffect>
                                  </p:childTnLst>
                                </p:cTn>
                              </p:par>
                            </p:childTnLst>
                          </p:cTn>
                        </p:par>
                        <p:par>
                          <p:cTn id="35" fill="hold">
                            <p:stCondLst>
                              <p:cond delay="4000"/>
                            </p:stCondLst>
                            <p:childTnLst>
                              <p:par>
                                <p:cTn id="36" presetID="2" presetClass="entr" presetSubtype="4" fill="hold" grpId="0" nodeType="afterEffect">
                                  <p:stCondLst>
                                    <p:cond delay="0"/>
                                  </p:stCondLst>
                                  <p:childTnLst>
                                    <p:set>
                                      <p:cBhvr>
                                        <p:cTn id="37" dur="1" fill="hold">
                                          <p:stCondLst>
                                            <p:cond delay="0"/>
                                          </p:stCondLst>
                                        </p:cTn>
                                        <p:tgtEl>
                                          <p:spTgt spid="17"/>
                                        </p:tgtEl>
                                        <p:attrNameLst>
                                          <p:attrName>style.visibility</p:attrName>
                                        </p:attrNameLst>
                                      </p:cBhvr>
                                      <p:to>
                                        <p:strVal val="visible"/>
                                      </p:to>
                                    </p:set>
                                    <p:anim calcmode="lin" valueType="num">
                                      <p:cBhvr additive="base">
                                        <p:cTn id="38" dur="500" fill="hold"/>
                                        <p:tgtEl>
                                          <p:spTgt spid="17"/>
                                        </p:tgtEl>
                                        <p:attrNameLst>
                                          <p:attrName>ppt_x</p:attrName>
                                        </p:attrNameLst>
                                      </p:cBhvr>
                                      <p:tavLst>
                                        <p:tav tm="0">
                                          <p:val>
                                            <p:strVal val="#ppt_x"/>
                                          </p:val>
                                        </p:tav>
                                        <p:tav tm="100000">
                                          <p:val>
                                            <p:strVal val="#ppt_x"/>
                                          </p:val>
                                        </p:tav>
                                      </p:tavLst>
                                    </p:anim>
                                    <p:anim calcmode="lin" valueType="num">
                                      <p:cBhvr additive="base">
                                        <p:cTn id="39" dur="500" fill="hold"/>
                                        <p:tgtEl>
                                          <p:spTgt spid="17"/>
                                        </p:tgtEl>
                                        <p:attrNameLst>
                                          <p:attrName>ppt_y</p:attrName>
                                        </p:attrNameLst>
                                      </p:cBhvr>
                                      <p:tavLst>
                                        <p:tav tm="0">
                                          <p:val>
                                            <p:strVal val="1+#ppt_h/2"/>
                                          </p:val>
                                        </p:tav>
                                        <p:tav tm="100000">
                                          <p:val>
                                            <p:strVal val="#ppt_y"/>
                                          </p:val>
                                        </p:tav>
                                      </p:tavLst>
                                    </p:anim>
                                  </p:childTnLst>
                                </p:cTn>
                              </p:par>
                            </p:childTnLst>
                          </p:cTn>
                        </p:par>
                        <p:par>
                          <p:cTn id="40" fill="hold">
                            <p:stCondLst>
                              <p:cond delay="4500"/>
                            </p:stCondLst>
                            <p:childTnLst>
                              <p:par>
                                <p:cTn id="41" presetID="32" presetClass="emph" presetSubtype="0" fill="hold" grpId="1" nodeType="afterEffect">
                                  <p:stCondLst>
                                    <p:cond delay="0"/>
                                  </p:stCondLst>
                                  <p:childTnLst>
                                    <p:animRot by="120000">
                                      <p:cBhvr>
                                        <p:cTn id="42" dur="50" fill="hold">
                                          <p:stCondLst>
                                            <p:cond delay="0"/>
                                          </p:stCondLst>
                                        </p:cTn>
                                        <p:tgtEl>
                                          <p:spTgt spid="17"/>
                                        </p:tgtEl>
                                        <p:attrNameLst>
                                          <p:attrName>r</p:attrName>
                                        </p:attrNameLst>
                                      </p:cBhvr>
                                    </p:animRot>
                                    <p:animRot by="-240000">
                                      <p:cBhvr>
                                        <p:cTn id="43" dur="100" fill="hold">
                                          <p:stCondLst>
                                            <p:cond delay="100"/>
                                          </p:stCondLst>
                                        </p:cTn>
                                        <p:tgtEl>
                                          <p:spTgt spid="17"/>
                                        </p:tgtEl>
                                        <p:attrNameLst>
                                          <p:attrName>r</p:attrName>
                                        </p:attrNameLst>
                                      </p:cBhvr>
                                    </p:animRot>
                                    <p:animRot by="240000">
                                      <p:cBhvr>
                                        <p:cTn id="44" dur="100" fill="hold">
                                          <p:stCondLst>
                                            <p:cond delay="200"/>
                                          </p:stCondLst>
                                        </p:cTn>
                                        <p:tgtEl>
                                          <p:spTgt spid="17"/>
                                        </p:tgtEl>
                                        <p:attrNameLst>
                                          <p:attrName>r</p:attrName>
                                        </p:attrNameLst>
                                      </p:cBhvr>
                                    </p:animRot>
                                    <p:animRot by="-240000">
                                      <p:cBhvr>
                                        <p:cTn id="45" dur="100" fill="hold">
                                          <p:stCondLst>
                                            <p:cond delay="300"/>
                                          </p:stCondLst>
                                        </p:cTn>
                                        <p:tgtEl>
                                          <p:spTgt spid="17"/>
                                        </p:tgtEl>
                                        <p:attrNameLst>
                                          <p:attrName>r</p:attrName>
                                        </p:attrNameLst>
                                      </p:cBhvr>
                                    </p:animRot>
                                    <p:animRot by="120000">
                                      <p:cBhvr>
                                        <p:cTn id="46" dur="100" fill="hold">
                                          <p:stCondLst>
                                            <p:cond delay="400"/>
                                          </p:stCondLst>
                                        </p:cTn>
                                        <p:tgtEl>
                                          <p:spTgt spid="17"/>
                                        </p:tgtEl>
                                        <p:attrNameLst>
                                          <p:attrName>r</p:attrName>
                                        </p:attrNameLst>
                                      </p:cBhvr>
                                    </p:animRot>
                                  </p:childTnLst>
                                </p:cTn>
                              </p:par>
                            </p:childTnLst>
                          </p:cTn>
                        </p:par>
                        <p:par>
                          <p:cTn id="47" fill="hold">
                            <p:stCondLst>
                              <p:cond delay="5000"/>
                            </p:stCondLst>
                            <p:childTnLst>
                              <p:par>
                                <p:cTn id="48" presetID="22" presetClass="entr" presetSubtype="1" fill="hold" grpId="0" nodeType="afterEffect">
                                  <p:stCondLst>
                                    <p:cond delay="0"/>
                                  </p:stCondLst>
                                  <p:childTnLst>
                                    <p:set>
                                      <p:cBhvr>
                                        <p:cTn id="49" dur="1" fill="hold">
                                          <p:stCondLst>
                                            <p:cond delay="0"/>
                                          </p:stCondLst>
                                        </p:cTn>
                                        <p:tgtEl>
                                          <p:spTgt spid="18"/>
                                        </p:tgtEl>
                                        <p:attrNameLst>
                                          <p:attrName>style.visibility</p:attrName>
                                        </p:attrNameLst>
                                      </p:cBhvr>
                                      <p:to>
                                        <p:strVal val="visible"/>
                                      </p:to>
                                    </p:set>
                                    <p:animEffect transition="in" filter="wipe(up)">
                                      <p:cBhvr>
                                        <p:cTn id="50" dur="500"/>
                                        <p:tgtEl>
                                          <p:spTgt spid="18"/>
                                        </p:tgtEl>
                                      </p:cBhvr>
                                    </p:animEffect>
                                  </p:childTnLst>
                                </p:cTn>
                              </p:par>
                            </p:childTnLst>
                          </p:cTn>
                        </p:par>
                        <p:par>
                          <p:cTn id="51" fill="hold">
                            <p:stCondLst>
                              <p:cond delay="5500"/>
                            </p:stCondLst>
                            <p:childTnLst>
                              <p:par>
                                <p:cTn id="52" presetID="18" presetClass="entr" presetSubtype="3" fill="hold" grpId="0" nodeType="afterEffect">
                                  <p:stCondLst>
                                    <p:cond delay="0"/>
                                  </p:stCondLst>
                                  <p:childTnLst>
                                    <p:set>
                                      <p:cBhvr>
                                        <p:cTn id="53" dur="1" fill="hold">
                                          <p:stCondLst>
                                            <p:cond delay="0"/>
                                          </p:stCondLst>
                                        </p:cTn>
                                        <p:tgtEl>
                                          <p:spTgt spid="10"/>
                                        </p:tgtEl>
                                        <p:attrNameLst>
                                          <p:attrName>style.visibility</p:attrName>
                                        </p:attrNameLst>
                                      </p:cBhvr>
                                      <p:to>
                                        <p:strVal val="visible"/>
                                      </p:to>
                                    </p:set>
                                    <p:animEffect transition="in" filter="strips(upRight)">
                                      <p:cBhvr>
                                        <p:cTn id="54" dur="500"/>
                                        <p:tgtEl>
                                          <p:spTgt spid="10"/>
                                        </p:tgtEl>
                                      </p:cBhvr>
                                    </p:animEffect>
                                  </p:childTnLst>
                                </p:cTn>
                              </p:par>
                            </p:childTnLst>
                          </p:cTn>
                        </p:par>
                        <p:par>
                          <p:cTn id="55" fill="hold">
                            <p:stCondLst>
                              <p:cond delay="6000"/>
                            </p:stCondLst>
                            <p:childTnLst>
                              <p:par>
                                <p:cTn id="56" presetID="42" presetClass="entr" presetSubtype="0" fill="hold" nodeType="afterEffect">
                                  <p:stCondLst>
                                    <p:cond delay="0"/>
                                  </p:stCondLst>
                                  <p:childTnLst>
                                    <p:set>
                                      <p:cBhvr>
                                        <p:cTn id="57" dur="1" fill="hold">
                                          <p:stCondLst>
                                            <p:cond delay="0"/>
                                          </p:stCondLst>
                                        </p:cTn>
                                        <p:tgtEl>
                                          <p:spTgt spid="16"/>
                                        </p:tgtEl>
                                        <p:attrNameLst>
                                          <p:attrName>style.visibility</p:attrName>
                                        </p:attrNameLst>
                                      </p:cBhvr>
                                      <p:to>
                                        <p:strVal val="visible"/>
                                      </p:to>
                                    </p:set>
                                    <p:animEffect transition="in" filter="fade">
                                      <p:cBhvr>
                                        <p:cTn id="58" dur="1000"/>
                                        <p:tgtEl>
                                          <p:spTgt spid="16"/>
                                        </p:tgtEl>
                                      </p:cBhvr>
                                    </p:animEffect>
                                    <p:anim calcmode="lin" valueType="num">
                                      <p:cBhvr>
                                        <p:cTn id="59" dur="1000" fill="hold"/>
                                        <p:tgtEl>
                                          <p:spTgt spid="16"/>
                                        </p:tgtEl>
                                        <p:attrNameLst>
                                          <p:attrName>ppt_x</p:attrName>
                                        </p:attrNameLst>
                                      </p:cBhvr>
                                      <p:tavLst>
                                        <p:tav tm="0">
                                          <p:val>
                                            <p:strVal val="#ppt_x"/>
                                          </p:val>
                                        </p:tav>
                                        <p:tav tm="100000">
                                          <p:val>
                                            <p:strVal val="#ppt_x"/>
                                          </p:val>
                                        </p:tav>
                                      </p:tavLst>
                                    </p:anim>
                                    <p:anim calcmode="lin" valueType="num">
                                      <p:cBhvr>
                                        <p:cTn id="60" dur="1000" fill="hold"/>
                                        <p:tgtEl>
                                          <p:spTgt spid="16"/>
                                        </p:tgtEl>
                                        <p:attrNameLst>
                                          <p:attrName>ppt_y</p:attrName>
                                        </p:attrNameLst>
                                      </p:cBhvr>
                                      <p:tavLst>
                                        <p:tav tm="0">
                                          <p:val>
                                            <p:strVal val="#ppt_y+.1"/>
                                          </p:val>
                                        </p:tav>
                                        <p:tav tm="100000">
                                          <p:val>
                                            <p:strVal val="#ppt_y"/>
                                          </p:val>
                                        </p:tav>
                                      </p:tavLst>
                                    </p:anim>
                                  </p:childTnLst>
                                </p:cTn>
                              </p:par>
                            </p:childTnLst>
                          </p:cTn>
                        </p:par>
                        <p:par>
                          <p:cTn id="61" fill="hold">
                            <p:stCondLst>
                              <p:cond delay="7000"/>
                            </p:stCondLst>
                            <p:childTnLst>
                              <p:par>
                                <p:cTn id="62" presetID="53" presetClass="entr" presetSubtype="16" fill="hold" grpId="0" nodeType="afterEffect">
                                  <p:stCondLst>
                                    <p:cond delay="0"/>
                                  </p:stCondLst>
                                  <p:childTnLst>
                                    <p:set>
                                      <p:cBhvr>
                                        <p:cTn id="63" dur="1" fill="hold">
                                          <p:stCondLst>
                                            <p:cond delay="0"/>
                                          </p:stCondLst>
                                        </p:cTn>
                                        <p:tgtEl>
                                          <p:spTgt spid="12"/>
                                        </p:tgtEl>
                                        <p:attrNameLst>
                                          <p:attrName>style.visibility</p:attrName>
                                        </p:attrNameLst>
                                      </p:cBhvr>
                                      <p:to>
                                        <p:strVal val="visible"/>
                                      </p:to>
                                    </p:set>
                                    <p:anim calcmode="lin" valueType="num">
                                      <p:cBhvr>
                                        <p:cTn id="64" dur="500" fill="hold"/>
                                        <p:tgtEl>
                                          <p:spTgt spid="12"/>
                                        </p:tgtEl>
                                        <p:attrNameLst>
                                          <p:attrName>ppt_w</p:attrName>
                                        </p:attrNameLst>
                                      </p:cBhvr>
                                      <p:tavLst>
                                        <p:tav tm="0">
                                          <p:val>
                                            <p:fltVal val="0"/>
                                          </p:val>
                                        </p:tav>
                                        <p:tav tm="100000">
                                          <p:val>
                                            <p:strVal val="#ppt_w"/>
                                          </p:val>
                                        </p:tav>
                                      </p:tavLst>
                                    </p:anim>
                                    <p:anim calcmode="lin" valueType="num">
                                      <p:cBhvr>
                                        <p:cTn id="65" dur="500" fill="hold"/>
                                        <p:tgtEl>
                                          <p:spTgt spid="12"/>
                                        </p:tgtEl>
                                        <p:attrNameLst>
                                          <p:attrName>ppt_h</p:attrName>
                                        </p:attrNameLst>
                                      </p:cBhvr>
                                      <p:tavLst>
                                        <p:tav tm="0">
                                          <p:val>
                                            <p:fltVal val="0"/>
                                          </p:val>
                                        </p:tav>
                                        <p:tav tm="100000">
                                          <p:val>
                                            <p:strVal val="#ppt_h"/>
                                          </p:val>
                                        </p:tav>
                                      </p:tavLst>
                                    </p:anim>
                                    <p:animEffect transition="in" filter="fade">
                                      <p:cBhvr>
                                        <p:cTn id="66" dur="500"/>
                                        <p:tgtEl>
                                          <p:spTgt spid="12"/>
                                        </p:tgtEl>
                                      </p:cBhvr>
                                    </p:animEffect>
                                  </p:childTnLst>
                                </p:cTn>
                              </p:par>
                            </p:childTnLst>
                          </p:cTn>
                        </p:par>
                        <p:par>
                          <p:cTn id="67" fill="hold">
                            <p:stCondLst>
                              <p:cond delay="7500"/>
                            </p:stCondLst>
                            <p:childTnLst>
                              <p:par>
                                <p:cTn id="68" presetID="53" presetClass="entr" presetSubtype="16" fill="hold" grpId="0" nodeType="afterEffect">
                                  <p:stCondLst>
                                    <p:cond delay="0"/>
                                  </p:stCondLst>
                                  <p:childTnLst>
                                    <p:set>
                                      <p:cBhvr>
                                        <p:cTn id="69" dur="1" fill="hold">
                                          <p:stCondLst>
                                            <p:cond delay="0"/>
                                          </p:stCondLst>
                                        </p:cTn>
                                        <p:tgtEl>
                                          <p:spTgt spid="11"/>
                                        </p:tgtEl>
                                        <p:attrNameLst>
                                          <p:attrName>style.visibility</p:attrName>
                                        </p:attrNameLst>
                                      </p:cBhvr>
                                      <p:to>
                                        <p:strVal val="visible"/>
                                      </p:to>
                                    </p:set>
                                    <p:anim calcmode="lin" valueType="num">
                                      <p:cBhvr>
                                        <p:cTn id="70" dur="750" fill="hold"/>
                                        <p:tgtEl>
                                          <p:spTgt spid="11"/>
                                        </p:tgtEl>
                                        <p:attrNameLst>
                                          <p:attrName>ppt_w</p:attrName>
                                        </p:attrNameLst>
                                      </p:cBhvr>
                                      <p:tavLst>
                                        <p:tav tm="0">
                                          <p:val>
                                            <p:fltVal val="0"/>
                                          </p:val>
                                        </p:tav>
                                        <p:tav tm="100000">
                                          <p:val>
                                            <p:strVal val="#ppt_w"/>
                                          </p:val>
                                        </p:tav>
                                      </p:tavLst>
                                    </p:anim>
                                    <p:anim calcmode="lin" valueType="num">
                                      <p:cBhvr>
                                        <p:cTn id="71" dur="750" fill="hold"/>
                                        <p:tgtEl>
                                          <p:spTgt spid="11"/>
                                        </p:tgtEl>
                                        <p:attrNameLst>
                                          <p:attrName>ppt_h</p:attrName>
                                        </p:attrNameLst>
                                      </p:cBhvr>
                                      <p:tavLst>
                                        <p:tav tm="0">
                                          <p:val>
                                            <p:fltVal val="0"/>
                                          </p:val>
                                        </p:tav>
                                        <p:tav tm="100000">
                                          <p:val>
                                            <p:strVal val="#ppt_h"/>
                                          </p:val>
                                        </p:tav>
                                      </p:tavLst>
                                    </p:anim>
                                    <p:animEffect transition="in" filter="fade">
                                      <p:cBhvr>
                                        <p:cTn id="72" dur="750"/>
                                        <p:tgtEl>
                                          <p:spTgt spid="11"/>
                                        </p:tgtEl>
                                      </p:cBhvr>
                                    </p:animEffect>
                                  </p:childTnLst>
                                </p:cTn>
                              </p:par>
                            </p:childTnLst>
                          </p:cTn>
                        </p:par>
                        <p:par>
                          <p:cTn id="73" fill="hold">
                            <p:stCondLst>
                              <p:cond delay="8250"/>
                            </p:stCondLst>
                            <p:childTnLst>
                              <p:par>
                                <p:cTn id="74" presetID="14" presetClass="entr" presetSubtype="10" fill="hold" grpId="0" nodeType="afterEffect">
                                  <p:stCondLst>
                                    <p:cond delay="0"/>
                                  </p:stCondLst>
                                  <p:childTnLst>
                                    <p:set>
                                      <p:cBhvr>
                                        <p:cTn id="75" dur="1" fill="hold">
                                          <p:stCondLst>
                                            <p:cond delay="0"/>
                                          </p:stCondLst>
                                        </p:cTn>
                                        <p:tgtEl>
                                          <p:spTgt spid="13"/>
                                        </p:tgtEl>
                                        <p:attrNameLst>
                                          <p:attrName>style.visibility</p:attrName>
                                        </p:attrNameLst>
                                      </p:cBhvr>
                                      <p:to>
                                        <p:strVal val="visible"/>
                                      </p:to>
                                    </p:set>
                                    <p:animEffect transition="in" filter="randombar(horizontal)">
                                      <p:cBhvr>
                                        <p:cTn id="76" dur="500"/>
                                        <p:tgtEl>
                                          <p:spTgt spid="13"/>
                                        </p:tgtEl>
                                      </p:cBhvr>
                                    </p:animEffect>
                                  </p:childTnLst>
                                </p:cTn>
                              </p:par>
                            </p:childTnLst>
                          </p:cTn>
                        </p:par>
                        <p:par>
                          <p:cTn id="77" fill="hold">
                            <p:stCondLst>
                              <p:cond delay="8750"/>
                            </p:stCondLst>
                            <p:childTnLst>
                              <p:par>
                                <p:cTn id="78" presetID="12" presetClass="entr" presetSubtype="2" fill="hold" grpId="0" nodeType="afterEffect">
                                  <p:stCondLst>
                                    <p:cond delay="0"/>
                                  </p:stCondLst>
                                  <p:childTnLst>
                                    <p:set>
                                      <p:cBhvr>
                                        <p:cTn id="79" dur="1" fill="hold">
                                          <p:stCondLst>
                                            <p:cond delay="0"/>
                                          </p:stCondLst>
                                        </p:cTn>
                                        <p:tgtEl>
                                          <p:spTgt spid="24"/>
                                        </p:tgtEl>
                                        <p:attrNameLst>
                                          <p:attrName>style.visibility</p:attrName>
                                        </p:attrNameLst>
                                      </p:cBhvr>
                                      <p:to>
                                        <p:strVal val="visible"/>
                                      </p:to>
                                    </p:set>
                                    <p:anim calcmode="lin" valueType="num">
                                      <p:cBhvr additive="base">
                                        <p:cTn id="80" dur="500"/>
                                        <p:tgtEl>
                                          <p:spTgt spid="24"/>
                                        </p:tgtEl>
                                        <p:attrNameLst>
                                          <p:attrName>ppt_x</p:attrName>
                                        </p:attrNameLst>
                                      </p:cBhvr>
                                      <p:tavLst>
                                        <p:tav tm="0">
                                          <p:val>
                                            <p:strVal val="#ppt_x+#ppt_w*1.125000"/>
                                          </p:val>
                                        </p:tav>
                                        <p:tav tm="100000">
                                          <p:val>
                                            <p:strVal val="#ppt_x"/>
                                          </p:val>
                                        </p:tav>
                                      </p:tavLst>
                                    </p:anim>
                                    <p:animEffect transition="in" filter="wipe(left)">
                                      <p:cBhvr>
                                        <p:cTn id="81" dur="500"/>
                                        <p:tgtEl>
                                          <p:spTgt spid="24"/>
                                        </p:tgtEl>
                                      </p:cBhvr>
                                    </p:animEffect>
                                  </p:childTnLst>
                                </p:cTn>
                              </p:par>
                              <p:par>
                                <p:cTn id="82" presetID="12" presetClass="entr" presetSubtype="8" fill="hold" grpId="0" nodeType="withEffect">
                                  <p:stCondLst>
                                    <p:cond delay="0"/>
                                  </p:stCondLst>
                                  <p:childTnLst>
                                    <p:set>
                                      <p:cBhvr>
                                        <p:cTn id="83" dur="1" fill="hold">
                                          <p:stCondLst>
                                            <p:cond delay="0"/>
                                          </p:stCondLst>
                                        </p:cTn>
                                        <p:tgtEl>
                                          <p:spTgt spid="25"/>
                                        </p:tgtEl>
                                        <p:attrNameLst>
                                          <p:attrName>style.visibility</p:attrName>
                                        </p:attrNameLst>
                                      </p:cBhvr>
                                      <p:to>
                                        <p:strVal val="visible"/>
                                      </p:to>
                                    </p:set>
                                    <p:anim calcmode="lin" valueType="num">
                                      <p:cBhvr additive="base">
                                        <p:cTn id="84" dur="500"/>
                                        <p:tgtEl>
                                          <p:spTgt spid="25"/>
                                        </p:tgtEl>
                                        <p:attrNameLst>
                                          <p:attrName>ppt_x</p:attrName>
                                        </p:attrNameLst>
                                      </p:cBhvr>
                                      <p:tavLst>
                                        <p:tav tm="0">
                                          <p:val>
                                            <p:strVal val="#ppt_x-#ppt_w*1.125000"/>
                                          </p:val>
                                        </p:tav>
                                        <p:tav tm="100000">
                                          <p:val>
                                            <p:strVal val="#ppt_x"/>
                                          </p:val>
                                        </p:tav>
                                      </p:tavLst>
                                    </p:anim>
                                    <p:animEffect transition="in" filter="wipe(right)">
                                      <p:cBhvr>
                                        <p:cTn id="85" dur="500"/>
                                        <p:tgtEl>
                                          <p:spTgt spid="25"/>
                                        </p:tgtEl>
                                      </p:cBhvr>
                                    </p:animEffect>
                                  </p:childTnLst>
                                </p:cTn>
                              </p:par>
                            </p:childTnLst>
                          </p:cTn>
                        </p:par>
                        <p:par>
                          <p:cTn id="86" fill="hold">
                            <p:stCondLst>
                              <p:cond delay="9250"/>
                            </p:stCondLst>
                            <p:childTnLst>
                              <p:par>
                                <p:cTn id="87" presetID="2" presetClass="entr" presetSubtype="4" fill="hold" grpId="0" nodeType="afterEffect">
                                  <p:stCondLst>
                                    <p:cond delay="0"/>
                                  </p:stCondLst>
                                  <p:childTnLst>
                                    <p:set>
                                      <p:cBhvr>
                                        <p:cTn id="88" dur="1" fill="hold">
                                          <p:stCondLst>
                                            <p:cond delay="0"/>
                                          </p:stCondLst>
                                        </p:cTn>
                                        <p:tgtEl>
                                          <p:spTgt spid="20"/>
                                        </p:tgtEl>
                                        <p:attrNameLst>
                                          <p:attrName>style.visibility</p:attrName>
                                        </p:attrNameLst>
                                      </p:cBhvr>
                                      <p:to>
                                        <p:strVal val="visible"/>
                                      </p:to>
                                    </p:set>
                                    <p:anim calcmode="lin" valueType="num">
                                      <p:cBhvr additive="base">
                                        <p:cTn id="89" dur="500" fill="hold"/>
                                        <p:tgtEl>
                                          <p:spTgt spid="20"/>
                                        </p:tgtEl>
                                        <p:attrNameLst>
                                          <p:attrName>ppt_x</p:attrName>
                                        </p:attrNameLst>
                                      </p:cBhvr>
                                      <p:tavLst>
                                        <p:tav tm="0">
                                          <p:val>
                                            <p:strVal val="#ppt_x"/>
                                          </p:val>
                                        </p:tav>
                                        <p:tav tm="100000">
                                          <p:val>
                                            <p:strVal val="#ppt_x"/>
                                          </p:val>
                                        </p:tav>
                                      </p:tavLst>
                                    </p:anim>
                                    <p:anim calcmode="lin" valueType="num">
                                      <p:cBhvr additive="base">
                                        <p:cTn id="90" dur="500" fill="hold"/>
                                        <p:tgtEl>
                                          <p:spTgt spid="20"/>
                                        </p:tgtEl>
                                        <p:attrNameLst>
                                          <p:attrName>ppt_y</p:attrName>
                                        </p:attrNameLst>
                                      </p:cBhvr>
                                      <p:tavLst>
                                        <p:tav tm="0">
                                          <p:val>
                                            <p:strVal val="1+#ppt_h/2"/>
                                          </p:val>
                                        </p:tav>
                                        <p:tav tm="100000">
                                          <p:val>
                                            <p:strVal val="#ppt_y"/>
                                          </p:val>
                                        </p:tav>
                                      </p:tavLst>
                                    </p:anim>
                                  </p:childTnLst>
                                </p:cTn>
                              </p:par>
                            </p:childTnLst>
                          </p:cTn>
                        </p:par>
                        <p:par>
                          <p:cTn id="91" fill="hold">
                            <p:stCondLst>
                              <p:cond delay="9750"/>
                            </p:stCondLst>
                            <p:childTnLst>
                              <p:par>
                                <p:cTn id="92" presetID="32" presetClass="emph" presetSubtype="0" fill="hold" grpId="1" nodeType="afterEffect">
                                  <p:stCondLst>
                                    <p:cond delay="0"/>
                                  </p:stCondLst>
                                  <p:childTnLst>
                                    <p:animRot by="120000">
                                      <p:cBhvr>
                                        <p:cTn id="93" dur="50" fill="hold">
                                          <p:stCondLst>
                                            <p:cond delay="0"/>
                                          </p:stCondLst>
                                        </p:cTn>
                                        <p:tgtEl>
                                          <p:spTgt spid="20"/>
                                        </p:tgtEl>
                                        <p:attrNameLst>
                                          <p:attrName>r</p:attrName>
                                        </p:attrNameLst>
                                      </p:cBhvr>
                                    </p:animRot>
                                    <p:animRot by="-240000">
                                      <p:cBhvr>
                                        <p:cTn id="94" dur="100" fill="hold">
                                          <p:stCondLst>
                                            <p:cond delay="100"/>
                                          </p:stCondLst>
                                        </p:cTn>
                                        <p:tgtEl>
                                          <p:spTgt spid="20"/>
                                        </p:tgtEl>
                                        <p:attrNameLst>
                                          <p:attrName>r</p:attrName>
                                        </p:attrNameLst>
                                      </p:cBhvr>
                                    </p:animRot>
                                    <p:animRot by="240000">
                                      <p:cBhvr>
                                        <p:cTn id="95" dur="100" fill="hold">
                                          <p:stCondLst>
                                            <p:cond delay="200"/>
                                          </p:stCondLst>
                                        </p:cTn>
                                        <p:tgtEl>
                                          <p:spTgt spid="20"/>
                                        </p:tgtEl>
                                        <p:attrNameLst>
                                          <p:attrName>r</p:attrName>
                                        </p:attrNameLst>
                                      </p:cBhvr>
                                    </p:animRot>
                                    <p:animRot by="-240000">
                                      <p:cBhvr>
                                        <p:cTn id="96" dur="100" fill="hold">
                                          <p:stCondLst>
                                            <p:cond delay="300"/>
                                          </p:stCondLst>
                                        </p:cTn>
                                        <p:tgtEl>
                                          <p:spTgt spid="20"/>
                                        </p:tgtEl>
                                        <p:attrNameLst>
                                          <p:attrName>r</p:attrName>
                                        </p:attrNameLst>
                                      </p:cBhvr>
                                    </p:animRot>
                                    <p:animRot by="120000">
                                      <p:cBhvr>
                                        <p:cTn id="97" dur="100" fill="hold">
                                          <p:stCondLst>
                                            <p:cond delay="400"/>
                                          </p:stCondLst>
                                        </p:cTn>
                                        <p:tgtEl>
                                          <p:spTgt spid="20"/>
                                        </p:tgtEl>
                                        <p:attrNameLst>
                                          <p:attrName>r</p:attrName>
                                        </p:attrNameLst>
                                      </p:cBhvr>
                                    </p:animRot>
                                  </p:childTnLst>
                                </p:cTn>
                              </p:par>
                            </p:childTnLst>
                          </p:cTn>
                        </p:par>
                        <p:par>
                          <p:cTn id="98" fill="hold">
                            <p:stCondLst>
                              <p:cond delay="10250"/>
                            </p:stCondLst>
                            <p:childTnLst>
                              <p:par>
                                <p:cTn id="99" presetID="22" presetClass="entr" presetSubtype="1" fill="hold" grpId="0" nodeType="afterEffect">
                                  <p:stCondLst>
                                    <p:cond delay="0"/>
                                  </p:stCondLst>
                                  <p:childTnLst>
                                    <p:set>
                                      <p:cBhvr>
                                        <p:cTn id="100" dur="1" fill="hold">
                                          <p:stCondLst>
                                            <p:cond delay="0"/>
                                          </p:stCondLst>
                                        </p:cTn>
                                        <p:tgtEl>
                                          <p:spTgt spid="21"/>
                                        </p:tgtEl>
                                        <p:attrNameLst>
                                          <p:attrName>style.visibility</p:attrName>
                                        </p:attrNameLst>
                                      </p:cBhvr>
                                      <p:to>
                                        <p:strVal val="visible"/>
                                      </p:to>
                                    </p:set>
                                    <p:animEffect transition="in" filter="wipe(up)">
                                      <p:cBhvr>
                                        <p:cTn id="101" dur="500"/>
                                        <p:tgtEl>
                                          <p:spTgt spid="21"/>
                                        </p:tgtEl>
                                      </p:cBhvr>
                                    </p:animEffect>
                                  </p:childTnLst>
                                </p:cTn>
                              </p:par>
                            </p:childTnLst>
                          </p:cTn>
                        </p:par>
                        <p:par>
                          <p:cTn id="102" fill="hold">
                            <p:stCondLst>
                              <p:cond delay="10750"/>
                            </p:stCondLst>
                            <p:childTnLst>
                              <p:par>
                                <p:cTn id="103" presetID="18" presetClass="entr" presetSubtype="3" fill="hold" grpId="0" nodeType="afterEffect">
                                  <p:stCondLst>
                                    <p:cond delay="0"/>
                                  </p:stCondLst>
                                  <p:childTnLst>
                                    <p:set>
                                      <p:cBhvr>
                                        <p:cTn id="104" dur="1" fill="hold">
                                          <p:stCondLst>
                                            <p:cond delay="0"/>
                                          </p:stCondLst>
                                        </p:cTn>
                                        <p:tgtEl>
                                          <p:spTgt spid="19"/>
                                        </p:tgtEl>
                                        <p:attrNameLst>
                                          <p:attrName>style.visibility</p:attrName>
                                        </p:attrNameLst>
                                      </p:cBhvr>
                                      <p:to>
                                        <p:strVal val="visible"/>
                                      </p:to>
                                    </p:set>
                                    <p:animEffect transition="in" filter="strips(upRight)">
                                      <p:cBhvr>
                                        <p:cTn id="105"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P spid="5" grpId="0"/>
      <p:bldP spid="10" grpId="0"/>
      <p:bldP spid="11" grpId="0" animBg="1"/>
      <p:bldP spid="12" grpId="0" animBg="1"/>
      <p:bldP spid="13" grpId="0"/>
      <p:bldP spid="17" grpId="0" animBg="1"/>
      <p:bldP spid="17" grpId="1" animBg="1"/>
      <p:bldP spid="18" grpId="0" animBg="1"/>
      <p:bldP spid="19" grpId="0"/>
      <p:bldP spid="20" grpId="0" animBg="1"/>
      <p:bldP spid="20" grpId="1" animBg="1"/>
      <p:bldP spid="21" grpId="0" animBg="1"/>
      <p:bldP spid="22" grpId="0" animBg="1"/>
      <p:bldP spid="23" grpId="0" animBg="1"/>
      <p:bldP spid="24" grpId="0" animBg="1"/>
      <p:bldP spid="25"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007020" y="1568575"/>
            <a:ext cx="2821102" cy="3000821"/>
          </a:xfrm>
          <a:prstGeom prst="rect">
            <a:avLst/>
          </a:prstGeom>
        </p:spPr>
        <p:txBody>
          <a:bodyPr wrap="square">
            <a:spAutoFit/>
          </a:bodyPr>
          <a:lstStyle/>
          <a:p>
            <a:pPr>
              <a:lnSpc>
                <a:spcPct val="150000"/>
              </a:lnSpc>
            </a:pPr>
            <a:r>
              <a:rPr lang="zh-CN" altLang="en-US" sz="1800" b="1" dirty="0">
                <a:solidFill>
                  <a:srgbClr val="0070C0"/>
                </a:solidFill>
                <a:latin typeface="微软雅黑" pitchFamily="34" charset="-122"/>
                <a:ea typeface="微软雅黑" pitchFamily="34" charset="-122"/>
              </a:rPr>
              <a:t>从文化背景来看</a:t>
            </a:r>
            <a:r>
              <a:rPr lang="zh-CN" altLang="en-US" sz="1800" b="1" dirty="0">
                <a:solidFill>
                  <a:srgbClr val="C00000"/>
                </a:solidFill>
                <a:latin typeface="微软雅黑" pitchFamily="34" charset="-122"/>
                <a:ea typeface="微软雅黑" pitchFamily="34" charset="-122"/>
              </a:rPr>
              <a:t>，中华文化蕴含着极为丰富的追逐梦想的精神，这种追逐梦想的精神是中华民族精神的重要内容，是中华民族生生不息、刚健有为的强大精神动力。</a:t>
            </a:r>
          </a:p>
        </p:txBody>
      </p:sp>
      <p:sp>
        <p:nvSpPr>
          <p:cNvPr id="5162" name="同心圆 5161"/>
          <p:cNvSpPr/>
          <p:nvPr/>
        </p:nvSpPr>
        <p:spPr>
          <a:xfrm>
            <a:off x="5122840" y="1492904"/>
            <a:ext cx="291249" cy="291088"/>
          </a:xfrm>
          <a:prstGeom prst="donut">
            <a:avLst>
              <a:gd name="adj" fmla="val 7460"/>
            </a:avLst>
          </a:prstGeom>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lstStyle/>
          <a:p>
            <a:r>
              <a:rPr lang="en-US" altLang="zh-CN" sz="1215" dirty="0"/>
              <a:t> </a:t>
            </a:r>
            <a:endParaRPr lang="zh-CN" altLang="en-US" sz="1215" dirty="0"/>
          </a:p>
        </p:txBody>
      </p:sp>
      <p:grpSp>
        <p:nvGrpSpPr>
          <p:cNvPr id="5182" name="组合 5181"/>
          <p:cNvGrpSpPr/>
          <p:nvPr/>
        </p:nvGrpSpPr>
        <p:grpSpPr>
          <a:xfrm>
            <a:off x="4701177" y="2126480"/>
            <a:ext cx="1127320" cy="1127621"/>
            <a:chOff x="5005902" y="2177335"/>
            <a:chExt cx="1089624" cy="1089914"/>
          </a:xfrm>
        </p:grpSpPr>
        <p:sp>
          <p:nvSpPr>
            <p:cNvPr id="5161" name="椭圆 5160"/>
            <p:cNvSpPr/>
            <p:nvPr/>
          </p:nvSpPr>
          <p:spPr>
            <a:xfrm>
              <a:off x="5005902" y="2177335"/>
              <a:ext cx="1089624" cy="1089914"/>
            </a:xfrm>
            <a:prstGeom prst="ellipse">
              <a:avLst/>
            </a:prstGeom>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5163" name="椭圆 5162" descr="http://img4.jike.com/get?name=T1oVxDB7Ds1RCvBVdK"/>
            <p:cNvSpPr/>
            <p:nvPr/>
          </p:nvSpPr>
          <p:spPr>
            <a:xfrm>
              <a:off x="5047776" y="2219296"/>
              <a:ext cx="1006332" cy="1005991"/>
            </a:xfrm>
            <a:prstGeom prst="ellipse">
              <a:avLst/>
            </a:prstGeom>
            <a:blipFill>
              <a:blip r:embed="rId3">
                <a:extLst>
                  <a:ext uri="{28A0092B-C50C-407E-A947-70E740481C1C}">
                    <a14:useLocalDpi xmlns:a14="http://schemas.microsoft.com/office/drawing/2010/main" val="0"/>
                  </a:ext>
                </a:extLst>
              </a:blip>
              <a:srcRect/>
              <a:stretch>
                <a:fillRect/>
              </a:stretch>
            </a:blipFill>
          </p:spPr>
          <p:style>
            <a:lnRef idx="2">
              <a:schemeClr val="lt1">
                <a:hueOff val="0"/>
                <a:satOff val="0"/>
                <a:lumOff val="0"/>
                <a:alphaOff val="0"/>
              </a:schemeClr>
            </a:lnRef>
            <a:fillRef idx="1">
              <a:scrgbClr r="0" g="0" b="0"/>
            </a:fillRef>
            <a:effectRef idx="0">
              <a:schemeClr val="accent1">
                <a:tint val="50000"/>
                <a:hueOff val="0"/>
                <a:satOff val="0"/>
                <a:lumOff val="0"/>
                <a:alphaOff val="0"/>
              </a:schemeClr>
            </a:effectRef>
            <a:fontRef idx="minor">
              <a:schemeClr val="lt1">
                <a:hueOff val="0"/>
                <a:satOff val="0"/>
                <a:lumOff val="0"/>
                <a:alphaOff val="0"/>
              </a:schemeClr>
            </a:fontRef>
          </p:style>
        </p:sp>
      </p:grpSp>
      <p:grpSp>
        <p:nvGrpSpPr>
          <p:cNvPr id="5180" name="组合 5179"/>
          <p:cNvGrpSpPr/>
          <p:nvPr/>
        </p:nvGrpSpPr>
        <p:grpSpPr>
          <a:xfrm>
            <a:off x="5937888" y="2393453"/>
            <a:ext cx="654770" cy="654452"/>
            <a:chOff x="6174723" y="2383329"/>
            <a:chExt cx="570301" cy="570024"/>
          </a:xfrm>
        </p:grpSpPr>
        <p:sp>
          <p:nvSpPr>
            <p:cNvPr id="5164" name="椭圆 5163"/>
            <p:cNvSpPr/>
            <p:nvPr/>
          </p:nvSpPr>
          <p:spPr>
            <a:xfrm>
              <a:off x="6174723" y="2383329"/>
              <a:ext cx="570301" cy="570024"/>
            </a:xfrm>
            <a:prstGeom prst="ellipse">
              <a:avLst/>
            </a:prstGeom>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5165" name="椭圆 5164" descr="http://img4.jike.com/get?name=T1E2ZBB4_j1RCvBVdK"/>
            <p:cNvSpPr/>
            <p:nvPr/>
          </p:nvSpPr>
          <p:spPr>
            <a:xfrm>
              <a:off x="6208404" y="2416843"/>
              <a:ext cx="502938" cy="502995"/>
            </a:xfrm>
            <a:prstGeom prst="ellipse">
              <a:avLst/>
            </a:prstGeom>
            <a:blipFill>
              <a:blip r:embed="rId4" cstate="print">
                <a:extLst>
                  <a:ext uri="{28A0092B-C50C-407E-A947-70E740481C1C}">
                    <a14:useLocalDpi xmlns:a14="http://schemas.microsoft.com/office/drawing/2010/main" val="0"/>
                  </a:ext>
                </a:extLst>
              </a:blip>
              <a:srcRect/>
              <a:stretch>
                <a:fillRect l="-17000" r="-17000"/>
              </a:stretch>
            </a:blipFill>
          </p:spPr>
          <p:style>
            <a:lnRef idx="2">
              <a:schemeClr val="lt1">
                <a:hueOff val="0"/>
                <a:satOff val="0"/>
                <a:lumOff val="0"/>
                <a:alphaOff val="0"/>
              </a:schemeClr>
            </a:lnRef>
            <a:fillRef idx="1">
              <a:scrgbClr r="0" g="0" b="0"/>
            </a:fillRef>
            <a:effectRef idx="0">
              <a:schemeClr val="accent1">
                <a:tint val="50000"/>
                <a:hueOff val="0"/>
                <a:satOff val="0"/>
                <a:lumOff val="0"/>
                <a:alphaOff val="0"/>
              </a:schemeClr>
            </a:effectRef>
            <a:fontRef idx="minor">
              <a:schemeClr val="lt1">
                <a:hueOff val="0"/>
                <a:satOff val="0"/>
                <a:lumOff val="0"/>
                <a:alphaOff val="0"/>
              </a:schemeClr>
            </a:fontRef>
          </p:style>
        </p:sp>
      </p:grpSp>
      <p:sp>
        <p:nvSpPr>
          <p:cNvPr id="5167" name="同心圆 5166"/>
          <p:cNvSpPr/>
          <p:nvPr/>
        </p:nvSpPr>
        <p:spPr>
          <a:xfrm>
            <a:off x="6649808" y="1105214"/>
            <a:ext cx="215466" cy="215557"/>
          </a:xfrm>
          <a:prstGeom prst="donut">
            <a:avLst>
              <a:gd name="adj" fmla="val 7460"/>
            </a:avLst>
          </a:prstGeom>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5168" name="同心圆 5167"/>
          <p:cNvSpPr/>
          <p:nvPr/>
        </p:nvSpPr>
        <p:spPr>
          <a:xfrm>
            <a:off x="6919345" y="997312"/>
            <a:ext cx="107733" cy="107901"/>
          </a:xfrm>
          <a:prstGeom prst="donut">
            <a:avLst>
              <a:gd name="adj" fmla="val 7460"/>
            </a:avLst>
          </a:prstGeom>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grpSp>
        <p:nvGrpSpPr>
          <p:cNvPr id="5179" name="组合 5178"/>
          <p:cNvGrpSpPr/>
          <p:nvPr/>
        </p:nvGrpSpPr>
        <p:grpSpPr>
          <a:xfrm>
            <a:off x="6673217" y="1688338"/>
            <a:ext cx="1059019" cy="1059152"/>
            <a:chOff x="5951700" y="1578426"/>
            <a:chExt cx="730968" cy="731060"/>
          </a:xfrm>
        </p:grpSpPr>
        <p:sp>
          <p:nvSpPr>
            <p:cNvPr id="5166" name="椭圆 5165"/>
            <p:cNvSpPr/>
            <p:nvPr/>
          </p:nvSpPr>
          <p:spPr>
            <a:xfrm>
              <a:off x="5951700" y="1578426"/>
              <a:ext cx="730968" cy="731060"/>
            </a:xfrm>
            <a:prstGeom prst="ellipse">
              <a:avLst/>
            </a:prstGeom>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5169" name="椭圆 5168" descr="http://img1.jike.com/get?name=T1BhKdBKKQ1RCvBVdK"/>
            <p:cNvSpPr/>
            <p:nvPr/>
          </p:nvSpPr>
          <p:spPr>
            <a:xfrm>
              <a:off x="5990388" y="1617119"/>
              <a:ext cx="654048" cy="653949"/>
            </a:xfrm>
            <a:prstGeom prst="ellipse">
              <a:avLst/>
            </a:prstGeom>
            <a:blipFill>
              <a:blip r:embed="rId5">
                <a:extLst>
                  <a:ext uri="{28A0092B-C50C-407E-A947-70E740481C1C}">
                    <a14:useLocalDpi xmlns:a14="http://schemas.microsoft.com/office/drawing/2010/main" val="0"/>
                  </a:ext>
                </a:extLst>
              </a:blip>
              <a:srcRect/>
              <a:stretch>
                <a:fillRect l="-17000" r="-17000"/>
              </a:stretch>
            </a:blipFill>
          </p:spPr>
          <p:style>
            <a:lnRef idx="2">
              <a:schemeClr val="lt1">
                <a:hueOff val="0"/>
                <a:satOff val="0"/>
                <a:lumOff val="0"/>
                <a:alphaOff val="0"/>
              </a:schemeClr>
            </a:lnRef>
            <a:fillRef idx="1">
              <a:scrgbClr r="0" g="0" b="0"/>
            </a:fillRef>
            <a:effectRef idx="0">
              <a:schemeClr val="accent1">
                <a:tint val="50000"/>
                <a:hueOff val="0"/>
                <a:satOff val="0"/>
                <a:lumOff val="0"/>
                <a:alphaOff val="0"/>
              </a:schemeClr>
            </a:effectRef>
            <a:fontRef idx="minor">
              <a:schemeClr val="lt1">
                <a:hueOff val="0"/>
                <a:satOff val="0"/>
                <a:lumOff val="0"/>
                <a:alphaOff val="0"/>
              </a:schemeClr>
            </a:fontRef>
          </p:style>
        </p:sp>
      </p:grpSp>
      <p:sp>
        <p:nvSpPr>
          <p:cNvPr id="5171" name="同心圆 5170"/>
          <p:cNvSpPr/>
          <p:nvPr/>
        </p:nvSpPr>
        <p:spPr>
          <a:xfrm>
            <a:off x="6449230" y="3033929"/>
            <a:ext cx="161804" cy="161607"/>
          </a:xfrm>
          <a:prstGeom prst="donut">
            <a:avLst>
              <a:gd name="adj" fmla="val 7460"/>
            </a:avLst>
          </a:prstGeom>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grpSp>
        <p:nvGrpSpPr>
          <p:cNvPr id="5181" name="组合 5180"/>
          <p:cNvGrpSpPr/>
          <p:nvPr/>
        </p:nvGrpSpPr>
        <p:grpSpPr>
          <a:xfrm>
            <a:off x="5442880" y="944688"/>
            <a:ext cx="1249330" cy="1249416"/>
            <a:chOff x="6033626" y="928020"/>
            <a:chExt cx="512496" cy="512532"/>
          </a:xfrm>
        </p:grpSpPr>
        <p:sp>
          <p:nvSpPr>
            <p:cNvPr id="5170" name="椭圆 5169"/>
            <p:cNvSpPr/>
            <p:nvPr/>
          </p:nvSpPr>
          <p:spPr>
            <a:xfrm>
              <a:off x="6033626" y="928020"/>
              <a:ext cx="512496" cy="512532"/>
            </a:xfrm>
            <a:prstGeom prst="ellipse">
              <a:avLst/>
            </a:prstGeom>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5172" name="椭圆 5171" descr="http://img2.jike.com/get?name=T1DR_.ByDj1RCvBVdK"/>
            <p:cNvSpPr/>
            <p:nvPr/>
          </p:nvSpPr>
          <p:spPr>
            <a:xfrm>
              <a:off x="6063667" y="958265"/>
              <a:ext cx="452417" cy="452313"/>
            </a:xfrm>
            <a:prstGeom prst="ellipse">
              <a:avLst/>
            </a:prstGeom>
            <a:blipFill>
              <a:blip r:embed="rId6">
                <a:extLst>
                  <a:ext uri="{28A0092B-C50C-407E-A947-70E740481C1C}">
                    <a14:useLocalDpi xmlns:a14="http://schemas.microsoft.com/office/drawing/2010/main" val="0"/>
                  </a:ext>
                </a:extLst>
              </a:blip>
              <a:srcRect/>
              <a:stretch>
                <a:fillRect l="-24000" r="-24000"/>
              </a:stretch>
            </a:blipFill>
          </p:spPr>
          <p:style>
            <a:lnRef idx="2">
              <a:schemeClr val="lt1">
                <a:hueOff val="0"/>
                <a:satOff val="0"/>
                <a:lumOff val="0"/>
                <a:alphaOff val="0"/>
              </a:schemeClr>
            </a:lnRef>
            <a:fillRef idx="1">
              <a:scrgbClr r="0" g="0" b="0"/>
            </a:fillRef>
            <a:effectRef idx="0">
              <a:schemeClr val="accent1">
                <a:tint val="50000"/>
                <a:hueOff val="0"/>
                <a:satOff val="0"/>
                <a:lumOff val="0"/>
                <a:alphaOff val="0"/>
              </a:schemeClr>
            </a:effectRef>
            <a:fontRef idx="minor">
              <a:schemeClr val="lt1">
                <a:hueOff val="0"/>
                <a:satOff val="0"/>
                <a:lumOff val="0"/>
                <a:alphaOff val="0"/>
              </a:schemeClr>
            </a:fontRef>
          </p:style>
        </p:sp>
      </p:grpSp>
      <p:sp>
        <p:nvSpPr>
          <p:cNvPr id="7" name="矩形 6"/>
          <p:cNvSpPr/>
          <p:nvPr/>
        </p:nvSpPr>
        <p:spPr>
          <a:xfrm>
            <a:off x="4514583" y="3340253"/>
            <a:ext cx="3438657" cy="1297278"/>
          </a:xfrm>
          <a:prstGeom prst="rect">
            <a:avLst/>
          </a:prstGeom>
        </p:spPr>
        <p:txBody>
          <a:bodyPr wrap="square">
            <a:spAutoFit/>
          </a:bodyPr>
          <a:lstStyle/>
          <a:p>
            <a:pPr>
              <a:lnSpc>
                <a:spcPct val="150000"/>
              </a:lnSpc>
            </a:pPr>
            <a:r>
              <a:rPr lang="zh-CN" altLang="en-US" sz="1440" b="1" dirty="0">
                <a:solidFill>
                  <a:srgbClr val="0070C0"/>
                </a:solidFill>
                <a:latin typeface="微软雅黑" pitchFamily="34" charset="-122"/>
                <a:ea typeface="微软雅黑" pitchFamily="34" charset="-122"/>
              </a:rPr>
              <a:t>从世界文明发展的历史看</a:t>
            </a:r>
            <a:r>
              <a:rPr lang="zh-CN" altLang="en-US" sz="1260" dirty="0">
                <a:solidFill>
                  <a:srgbClr val="C00000"/>
                </a:solidFill>
                <a:latin typeface="微软雅黑" pitchFamily="34" charset="-122"/>
                <a:ea typeface="微软雅黑" pitchFamily="34" charset="-122"/>
              </a:rPr>
              <a:t>，中华民族是最富有整体性追梦精神的强大民族，从夸父追日、嫦娥奔月等远古神化传说，到神州系列飞船成功发射、神舟九号与天宫一号载人交会对接。</a:t>
            </a:r>
          </a:p>
        </p:txBody>
      </p:sp>
      <p:cxnSp>
        <p:nvCxnSpPr>
          <p:cNvPr id="109" name="直接连接符 108"/>
          <p:cNvCxnSpPr/>
          <p:nvPr/>
        </p:nvCxnSpPr>
        <p:spPr bwMode="auto">
          <a:xfrm>
            <a:off x="4625206" y="3360806"/>
            <a:ext cx="3141320" cy="0"/>
          </a:xfrm>
          <a:prstGeom prst="line">
            <a:avLst/>
          </a:prstGeom>
          <a:solidFill>
            <a:schemeClr val="accent1"/>
          </a:solidFill>
          <a:ln w="9525" cap="flat" cmpd="sng" algn="ctr">
            <a:solidFill>
              <a:srgbClr val="C00000"/>
            </a:solidFill>
            <a:prstDash val="solid"/>
            <a:round/>
            <a:headEnd type="none" w="med" len="med"/>
            <a:tailEnd type="none" w="med" len="med"/>
          </a:ln>
          <a:effectLst/>
        </p:spPr>
      </p:cxnSp>
      <p:cxnSp>
        <p:nvCxnSpPr>
          <p:cNvPr id="113" name="直接连接符 112"/>
          <p:cNvCxnSpPr/>
          <p:nvPr/>
        </p:nvCxnSpPr>
        <p:spPr bwMode="auto">
          <a:xfrm>
            <a:off x="4625206" y="4604073"/>
            <a:ext cx="3141320" cy="0"/>
          </a:xfrm>
          <a:prstGeom prst="line">
            <a:avLst/>
          </a:prstGeom>
          <a:solidFill>
            <a:schemeClr val="accent1"/>
          </a:solidFill>
          <a:ln w="9525" cap="flat" cmpd="sng" algn="ctr">
            <a:solidFill>
              <a:srgbClr val="C00000"/>
            </a:solidFill>
            <a:prstDash val="solid"/>
            <a:round/>
            <a:headEnd type="none" w="med" len="med"/>
            <a:tailEnd type="none" w="med" len="med"/>
          </a:ln>
          <a:effectLst/>
        </p:spPr>
      </p:cxnSp>
      <p:sp>
        <p:nvSpPr>
          <p:cNvPr id="66" name="矩形 65"/>
          <p:cNvSpPr/>
          <p:nvPr/>
        </p:nvSpPr>
        <p:spPr bwMode="auto">
          <a:xfrm>
            <a:off x="972139" y="1539830"/>
            <a:ext cx="2820353" cy="3051809"/>
          </a:xfrm>
          <a:prstGeom prst="rect">
            <a:avLst/>
          </a:prstGeom>
          <a:noFill/>
          <a:ln w="12700" cap="flat" cmpd="sng" algn="ctr">
            <a:solidFill>
              <a:srgbClr val="C00000"/>
            </a:solidFill>
            <a:prstDash val="dash"/>
            <a:round/>
            <a:headEnd type="none" w="med" len="med"/>
            <a:tailEnd type="none" w="med" len="med"/>
          </a:ln>
          <a:effectLst/>
        </p:spPr>
        <p:txBody>
          <a:bodyPr vert="horz" wrap="square" lIns="82296" tIns="41148" rIns="82296" bIns="41148" numCol="1" rtlCol="0" anchor="t" anchorCtr="0" compatLnSpc="1">
            <a:prstTxWarp prst="textNoShape">
              <a:avLst/>
            </a:prstTxWarp>
          </a:bodyPr>
          <a:lstStyle/>
          <a:p>
            <a:pPr defTabSz="822960" fontAlgn="base">
              <a:spcBef>
                <a:spcPct val="0"/>
              </a:spcBef>
              <a:spcAft>
                <a:spcPct val="0"/>
              </a:spcAft>
            </a:pPr>
            <a:endParaRPr lang="zh-CN" altLang="en-US" sz="1620">
              <a:latin typeface="Arial" pitchFamily="34" charset="0"/>
              <a:ea typeface="宋体" pitchFamily="2" charset="-122"/>
            </a:endParaRPr>
          </a:p>
        </p:txBody>
      </p:sp>
    </p:spTree>
    <p:extLst>
      <p:ext uri="{BB962C8B-B14F-4D97-AF65-F5344CB8AC3E}">
        <p14:creationId xmlns:p14="http://schemas.microsoft.com/office/powerpoint/2010/main" val="1670997948"/>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66"/>
                                        </p:tgtEl>
                                        <p:attrNameLst>
                                          <p:attrName>style.visibility</p:attrName>
                                        </p:attrNameLst>
                                      </p:cBhvr>
                                      <p:to>
                                        <p:strVal val="visible"/>
                                      </p:to>
                                    </p:set>
                                    <p:animEffect transition="in" filter="wipe(up)">
                                      <p:cBhvr>
                                        <p:cTn id="7" dur="1000"/>
                                        <p:tgtEl>
                                          <p:spTgt spid="66"/>
                                        </p:tgtEl>
                                      </p:cBhvr>
                                    </p:animEffect>
                                  </p:childTnLst>
                                </p:cTn>
                              </p:par>
                            </p:childTnLst>
                          </p:cTn>
                        </p:par>
                        <p:par>
                          <p:cTn id="8" fill="hold">
                            <p:stCondLst>
                              <p:cond delay="1000"/>
                            </p:stCondLst>
                            <p:childTnLst>
                              <p:par>
                                <p:cTn id="9" presetID="18" presetClass="entr" presetSubtype="3"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strips(upRight)">
                                      <p:cBhvr>
                                        <p:cTn id="11" dur="500"/>
                                        <p:tgtEl>
                                          <p:spTgt spid="5"/>
                                        </p:tgtEl>
                                      </p:cBhvr>
                                    </p:animEffect>
                                  </p:childTnLst>
                                </p:cTn>
                              </p:par>
                            </p:childTnLst>
                          </p:cTn>
                        </p:par>
                        <p:par>
                          <p:cTn id="12" fill="hold">
                            <p:stCondLst>
                              <p:cond delay="1500"/>
                            </p:stCondLst>
                            <p:childTnLst>
                              <p:par>
                                <p:cTn id="13" presetID="23" presetClass="entr" presetSubtype="36" fill="hold" nodeType="afterEffect">
                                  <p:stCondLst>
                                    <p:cond delay="0"/>
                                  </p:stCondLst>
                                  <p:childTnLst>
                                    <p:set>
                                      <p:cBhvr>
                                        <p:cTn id="14" dur="1" fill="hold">
                                          <p:stCondLst>
                                            <p:cond delay="0"/>
                                          </p:stCondLst>
                                        </p:cTn>
                                        <p:tgtEl>
                                          <p:spTgt spid="5180"/>
                                        </p:tgtEl>
                                        <p:attrNameLst>
                                          <p:attrName>style.visibility</p:attrName>
                                        </p:attrNameLst>
                                      </p:cBhvr>
                                      <p:to>
                                        <p:strVal val="visible"/>
                                      </p:to>
                                    </p:set>
                                    <p:anim calcmode="lin" valueType="num">
                                      <p:cBhvr>
                                        <p:cTn id="15" dur="250" fill="hold"/>
                                        <p:tgtEl>
                                          <p:spTgt spid="5180"/>
                                        </p:tgtEl>
                                        <p:attrNameLst>
                                          <p:attrName>ppt_w</p:attrName>
                                        </p:attrNameLst>
                                      </p:cBhvr>
                                      <p:tavLst>
                                        <p:tav tm="0">
                                          <p:val>
                                            <p:strVal val="(6*min(max(#ppt_w*#ppt_h,.3),1)-7.4)/-.7*#ppt_w"/>
                                          </p:val>
                                        </p:tav>
                                        <p:tav tm="100000">
                                          <p:val>
                                            <p:strVal val="#ppt_w"/>
                                          </p:val>
                                        </p:tav>
                                      </p:tavLst>
                                    </p:anim>
                                    <p:anim calcmode="lin" valueType="num">
                                      <p:cBhvr>
                                        <p:cTn id="16" dur="250" fill="hold"/>
                                        <p:tgtEl>
                                          <p:spTgt spid="5180"/>
                                        </p:tgtEl>
                                        <p:attrNameLst>
                                          <p:attrName>ppt_h</p:attrName>
                                        </p:attrNameLst>
                                      </p:cBhvr>
                                      <p:tavLst>
                                        <p:tav tm="0">
                                          <p:val>
                                            <p:strVal val="(6*min(max(#ppt_w*#ppt_h,.3),1)-7.4)/-.7*#ppt_h"/>
                                          </p:val>
                                        </p:tav>
                                        <p:tav tm="100000">
                                          <p:val>
                                            <p:strVal val="#ppt_h"/>
                                          </p:val>
                                        </p:tav>
                                      </p:tavLst>
                                    </p:anim>
                                    <p:anim calcmode="lin" valueType="num">
                                      <p:cBhvr>
                                        <p:cTn id="17" dur="250" fill="hold"/>
                                        <p:tgtEl>
                                          <p:spTgt spid="5180"/>
                                        </p:tgtEl>
                                        <p:attrNameLst>
                                          <p:attrName>ppt_x</p:attrName>
                                        </p:attrNameLst>
                                      </p:cBhvr>
                                      <p:tavLst>
                                        <p:tav tm="0">
                                          <p:val>
                                            <p:fltVal val="0.5"/>
                                          </p:val>
                                        </p:tav>
                                        <p:tav tm="100000">
                                          <p:val>
                                            <p:strVal val="#ppt_x"/>
                                          </p:val>
                                        </p:tav>
                                      </p:tavLst>
                                    </p:anim>
                                    <p:anim calcmode="lin" valueType="num">
                                      <p:cBhvr>
                                        <p:cTn id="18" dur="250" fill="hold"/>
                                        <p:tgtEl>
                                          <p:spTgt spid="5180"/>
                                        </p:tgtEl>
                                        <p:attrNameLst>
                                          <p:attrName>ppt_y</p:attrName>
                                        </p:attrNameLst>
                                      </p:cBhvr>
                                      <p:tavLst>
                                        <p:tav tm="0">
                                          <p:val>
                                            <p:strVal val="1+(6*min(max(#ppt_w*#ppt_h,.3),1)-7.4)/-.7*#ppt_h/2"/>
                                          </p:val>
                                        </p:tav>
                                        <p:tav tm="100000">
                                          <p:val>
                                            <p:strVal val="#ppt_y"/>
                                          </p:val>
                                        </p:tav>
                                      </p:tavLst>
                                    </p:anim>
                                  </p:childTnLst>
                                </p:cTn>
                              </p:par>
                              <p:par>
                                <p:cTn id="19" presetID="23" presetClass="entr" presetSubtype="36" fill="hold" nodeType="withEffect">
                                  <p:stCondLst>
                                    <p:cond delay="500"/>
                                  </p:stCondLst>
                                  <p:childTnLst>
                                    <p:set>
                                      <p:cBhvr>
                                        <p:cTn id="20" dur="1" fill="hold">
                                          <p:stCondLst>
                                            <p:cond delay="0"/>
                                          </p:stCondLst>
                                        </p:cTn>
                                        <p:tgtEl>
                                          <p:spTgt spid="5182"/>
                                        </p:tgtEl>
                                        <p:attrNameLst>
                                          <p:attrName>style.visibility</p:attrName>
                                        </p:attrNameLst>
                                      </p:cBhvr>
                                      <p:to>
                                        <p:strVal val="visible"/>
                                      </p:to>
                                    </p:set>
                                    <p:anim calcmode="lin" valueType="num">
                                      <p:cBhvr>
                                        <p:cTn id="21" dur="250" fill="hold"/>
                                        <p:tgtEl>
                                          <p:spTgt spid="5182"/>
                                        </p:tgtEl>
                                        <p:attrNameLst>
                                          <p:attrName>ppt_w</p:attrName>
                                        </p:attrNameLst>
                                      </p:cBhvr>
                                      <p:tavLst>
                                        <p:tav tm="0">
                                          <p:val>
                                            <p:strVal val="(6*min(max(#ppt_w*#ppt_h,.3),1)-7.4)/-.7*#ppt_w"/>
                                          </p:val>
                                        </p:tav>
                                        <p:tav tm="100000">
                                          <p:val>
                                            <p:strVal val="#ppt_w"/>
                                          </p:val>
                                        </p:tav>
                                      </p:tavLst>
                                    </p:anim>
                                    <p:anim calcmode="lin" valueType="num">
                                      <p:cBhvr>
                                        <p:cTn id="22" dur="250" fill="hold"/>
                                        <p:tgtEl>
                                          <p:spTgt spid="5182"/>
                                        </p:tgtEl>
                                        <p:attrNameLst>
                                          <p:attrName>ppt_h</p:attrName>
                                        </p:attrNameLst>
                                      </p:cBhvr>
                                      <p:tavLst>
                                        <p:tav tm="0">
                                          <p:val>
                                            <p:strVal val="(6*min(max(#ppt_w*#ppt_h,.3),1)-7.4)/-.7*#ppt_h"/>
                                          </p:val>
                                        </p:tav>
                                        <p:tav tm="100000">
                                          <p:val>
                                            <p:strVal val="#ppt_h"/>
                                          </p:val>
                                        </p:tav>
                                      </p:tavLst>
                                    </p:anim>
                                    <p:anim calcmode="lin" valueType="num">
                                      <p:cBhvr>
                                        <p:cTn id="23" dur="250" fill="hold"/>
                                        <p:tgtEl>
                                          <p:spTgt spid="5182"/>
                                        </p:tgtEl>
                                        <p:attrNameLst>
                                          <p:attrName>ppt_x</p:attrName>
                                        </p:attrNameLst>
                                      </p:cBhvr>
                                      <p:tavLst>
                                        <p:tav tm="0">
                                          <p:val>
                                            <p:fltVal val="0.5"/>
                                          </p:val>
                                        </p:tav>
                                        <p:tav tm="100000">
                                          <p:val>
                                            <p:strVal val="#ppt_x"/>
                                          </p:val>
                                        </p:tav>
                                      </p:tavLst>
                                    </p:anim>
                                    <p:anim calcmode="lin" valueType="num">
                                      <p:cBhvr>
                                        <p:cTn id="24" dur="250" fill="hold"/>
                                        <p:tgtEl>
                                          <p:spTgt spid="5182"/>
                                        </p:tgtEl>
                                        <p:attrNameLst>
                                          <p:attrName>ppt_y</p:attrName>
                                        </p:attrNameLst>
                                      </p:cBhvr>
                                      <p:tavLst>
                                        <p:tav tm="0">
                                          <p:val>
                                            <p:strVal val="1+(6*min(max(#ppt_w*#ppt_h,.3),1)-7.4)/-.7*#ppt_h/2"/>
                                          </p:val>
                                        </p:tav>
                                        <p:tav tm="100000">
                                          <p:val>
                                            <p:strVal val="#ppt_y"/>
                                          </p:val>
                                        </p:tav>
                                      </p:tavLst>
                                    </p:anim>
                                  </p:childTnLst>
                                </p:cTn>
                              </p:par>
                              <p:par>
                                <p:cTn id="25" presetID="23" presetClass="entr" presetSubtype="36" fill="hold" grpId="0" nodeType="withEffect">
                                  <p:stCondLst>
                                    <p:cond delay="750"/>
                                  </p:stCondLst>
                                  <p:childTnLst>
                                    <p:set>
                                      <p:cBhvr>
                                        <p:cTn id="26" dur="1" fill="hold">
                                          <p:stCondLst>
                                            <p:cond delay="0"/>
                                          </p:stCondLst>
                                        </p:cTn>
                                        <p:tgtEl>
                                          <p:spTgt spid="5162"/>
                                        </p:tgtEl>
                                        <p:attrNameLst>
                                          <p:attrName>style.visibility</p:attrName>
                                        </p:attrNameLst>
                                      </p:cBhvr>
                                      <p:to>
                                        <p:strVal val="visible"/>
                                      </p:to>
                                    </p:set>
                                    <p:anim calcmode="lin" valueType="num">
                                      <p:cBhvr>
                                        <p:cTn id="27" dur="500" fill="hold"/>
                                        <p:tgtEl>
                                          <p:spTgt spid="5162"/>
                                        </p:tgtEl>
                                        <p:attrNameLst>
                                          <p:attrName>ppt_w</p:attrName>
                                        </p:attrNameLst>
                                      </p:cBhvr>
                                      <p:tavLst>
                                        <p:tav tm="0">
                                          <p:val>
                                            <p:strVal val="(6*min(max(#ppt_w*#ppt_h,.3),1)-7.4)/-.7*#ppt_w"/>
                                          </p:val>
                                        </p:tav>
                                        <p:tav tm="100000">
                                          <p:val>
                                            <p:strVal val="#ppt_w"/>
                                          </p:val>
                                        </p:tav>
                                      </p:tavLst>
                                    </p:anim>
                                    <p:anim calcmode="lin" valueType="num">
                                      <p:cBhvr>
                                        <p:cTn id="28" dur="500" fill="hold"/>
                                        <p:tgtEl>
                                          <p:spTgt spid="5162"/>
                                        </p:tgtEl>
                                        <p:attrNameLst>
                                          <p:attrName>ppt_h</p:attrName>
                                        </p:attrNameLst>
                                      </p:cBhvr>
                                      <p:tavLst>
                                        <p:tav tm="0">
                                          <p:val>
                                            <p:strVal val="(6*min(max(#ppt_w*#ppt_h,.3),1)-7.4)/-.7*#ppt_h"/>
                                          </p:val>
                                        </p:tav>
                                        <p:tav tm="100000">
                                          <p:val>
                                            <p:strVal val="#ppt_h"/>
                                          </p:val>
                                        </p:tav>
                                      </p:tavLst>
                                    </p:anim>
                                    <p:anim calcmode="lin" valueType="num">
                                      <p:cBhvr>
                                        <p:cTn id="29" dur="500" fill="hold"/>
                                        <p:tgtEl>
                                          <p:spTgt spid="5162"/>
                                        </p:tgtEl>
                                        <p:attrNameLst>
                                          <p:attrName>ppt_x</p:attrName>
                                        </p:attrNameLst>
                                      </p:cBhvr>
                                      <p:tavLst>
                                        <p:tav tm="0">
                                          <p:val>
                                            <p:fltVal val="0.5"/>
                                          </p:val>
                                        </p:tav>
                                        <p:tav tm="100000">
                                          <p:val>
                                            <p:strVal val="#ppt_x"/>
                                          </p:val>
                                        </p:tav>
                                      </p:tavLst>
                                    </p:anim>
                                    <p:anim calcmode="lin" valueType="num">
                                      <p:cBhvr>
                                        <p:cTn id="30" dur="500" fill="hold"/>
                                        <p:tgtEl>
                                          <p:spTgt spid="5162"/>
                                        </p:tgtEl>
                                        <p:attrNameLst>
                                          <p:attrName>ppt_y</p:attrName>
                                        </p:attrNameLst>
                                      </p:cBhvr>
                                      <p:tavLst>
                                        <p:tav tm="0">
                                          <p:val>
                                            <p:strVal val="1+(6*min(max(#ppt_w*#ppt_h,.3),1)-7.4)/-.7*#ppt_h/2"/>
                                          </p:val>
                                        </p:tav>
                                        <p:tav tm="100000">
                                          <p:val>
                                            <p:strVal val="#ppt_y"/>
                                          </p:val>
                                        </p:tav>
                                      </p:tavLst>
                                    </p:anim>
                                  </p:childTnLst>
                                </p:cTn>
                              </p:par>
                              <p:par>
                                <p:cTn id="31" presetID="23" presetClass="entr" presetSubtype="36" fill="hold" nodeType="withEffect">
                                  <p:stCondLst>
                                    <p:cond delay="250"/>
                                  </p:stCondLst>
                                  <p:childTnLst>
                                    <p:set>
                                      <p:cBhvr>
                                        <p:cTn id="32" dur="1" fill="hold">
                                          <p:stCondLst>
                                            <p:cond delay="0"/>
                                          </p:stCondLst>
                                        </p:cTn>
                                        <p:tgtEl>
                                          <p:spTgt spid="5181"/>
                                        </p:tgtEl>
                                        <p:attrNameLst>
                                          <p:attrName>style.visibility</p:attrName>
                                        </p:attrNameLst>
                                      </p:cBhvr>
                                      <p:to>
                                        <p:strVal val="visible"/>
                                      </p:to>
                                    </p:set>
                                    <p:anim calcmode="lin" valueType="num">
                                      <p:cBhvr>
                                        <p:cTn id="33" dur="250" fill="hold"/>
                                        <p:tgtEl>
                                          <p:spTgt spid="5181"/>
                                        </p:tgtEl>
                                        <p:attrNameLst>
                                          <p:attrName>ppt_w</p:attrName>
                                        </p:attrNameLst>
                                      </p:cBhvr>
                                      <p:tavLst>
                                        <p:tav tm="0">
                                          <p:val>
                                            <p:strVal val="(6*min(max(#ppt_w*#ppt_h,.3),1)-7.4)/-.7*#ppt_w"/>
                                          </p:val>
                                        </p:tav>
                                        <p:tav tm="100000">
                                          <p:val>
                                            <p:strVal val="#ppt_w"/>
                                          </p:val>
                                        </p:tav>
                                      </p:tavLst>
                                    </p:anim>
                                    <p:anim calcmode="lin" valueType="num">
                                      <p:cBhvr>
                                        <p:cTn id="34" dur="250" fill="hold"/>
                                        <p:tgtEl>
                                          <p:spTgt spid="5181"/>
                                        </p:tgtEl>
                                        <p:attrNameLst>
                                          <p:attrName>ppt_h</p:attrName>
                                        </p:attrNameLst>
                                      </p:cBhvr>
                                      <p:tavLst>
                                        <p:tav tm="0">
                                          <p:val>
                                            <p:strVal val="(6*min(max(#ppt_w*#ppt_h,.3),1)-7.4)/-.7*#ppt_h"/>
                                          </p:val>
                                        </p:tav>
                                        <p:tav tm="100000">
                                          <p:val>
                                            <p:strVal val="#ppt_h"/>
                                          </p:val>
                                        </p:tav>
                                      </p:tavLst>
                                    </p:anim>
                                    <p:anim calcmode="lin" valueType="num">
                                      <p:cBhvr>
                                        <p:cTn id="35" dur="250" fill="hold"/>
                                        <p:tgtEl>
                                          <p:spTgt spid="5181"/>
                                        </p:tgtEl>
                                        <p:attrNameLst>
                                          <p:attrName>ppt_x</p:attrName>
                                        </p:attrNameLst>
                                      </p:cBhvr>
                                      <p:tavLst>
                                        <p:tav tm="0">
                                          <p:val>
                                            <p:fltVal val="0.5"/>
                                          </p:val>
                                        </p:tav>
                                        <p:tav tm="100000">
                                          <p:val>
                                            <p:strVal val="#ppt_x"/>
                                          </p:val>
                                        </p:tav>
                                      </p:tavLst>
                                    </p:anim>
                                    <p:anim calcmode="lin" valueType="num">
                                      <p:cBhvr>
                                        <p:cTn id="36" dur="250" fill="hold"/>
                                        <p:tgtEl>
                                          <p:spTgt spid="5181"/>
                                        </p:tgtEl>
                                        <p:attrNameLst>
                                          <p:attrName>ppt_y</p:attrName>
                                        </p:attrNameLst>
                                      </p:cBhvr>
                                      <p:tavLst>
                                        <p:tav tm="0">
                                          <p:val>
                                            <p:strVal val="1+(6*min(max(#ppt_w*#ppt_h,.3),1)-7.4)/-.7*#ppt_h/2"/>
                                          </p:val>
                                        </p:tav>
                                        <p:tav tm="100000">
                                          <p:val>
                                            <p:strVal val="#ppt_y"/>
                                          </p:val>
                                        </p:tav>
                                      </p:tavLst>
                                    </p:anim>
                                  </p:childTnLst>
                                </p:cTn>
                              </p:par>
                              <p:par>
                                <p:cTn id="37" presetID="23" presetClass="entr" presetSubtype="36" fill="hold" nodeType="withEffect">
                                  <p:stCondLst>
                                    <p:cond delay="500"/>
                                  </p:stCondLst>
                                  <p:childTnLst>
                                    <p:set>
                                      <p:cBhvr>
                                        <p:cTn id="38" dur="1" fill="hold">
                                          <p:stCondLst>
                                            <p:cond delay="0"/>
                                          </p:stCondLst>
                                        </p:cTn>
                                        <p:tgtEl>
                                          <p:spTgt spid="5167"/>
                                        </p:tgtEl>
                                        <p:attrNameLst>
                                          <p:attrName>style.visibility</p:attrName>
                                        </p:attrNameLst>
                                      </p:cBhvr>
                                      <p:to>
                                        <p:strVal val="visible"/>
                                      </p:to>
                                    </p:set>
                                    <p:anim calcmode="lin" valueType="num">
                                      <p:cBhvr>
                                        <p:cTn id="39" dur="750" fill="hold"/>
                                        <p:tgtEl>
                                          <p:spTgt spid="5167"/>
                                        </p:tgtEl>
                                        <p:attrNameLst>
                                          <p:attrName>ppt_w</p:attrName>
                                        </p:attrNameLst>
                                      </p:cBhvr>
                                      <p:tavLst>
                                        <p:tav tm="0">
                                          <p:val>
                                            <p:strVal val="(6*min(max(#ppt_w*#ppt_h,.3),1)-7.4)/-.7*#ppt_w"/>
                                          </p:val>
                                        </p:tav>
                                        <p:tav tm="100000">
                                          <p:val>
                                            <p:strVal val="#ppt_w"/>
                                          </p:val>
                                        </p:tav>
                                      </p:tavLst>
                                    </p:anim>
                                    <p:anim calcmode="lin" valueType="num">
                                      <p:cBhvr>
                                        <p:cTn id="40" dur="750" fill="hold"/>
                                        <p:tgtEl>
                                          <p:spTgt spid="5167"/>
                                        </p:tgtEl>
                                        <p:attrNameLst>
                                          <p:attrName>ppt_h</p:attrName>
                                        </p:attrNameLst>
                                      </p:cBhvr>
                                      <p:tavLst>
                                        <p:tav tm="0">
                                          <p:val>
                                            <p:strVal val="(6*min(max(#ppt_w*#ppt_h,.3),1)-7.4)/-.7*#ppt_h"/>
                                          </p:val>
                                        </p:tav>
                                        <p:tav tm="100000">
                                          <p:val>
                                            <p:strVal val="#ppt_h"/>
                                          </p:val>
                                        </p:tav>
                                      </p:tavLst>
                                    </p:anim>
                                    <p:anim calcmode="lin" valueType="num">
                                      <p:cBhvr>
                                        <p:cTn id="41" dur="750" fill="hold"/>
                                        <p:tgtEl>
                                          <p:spTgt spid="5167"/>
                                        </p:tgtEl>
                                        <p:attrNameLst>
                                          <p:attrName>ppt_x</p:attrName>
                                        </p:attrNameLst>
                                      </p:cBhvr>
                                      <p:tavLst>
                                        <p:tav tm="0">
                                          <p:val>
                                            <p:fltVal val="0.5"/>
                                          </p:val>
                                        </p:tav>
                                        <p:tav tm="100000">
                                          <p:val>
                                            <p:strVal val="#ppt_x"/>
                                          </p:val>
                                        </p:tav>
                                      </p:tavLst>
                                    </p:anim>
                                    <p:anim calcmode="lin" valueType="num">
                                      <p:cBhvr>
                                        <p:cTn id="42" dur="750" fill="hold"/>
                                        <p:tgtEl>
                                          <p:spTgt spid="5167"/>
                                        </p:tgtEl>
                                        <p:attrNameLst>
                                          <p:attrName>ppt_y</p:attrName>
                                        </p:attrNameLst>
                                      </p:cBhvr>
                                      <p:tavLst>
                                        <p:tav tm="0">
                                          <p:val>
                                            <p:strVal val="1+(6*min(max(#ppt_w*#ppt_h,.3),1)-7.4)/-.7*#ppt_h/2"/>
                                          </p:val>
                                        </p:tav>
                                        <p:tav tm="100000">
                                          <p:val>
                                            <p:strVal val="#ppt_y"/>
                                          </p:val>
                                        </p:tav>
                                      </p:tavLst>
                                    </p:anim>
                                  </p:childTnLst>
                                </p:cTn>
                              </p:par>
                              <p:par>
                                <p:cTn id="43" presetID="23" presetClass="entr" presetSubtype="36" fill="hold" nodeType="withEffect">
                                  <p:stCondLst>
                                    <p:cond delay="750"/>
                                  </p:stCondLst>
                                  <p:childTnLst>
                                    <p:set>
                                      <p:cBhvr>
                                        <p:cTn id="44" dur="1" fill="hold">
                                          <p:stCondLst>
                                            <p:cond delay="0"/>
                                          </p:stCondLst>
                                        </p:cTn>
                                        <p:tgtEl>
                                          <p:spTgt spid="5168"/>
                                        </p:tgtEl>
                                        <p:attrNameLst>
                                          <p:attrName>style.visibility</p:attrName>
                                        </p:attrNameLst>
                                      </p:cBhvr>
                                      <p:to>
                                        <p:strVal val="visible"/>
                                      </p:to>
                                    </p:set>
                                    <p:anim calcmode="lin" valueType="num">
                                      <p:cBhvr>
                                        <p:cTn id="45" dur="500" fill="hold"/>
                                        <p:tgtEl>
                                          <p:spTgt spid="5168"/>
                                        </p:tgtEl>
                                        <p:attrNameLst>
                                          <p:attrName>ppt_w</p:attrName>
                                        </p:attrNameLst>
                                      </p:cBhvr>
                                      <p:tavLst>
                                        <p:tav tm="0">
                                          <p:val>
                                            <p:strVal val="(6*min(max(#ppt_w*#ppt_h,.3),1)-7.4)/-.7*#ppt_w"/>
                                          </p:val>
                                        </p:tav>
                                        <p:tav tm="100000">
                                          <p:val>
                                            <p:strVal val="#ppt_w"/>
                                          </p:val>
                                        </p:tav>
                                      </p:tavLst>
                                    </p:anim>
                                    <p:anim calcmode="lin" valueType="num">
                                      <p:cBhvr>
                                        <p:cTn id="46" dur="500" fill="hold"/>
                                        <p:tgtEl>
                                          <p:spTgt spid="5168"/>
                                        </p:tgtEl>
                                        <p:attrNameLst>
                                          <p:attrName>ppt_h</p:attrName>
                                        </p:attrNameLst>
                                      </p:cBhvr>
                                      <p:tavLst>
                                        <p:tav tm="0">
                                          <p:val>
                                            <p:strVal val="(6*min(max(#ppt_w*#ppt_h,.3),1)-7.4)/-.7*#ppt_h"/>
                                          </p:val>
                                        </p:tav>
                                        <p:tav tm="100000">
                                          <p:val>
                                            <p:strVal val="#ppt_h"/>
                                          </p:val>
                                        </p:tav>
                                      </p:tavLst>
                                    </p:anim>
                                    <p:anim calcmode="lin" valueType="num">
                                      <p:cBhvr>
                                        <p:cTn id="47" dur="500" fill="hold"/>
                                        <p:tgtEl>
                                          <p:spTgt spid="5168"/>
                                        </p:tgtEl>
                                        <p:attrNameLst>
                                          <p:attrName>ppt_x</p:attrName>
                                        </p:attrNameLst>
                                      </p:cBhvr>
                                      <p:tavLst>
                                        <p:tav tm="0">
                                          <p:val>
                                            <p:fltVal val="0.5"/>
                                          </p:val>
                                        </p:tav>
                                        <p:tav tm="100000">
                                          <p:val>
                                            <p:strVal val="#ppt_x"/>
                                          </p:val>
                                        </p:tav>
                                      </p:tavLst>
                                    </p:anim>
                                    <p:anim calcmode="lin" valueType="num">
                                      <p:cBhvr>
                                        <p:cTn id="48" dur="500" fill="hold"/>
                                        <p:tgtEl>
                                          <p:spTgt spid="5168"/>
                                        </p:tgtEl>
                                        <p:attrNameLst>
                                          <p:attrName>ppt_y</p:attrName>
                                        </p:attrNameLst>
                                      </p:cBhvr>
                                      <p:tavLst>
                                        <p:tav tm="0">
                                          <p:val>
                                            <p:strVal val="1+(6*min(max(#ppt_w*#ppt_h,.3),1)-7.4)/-.7*#ppt_h/2"/>
                                          </p:val>
                                        </p:tav>
                                        <p:tav tm="100000">
                                          <p:val>
                                            <p:strVal val="#ppt_y"/>
                                          </p:val>
                                        </p:tav>
                                      </p:tavLst>
                                    </p:anim>
                                  </p:childTnLst>
                                </p:cTn>
                              </p:par>
                              <p:par>
                                <p:cTn id="49" presetID="23" presetClass="entr" presetSubtype="36" fill="hold" nodeType="withEffect">
                                  <p:stCondLst>
                                    <p:cond delay="750"/>
                                  </p:stCondLst>
                                  <p:childTnLst>
                                    <p:set>
                                      <p:cBhvr>
                                        <p:cTn id="50" dur="1" fill="hold">
                                          <p:stCondLst>
                                            <p:cond delay="0"/>
                                          </p:stCondLst>
                                        </p:cTn>
                                        <p:tgtEl>
                                          <p:spTgt spid="5179"/>
                                        </p:tgtEl>
                                        <p:attrNameLst>
                                          <p:attrName>style.visibility</p:attrName>
                                        </p:attrNameLst>
                                      </p:cBhvr>
                                      <p:to>
                                        <p:strVal val="visible"/>
                                      </p:to>
                                    </p:set>
                                    <p:anim calcmode="lin" valueType="num">
                                      <p:cBhvr>
                                        <p:cTn id="51" dur="250" fill="hold"/>
                                        <p:tgtEl>
                                          <p:spTgt spid="5179"/>
                                        </p:tgtEl>
                                        <p:attrNameLst>
                                          <p:attrName>ppt_w</p:attrName>
                                        </p:attrNameLst>
                                      </p:cBhvr>
                                      <p:tavLst>
                                        <p:tav tm="0">
                                          <p:val>
                                            <p:strVal val="(6*min(max(#ppt_w*#ppt_h,.3),1)-7.4)/-.7*#ppt_w"/>
                                          </p:val>
                                        </p:tav>
                                        <p:tav tm="100000">
                                          <p:val>
                                            <p:strVal val="#ppt_w"/>
                                          </p:val>
                                        </p:tav>
                                      </p:tavLst>
                                    </p:anim>
                                    <p:anim calcmode="lin" valueType="num">
                                      <p:cBhvr>
                                        <p:cTn id="52" dur="250" fill="hold"/>
                                        <p:tgtEl>
                                          <p:spTgt spid="5179"/>
                                        </p:tgtEl>
                                        <p:attrNameLst>
                                          <p:attrName>ppt_h</p:attrName>
                                        </p:attrNameLst>
                                      </p:cBhvr>
                                      <p:tavLst>
                                        <p:tav tm="0">
                                          <p:val>
                                            <p:strVal val="(6*min(max(#ppt_w*#ppt_h,.3),1)-7.4)/-.7*#ppt_h"/>
                                          </p:val>
                                        </p:tav>
                                        <p:tav tm="100000">
                                          <p:val>
                                            <p:strVal val="#ppt_h"/>
                                          </p:val>
                                        </p:tav>
                                      </p:tavLst>
                                    </p:anim>
                                    <p:anim calcmode="lin" valueType="num">
                                      <p:cBhvr>
                                        <p:cTn id="53" dur="250" fill="hold"/>
                                        <p:tgtEl>
                                          <p:spTgt spid="5179"/>
                                        </p:tgtEl>
                                        <p:attrNameLst>
                                          <p:attrName>ppt_x</p:attrName>
                                        </p:attrNameLst>
                                      </p:cBhvr>
                                      <p:tavLst>
                                        <p:tav tm="0">
                                          <p:val>
                                            <p:fltVal val="0.5"/>
                                          </p:val>
                                        </p:tav>
                                        <p:tav tm="100000">
                                          <p:val>
                                            <p:strVal val="#ppt_x"/>
                                          </p:val>
                                        </p:tav>
                                      </p:tavLst>
                                    </p:anim>
                                    <p:anim calcmode="lin" valueType="num">
                                      <p:cBhvr>
                                        <p:cTn id="54" dur="250" fill="hold"/>
                                        <p:tgtEl>
                                          <p:spTgt spid="5179"/>
                                        </p:tgtEl>
                                        <p:attrNameLst>
                                          <p:attrName>ppt_y</p:attrName>
                                        </p:attrNameLst>
                                      </p:cBhvr>
                                      <p:tavLst>
                                        <p:tav tm="0">
                                          <p:val>
                                            <p:strVal val="1+(6*min(max(#ppt_w*#ppt_h,.3),1)-7.4)/-.7*#ppt_h/2"/>
                                          </p:val>
                                        </p:tav>
                                        <p:tav tm="100000">
                                          <p:val>
                                            <p:strVal val="#ppt_y"/>
                                          </p:val>
                                        </p:tav>
                                      </p:tavLst>
                                    </p:anim>
                                  </p:childTnLst>
                                </p:cTn>
                              </p:par>
                              <p:par>
                                <p:cTn id="55" presetID="23" presetClass="entr" presetSubtype="36" fill="hold" nodeType="withEffect">
                                  <p:stCondLst>
                                    <p:cond delay="1000"/>
                                  </p:stCondLst>
                                  <p:childTnLst>
                                    <p:set>
                                      <p:cBhvr>
                                        <p:cTn id="56" dur="1" fill="hold">
                                          <p:stCondLst>
                                            <p:cond delay="0"/>
                                          </p:stCondLst>
                                        </p:cTn>
                                        <p:tgtEl>
                                          <p:spTgt spid="5171"/>
                                        </p:tgtEl>
                                        <p:attrNameLst>
                                          <p:attrName>style.visibility</p:attrName>
                                        </p:attrNameLst>
                                      </p:cBhvr>
                                      <p:to>
                                        <p:strVal val="visible"/>
                                      </p:to>
                                    </p:set>
                                    <p:anim calcmode="lin" valueType="num">
                                      <p:cBhvr>
                                        <p:cTn id="57" dur="500" fill="hold"/>
                                        <p:tgtEl>
                                          <p:spTgt spid="5171"/>
                                        </p:tgtEl>
                                        <p:attrNameLst>
                                          <p:attrName>ppt_w</p:attrName>
                                        </p:attrNameLst>
                                      </p:cBhvr>
                                      <p:tavLst>
                                        <p:tav tm="0">
                                          <p:val>
                                            <p:strVal val="(6*min(max(#ppt_w*#ppt_h,.3),1)-7.4)/-.7*#ppt_w"/>
                                          </p:val>
                                        </p:tav>
                                        <p:tav tm="100000">
                                          <p:val>
                                            <p:strVal val="#ppt_w"/>
                                          </p:val>
                                        </p:tav>
                                      </p:tavLst>
                                    </p:anim>
                                    <p:anim calcmode="lin" valueType="num">
                                      <p:cBhvr>
                                        <p:cTn id="58" dur="500" fill="hold"/>
                                        <p:tgtEl>
                                          <p:spTgt spid="5171"/>
                                        </p:tgtEl>
                                        <p:attrNameLst>
                                          <p:attrName>ppt_h</p:attrName>
                                        </p:attrNameLst>
                                      </p:cBhvr>
                                      <p:tavLst>
                                        <p:tav tm="0">
                                          <p:val>
                                            <p:strVal val="(6*min(max(#ppt_w*#ppt_h,.3),1)-7.4)/-.7*#ppt_h"/>
                                          </p:val>
                                        </p:tav>
                                        <p:tav tm="100000">
                                          <p:val>
                                            <p:strVal val="#ppt_h"/>
                                          </p:val>
                                        </p:tav>
                                      </p:tavLst>
                                    </p:anim>
                                    <p:anim calcmode="lin" valueType="num">
                                      <p:cBhvr>
                                        <p:cTn id="59" dur="500" fill="hold"/>
                                        <p:tgtEl>
                                          <p:spTgt spid="5171"/>
                                        </p:tgtEl>
                                        <p:attrNameLst>
                                          <p:attrName>ppt_x</p:attrName>
                                        </p:attrNameLst>
                                      </p:cBhvr>
                                      <p:tavLst>
                                        <p:tav tm="0">
                                          <p:val>
                                            <p:fltVal val="0.5"/>
                                          </p:val>
                                        </p:tav>
                                        <p:tav tm="100000">
                                          <p:val>
                                            <p:strVal val="#ppt_x"/>
                                          </p:val>
                                        </p:tav>
                                      </p:tavLst>
                                    </p:anim>
                                    <p:anim calcmode="lin" valueType="num">
                                      <p:cBhvr>
                                        <p:cTn id="60" dur="500" fill="hold"/>
                                        <p:tgtEl>
                                          <p:spTgt spid="5171"/>
                                        </p:tgtEl>
                                        <p:attrNameLst>
                                          <p:attrName>ppt_y</p:attrName>
                                        </p:attrNameLst>
                                      </p:cBhvr>
                                      <p:tavLst>
                                        <p:tav tm="0">
                                          <p:val>
                                            <p:strVal val="1+(6*min(max(#ppt_w*#ppt_h,.3),1)-7.4)/-.7*#ppt_h/2"/>
                                          </p:val>
                                        </p:tav>
                                        <p:tav tm="100000">
                                          <p:val>
                                            <p:strVal val="#ppt_y"/>
                                          </p:val>
                                        </p:tav>
                                      </p:tavLst>
                                    </p:anim>
                                  </p:childTnLst>
                                </p:cTn>
                              </p:par>
                            </p:childTnLst>
                          </p:cTn>
                        </p:par>
                        <p:par>
                          <p:cTn id="61" fill="hold">
                            <p:stCondLst>
                              <p:cond delay="3000"/>
                            </p:stCondLst>
                            <p:childTnLst>
                              <p:par>
                                <p:cTn id="62" presetID="22" presetClass="entr" presetSubtype="8" fill="hold" nodeType="afterEffect">
                                  <p:stCondLst>
                                    <p:cond delay="0"/>
                                  </p:stCondLst>
                                  <p:childTnLst>
                                    <p:set>
                                      <p:cBhvr>
                                        <p:cTn id="63" dur="1" fill="hold">
                                          <p:stCondLst>
                                            <p:cond delay="0"/>
                                          </p:stCondLst>
                                        </p:cTn>
                                        <p:tgtEl>
                                          <p:spTgt spid="109"/>
                                        </p:tgtEl>
                                        <p:attrNameLst>
                                          <p:attrName>style.visibility</p:attrName>
                                        </p:attrNameLst>
                                      </p:cBhvr>
                                      <p:to>
                                        <p:strVal val="visible"/>
                                      </p:to>
                                    </p:set>
                                    <p:animEffect transition="in" filter="wipe(left)">
                                      <p:cBhvr>
                                        <p:cTn id="64" dur="500"/>
                                        <p:tgtEl>
                                          <p:spTgt spid="109"/>
                                        </p:tgtEl>
                                      </p:cBhvr>
                                    </p:animEffect>
                                  </p:childTnLst>
                                </p:cTn>
                              </p:par>
                              <p:par>
                                <p:cTn id="65" presetID="22" presetClass="entr" presetSubtype="8" fill="hold" nodeType="withEffect">
                                  <p:stCondLst>
                                    <p:cond delay="0"/>
                                  </p:stCondLst>
                                  <p:childTnLst>
                                    <p:set>
                                      <p:cBhvr>
                                        <p:cTn id="66" dur="1" fill="hold">
                                          <p:stCondLst>
                                            <p:cond delay="0"/>
                                          </p:stCondLst>
                                        </p:cTn>
                                        <p:tgtEl>
                                          <p:spTgt spid="113"/>
                                        </p:tgtEl>
                                        <p:attrNameLst>
                                          <p:attrName>style.visibility</p:attrName>
                                        </p:attrNameLst>
                                      </p:cBhvr>
                                      <p:to>
                                        <p:strVal val="visible"/>
                                      </p:to>
                                    </p:set>
                                    <p:animEffect transition="in" filter="wipe(left)">
                                      <p:cBhvr>
                                        <p:cTn id="67" dur="500"/>
                                        <p:tgtEl>
                                          <p:spTgt spid="113"/>
                                        </p:tgtEl>
                                      </p:cBhvr>
                                    </p:animEffect>
                                  </p:childTnLst>
                                </p:cTn>
                              </p:par>
                            </p:childTnLst>
                          </p:cTn>
                        </p:par>
                        <p:par>
                          <p:cTn id="68" fill="hold">
                            <p:stCondLst>
                              <p:cond delay="3500"/>
                            </p:stCondLst>
                            <p:childTnLst>
                              <p:par>
                                <p:cTn id="69" presetID="14" presetClass="entr" presetSubtype="10" fill="hold" grpId="0" nodeType="afterEffect">
                                  <p:stCondLst>
                                    <p:cond delay="0"/>
                                  </p:stCondLst>
                                  <p:childTnLst>
                                    <p:set>
                                      <p:cBhvr>
                                        <p:cTn id="70" dur="1" fill="hold">
                                          <p:stCondLst>
                                            <p:cond delay="0"/>
                                          </p:stCondLst>
                                        </p:cTn>
                                        <p:tgtEl>
                                          <p:spTgt spid="7"/>
                                        </p:tgtEl>
                                        <p:attrNameLst>
                                          <p:attrName>style.visibility</p:attrName>
                                        </p:attrNameLst>
                                      </p:cBhvr>
                                      <p:to>
                                        <p:strVal val="visible"/>
                                      </p:to>
                                    </p:set>
                                    <p:animEffect transition="in" filter="randombar(horizontal)">
                                      <p:cBhvr>
                                        <p:cTn id="7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162" grpId="0" animBg="1"/>
      <p:bldP spid="7" grpId="0"/>
      <p:bldP spid="66"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2709" y="0"/>
            <a:ext cx="9141291" cy="5143500"/>
            <a:chOff x="2709" y="0"/>
            <a:chExt cx="9141291" cy="5143500"/>
          </a:xfrm>
        </p:grpSpPr>
        <p:pic>
          <p:nvPicPr>
            <p:cNvPr id="3" name="图片 2"/>
            <p:cNvPicPr>
              <a:picLocks noChangeAspect="1"/>
            </p:cNvPicPr>
            <p:nvPr/>
          </p:nvPicPr>
          <p:blipFill>
            <a:blip r:embed="rId3">
              <a:extLst>
                <a:ext uri="{BEBA8EAE-BF5A-486C-A8C5-ECC9F3942E4B}">
                  <a14:imgProps xmlns:a14="http://schemas.microsoft.com/office/drawing/2010/main">
                    <a14:imgLayer r:embed="rId4">
                      <a14:imgEffect>
                        <a14:saturation sat="400000"/>
                      </a14:imgEffect>
                    </a14:imgLayer>
                  </a14:imgProps>
                </a:ext>
                <a:ext uri="{28A0092B-C50C-407E-A947-70E740481C1C}">
                  <a14:useLocalDpi xmlns:a14="http://schemas.microsoft.com/office/drawing/2010/main" val="0"/>
                </a:ext>
              </a:extLst>
            </a:blip>
            <a:stretch>
              <a:fillRect/>
            </a:stretch>
          </p:blipFill>
          <p:spPr>
            <a:xfrm>
              <a:off x="2709" y="0"/>
              <a:ext cx="9141291" cy="5143500"/>
            </a:xfrm>
            <a:prstGeom prst="rect">
              <a:avLst/>
            </a:prstGeom>
          </p:spPr>
        </p:pic>
        <p:pic>
          <p:nvPicPr>
            <p:cNvPr id="6" name="图片 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776686" y="3233341"/>
              <a:ext cx="3367313" cy="1910159"/>
            </a:xfrm>
            <a:prstGeom prst="rect">
              <a:avLst/>
            </a:prstGeom>
          </p:spPr>
        </p:pic>
        <p:pic>
          <p:nvPicPr>
            <p:cNvPr id="7" name="图片 6"/>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flipH="1">
              <a:off x="92470" y="124032"/>
              <a:ext cx="3995175" cy="1971418"/>
            </a:xfrm>
            <a:prstGeom prst="rect">
              <a:avLst/>
            </a:prstGeom>
          </p:spPr>
        </p:pic>
      </p:grpSp>
      <p:sp>
        <p:nvSpPr>
          <p:cNvPr id="9" name="TextBox 34"/>
          <p:cNvSpPr txBox="1"/>
          <p:nvPr/>
        </p:nvSpPr>
        <p:spPr bwMode="auto">
          <a:xfrm>
            <a:off x="1456150" y="2487521"/>
            <a:ext cx="1415772" cy="338554"/>
          </a:xfrm>
          <a:prstGeom prst="rect">
            <a:avLst/>
          </a:prstGeom>
          <a:noFill/>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lang="zh-CN" altLang="en-US" sz="1600" b="1" kern="0" dirty="0">
                <a:solidFill>
                  <a:schemeClr val="bg1"/>
                </a:solidFill>
                <a:latin typeface="微软雅黑" pitchFamily="34" charset="-122"/>
                <a:ea typeface="微软雅黑" pitchFamily="34" charset="-122"/>
              </a:rPr>
              <a:t>中国梦的阐述</a:t>
            </a:r>
          </a:p>
        </p:txBody>
      </p:sp>
      <p:sp>
        <p:nvSpPr>
          <p:cNvPr id="10" name="TextBox 36"/>
          <p:cNvSpPr txBox="1"/>
          <p:nvPr/>
        </p:nvSpPr>
        <p:spPr bwMode="auto">
          <a:xfrm>
            <a:off x="1465675" y="2825659"/>
            <a:ext cx="2877711" cy="253916"/>
          </a:xfrm>
          <a:prstGeom prst="rect">
            <a:avLst/>
          </a:prstGeom>
          <a:noFill/>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lang="zh-CN" altLang="en-US" sz="1050" kern="0" dirty="0">
                <a:solidFill>
                  <a:schemeClr val="bg1"/>
                </a:solidFill>
                <a:latin typeface="微软雅黑" pitchFamily="34" charset="-122"/>
                <a:ea typeface="微软雅黑" pitchFamily="34" charset="-122"/>
              </a:rPr>
              <a:t>中共中央</a:t>
            </a:r>
            <a:r>
              <a:rPr lang="zh-CN" altLang="en-US" sz="1050" kern="0" dirty="0" smtClean="0">
                <a:solidFill>
                  <a:schemeClr val="bg1"/>
                </a:solidFill>
                <a:latin typeface="微软雅黑" pitchFamily="34" charset="-122"/>
                <a:ea typeface="微软雅黑" pitchFamily="34" charset="-122"/>
              </a:rPr>
              <a:t>总书记习总书记深情</a:t>
            </a:r>
            <a:r>
              <a:rPr lang="zh-CN" altLang="en-US" sz="1050" kern="0" dirty="0">
                <a:solidFill>
                  <a:schemeClr val="bg1"/>
                </a:solidFill>
                <a:latin typeface="微软雅黑" pitchFamily="34" charset="-122"/>
                <a:ea typeface="微软雅黑" pitchFamily="34" charset="-122"/>
              </a:rPr>
              <a:t>地阐述</a:t>
            </a:r>
            <a:r>
              <a:rPr lang="zh-CN" altLang="en-US" sz="1050" kern="0" dirty="0" smtClean="0">
                <a:solidFill>
                  <a:schemeClr val="bg1"/>
                </a:solidFill>
                <a:latin typeface="微软雅黑" pitchFamily="34" charset="-122"/>
                <a:ea typeface="微软雅黑" pitchFamily="34" charset="-122"/>
              </a:rPr>
              <a:t>了中国梦</a:t>
            </a:r>
            <a:endParaRPr kumimoji="0" lang="zh-CN" altLang="en-US" sz="1050" b="0" i="0" u="none" strike="noStrike" kern="0" cap="none" spc="0" normalizeH="0" baseline="0" noProof="0" dirty="0">
              <a:ln>
                <a:noFill/>
              </a:ln>
              <a:solidFill>
                <a:schemeClr val="bg1"/>
              </a:solidFill>
              <a:effectLst/>
              <a:uLnTx/>
              <a:uFillTx/>
              <a:latin typeface="微软雅黑" pitchFamily="34" charset="-122"/>
              <a:ea typeface="微软雅黑" pitchFamily="34" charset="-122"/>
            </a:endParaRPr>
          </a:p>
        </p:txBody>
      </p:sp>
      <p:sp>
        <p:nvSpPr>
          <p:cNvPr id="11" name="TextBox 38"/>
          <p:cNvSpPr txBox="1"/>
          <p:nvPr/>
        </p:nvSpPr>
        <p:spPr bwMode="auto">
          <a:xfrm>
            <a:off x="1456150" y="3425834"/>
            <a:ext cx="1826141" cy="338554"/>
          </a:xfrm>
          <a:prstGeom prst="rect">
            <a:avLst/>
          </a:prstGeom>
          <a:noFill/>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lang="zh-CN" altLang="en-US" sz="1600" b="1" kern="0" dirty="0">
                <a:solidFill>
                  <a:schemeClr val="bg1"/>
                </a:solidFill>
                <a:latin typeface="微软雅黑" pitchFamily="34" charset="-122"/>
                <a:ea typeface="微软雅黑" pitchFamily="34" charset="-122"/>
              </a:rPr>
              <a:t>汇聚力量共圆梦想</a:t>
            </a:r>
          </a:p>
        </p:txBody>
      </p:sp>
      <p:sp>
        <p:nvSpPr>
          <p:cNvPr id="12" name="TextBox 40"/>
          <p:cNvSpPr txBox="1"/>
          <p:nvPr/>
        </p:nvSpPr>
        <p:spPr bwMode="auto">
          <a:xfrm>
            <a:off x="1465675" y="3700959"/>
            <a:ext cx="2608406" cy="253916"/>
          </a:xfrm>
          <a:prstGeom prst="rect">
            <a:avLst/>
          </a:prstGeom>
          <a:noFill/>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lang="zh-CN" altLang="en-US" sz="1050" kern="0" dirty="0">
                <a:solidFill>
                  <a:schemeClr val="bg1"/>
                </a:solidFill>
                <a:latin typeface="微软雅黑" pitchFamily="34" charset="-122"/>
                <a:ea typeface="微软雅黑" pitchFamily="34" charset="-122"/>
              </a:rPr>
              <a:t>是中华民族要对人类有所贡献的</a:t>
            </a:r>
            <a:r>
              <a:rPr lang="zh-CN" altLang="en-US" sz="1050" kern="0" dirty="0" smtClean="0">
                <a:solidFill>
                  <a:schemeClr val="bg1"/>
                </a:solidFill>
                <a:latin typeface="微软雅黑" pitchFamily="34" charset="-122"/>
                <a:ea typeface="微软雅黑" pitchFamily="34" charset="-122"/>
              </a:rPr>
              <a:t>雄心壮志</a:t>
            </a:r>
            <a:endParaRPr kumimoji="0" lang="zh-CN" altLang="en-US" sz="1050" b="0" i="0" u="none" strike="noStrike" kern="0" cap="none" spc="0" normalizeH="0" baseline="0" noProof="0" dirty="0">
              <a:ln>
                <a:noFill/>
              </a:ln>
              <a:solidFill>
                <a:schemeClr val="bg1"/>
              </a:solidFill>
              <a:effectLst/>
              <a:uLnTx/>
              <a:uFillTx/>
              <a:latin typeface="微软雅黑" pitchFamily="34" charset="-122"/>
              <a:ea typeface="微软雅黑" pitchFamily="34" charset="-122"/>
            </a:endParaRPr>
          </a:p>
        </p:txBody>
      </p:sp>
      <p:sp>
        <p:nvSpPr>
          <p:cNvPr id="13" name="TextBox 42"/>
          <p:cNvSpPr txBox="1"/>
          <p:nvPr/>
        </p:nvSpPr>
        <p:spPr bwMode="auto">
          <a:xfrm>
            <a:off x="5156161" y="2487521"/>
            <a:ext cx="1415772" cy="338554"/>
          </a:xfrm>
          <a:prstGeom prst="rect">
            <a:avLst/>
          </a:prstGeom>
          <a:noFill/>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lang="zh-CN" altLang="en-US" sz="1600" b="1" kern="0" dirty="0">
                <a:solidFill>
                  <a:schemeClr val="bg1"/>
                </a:solidFill>
                <a:latin typeface="微软雅黑" pitchFamily="34" charset="-122"/>
                <a:ea typeface="微软雅黑" pitchFamily="34" charset="-122"/>
              </a:rPr>
              <a:t>中国</a:t>
            </a:r>
            <a:r>
              <a:rPr lang="zh-CN" altLang="en-US" sz="1600" b="1" kern="0" dirty="0" smtClean="0">
                <a:solidFill>
                  <a:schemeClr val="bg1"/>
                </a:solidFill>
                <a:latin typeface="微软雅黑" pitchFamily="34" charset="-122"/>
                <a:ea typeface="微软雅黑" pitchFamily="34" charset="-122"/>
              </a:rPr>
              <a:t>梦的定义</a:t>
            </a:r>
            <a:endParaRPr kumimoji="0" lang="zh-CN" altLang="en-US" sz="1600" b="1" i="0" u="none" strike="noStrike" kern="0" cap="none" spc="0" normalizeH="0" baseline="0" noProof="0" dirty="0">
              <a:ln>
                <a:noFill/>
              </a:ln>
              <a:solidFill>
                <a:schemeClr val="bg1"/>
              </a:solidFill>
              <a:effectLst/>
              <a:uLnTx/>
              <a:uFillTx/>
              <a:latin typeface="微软雅黑" pitchFamily="34" charset="-122"/>
              <a:ea typeface="微软雅黑" pitchFamily="34" charset="-122"/>
            </a:endParaRPr>
          </a:p>
        </p:txBody>
      </p:sp>
      <p:sp>
        <p:nvSpPr>
          <p:cNvPr id="14" name="TextBox 44"/>
          <p:cNvSpPr txBox="1"/>
          <p:nvPr/>
        </p:nvSpPr>
        <p:spPr bwMode="auto">
          <a:xfrm>
            <a:off x="5165686" y="2822484"/>
            <a:ext cx="2877711" cy="253916"/>
          </a:xfrm>
          <a:prstGeom prst="rect">
            <a:avLst/>
          </a:prstGeom>
          <a:noFill/>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lang="zh-CN" altLang="en-US" sz="1050" kern="0" dirty="0">
                <a:solidFill>
                  <a:schemeClr val="bg1"/>
                </a:solidFill>
                <a:latin typeface="微软雅黑" pitchFamily="34" charset="-122"/>
                <a:ea typeface="微软雅黑" pitchFamily="34" charset="-122"/>
              </a:rPr>
              <a:t>中华民族正在万众一心、努力奋斗的共同</a:t>
            </a:r>
            <a:r>
              <a:rPr lang="zh-CN" altLang="en-US" sz="1050" kern="0" dirty="0" smtClean="0">
                <a:solidFill>
                  <a:schemeClr val="bg1"/>
                </a:solidFill>
                <a:latin typeface="微软雅黑" pitchFamily="34" charset="-122"/>
                <a:ea typeface="微软雅黑" pitchFamily="34" charset="-122"/>
              </a:rPr>
              <a:t>理想</a:t>
            </a:r>
            <a:endParaRPr kumimoji="0" lang="zh-CN" altLang="en-US" sz="1050" b="0" i="0" u="none" strike="noStrike" kern="0" cap="none" spc="0" normalizeH="0" baseline="0" noProof="0" dirty="0">
              <a:ln>
                <a:noFill/>
              </a:ln>
              <a:solidFill>
                <a:schemeClr val="bg1"/>
              </a:solidFill>
              <a:effectLst/>
              <a:uLnTx/>
              <a:uFillTx/>
              <a:latin typeface="微软雅黑" pitchFamily="34" charset="-122"/>
              <a:ea typeface="微软雅黑" pitchFamily="34" charset="-122"/>
            </a:endParaRPr>
          </a:p>
        </p:txBody>
      </p:sp>
      <p:sp>
        <p:nvSpPr>
          <p:cNvPr id="15" name="TextBox 46"/>
          <p:cNvSpPr txBox="1"/>
          <p:nvPr/>
        </p:nvSpPr>
        <p:spPr bwMode="auto">
          <a:xfrm>
            <a:off x="5175511" y="3432184"/>
            <a:ext cx="1620957" cy="338554"/>
          </a:xfrm>
          <a:prstGeom prst="rect">
            <a:avLst/>
          </a:prstGeom>
          <a:noFill/>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lang="zh-CN" altLang="en-US" sz="1600" b="1" kern="0" dirty="0">
                <a:solidFill>
                  <a:schemeClr val="bg1"/>
                </a:solidFill>
                <a:latin typeface="微软雅黑" pitchFamily="34" charset="-122"/>
                <a:ea typeface="微软雅黑" pitchFamily="34" charset="-122"/>
              </a:rPr>
              <a:t>中国梦人民的梦</a:t>
            </a:r>
          </a:p>
        </p:txBody>
      </p:sp>
      <p:sp>
        <p:nvSpPr>
          <p:cNvPr id="16" name="TextBox 48"/>
          <p:cNvSpPr txBox="1"/>
          <p:nvPr/>
        </p:nvSpPr>
        <p:spPr bwMode="auto">
          <a:xfrm>
            <a:off x="5185036" y="3700959"/>
            <a:ext cx="2339102" cy="253916"/>
          </a:xfrm>
          <a:prstGeom prst="rect">
            <a:avLst/>
          </a:prstGeom>
          <a:noFill/>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lang="zh-CN" altLang="en-US" sz="1050" kern="0" dirty="0">
                <a:solidFill>
                  <a:schemeClr val="bg1"/>
                </a:solidFill>
                <a:latin typeface="微软雅黑" pitchFamily="34" charset="-122"/>
                <a:ea typeface="微软雅黑" pitchFamily="34" charset="-122"/>
              </a:rPr>
              <a:t>中华民族从传统走向现代的价值追求</a:t>
            </a:r>
            <a:endParaRPr kumimoji="0" lang="zh-CN" altLang="en-US" sz="1050" b="0" i="0" u="none" strike="noStrike" kern="0" cap="none" spc="0" normalizeH="0" baseline="0" noProof="0" dirty="0">
              <a:ln>
                <a:noFill/>
              </a:ln>
              <a:solidFill>
                <a:schemeClr val="bg1"/>
              </a:solidFill>
              <a:effectLst/>
              <a:uLnTx/>
              <a:uFillTx/>
              <a:latin typeface="微软雅黑" pitchFamily="34" charset="-122"/>
              <a:ea typeface="微软雅黑" pitchFamily="34" charset="-122"/>
            </a:endParaRPr>
          </a:p>
        </p:txBody>
      </p:sp>
      <p:sp>
        <p:nvSpPr>
          <p:cNvPr id="17" name="圆角矩形​​ 10"/>
          <p:cNvSpPr/>
          <p:nvPr/>
        </p:nvSpPr>
        <p:spPr bwMode="auto">
          <a:xfrm>
            <a:off x="700499" y="2457359"/>
            <a:ext cx="647700" cy="647699"/>
          </a:xfrm>
          <a:prstGeom prst="roundRect">
            <a:avLst/>
          </a:prstGeom>
          <a:gradFill flip="none" rotWithShape="1">
            <a:gsLst>
              <a:gs pos="0">
                <a:srgbClr val="FF0000"/>
              </a:gs>
              <a:gs pos="38000">
                <a:srgbClr val="C00000"/>
              </a:gs>
              <a:gs pos="100000">
                <a:srgbClr val="FFC000"/>
              </a:gs>
            </a:gsLst>
            <a:lin ang="16200000" scaled="0"/>
            <a:tileRect/>
          </a:gradFill>
          <a:ln w="25400" cap="flat" cmpd="sng" algn="ctr">
            <a:solidFill>
              <a:srgbClr val="FFFF00"/>
            </a:solidFill>
            <a:prstDash val="solid"/>
          </a:ln>
          <a:effectLst>
            <a:outerShdw blurRad="63500" sx="102000" sy="102000" algn="ctr" rotWithShape="0">
              <a:prstClr val="black">
                <a:alpha val="40000"/>
              </a:prst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3600" b="1" i="0" u="none" strike="noStrike" kern="0" cap="none" spc="0" normalizeH="0" baseline="0" noProof="0" dirty="0">
                <a:ln>
                  <a:noFill/>
                </a:ln>
                <a:solidFill>
                  <a:prstClr val="white"/>
                </a:solidFill>
                <a:effectLst/>
                <a:uLnTx/>
                <a:uFillTx/>
                <a:latin typeface="Arial" pitchFamily="34" charset="0"/>
                <a:ea typeface="微软雅黑" pitchFamily="34" charset="-122"/>
                <a:cs typeface="Arial" pitchFamily="34" charset="0"/>
              </a:rPr>
              <a:t>1</a:t>
            </a:r>
            <a:endParaRPr kumimoji="0" lang="zh-CN" altLang="en-US" sz="3600" b="1" i="0" u="none" strike="noStrike" kern="0" cap="none" spc="0" normalizeH="0" baseline="0" noProof="0" dirty="0">
              <a:ln>
                <a:noFill/>
              </a:ln>
              <a:solidFill>
                <a:prstClr val="white"/>
              </a:solidFill>
              <a:effectLst/>
              <a:uLnTx/>
              <a:uFillTx/>
              <a:latin typeface="Arial" pitchFamily="34" charset="0"/>
              <a:ea typeface="微软雅黑" pitchFamily="34" charset="-122"/>
              <a:cs typeface="Arial" pitchFamily="34" charset="0"/>
            </a:endParaRPr>
          </a:p>
        </p:txBody>
      </p:sp>
      <p:sp>
        <p:nvSpPr>
          <p:cNvPr id="18" name="圆角矩形​​ 18"/>
          <p:cNvSpPr/>
          <p:nvPr/>
        </p:nvSpPr>
        <p:spPr bwMode="auto">
          <a:xfrm>
            <a:off x="4418090" y="2457359"/>
            <a:ext cx="647700" cy="647700"/>
          </a:xfrm>
          <a:prstGeom prst="roundRect">
            <a:avLst/>
          </a:prstGeom>
          <a:gradFill flip="none" rotWithShape="1">
            <a:gsLst>
              <a:gs pos="0">
                <a:srgbClr val="FF0000"/>
              </a:gs>
              <a:gs pos="38000">
                <a:srgbClr val="C00000"/>
              </a:gs>
              <a:gs pos="100000">
                <a:srgbClr val="FFC000"/>
              </a:gs>
            </a:gsLst>
            <a:lin ang="16200000" scaled="0"/>
            <a:tileRect/>
          </a:gradFill>
          <a:ln w="25400" cap="flat" cmpd="sng" algn="ctr">
            <a:solidFill>
              <a:srgbClr val="FFFF00"/>
            </a:solidFill>
            <a:prstDash val="solid"/>
          </a:ln>
          <a:effectLst>
            <a:outerShdw blurRad="63500" sx="102000" sy="102000" algn="ctr" rotWithShape="0">
              <a:prstClr val="black">
                <a:alpha val="40000"/>
              </a:prstClr>
            </a:outerShdw>
          </a:effectLst>
        </p:spPr>
        <p:txBody>
          <a:bodyPr anchor="ctr"/>
          <a:lstStyle/>
          <a:p>
            <a:pPr algn="ctr" fontAlgn="auto">
              <a:spcBef>
                <a:spcPts val="0"/>
              </a:spcBef>
              <a:spcAft>
                <a:spcPts val="0"/>
              </a:spcAft>
            </a:pPr>
            <a:r>
              <a:rPr lang="en-US" altLang="zh-CN" sz="3600" b="1" kern="0" dirty="0">
                <a:solidFill>
                  <a:prstClr val="white"/>
                </a:solidFill>
                <a:latin typeface="Arial" pitchFamily="34" charset="0"/>
                <a:ea typeface="微软雅黑" pitchFamily="34" charset="-122"/>
                <a:cs typeface="Arial" pitchFamily="34" charset="0"/>
              </a:rPr>
              <a:t>2</a:t>
            </a:r>
            <a:endParaRPr lang="zh-CN" altLang="en-US" sz="3600" b="1" kern="0" dirty="0">
              <a:solidFill>
                <a:prstClr val="white"/>
              </a:solidFill>
              <a:latin typeface="Arial" pitchFamily="34" charset="0"/>
              <a:ea typeface="微软雅黑" pitchFamily="34" charset="-122"/>
              <a:cs typeface="Arial" pitchFamily="34" charset="0"/>
            </a:endParaRPr>
          </a:p>
        </p:txBody>
      </p:sp>
      <p:sp>
        <p:nvSpPr>
          <p:cNvPr id="19" name="圆角矩形​​ 22"/>
          <p:cNvSpPr/>
          <p:nvPr/>
        </p:nvSpPr>
        <p:spPr bwMode="auto">
          <a:xfrm>
            <a:off x="695737" y="3396459"/>
            <a:ext cx="647700" cy="647700"/>
          </a:xfrm>
          <a:prstGeom prst="roundRect">
            <a:avLst/>
          </a:prstGeom>
          <a:gradFill flip="none" rotWithShape="1">
            <a:gsLst>
              <a:gs pos="0">
                <a:srgbClr val="FF0000"/>
              </a:gs>
              <a:gs pos="38000">
                <a:srgbClr val="C00000"/>
              </a:gs>
              <a:gs pos="100000">
                <a:srgbClr val="FFC000"/>
              </a:gs>
            </a:gsLst>
            <a:lin ang="16200000" scaled="0"/>
            <a:tileRect/>
          </a:gradFill>
          <a:ln w="25400" cap="flat" cmpd="sng" algn="ctr">
            <a:solidFill>
              <a:srgbClr val="FFFF00"/>
            </a:solidFill>
            <a:prstDash val="solid"/>
          </a:ln>
          <a:effectLst>
            <a:outerShdw blurRad="63500" sx="102000" sy="102000" algn="ctr" rotWithShape="0">
              <a:prstClr val="black">
                <a:alpha val="40000"/>
              </a:prstClr>
            </a:outerShdw>
          </a:effectLst>
        </p:spPr>
        <p:txBody>
          <a:bodyPr anchor="ctr"/>
          <a:lstStyle/>
          <a:p>
            <a:pPr algn="ctr" fontAlgn="auto">
              <a:spcBef>
                <a:spcPts val="0"/>
              </a:spcBef>
              <a:spcAft>
                <a:spcPts val="0"/>
              </a:spcAft>
            </a:pPr>
            <a:r>
              <a:rPr lang="en-US" altLang="zh-CN" sz="3600" b="1" kern="0" dirty="0">
                <a:solidFill>
                  <a:prstClr val="white"/>
                </a:solidFill>
                <a:latin typeface="Arial" pitchFamily="34" charset="0"/>
                <a:ea typeface="微软雅黑" pitchFamily="34" charset="-122"/>
                <a:cs typeface="Arial" pitchFamily="34" charset="0"/>
              </a:rPr>
              <a:t>3</a:t>
            </a:r>
            <a:endParaRPr lang="zh-CN" altLang="en-US" sz="3600" b="1" kern="0" dirty="0">
              <a:solidFill>
                <a:prstClr val="white"/>
              </a:solidFill>
              <a:latin typeface="Arial" pitchFamily="34" charset="0"/>
              <a:ea typeface="微软雅黑" pitchFamily="34" charset="-122"/>
              <a:cs typeface="Arial" pitchFamily="34" charset="0"/>
            </a:endParaRPr>
          </a:p>
        </p:txBody>
      </p:sp>
      <p:sp>
        <p:nvSpPr>
          <p:cNvPr id="20" name="圆角矩形​​ 26"/>
          <p:cNvSpPr/>
          <p:nvPr/>
        </p:nvSpPr>
        <p:spPr bwMode="auto">
          <a:xfrm>
            <a:off x="4427915" y="3396459"/>
            <a:ext cx="647700" cy="647700"/>
          </a:xfrm>
          <a:prstGeom prst="roundRect">
            <a:avLst/>
          </a:prstGeom>
          <a:gradFill flip="none" rotWithShape="1">
            <a:gsLst>
              <a:gs pos="0">
                <a:srgbClr val="FF0000"/>
              </a:gs>
              <a:gs pos="38000">
                <a:srgbClr val="C00000"/>
              </a:gs>
              <a:gs pos="100000">
                <a:srgbClr val="FFC000"/>
              </a:gs>
            </a:gsLst>
            <a:lin ang="16200000" scaled="0"/>
            <a:tileRect/>
          </a:gradFill>
          <a:ln w="25400" cap="flat" cmpd="sng" algn="ctr">
            <a:solidFill>
              <a:srgbClr val="FFFF00"/>
            </a:solidFill>
            <a:prstDash val="solid"/>
          </a:ln>
          <a:effectLst>
            <a:outerShdw blurRad="63500" sx="102000" sy="102000" algn="ctr" rotWithShape="0">
              <a:prstClr val="black">
                <a:alpha val="40000"/>
              </a:prstClr>
            </a:outerShdw>
          </a:effectLst>
        </p:spPr>
        <p:txBody>
          <a:bodyPr anchor="ctr"/>
          <a:lstStyle/>
          <a:p>
            <a:pPr algn="ctr" fontAlgn="auto">
              <a:spcBef>
                <a:spcPts val="0"/>
              </a:spcBef>
              <a:spcAft>
                <a:spcPts val="0"/>
              </a:spcAft>
            </a:pPr>
            <a:r>
              <a:rPr lang="en-US" altLang="zh-CN" sz="3600" b="1" kern="0" dirty="0">
                <a:solidFill>
                  <a:prstClr val="white"/>
                </a:solidFill>
                <a:latin typeface="Arial" pitchFamily="34" charset="0"/>
                <a:ea typeface="微软雅黑" pitchFamily="34" charset="-122"/>
                <a:cs typeface="Arial" pitchFamily="34" charset="0"/>
              </a:rPr>
              <a:t>4</a:t>
            </a:r>
            <a:endParaRPr lang="zh-CN" altLang="en-US" sz="3600" b="1" kern="0" dirty="0">
              <a:solidFill>
                <a:prstClr val="white"/>
              </a:solidFill>
              <a:latin typeface="Arial" pitchFamily="34" charset="0"/>
              <a:ea typeface="微软雅黑" pitchFamily="34" charset="-122"/>
              <a:cs typeface="Arial" pitchFamily="34" charset="0"/>
            </a:endParaRPr>
          </a:p>
        </p:txBody>
      </p:sp>
    </p:spTree>
    <p:extLst>
      <p:ext uri="{BB962C8B-B14F-4D97-AF65-F5344CB8AC3E}">
        <p14:creationId xmlns:p14="http://schemas.microsoft.com/office/powerpoint/2010/main" val="2412638660"/>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5" presetClass="entr" presetSubtype="0"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p:cTn id="7" dur="1000" fill="hold"/>
                                        <p:tgtEl>
                                          <p:spTgt spid="17"/>
                                        </p:tgtEl>
                                        <p:attrNameLst>
                                          <p:attrName>ppt_w</p:attrName>
                                        </p:attrNameLst>
                                      </p:cBhvr>
                                      <p:tavLst>
                                        <p:tav tm="0">
                                          <p:val>
                                            <p:fltVal val="0"/>
                                          </p:val>
                                        </p:tav>
                                        <p:tav tm="100000">
                                          <p:val>
                                            <p:strVal val="#ppt_w"/>
                                          </p:val>
                                        </p:tav>
                                      </p:tavLst>
                                    </p:anim>
                                    <p:anim calcmode="lin" valueType="num">
                                      <p:cBhvr>
                                        <p:cTn id="8" dur="1000" fill="hold"/>
                                        <p:tgtEl>
                                          <p:spTgt spid="17"/>
                                        </p:tgtEl>
                                        <p:attrNameLst>
                                          <p:attrName>ppt_h</p:attrName>
                                        </p:attrNameLst>
                                      </p:cBhvr>
                                      <p:tavLst>
                                        <p:tav tm="0">
                                          <p:val>
                                            <p:fltVal val="0"/>
                                          </p:val>
                                        </p:tav>
                                        <p:tav tm="100000">
                                          <p:val>
                                            <p:strVal val="#ppt_h"/>
                                          </p:val>
                                        </p:tav>
                                      </p:tavLst>
                                    </p:anim>
                                    <p:anim calcmode="lin" valueType="num">
                                      <p:cBhvr>
                                        <p:cTn id="9" dur="1000" fill="hold"/>
                                        <p:tgtEl>
                                          <p:spTgt spid="17"/>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17"/>
                                        </p:tgtEl>
                                        <p:attrNameLst>
                                          <p:attrName>ppt_y</p:attrName>
                                        </p:attrNameLst>
                                      </p:cBhvr>
                                      <p:tavLst>
                                        <p:tav tm="0" fmla="#ppt_y+(sin(-2*pi*(1-$))*-#ppt_x+cos(-2*pi*(1-$))*(1-#ppt_y))*(1-$)">
                                          <p:val>
                                            <p:fltVal val="0"/>
                                          </p:val>
                                        </p:tav>
                                        <p:tav tm="100000">
                                          <p:val>
                                            <p:fltVal val="1"/>
                                          </p:val>
                                        </p:tav>
                                      </p:tavLst>
                                    </p:anim>
                                  </p:childTnLst>
                                </p:cTn>
                              </p:par>
                              <p:par>
                                <p:cTn id="11" presetID="15" presetClass="entr" presetSubtype="0" fill="hold" grpId="0" nodeType="withEffect">
                                  <p:stCondLst>
                                    <p:cond delay="250"/>
                                  </p:stCondLst>
                                  <p:childTnLst>
                                    <p:set>
                                      <p:cBhvr>
                                        <p:cTn id="12" dur="1" fill="hold">
                                          <p:stCondLst>
                                            <p:cond delay="0"/>
                                          </p:stCondLst>
                                        </p:cTn>
                                        <p:tgtEl>
                                          <p:spTgt spid="18"/>
                                        </p:tgtEl>
                                        <p:attrNameLst>
                                          <p:attrName>style.visibility</p:attrName>
                                        </p:attrNameLst>
                                      </p:cBhvr>
                                      <p:to>
                                        <p:strVal val="visible"/>
                                      </p:to>
                                    </p:set>
                                    <p:anim calcmode="lin" valueType="num">
                                      <p:cBhvr>
                                        <p:cTn id="13" dur="1000" fill="hold"/>
                                        <p:tgtEl>
                                          <p:spTgt spid="18"/>
                                        </p:tgtEl>
                                        <p:attrNameLst>
                                          <p:attrName>ppt_w</p:attrName>
                                        </p:attrNameLst>
                                      </p:cBhvr>
                                      <p:tavLst>
                                        <p:tav tm="0">
                                          <p:val>
                                            <p:fltVal val="0"/>
                                          </p:val>
                                        </p:tav>
                                        <p:tav tm="100000">
                                          <p:val>
                                            <p:strVal val="#ppt_w"/>
                                          </p:val>
                                        </p:tav>
                                      </p:tavLst>
                                    </p:anim>
                                    <p:anim calcmode="lin" valueType="num">
                                      <p:cBhvr>
                                        <p:cTn id="14" dur="1000" fill="hold"/>
                                        <p:tgtEl>
                                          <p:spTgt spid="18"/>
                                        </p:tgtEl>
                                        <p:attrNameLst>
                                          <p:attrName>ppt_h</p:attrName>
                                        </p:attrNameLst>
                                      </p:cBhvr>
                                      <p:tavLst>
                                        <p:tav tm="0">
                                          <p:val>
                                            <p:fltVal val="0"/>
                                          </p:val>
                                        </p:tav>
                                        <p:tav tm="100000">
                                          <p:val>
                                            <p:strVal val="#ppt_h"/>
                                          </p:val>
                                        </p:tav>
                                      </p:tavLst>
                                    </p:anim>
                                    <p:anim calcmode="lin" valueType="num">
                                      <p:cBhvr>
                                        <p:cTn id="15" dur="1000" fill="hold"/>
                                        <p:tgtEl>
                                          <p:spTgt spid="18"/>
                                        </p:tgtEl>
                                        <p:attrNameLst>
                                          <p:attrName>ppt_x</p:attrName>
                                        </p:attrNameLst>
                                      </p:cBhvr>
                                      <p:tavLst>
                                        <p:tav tm="0" fmla="#ppt_x+(cos(-2*pi*(1-$))*-#ppt_x-sin(-2*pi*(1-$))*(1-#ppt_y))*(1-$)">
                                          <p:val>
                                            <p:fltVal val="0"/>
                                          </p:val>
                                        </p:tav>
                                        <p:tav tm="100000">
                                          <p:val>
                                            <p:fltVal val="1"/>
                                          </p:val>
                                        </p:tav>
                                      </p:tavLst>
                                    </p:anim>
                                    <p:anim calcmode="lin" valueType="num">
                                      <p:cBhvr>
                                        <p:cTn id="16" dur="1000" fill="hold"/>
                                        <p:tgtEl>
                                          <p:spTgt spid="18"/>
                                        </p:tgtEl>
                                        <p:attrNameLst>
                                          <p:attrName>ppt_y</p:attrName>
                                        </p:attrNameLst>
                                      </p:cBhvr>
                                      <p:tavLst>
                                        <p:tav tm="0" fmla="#ppt_y+(sin(-2*pi*(1-$))*-#ppt_x+cos(-2*pi*(1-$))*(1-#ppt_y))*(1-$)">
                                          <p:val>
                                            <p:fltVal val="0"/>
                                          </p:val>
                                        </p:tav>
                                        <p:tav tm="100000">
                                          <p:val>
                                            <p:fltVal val="1"/>
                                          </p:val>
                                        </p:tav>
                                      </p:tavLst>
                                    </p:anim>
                                  </p:childTnLst>
                                </p:cTn>
                              </p:par>
                              <p:par>
                                <p:cTn id="17" presetID="15" presetClass="entr" presetSubtype="0" fill="hold" grpId="0" nodeType="withEffect">
                                  <p:stCondLst>
                                    <p:cond delay="500"/>
                                  </p:stCondLst>
                                  <p:childTnLst>
                                    <p:set>
                                      <p:cBhvr>
                                        <p:cTn id="18" dur="1" fill="hold">
                                          <p:stCondLst>
                                            <p:cond delay="0"/>
                                          </p:stCondLst>
                                        </p:cTn>
                                        <p:tgtEl>
                                          <p:spTgt spid="19"/>
                                        </p:tgtEl>
                                        <p:attrNameLst>
                                          <p:attrName>style.visibility</p:attrName>
                                        </p:attrNameLst>
                                      </p:cBhvr>
                                      <p:to>
                                        <p:strVal val="visible"/>
                                      </p:to>
                                    </p:set>
                                    <p:anim calcmode="lin" valueType="num">
                                      <p:cBhvr>
                                        <p:cTn id="19" dur="1000" fill="hold"/>
                                        <p:tgtEl>
                                          <p:spTgt spid="19"/>
                                        </p:tgtEl>
                                        <p:attrNameLst>
                                          <p:attrName>ppt_w</p:attrName>
                                        </p:attrNameLst>
                                      </p:cBhvr>
                                      <p:tavLst>
                                        <p:tav tm="0">
                                          <p:val>
                                            <p:fltVal val="0"/>
                                          </p:val>
                                        </p:tav>
                                        <p:tav tm="100000">
                                          <p:val>
                                            <p:strVal val="#ppt_w"/>
                                          </p:val>
                                        </p:tav>
                                      </p:tavLst>
                                    </p:anim>
                                    <p:anim calcmode="lin" valueType="num">
                                      <p:cBhvr>
                                        <p:cTn id="20" dur="1000" fill="hold"/>
                                        <p:tgtEl>
                                          <p:spTgt spid="19"/>
                                        </p:tgtEl>
                                        <p:attrNameLst>
                                          <p:attrName>ppt_h</p:attrName>
                                        </p:attrNameLst>
                                      </p:cBhvr>
                                      <p:tavLst>
                                        <p:tav tm="0">
                                          <p:val>
                                            <p:fltVal val="0"/>
                                          </p:val>
                                        </p:tav>
                                        <p:tav tm="100000">
                                          <p:val>
                                            <p:strVal val="#ppt_h"/>
                                          </p:val>
                                        </p:tav>
                                      </p:tavLst>
                                    </p:anim>
                                    <p:anim calcmode="lin" valueType="num">
                                      <p:cBhvr>
                                        <p:cTn id="21" dur="1000" fill="hold"/>
                                        <p:tgtEl>
                                          <p:spTgt spid="19"/>
                                        </p:tgtEl>
                                        <p:attrNameLst>
                                          <p:attrName>ppt_x</p:attrName>
                                        </p:attrNameLst>
                                      </p:cBhvr>
                                      <p:tavLst>
                                        <p:tav tm="0" fmla="#ppt_x+(cos(-2*pi*(1-$))*-#ppt_x-sin(-2*pi*(1-$))*(1-#ppt_y))*(1-$)">
                                          <p:val>
                                            <p:fltVal val="0"/>
                                          </p:val>
                                        </p:tav>
                                        <p:tav tm="100000">
                                          <p:val>
                                            <p:fltVal val="1"/>
                                          </p:val>
                                        </p:tav>
                                      </p:tavLst>
                                    </p:anim>
                                    <p:anim calcmode="lin" valueType="num">
                                      <p:cBhvr>
                                        <p:cTn id="22" dur="1000" fill="hold"/>
                                        <p:tgtEl>
                                          <p:spTgt spid="19"/>
                                        </p:tgtEl>
                                        <p:attrNameLst>
                                          <p:attrName>ppt_y</p:attrName>
                                        </p:attrNameLst>
                                      </p:cBhvr>
                                      <p:tavLst>
                                        <p:tav tm="0" fmla="#ppt_y+(sin(-2*pi*(1-$))*-#ppt_x+cos(-2*pi*(1-$))*(1-#ppt_y))*(1-$)">
                                          <p:val>
                                            <p:fltVal val="0"/>
                                          </p:val>
                                        </p:tav>
                                        <p:tav tm="100000">
                                          <p:val>
                                            <p:fltVal val="1"/>
                                          </p:val>
                                        </p:tav>
                                      </p:tavLst>
                                    </p:anim>
                                  </p:childTnLst>
                                </p:cTn>
                              </p:par>
                              <p:par>
                                <p:cTn id="23" presetID="15" presetClass="entr" presetSubtype="0" fill="hold" grpId="0" nodeType="withEffect">
                                  <p:stCondLst>
                                    <p:cond delay="750"/>
                                  </p:stCondLst>
                                  <p:childTnLst>
                                    <p:set>
                                      <p:cBhvr>
                                        <p:cTn id="24" dur="1" fill="hold">
                                          <p:stCondLst>
                                            <p:cond delay="0"/>
                                          </p:stCondLst>
                                        </p:cTn>
                                        <p:tgtEl>
                                          <p:spTgt spid="20"/>
                                        </p:tgtEl>
                                        <p:attrNameLst>
                                          <p:attrName>style.visibility</p:attrName>
                                        </p:attrNameLst>
                                      </p:cBhvr>
                                      <p:to>
                                        <p:strVal val="visible"/>
                                      </p:to>
                                    </p:set>
                                    <p:anim calcmode="lin" valueType="num">
                                      <p:cBhvr>
                                        <p:cTn id="25" dur="1000" fill="hold"/>
                                        <p:tgtEl>
                                          <p:spTgt spid="20"/>
                                        </p:tgtEl>
                                        <p:attrNameLst>
                                          <p:attrName>ppt_w</p:attrName>
                                        </p:attrNameLst>
                                      </p:cBhvr>
                                      <p:tavLst>
                                        <p:tav tm="0">
                                          <p:val>
                                            <p:fltVal val="0"/>
                                          </p:val>
                                        </p:tav>
                                        <p:tav tm="100000">
                                          <p:val>
                                            <p:strVal val="#ppt_w"/>
                                          </p:val>
                                        </p:tav>
                                      </p:tavLst>
                                    </p:anim>
                                    <p:anim calcmode="lin" valueType="num">
                                      <p:cBhvr>
                                        <p:cTn id="26" dur="1000" fill="hold"/>
                                        <p:tgtEl>
                                          <p:spTgt spid="20"/>
                                        </p:tgtEl>
                                        <p:attrNameLst>
                                          <p:attrName>ppt_h</p:attrName>
                                        </p:attrNameLst>
                                      </p:cBhvr>
                                      <p:tavLst>
                                        <p:tav tm="0">
                                          <p:val>
                                            <p:fltVal val="0"/>
                                          </p:val>
                                        </p:tav>
                                        <p:tav tm="100000">
                                          <p:val>
                                            <p:strVal val="#ppt_h"/>
                                          </p:val>
                                        </p:tav>
                                      </p:tavLst>
                                    </p:anim>
                                    <p:anim calcmode="lin" valueType="num">
                                      <p:cBhvr>
                                        <p:cTn id="27" dur="1000" fill="hold"/>
                                        <p:tgtEl>
                                          <p:spTgt spid="20"/>
                                        </p:tgtEl>
                                        <p:attrNameLst>
                                          <p:attrName>ppt_x</p:attrName>
                                        </p:attrNameLst>
                                      </p:cBhvr>
                                      <p:tavLst>
                                        <p:tav tm="0" fmla="#ppt_x+(cos(-2*pi*(1-$))*-#ppt_x-sin(-2*pi*(1-$))*(1-#ppt_y))*(1-$)">
                                          <p:val>
                                            <p:fltVal val="0"/>
                                          </p:val>
                                        </p:tav>
                                        <p:tav tm="100000">
                                          <p:val>
                                            <p:fltVal val="1"/>
                                          </p:val>
                                        </p:tav>
                                      </p:tavLst>
                                    </p:anim>
                                    <p:anim calcmode="lin" valueType="num">
                                      <p:cBhvr>
                                        <p:cTn id="28" dur="1000" fill="hold"/>
                                        <p:tgtEl>
                                          <p:spTgt spid="20"/>
                                        </p:tgtEl>
                                        <p:attrNameLst>
                                          <p:attrName>ppt_y</p:attrName>
                                        </p:attrNameLst>
                                      </p:cBhvr>
                                      <p:tavLst>
                                        <p:tav tm="0" fmla="#ppt_y+(sin(-2*pi*(1-$))*-#ppt_x+cos(-2*pi*(1-$))*(1-#ppt_y))*(1-$)">
                                          <p:val>
                                            <p:fltVal val="0"/>
                                          </p:val>
                                        </p:tav>
                                        <p:tav tm="100000">
                                          <p:val>
                                            <p:fltVal val="1"/>
                                          </p:val>
                                        </p:tav>
                                      </p:tavLst>
                                    </p:anim>
                                  </p:childTnLst>
                                </p:cTn>
                              </p:par>
                            </p:childTnLst>
                          </p:cTn>
                        </p:par>
                        <p:par>
                          <p:cTn id="29" fill="hold">
                            <p:stCondLst>
                              <p:cond delay="1750"/>
                            </p:stCondLst>
                            <p:childTnLst>
                              <p:par>
                                <p:cTn id="30" presetID="42" presetClass="entr" presetSubtype="0" fill="hold" grpId="0" nodeType="after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fade">
                                      <p:cBhvr>
                                        <p:cTn id="32" dur="500"/>
                                        <p:tgtEl>
                                          <p:spTgt spid="9"/>
                                        </p:tgtEl>
                                      </p:cBhvr>
                                    </p:animEffect>
                                    <p:anim calcmode="lin" valueType="num">
                                      <p:cBhvr>
                                        <p:cTn id="33" dur="500" fill="hold"/>
                                        <p:tgtEl>
                                          <p:spTgt spid="9"/>
                                        </p:tgtEl>
                                        <p:attrNameLst>
                                          <p:attrName>ppt_x</p:attrName>
                                        </p:attrNameLst>
                                      </p:cBhvr>
                                      <p:tavLst>
                                        <p:tav tm="0">
                                          <p:val>
                                            <p:strVal val="#ppt_x"/>
                                          </p:val>
                                        </p:tav>
                                        <p:tav tm="100000">
                                          <p:val>
                                            <p:strVal val="#ppt_x"/>
                                          </p:val>
                                        </p:tav>
                                      </p:tavLst>
                                    </p:anim>
                                    <p:anim calcmode="lin" valueType="num">
                                      <p:cBhvr>
                                        <p:cTn id="34" dur="500" fill="hold"/>
                                        <p:tgtEl>
                                          <p:spTgt spid="9"/>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100"/>
                                  </p:stCondLst>
                                  <p:childTnLst>
                                    <p:set>
                                      <p:cBhvr>
                                        <p:cTn id="36" dur="1" fill="hold">
                                          <p:stCondLst>
                                            <p:cond delay="0"/>
                                          </p:stCondLst>
                                        </p:cTn>
                                        <p:tgtEl>
                                          <p:spTgt spid="10"/>
                                        </p:tgtEl>
                                        <p:attrNameLst>
                                          <p:attrName>style.visibility</p:attrName>
                                        </p:attrNameLst>
                                      </p:cBhvr>
                                      <p:to>
                                        <p:strVal val="visible"/>
                                      </p:to>
                                    </p:set>
                                    <p:animEffect transition="in" filter="fade">
                                      <p:cBhvr>
                                        <p:cTn id="37" dur="500"/>
                                        <p:tgtEl>
                                          <p:spTgt spid="10"/>
                                        </p:tgtEl>
                                      </p:cBhvr>
                                    </p:animEffect>
                                    <p:anim calcmode="lin" valueType="num">
                                      <p:cBhvr>
                                        <p:cTn id="38" dur="500" fill="hold"/>
                                        <p:tgtEl>
                                          <p:spTgt spid="10"/>
                                        </p:tgtEl>
                                        <p:attrNameLst>
                                          <p:attrName>ppt_x</p:attrName>
                                        </p:attrNameLst>
                                      </p:cBhvr>
                                      <p:tavLst>
                                        <p:tav tm="0">
                                          <p:val>
                                            <p:strVal val="#ppt_x"/>
                                          </p:val>
                                        </p:tav>
                                        <p:tav tm="100000">
                                          <p:val>
                                            <p:strVal val="#ppt_x"/>
                                          </p:val>
                                        </p:tav>
                                      </p:tavLst>
                                    </p:anim>
                                    <p:anim calcmode="lin" valueType="num">
                                      <p:cBhvr>
                                        <p:cTn id="39" dur="500" fill="hold"/>
                                        <p:tgtEl>
                                          <p:spTgt spid="10"/>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200"/>
                                  </p:stCondLst>
                                  <p:childTnLst>
                                    <p:set>
                                      <p:cBhvr>
                                        <p:cTn id="41" dur="1" fill="hold">
                                          <p:stCondLst>
                                            <p:cond delay="0"/>
                                          </p:stCondLst>
                                        </p:cTn>
                                        <p:tgtEl>
                                          <p:spTgt spid="13"/>
                                        </p:tgtEl>
                                        <p:attrNameLst>
                                          <p:attrName>style.visibility</p:attrName>
                                        </p:attrNameLst>
                                      </p:cBhvr>
                                      <p:to>
                                        <p:strVal val="visible"/>
                                      </p:to>
                                    </p:set>
                                    <p:animEffect transition="in" filter="fade">
                                      <p:cBhvr>
                                        <p:cTn id="42" dur="500"/>
                                        <p:tgtEl>
                                          <p:spTgt spid="13"/>
                                        </p:tgtEl>
                                      </p:cBhvr>
                                    </p:animEffect>
                                    <p:anim calcmode="lin" valueType="num">
                                      <p:cBhvr>
                                        <p:cTn id="43" dur="500" fill="hold"/>
                                        <p:tgtEl>
                                          <p:spTgt spid="13"/>
                                        </p:tgtEl>
                                        <p:attrNameLst>
                                          <p:attrName>ppt_x</p:attrName>
                                        </p:attrNameLst>
                                      </p:cBhvr>
                                      <p:tavLst>
                                        <p:tav tm="0">
                                          <p:val>
                                            <p:strVal val="#ppt_x"/>
                                          </p:val>
                                        </p:tav>
                                        <p:tav tm="100000">
                                          <p:val>
                                            <p:strVal val="#ppt_x"/>
                                          </p:val>
                                        </p:tav>
                                      </p:tavLst>
                                    </p:anim>
                                    <p:anim calcmode="lin" valueType="num">
                                      <p:cBhvr>
                                        <p:cTn id="44" dur="500" fill="hold"/>
                                        <p:tgtEl>
                                          <p:spTgt spid="13"/>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300"/>
                                  </p:stCondLst>
                                  <p:childTnLst>
                                    <p:set>
                                      <p:cBhvr>
                                        <p:cTn id="46" dur="1" fill="hold">
                                          <p:stCondLst>
                                            <p:cond delay="0"/>
                                          </p:stCondLst>
                                        </p:cTn>
                                        <p:tgtEl>
                                          <p:spTgt spid="14"/>
                                        </p:tgtEl>
                                        <p:attrNameLst>
                                          <p:attrName>style.visibility</p:attrName>
                                        </p:attrNameLst>
                                      </p:cBhvr>
                                      <p:to>
                                        <p:strVal val="visible"/>
                                      </p:to>
                                    </p:set>
                                    <p:animEffect transition="in" filter="fade">
                                      <p:cBhvr>
                                        <p:cTn id="47" dur="500"/>
                                        <p:tgtEl>
                                          <p:spTgt spid="14"/>
                                        </p:tgtEl>
                                      </p:cBhvr>
                                    </p:animEffect>
                                    <p:anim calcmode="lin" valueType="num">
                                      <p:cBhvr>
                                        <p:cTn id="48" dur="500" fill="hold"/>
                                        <p:tgtEl>
                                          <p:spTgt spid="14"/>
                                        </p:tgtEl>
                                        <p:attrNameLst>
                                          <p:attrName>ppt_x</p:attrName>
                                        </p:attrNameLst>
                                      </p:cBhvr>
                                      <p:tavLst>
                                        <p:tav tm="0">
                                          <p:val>
                                            <p:strVal val="#ppt_x"/>
                                          </p:val>
                                        </p:tav>
                                        <p:tav tm="100000">
                                          <p:val>
                                            <p:strVal val="#ppt_x"/>
                                          </p:val>
                                        </p:tav>
                                      </p:tavLst>
                                    </p:anim>
                                    <p:anim calcmode="lin" valueType="num">
                                      <p:cBhvr>
                                        <p:cTn id="49" dur="500" fill="hold"/>
                                        <p:tgtEl>
                                          <p:spTgt spid="14"/>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400"/>
                                  </p:stCondLst>
                                  <p:childTnLst>
                                    <p:set>
                                      <p:cBhvr>
                                        <p:cTn id="51" dur="1" fill="hold">
                                          <p:stCondLst>
                                            <p:cond delay="0"/>
                                          </p:stCondLst>
                                        </p:cTn>
                                        <p:tgtEl>
                                          <p:spTgt spid="11"/>
                                        </p:tgtEl>
                                        <p:attrNameLst>
                                          <p:attrName>style.visibility</p:attrName>
                                        </p:attrNameLst>
                                      </p:cBhvr>
                                      <p:to>
                                        <p:strVal val="visible"/>
                                      </p:to>
                                    </p:set>
                                    <p:animEffect transition="in" filter="fade">
                                      <p:cBhvr>
                                        <p:cTn id="52" dur="500"/>
                                        <p:tgtEl>
                                          <p:spTgt spid="11"/>
                                        </p:tgtEl>
                                      </p:cBhvr>
                                    </p:animEffect>
                                    <p:anim calcmode="lin" valueType="num">
                                      <p:cBhvr>
                                        <p:cTn id="53" dur="500" fill="hold"/>
                                        <p:tgtEl>
                                          <p:spTgt spid="11"/>
                                        </p:tgtEl>
                                        <p:attrNameLst>
                                          <p:attrName>ppt_x</p:attrName>
                                        </p:attrNameLst>
                                      </p:cBhvr>
                                      <p:tavLst>
                                        <p:tav tm="0">
                                          <p:val>
                                            <p:strVal val="#ppt_x"/>
                                          </p:val>
                                        </p:tav>
                                        <p:tav tm="100000">
                                          <p:val>
                                            <p:strVal val="#ppt_x"/>
                                          </p:val>
                                        </p:tav>
                                      </p:tavLst>
                                    </p:anim>
                                    <p:anim calcmode="lin" valueType="num">
                                      <p:cBhvr>
                                        <p:cTn id="54" dur="500" fill="hold"/>
                                        <p:tgtEl>
                                          <p:spTgt spid="11"/>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500"/>
                                  </p:stCondLst>
                                  <p:childTnLst>
                                    <p:set>
                                      <p:cBhvr>
                                        <p:cTn id="56" dur="1" fill="hold">
                                          <p:stCondLst>
                                            <p:cond delay="0"/>
                                          </p:stCondLst>
                                        </p:cTn>
                                        <p:tgtEl>
                                          <p:spTgt spid="12"/>
                                        </p:tgtEl>
                                        <p:attrNameLst>
                                          <p:attrName>style.visibility</p:attrName>
                                        </p:attrNameLst>
                                      </p:cBhvr>
                                      <p:to>
                                        <p:strVal val="visible"/>
                                      </p:to>
                                    </p:set>
                                    <p:animEffect transition="in" filter="fade">
                                      <p:cBhvr>
                                        <p:cTn id="57" dur="500"/>
                                        <p:tgtEl>
                                          <p:spTgt spid="12"/>
                                        </p:tgtEl>
                                      </p:cBhvr>
                                    </p:animEffect>
                                    <p:anim calcmode="lin" valueType="num">
                                      <p:cBhvr>
                                        <p:cTn id="58" dur="500" fill="hold"/>
                                        <p:tgtEl>
                                          <p:spTgt spid="12"/>
                                        </p:tgtEl>
                                        <p:attrNameLst>
                                          <p:attrName>ppt_x</p:attrName>
                                        </p:attrNameLst>
                                      </p:cBhvr>
                                      <p:tavLst>
                                        <p:tav tm="0">
                                          <p:val>
                                            <p:strVal val="#ppt_x"/>
                                          </p:val>
                                        </p:tav>
                                        <p:tav tm="100000">
                                          <p:val>
                                            <p:strVal val="#ppt_x"/>
                                          </p:val>
                                        </p:tav>
                                      </p:tavLst>
                                    </p:anim>
                                    <p:anim calcmode="lin" valueType="num">
                                      <p:cBhvr>
                                        <p:cTn id="59" dur="500" fill="hold"/>
                                        <p:tgtEl>
                                          <p:spTgt spid="12"/>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600"/>
                                  </p:stCondLst>
                                  <p:childTnLst>
                                    <p:set>
                                      <p:cBhvr>
                                        <p:cTn id="61" dur="1" fill="hold">
                                          <p:stCondLst>
                                            <p:cond delay="0"/>
                                          </p:stCondLst>
                                        </p:cTn>
                                        <p:tgtEl>
                                          <p:spTgt spid="15"/>
                                        </p:tgtEl>
                                        <p:attrNameLst>
                                          <p:attrName>style.visibility</p:attrName>
                                        </p:attrNameLst>
                                      </p:cBhvr>
                                      <p:to>
                                        <p:strVal val="visible"/>
                                      </p:to>
                                    </p:set>
                                    <p:animEffect transition="in" filter="fade">
                                      <p:cBhvr>
                                        <p:cTn id="62" dur="500"/>
                                        <p:tgtEl>
                                          <p:spTgt spid="15"/>
                                        </p:tgtEl>
                                      </p:cBhvr>
                                    </p:animEffect>
                                    <p:anim calcmode="lin" valueType="num">
                                      <p:cBhvr>
                                        <p:cTn id="63" dur="500" fill="hold"/>
                                        <p:tgtEl>
                                          <p:spTgt spid="15"/>
                                        </p:tgtEl>
                                        <p:attrNameLst>
                                          <p:attrName>ppt_x</p:attrName>
                                        </p:attrNameLst>
                                      </p:cBhvr>
                                      <p:tavLst>
                                        <p:tav tm="0">
                                          <p:val>
                                            <p:strVal val="#ppt_x"/>
                                          </p:val>
                                        </p:tav>
                                        <p:tav tm="100000">
                                          <p:val>
                                            <p:strVal val="#ppt_x"/>
                                          </p:val>
                                        </p:tav>
                                      </p:tavLst>
                                    </p:anim>
                                    <p:anim calcmode="lin" valueType="num">
                                      <p:cBhvr>
                                        <p:cTn id="64" dur="500" fill="hold"/>
                                        <p:tgtEl>
                                          <p:spTgt spid="15"/>
                                        </p:tgtEl>
                                        <p:attrNameLst>
                                          <p:attrName>ppt_y</p:attrName>
                                        </p:attrNameLst>
                                      </p:cBhvr>
                                      <p:tavLst>
                                        <p:tav tm="0">
                                          <p:val>
                                            <p:strVal val="#ppt_y+.1"/>
                                          </p:val>
                                        </p:tav>
                                        <p:tav tm="100000">
                                          <p:val>
                                            <p:strVal val="#ppt_y"/>
                                          </p:val>
                                        </p:tav>
                                      </p:tavLst>
                                    </p:anim>
                                  </p:childTnLst>
                                </p:cTn>
                              </p:par>
                              <p:par>
                                <p:cTn id="65" presetID="42" presetClass="entr" presetSubtype="0" fill="hold" grpId="0" nodeType="withEffect">
                                  <p:stCondLst>
                                    <p:cond delay="700"/>
                                  </p:stCondLst>
                                  <p:childTnLst>
                                    <p:set>
                                      <p:cBhvr>
                                        <p:cTn id="66" dur="1" fill="hold">
                                          <p:stCondLst>
                                            <p:cond delay="0"/>
                                          </p:stCondLst>
                                        </p:cTn>
                                        <p:tgtEl>
                                          <p:spTgt spid="16"/>
                                        </p:tgtEl>
                                        <p:attrNameLst>
                                          <p:attrName>style.visibility</p:attrName>
                                        </p:attrNameLst>
                                      </p:cBhvr>
                                      <p:to>
                                        <p:strVal val="visible"/>
                                      </p:to>
                                    </p:set>
                                    <p:animEffect transition="in" filter="fade">
                                      <p:cBhvr>
                                        <p:cTn id="67" dur="500"/>
                                        <p:tgtEl>
                                          <p:spTgt spid="16"/>
                                        </p:tgtEl>
                                      </p:cBhvr>
                                    </p:animEffect>
                                    <p:anim calcmode="lin" valueType="num">
                                      <p:cBhvr>
                                        <p:cTn id="68" dur="500" fill="hold"/>
                                        <p:tgtEl>
                                          <p:spTgt spid="16"/>
                                        </p:tgtEl>
                                        <p:attrNameLst>
                                          <p:attrName>ppt_x</p:attrName>
                                        </p:attrNameLst>
                                      </p:cBhvr>
                                      <p:tavLst>
                                        <p:tav tm="0">
                                          <p:val>
                                            <p:strVal val="#ppt_x"/>
                                          </p:val>
                                        </p:tav>
                                        <p:tav tm="100000">
                                          <p:val>
                                            <p:strVal val="#ppt_x"/>
                                          </p:val>
                                        </p:tav>
                                      </p:tavLst>
                                    </p:anim>
                                    <p:anim calcmode="lin" valueType="num">
                                      <p:cBhvr>
                                        <p:cTn id="69" dur="5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P spid="12" grpId="0"/>
      <p:bldP spid="13" grpId="0"/>
      <p:bldP spid="14" grpId="0"/>
      <p:bldP spid="15" grpId="0"/>
      <p:bldP spid="16" grpId="0"/>
      <p:bldP spid="17" grpId="0" animBg="1"/>
      <p:bldP spid="18" grpId="0" animBg="1"/>
      <p:bldP spid="19" grpId="0" animBg="1"/>
      <p:bldP spid="20"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bwMode="auto">
          <a:xfrm>
            <a:off x="806673" y="598081"/>
            <a:ext cx="250511" cy="4244945"/>
          </a:xfrm>
          <a:prstGeom prst="rect">
            <a:avLst/>
          </a:prstGeom>
          <a:pattFill prst="pct50">
            <a:fgClr>
              <a:srgbClr val="FF0000"/>
            </a:fgClr>
            <a:bgClr>
              <a:srgbClr val="C00000"/>
            </a:bgClr>
          </a:pattFill>
          <a:ln w="9525" cap="flat" cmpd="sng" algn="ctr">
            <a:noFill/>
            <a:prstDash val="solid"/>
            <a:round/>
            <a:headEnd type="none" w="med" len="med"/>
            <a:tailEnd type="none" w="med" len="med"/>
          </a:ln>
          <a:effectLst>
            <a:outerShdw blurRad="76200" sx="102000" sy="102000" algn="ctr" rotWithShape="0">
              <a:prstClr val="black">
                <a:alpha val="19000"/>
              </a:prstClr>
            </a:outerShdw>
          </a:effectLst>
        </p:spPr>
        <p:txBody>
          <a:bodyPr vert="horz" wrap="square" lIns="82296" tIns="41148" rIns="82296" bIns="41148" numCol="1" rtlCol="0" anchor="t" anchorCtr="0" compatLnSpc="1">
            <a:prstTxWarp prst="textNoShape">
              <a:avLst/>
            </a:prstTxWarp>
          </a:bodyPr>
          <a:lstStyle/>
          <a:p>
            <a:endParaRPr lang="zh-CN" altLang="en-US" sz="1215">
              <a:latin typeface="Arial" pitchFamily="34" charset="0"/>
            </a:endParaRPr>
          </a:p>
        </p:txBody>
      </p:sp>
      <p:sp>
        <p:nvSpPr>
          <p:cNvPr id="9" name="五边形 8"/>
          <p:cNvSpPr/>
          <p:nvPr/>
        </p:nvSpPr>
        <p:spPr bwMode="auto">
          <a:xfrm>
            <a:off x="1200064" y="789990"/>
            <a:ext cx="5227443" cy="702370"/>
          </a:xfrm>
          <a:prstGeom prst="homePlate">
            <a:avLst>
              <a:gd name="adj" fmla="val 0"/>
            </a:avLst>
          </a:prstGeom>
          <a:pattFill prst="pct50">
            <a:fgClr>
              <a:srgbClr val="FF0000"/>
            </a:fgClr>
            <a:bgClr>
              <a:srgbClr val="C00000"/>
            </a:bgClr>
          </a:pattFill>
          <a:ln w="9525" cap="flat" cmpd="sng" algn="ctr">
            <a:noFill/>
            <a:prstDash val="solid"/>
            <a:round/>
            <a:headEnd type="none" w="med" len="med"/>
            <a:tailEnd type="none" w="med" len="med"/>
          </a:ln>
          <a:effectLst>
            <a:outerShdw blurRad="76200" sx="102000" sy="102000" algn="ctr" rotWithShape="0">
              <a:prstClr val="black">
                <a:alpha val="19000"/>
              </a:prstClr>
            </a:outerShdw>
          </a:effectLst>
        </p:spPr>
        <p:txBody>
          <a:bodyPr vert="horz" wrap="square" lIns="82296" tIns="41148" rIns="82296" bIns="41148" numCol="1" rtlCol="0" anchor="t" anchorCtr="0" compatLnSpc="1">
            <a:prstTxWarp prst="textNoShape">
              <a:avLst/>
            </a:prstTxWarp>
          </a:bodyPr>
          <a:lstStyle/>
          <a:p>
            <a:endParaRPr lang="zh-CN" altLang="en-US" sz="1215">
              <a:latin typeface="Arial" pitchFamily="34" charset="0"/>
            </a:endParaRPr>
          </a:p>
        </p:txBody>
      </p:sp>
      <p:sp>
        <p:nvSpPr>
          <p:cNvPr id="11" name="TextBox 10"/>
          <p:cNvSpPr txBox="1"/>
          <p:nvPr/>
        </p:nvSpPr>
        <p:spPr>
          <a:xfrm>
            <a:off x="1382943" y="1002673"/>
            <a:ext cx="4737731" cy="313932"/>
          </a:xfrm>
          <a:prstGeom prst="rect">
            <a:avLst/>
          </a:prstGeom>
          <a:noFill/>
        </p:spPr>
        <p:txBody>
          <a:bodyPr wrap="square" rtlCol="0">
            <a:spAutoFit/>
          </a:bodyPr>
          <a:lstStyle/>
          <a:p>
            <a:pPr algn="just"/>
            <a:r>
              <a:rPr lang="zh-CN" altLang="en-US" sz="1440" dirty="0">
                <a:solidFill>
                  <a:schemeClr val="bg1"/>
                </a:solidFill>
                <a:latin typeface="微软雅黑" pitchFamily="34" charset="-122"/>
                <a:ea typeface="微软雅黑" pitchFamily="34" charset="-122"/>
              </a:rPr>
              <a:t>第一个是到中国共产党成立</a:t>
            </a:r>
            <a:r>
              <a:rPr lang="en-US" altLang="zh-CN" sz="1440" dirty="0">
                <a:solidFill>
                  <a:schemeClr val="bg1"/>
                </a:solidFill>
                <a:latin typeface="微软雅黑" pitchFamily="34" charset="-122"/>
                <a:ea typeface="微软雅黑" pitchFamily="34" charset="-122"/>
              </a:rPr>
              <a:t>100</a:t>
            </a:r>
            <a:r>
              <a:rPr lang="zh-CN" altLang="en-US" sz="1440" dirty="0">
                <a:solidFill>
                  <a:schemeClr val="bg1"/>
                </a:solidFill>
                <a:latin typeface="微软雅黑" pitchFamily="34" charset="-122"/>
                <a:ea typeface="微软雅黑" pitchFamily="34" charset="-122"/>
              </a:rPr>
              <a:t>年时全面建成小康社会。</a:t>
            </a:r>
          </a:p>
        </p:txBody>
      </p:sp>
      <p:sp>
        <p:nvSpPr>
          <p:cNvPr id="12" name="五边形 11"/>
          <p:cNvSpPr/>
          <p:nvPr/>
        </p:nvSpPr>
        <p:spPr bwMode="auto">
          <a:xfrm>
            <a:off x="1200064" y="1647809"/>
            <a:ext cx="5227443" cy="702370"/>
          </a:xfrm>
          <a:prstGeom prst="homePlate">
            <a:avLst>
              <a:gd name="adj" fmla="val 0"/>
            </a:avLst>
          </a:prstGeom>
          <a:pattFill prst="pct50">
            <a:fgClr>
              <a:srgbClr val="FF0000"/>
            </a:fgClr>
            <a:bgClr>
              <a:srgbClr val="C00000"/>
            </a:bgClr>
          </a:pattFill>
          <a:ln w="9525" cap="flat" cmpd="sng" algn="ctr">
            <a:noFill/>
            <a:prstDash val="solid"/>
            <a:round/>
            <a:headEnd type="none" w="med" len="med"/>
            <a:tailEnd type="none" w="med" len="med"/>
          </a:ln>
          <a:effectLst>
            <a:outerShdw blurRad="76200" sx="102000" sy="102000" algn="ctr" rotWithShape="0">
              <a:prstClr val="black">
                <a:alpha val="19000"/>
              </a:prstClr>
            </a:outerShdw>
          </a:effectLst>
        </p:spPr>
        <p:txBody>
          <a:bodyPr vert="horz" wrap="square" lIns="82296" tIns="41148" rIns="82296" bIns="41148" numCol="1" rtlCol="0" anchor="t" anchorCtr="0" compatLnSpc="1">
            <a:prstTxWarp prst="textNoShape">
              <a:avLst/>
            </a:prstTxWarp>
          </a:bodyPr>
          <a:lstStyle/>
          <a:p>
            <a:endParaRPr lang="zh-CN" altLang="en-US" sz="1215">
              <a:latin typeface="Arial" pitchFamily="34" charset="0"/>
            </a:endParaRPr>
          </a:p>
        </p:txBody>
      </p:sp>
      <p:sp>
        <p:nvSpPr>
          <p:cNvPr id="13" name="TextBox 12"/>
          <p:cNvSpPr txBox="1"/>
          <p:nvPr/>
        </p:nvSpPr>
        <p:spPr>
          <a:xfrm>
            <a:off x="1382943" y="1746194"/>
            <a:ext cx="4737731" cy="535531"/>
          </a:xfrm>
          <a:prstGeom prst="rect">
            <a:avLst/>
          </a:prstGeom>
          <a:noFill/>
        </p:spPr>
        <p:txBody>
          <a:bodyPr wrap="square" rtlCol="0">
            <a:spAutoFit/>
          </a:bodyPr>
          <a:lstStyle/>
          <a:p>
            <a:pPr algn="just"/>
            <a:r>
              <a:rPr lang="zh-CN" altLang="en-US" sz="1440" dirty="0">
                <a:solidFill>
                  <a:schemeClr val="bg1"/>
                </a:solidFill>
                <a:latin typeface="微软雅黑" pitchFamily="34" charset="-122"/>
                <a:ea typeface="微软雅黑" pitchFamily="34" charset="-122"/>
              </a:rPr>
              <a:t>第二个是到新中国成立</a:t>
            </a:r>
            <a:r>
              <a:rPr lang="en-US" altLang="zh-CN" sz="1440" dirty="0">
                <a:solidFill>
                  <a:schemeClr val="bg1"/>
                </a:solidFill>
                <a:latin typeface="微软雅黑" pitchFamily="34" charset="-122"/>
                <a:ea typeface="微软雅黑" pitchFamily="34" charset="-122"/>
              </a:rPr>
              <a:t>100</a:t>
            </a:r>
            <a:r>
              <a:rPr lang="zh-CN" altLang="en-US" sz="1440" dirty="0">
                <a:solidFill>
                  <a:schemeClr val="bg1"/>
                </a:solidFill>
                <a:latin typeface="微软雅黑" pitchFamily="34" charset="-122"/>
                <a:ea typeface="微软雅黑" pitchFamily="34" charset="-122"/>
              </a:rPr>
              <a:t>年时建成富强民主文明和谐的社会主义现代化国家。</a:t>
            </a:r>
          </a:p>
        </p:txBody>
      </p:sp>
      <p:sp>
        <p:nvSpPr>
          <p:cNvPr id="15" name="五边形 14"/>
          <p:cNvSpPr/>
          <p:nvPr/>
        </p:nvSpPr>
        <p:spPr bwMode="auto">
          <a:xfrm>
            <a:off x="6697980" y="294808"/>
            <a:ext cx="1668780" cy="1559018"/>
          </a:xfrm>
          <a:prstGeom prst="homePlate">
            <a:avLst>
              <a:gd name="adj" fmla="val 0"/>
            </a:avLst>
          </a:prstGeom>
          <a:blipFill dpi="0" rotWithShape="1">
            <a:blip r:embed="rId3">
              <a:extLst>
                <a:ext uri="{BEBA8EAE-BF5A-486C-A8C5-ECC9F3942E4B}">
                  <a14:imgProps xmlns:a14="http://schemas.microsoft.com/office/drawing/2010/main">
                    <a14:imgLayer r:embed="rId4">
                      <a14:imgEffect>
                        <a14:colorTemperature colorTemp="11200"/>
                      </a14:imgEffect>
                    </a14:imgLayer>
                  </a14:imgProps>
                </a:ext>
              </a:extLst>
            </a:blip>
            <a:srcRect/>
            <a:stretch>
              <a:fillRect l="-3000" t="1000" r="-4000" b="-2000"/>
            </a:stretch>
          </a:blipFill>
          <a:ln w="9525" cap="flat" cmpd="sng" algn="ctr">
            <a:noFill/>
            <a:prstDash val="solid"/>
            <a:round/>
            <a:headEnd type="none" w="med" len="med"/>
            <a:tailEnd type="none" w="med" len="med"/>
          </a:ln>
          <a:effectLst>
            <a:outerShdw blurRad="50800" dist="38100" dir="5400000" algn="t" rotWithShape="0">
              <a:prstClr val="black">
                <a:alpha val="40000"/>
              </a:prstClr>
            </a:outerShdw>
          </a:effectLst>
        </p:spPr>
        <p:txBody>
          <a:bodyPr vert="horz" wrap="square" lIns="82296" tIns="41148" rIns="82296" bIns="41148" numCol="1" rtlCol="0" anchor="t" anchorCtr="0" compatLnSpc="1">
            <a:prstTxWarp prst="textNoShape">
              <a:avLst/>
            </a:prstTxWarp>
          </a:bodyPr>
          <a:lstStyle/>
          <a:p>
            <a:endParaRPr lang="zh-CN" altLang="en-US" sz="1215">
              <a:latin typeface="Arial" pitchFamily="34" charset="0"/>
            </a:endParaRPr>
          </a:p>
        </p:txBody>
      </p:sp>
      <p:sp>
        <p:nvSpPr>
          <p:cNvPr id="17" name="五边形 16"/>
          <p:cNvSpPr/>
          <p:nvPr/>
        </p:nvSpPr>
        <p:spPr bwMode="auto">
          <a:xfrm>
            <a:off x="806673" y="934394"/>
            <a:ext cx="584141" cy="423932"/>
          </a:xfrm>
          <a:prstGeom prst="homePlate">
            <a:avLst/>
          </a:prstGeom>
          <a:solidFill>
            <a:srgbClr val="FFC000"/>
          </a:solidFill>
          <a:ln w="9525" cap="flat" cmpd="sng" algn="ctr">
            <a:noFill/>
            <a:prstDash val="solid"/>
            <a:round/>
            <a:headEnd type="none" w="med" len="med"/>
            <a:tailEnd type="none" w="med" len="med"/>
          </a:ln>
          <a:effectLst/>
        </p:spPr>
        <p:txBody>
          <a:bodyPr vert="horz" wrap="square" lIns="82296" tIns="41148" rIns="82296" bIns="41148" numCol="1" rtlCol="0" anchor="t" anchorCtr="0" compatLnSpc="1">
            <a:prstTxWarp prst="textNoShape">
              <a:avLst/>
            </a:prstTxWarp>
          </a:bodyPr>
          <a:lstStyle/>
          <a:p>
            <a:pPr defTabSz="822960" fontAlgn="base">
              <a:spcBef>
                <a:spcPct val="0"/>
              </a:spcBef>
              <a:spcAft>
                <a:spcPct val="0"/>
              </a:spcAft>
            </a:pPr>
            <a:r>
              <a:rPr lang="en-US" altLang="zh-CN" sz="1620" dirty="0">
                <a:solidFill>
                  <a:srgbClr val="FF0000"/>
                </a:solidFill>
                <a:latin typeface="Arial" pitchFamily="34" charset="0"/>
                <a:ea typeface="宋体" pitchFamily="2" charset="-122"/>
              </a:rPr>
              <a:t>1</a:t>
            </a:r>
            <a:endParaRPr lang="zh-CN" altLang="en-US" sz="1620" dirty="0">
              <a:solidFill>
                <a:srgbClr val="FF0000"/>
              </a:solidFill>
              <a:latin typeface="Arial" pitchFamily="34" charset="0"/>
              <a:ea typeface="宋体" pitchFamily="2" charset="-122"/>
            </a:endParaRPr>
          </a:p>
        </p:txBody>
      </p:sp>
      <p:sp>
        <p:nvSpPr>
          <p:cNvPr id="18" name="五边形 17"/>
          <p:cNvSpPr/>
          <p:nvPr/>
        </p:nvSpPr>
        <p:spPr bwMode="auto">
          <a:xfrm>
            <a:off x="806673" y="1769702"/>
            <a:ext cx="584141" cy="423932"/>
          </a:xfrm>
          <a:prstGeom prst="homePlate">
            <a:avLst/>
          </a:prstGeom>
          <a:solidFill>
            <a:srgbClr val="FFC000"/>
          </a:solidFill>
          <a:ln w="9525" cap="flat" cmpd="sng" algn="ctr">
            <a:noFill/>
            <a:prstDash val="solid"/>
            <a:round/>
            <a:headEnd type="none" w="med" len="med"/>
            <a:tailEnd type="none" w="med" len="med"/>
          </a:ln>
          <a:effectLst/>
        </p:spPr>
        <p:txBody>
          <a:bodyPr vert="horz" wrap="square" lIns="82296" tIns="41148" rIns="82296" bIns="41148" numCol="1" rtlCol="0" anchor="t" anchorCtr="0" compatLnSpc="1">
            <a:prstTxWarp prst="textNoShape">
              <a:avLst/>
            </a:prstTxWarp>
          </a:bodyPr>
          <a:lstStyle/>
          <a:p>
            <a:pPr defTabSz="822960" fontAlgn="base">
              <a:spcBef>
                <a:spcPct val="0"/>
              </a:spcBef>
              <a:spcAft>
                <a:spcPct val="0"/>
              </a:spcAft>
            </a:pPr>
            <a:r>
              <a:rPr lang="en-US" altLang="zh-CN" sz="1620" dirty="0">
                <a:solidFill>
                  <a:srgbClr val="FF0000"/>
                </a:solidFill>
                <a:latin typeface="Arial" pitchFamily="34" charset="0"/>
                <a:ea typeface="宋体" pitchFamily="2" charset="-122"/>
              </a:rPr>
              <a:t>2</a:t>
            </a:r>
            <a:endParaRPr lang="zh-CN" altLang="en-US" sz="1620" dirty="0">
              <a:solidFill>
                <a:srgbClr val="FF0000"/>
              </a:solidFill>
              <a:latin typeface="Arial" pitchFamily="34" charset="0"/>
              <a:ea typeface="宋体" pitchFamily="2" charset="-122"/>
            </a:endParaRPr>
          </a:p>
        </p:txBody>
      </p:sp>
      <p:sp>
        <p:nvSpPr>
          <p:cNvPr id="19" name="五边形 18"/>
          <p:cNvSpPr/>
          <p:nvPr/>
        </p:nvSpPr>
        <p:spPr bwMode="auto">
          <a:xfrm>
            <a:off x="1200064" y="2572024"/>
            <a:ext cx="5227443" cy="2265862"/>
          </a:xfrm>
          <a:prstGeom prst="homePlate">
            <a:avLst>
              <a:gd name="adj" fmla="val 0"/>
            </a:avLst>
          </a:prstGeom>
          <a:pattFill prst="pct50">
            <a:fgClr>
              <a:srgbClr val="FF0000"/>
            </a:fgClr>
            <a:bgClr>
              <a:srgbClr val="C00000"/>
            </a:bgClr>
          </a:pattFill>
          <a:ln w="9525" cap="flat" cmpd="sng" algn="ctr">
            <a:noFill/>
            <a:prstDash val="solid"/>
            <a:round/>
            <a:headEnd type="none" w="med" len="med"/>
            <a:tailEnd type="none" w="med" len="med"/>
          </a:ln>
          <a:effectLst>
            <a:outerShdw blurRad="76200" sx="102000" sy="102000" algn="ctr" rotWithShape="0">
              <a:prstClr val="black">
                <a:alpha val="19000"/>
              </a:prstClr>
            </a:outerShdw>
          </a:effectLst>
        </p:spPr>
        <p:txBody>
          <a:bodyPr vert="horz" wrap="square" lIns="82296" tIns="41148" rIns="82296" bIns="41148" numCol="1" rtlCol="0" anchor="t" anchorCtr="0" compatLnSpc="1">
            <a:prstTxWarp prst="textNoShape">
              <a:avLst/>
            </a:prstTxWarp>
          </a:bodyPr>
          <a:lstStyle/>
          <a:p>
            <a:endParaRPr lang="zh-CN" altLang="en-US" sz="1215">
              <a:latin typeface="Arial" pitchFamily="34" charset="0"/>
            </a:endParaRPr>
          </a:p>
        </p:txBody>
      </p:sp>
      <p:sp>
        <p:nvSpPr>
          <p:cNvPr id="20" name="TextBox 19"/>
          <p:cNvSpPr txBox="1"/>
          <p:nvPr/>
        </p:nvSpPr>
        <p:spPr>
          <a:xfrm>
            <a:off x="1348293" y="2787063"/>
            <a:ext cx="5001463" cy="2033314"/>
          </a:xfrm>
          <a:prstGeom prst="rect">
            <a:avLst/>
          </a:prstGeom>
          <a:noFill/>
        </p:spPr>
        <p:txBody>
          <a:bodyPr wrap="square" rtlCol="0">
            <a:spAutoFit/>
          </a:bodyPr>
          <a:lstStyle/>
          <a:p>
            <a:pPr algn="just">
              <a:lnSpc>
                <a:spcPct val="125000"/>
              </a:lnSpc>
            </a:pPr>
            <a:r>
              <a:rPr lang="zh-CN" altLang="en-US" sz="1100" dirty="0">
                <a:solidFill>
                  <a:schemeClr val="bg1"/>
                </a:solidFill>
                <a:latin typeface="微软雅黑" pitchFamily="34" charset="-122"/>
                <a:ea typeface="微软雅黑" pitchFamily="34" charset="-122"/>
              </a:rPr>
              <a:t>两个百年的奋斗目标，具体勾勒出了中国特色社会主义的宏伟蓝图，成为实现中国梦的里程碑式的标志。可以说，提出中国梦进一步强化了近代以来中华民族从传统向现代转型的自觉意识，表明了我们党对近代以来中国革命、建设道路所蕴含的价值方向的坚守，同时进一步强化了改革开放以来我国一直恪守的发展道路和奋斗目标，即建设中国特色社会主义、到</a:t>
            </a:r>
            <a:r>
              <a:rPr lang="en-US" altLang="zh-CN" sz="1100" dirty="0">
                <a:solidFill>
                  <a:schemeClr val="bg1"/>
                </a:solidFill>
                <a:latin typeface="微软雅黑" pitchFamily="34" charset="-122"/>
                <a:ea typeface="微软雅黑" pitchFamily="34" charset="-122"/>
              </a:rPr>
              <a:t>21</a:t>
            </a:r>
            <a:r>
              <a:rPr lang="zh-CN" altLang="en-US" sz="1100" dirty="0">
                <a:solidFill>
                  <a:schemeClr val="bg1"/>
                </a:solidFill>
                <a:latin typeface="微软雅黑" pitchFamily="34" charset="-122"/>
                <a:ea typeface="微软雅黑" pitchFamily="34" charset="-122"/>
              </a:rPr>
              <a:t>世纪中叶基本实现社会主义现代化。这是对历史和现实的深刻把握，是对中国社会发展规律的自觉尊重，是对中国社会发展方向的庄重申明。</a:t>
            </a:r>
            <a:r>
              <a:rPr lang="zh-CN" altLang="en-US" sz="1200" b="1" dirty="0">
                <a:solidFill>
                  <a:srgbClr val="FFFF00"/>
                </a:solidFill>
                <a:latin typeface="微软雅黑" pitchFamily="34" charset="-122"/>
                <a:ea typeface="微软雅黑" pitchFamily="34" charset="-122"/>
              </a:rPr>
              <a:t>中国梦，寄托着中华民族永不褪色的集体记忆和昂扬向上的意志情怀，昭示着中华民族崇高的目标理想和美好的未来。 </a:t>
            </a:r>
          </a:p>
        </p:txBody>
      </p:sp>
      <p:pic>
        <p:nvPicPr>
          <p:cNvPr id="9218" name="Picture 2" descr="http://img1.jike.com/get?name=T1aJKwBydC1RCvBVdK"/>
          <p:cNvPicPr>
            <a:picLocks noChangeAspect="1" noChangeArrowheads="1"/>
          </p:cNvPicPr>
          <p:nvPr/>
        </p:nvPicPr>
        <p:blipFill rotWithShape="1">
          <a:blip r:embed="rId5">
            <a:extLst>
              <a:ext uri="{28A0092B-C50C-407E-A947-70E740481C1C}">
                <a14:useLocalDpi xmlns:a14="http://schemas.microsoft.com/office/drawing/2010/main" val="0"/>
              </a:ext>
            </a:extLst>
          </a:blip>
          <a:srcRect l="4192" r="15131" b="3497"/>
          <a:stretch/>
        </p:blipFill>
        <p:spPr bwMode="auto">
          <a:xfrm>
            <a:off x="6697980" y="1995999"/>
            <a:ext cx="1668780" cy="2838892"/>
          </a:xfrm>
          <a:prstGeom prst="rect">
            <a:avLst/>
          </a:prstGeom>
          <a:noFill/>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23606972"/>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par>
                          <p:cTn id="8" fill="hold">
                            <p:stCondLst>
                              <p:cond delay="500"/>
                            </p:stCondLst>
                            <p:childTnLst>
                              <p:par>
                                <p:cTn id="9" presetID="12" presetClass="entr" presetSubtype="8" fill="hold" grpId="0" nodeType="afterEffect">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cBhvr additive="base">
                                        <p:cTn id="11" dur="500"/>
                                        <p:tgtEl>
                                          <p:spTgt spid="17"/>
                                        </p:tgtEl>
                                        <p:attrNameLst>
                                          <p:attrName>ppt_x</p:attrName>
                                        </p:attrNameLst>
                                      </p:cBhvr>
                                      <p:tavLst>
                                        <p:tav tm="0">
                                          <p:val>
                                            <p:strVal val="#ppt_x-#ppt_w*1.125000"/>
                                          </p:val>
                                        </p:tav>
                                        <p:tav tm="100000">
                                          <p:val>
                                            <p:strVal val="#ppt_x"/>
                                          </p:val>
                                        </p:tav>
                                      </p:tavLst>
                                    </p:anim>
                                    <p:animEffect transition="in" filter="wipe(right)">
                                      <p:cBhvr>
                                        <p:cTn id="12" dur="500"/>
                                        <p:tgtEl>
                                          <p:spTgt spid="17"/>
                                        </p:tgtEl>
                                      </p:cBhvr>
                                    </p:animEffect>
                                  </p:childTnLst>
                                </p:cTn>
                              </p:par>
                              <p:par>
                                <p:cTn id="13" presetID="12" presetClass="entr" presetSubtype="8" fill="hold" grpId="0" nodeType="withEffect">
                                  <p:stCondLst>
                                    <p:cond delay="250"/>
                                  </p:stCondLst>
                                  <p:childTnLst>
                                    <p:set>
                                      <p:cBhvr>
                                        <p:cTn id="14" dur="1" fill="hold">
                                          <p:stCondLst>
                                            <p:cond delay="0"/>
                                          </p:stCondLst>
                                        </p:cTn>
                                        <p:tgtEl>
                                          <p:spTgt spid="18"/>
                                        </p:tgtEl>
                                        <p:attrNameLst>
                                          <p:attrName>style.visibility</p:attrName>
                                        </p:attrNameLst>
                                      </p:cBhvr>
                                      <p:to>
                                        <p:strVal val="visible"/>
                                      </p:to>
                                    </p:set>
                                    <p:anim calcmode="lin" valueType="num">
                                      <p:cBhvr additive="base">
                                        <p:cTn id="15" dur="500"/>
                                        <p:tgtEl>
                                          <p:spTgt spid="18"/>
                                        </p:tgtEl>
                                        <p:attrNameLst>
                                          <p:attrName>ppt_x</p:attrName>
                                        </p:attrNameLst>
                                      </p:cBhvr>
                                      <p:tavLst>
                                        <p:tav tm="0">
                                          <p:val>
                                            <p:strVal val="#ppt_x-#ppt_w*1.125000"/>
                                          </p:val>
                                        </p:tav>
                                        <p:tav tm="100000">
                                          <p:val>
                                            <p:strVal val="#ppt_x"/>
                                          </p:val>
                                        </p:tav>
                                      </p:tavLst>
                                    </p:anim>
                                    <p:animEffect transition="in" filter="wipe(right)">
                                      <p:cBhvr>
                                        <p:cTn id="16" dur="500"/>
                                        <p:tgtEl>
                                          <p:spTgt spid="18"/>
                                        </p:tgtEl>
                                      </p:cBhvr>
                                    </p:animEffect>
                                  </p:childTnLst>
                                </p:cTn>
                              </p:par>
                            </p:childTnLst>
                          </p:cTn>
                        </p:par>
                        <p:par>
                          <p:cTn id="17" fill="hold">
                            <p:stCondLst>
                              <p:cond delay="1250"/>
                            </p:stCondLst>
                            <p:childTnLst>
                              <p:par>
                                <p:cTn id="18" presetID="22" presetClass="entr" presetSubtype="8" fill="hold" grpId="0" nodeType="after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wipe(left)">
                                      <p:cBhvr>
                                        <p:cTn id="20" dur="500"/>
                                        <p:tgtEl>
                                          <p:spTgt spid="9"/>
                                        </p:tgtEl>
                                      </p:cBhvr>
                                    </p:animEffect>
                                  </p:childTnLst>
                                </p:cTn>
                              </p:par>
                              <p:par>
                                <p:cTn id="21" presetID="22" presetClass="entr" presetSubtype="8" fill="hold" grpId="0" nodeType="withEffect">
                                  <p:stCondLst>
                                    <p:cond delay="500"/>
                                  </p:stCondLst>
                                  <p:childTnLst>
                                    <p:set>
                                      <p:cBhvr>
                                        <p:cTn id="22" dur="1" fill="hold">
                                          <p:stCondLst>
                                            <p:cond delay="0"/>
                                          </p:stCondLst>
                                        </p:cTn>
                                        <p:tgtEl>
                                          <p:spTgt spid="12"/>
                                        </p:tgtEl>
                                        <p:attrNameLst>
                                          <p:attrName>style.visibility</p:attrName>
                                        </p:attrNameLst>
                                      </p:cBhvr>
                                      <p:to>
                                        <p:strVal val="visible"/>
                                      </p:to>
                                    </p:set>
                                    <p:animEffect transition="in" filter="wipe(left)">
                                      <p:cBhvr>
                                        <p:cTn id="23" dur="500"/>
                                        <p:tgtEl>
                                          <p:spTgt spid="12"/>
                                        </p:tgtEl>
                                      </p:cBhvr>
                                    </p:animEffect>
                                  </p:childTnLst>
                                </p:cTn>
                              </p:par>
                            </p:childTnLst>
                          </p:cTn>
                        </p:par>
                        <p:par>
                          <p:cTn id="24" fill="hold">
                            <p:stCondLst>
                              <p:cond delay="2250"/>
                            </p:stCondLst>
                            <p:childTnLst>
                              <p:par>
                                <p:cTn id="25" presetID="42" presetClass="entr" presetSubtype="0" fill="hold" grpId="0" nodeType="after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fade">
                                      <p:cBhvr>
                                        <p:cTn id="27" dur="750"/>
                                        <p:tgtEl>
                                          <p:spTgt spid="11"/>
                                        </p:tgtEl>
                                      </p:cBhvr>
                                    </p:animEffect>
                                    <p:anim calcmode="lin" valueType="num">
                                      <p:cBhvr>
                                        <p:cTn id="28" dur="750" fill="hold"/>
                                        <p:tgtEl>
                                          <p:spTgt spid="11"/>
                                        </p:tgtEl>
                                        <p:attrNameLst>
                                          <p:attrName>ppt_x</p:attrName>
                                        </p:attrNameLst>
                                      </p:cBhvr>
                                      <p:tavLst>
                                        <p:tav tm="0">
                                          <p:val>
                                            <p:strVal val="#ppt_x"/>
                                          </p:val>
                                        </p:tav>
                                        <p:tav tm="100000">
                                          <p:val>
                                            <p:strVal val="#ppt_x"/>
                                          </p:val>
                                        </p:tav>
                                      </p:tavLst>
                                    </p:anim>
                                    <p:anim calcmode="lin" valueType="num">
                                      <p:cBhvr>
                                        <p:cTn id="29" dur="750" fill="hold"/>
                                        <p:tgtEl>
                                          <p:spTgt spid="11"/>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250"/>
                                  </p:stCondLst>
                                  <p:childTnLst>
                                    <p:set>
                                      <p:cBhvr>
                                        <p:cTn id="31" dur="1" fill="hold">
                                          <p:stCondLst>
                                            <p:cond delay="0"/>
                                          </p:stCondLst>
                                        </p:cTn>
                                        <p:tgtEl>
                                          <p:spTgt spid="13"/>
                                        </p:tgtEl>
                                        <p:attrNameLst>
                                          <p:attrName>style.visibility</p:attrName>
                                        </p:attrNameLst>
                                      </p:cBhvr>
                                      <p:to>
                                        <p:strVal val="visible"/>
                                      </p:to>
                                    </p:set>
                                    <p:animEffect transition="in" filter="fade">
                                      <p:cBhvr>
                                        <p:cTn id="32" dur="750"/>
                                        <p:tgtEl>
                                          <p:spTgt spid="13"/>
                                        </p:tgtEl>
                                      </p:cBhvr>
                                    </p:animEffect>
                                    <p:anim calcmode="lin" valueType="num">
                                      <p:cBhvr>
                                        <p:cTn id="33" dur="750" fill="hold"/>
                                        <p:tgtEl>
                                          <p:spTgt spid="13"/>
                                        </p:tgtEl>
                                        <p:attrNameLst>
                                          <p:attrName>ppt_x</p:attrName>
                                        </p:attrNameLst>
                                      </p:cBhvr>
                                      <p:tavLst>
                                        <p:tav tm="0">
                                          <p:val>
                                            <p:strVal val="#ppt_x"/>
                                          </p:val>
                                        </p:tav>
                                        <p:tav tm="100000">
                                          <p:val>
                                            <p:strVal val="#ppt_x"/>
                                          </p:val>
                                        </p:tav>
                                      </p:tavLst>
                                    </p:anim>
                                    <p:anim calcmode="lin" valueType="num">
                                      <p:cBhvr>
                                        <p:cTn id="34" dur="750" fill="hold"/>
                                        <p:tgtEl>
                                          <p:spTgt spid="13"/>
                                        </p:tgtEl>
                                        <p:attrNameLst>
                                          <p:attrName>ppt_y</p:attrName>
                                        </p:attrNameLst>
                                      </p:cBhvr>
                                      <p:tavLst>
                                        <p:tav tm="0">
                                          <p:val>
                                            <p:strVal val="#ppt_y+.1"/>
                                          </p:val>
                                        </p:tav>
                                        <p:tav tm="100000">
                                          <p:val>
                                            <p:strVal val="#ppt_y"/>
                                          </p:val>
                                        </p:tav>
                                      </p:tavLst>
                                    </p:anim>
                                  </p:childTnLst>
                                </p:cTn>
                              </p:par>
                            </p:childTnLst>
                          </p:cTn>
                        </p:par>
                        <p:par>
                          <p:cTn id="35" fill="hold">
                            <p:stCondLst>
                              <p:cond delay="3250"/>
                            </p:stCondLst>
                            <p:childTnLst>
                              <p:par>
                                <p:cTn id="36" presetID="2" presetClass="entr" presetSubtype="2" fill="hold" grpId="0" nodeType="afterEffect">
                                  <p:stCondLst>
                                    <p:cond delay="0"/>
                                  </p:stCondLst>
                                  <p:childTnLst>
                                    <p:set>
                                      <p:cBhvr>
                                        <p:cTn id="37" dur="1" fill="hold">
                                          <p:stCondLst>
                                            <p:cond delay="0"/>
                                          </p:stCondLst>
                                        </p:cTn>
                                        <p:tgtEl>
                                          <p:spTgt spid="15"/>
                                        </p:tgtEl>
                                        <p:attrNameLst>
                                          <p:attrName>style.visibility</p:attrName>
                                        </p:attrNameLst>
                                      </p:cBhvr>
                                      <p:to>
                                        <p:strVal val="visible"/>
                                      </p:to>
                                    </p:set>
                                    <p:anim calcmode="lin" valueType="num">
                                      <p:cBhvr additive="base">
                                        <p:cTn id="38" dur="500" fill="hold"/>
                                        <p:tgtEl>
                                          <p:spTgt spid="15"/>
                                        </p:tgtEl>
                                        <p:attrNameLst>
                                          <p:attrName>ppt_x</p:attrName>
                                        </p:attrNameLst>
                                      </p:cBhvr>
                                      <p:tavLst>
                                        <p:tav tm="0">
                                          <p:val>
                                            <p:strVal val="1+#ppt_w/2"/>
                                          </p:val>
                                        </p:tav>
                                        <p:tav tm="100000">
                                          <p:val>
                                            <p:strVal val="#ppt_x"/>
                                          </p:val>
                                        </p:tav>
                                      </p:tavLst>
                                    </p:anim>
                                    <p:anim calcmode="lin" valueType="num">
                                      <p:cBhvr additive="base">
                                        <p:cTn id="39" dur="500" fill="hold"/>
                                        <p:tgtEl>
                                          <p:spTgt spid="15"/>
                                        </p:tgtEl>
                                        <p:attrNameLst>
                                          <p:attrName>ppt_y</p:attrName>
                                        </p:attrNameLst>
                                      </p:cBhvr>
                                      <p:tavLst>
                                        <p:tav tm="0">
                                          <p:val>
                                            <p:strVal val="#ppt_y"/>
                                          </p:val>
                                        </p:tav>
                                        <p:tav tm="100000">
                                          <p:val>
                                            <p:strVal val="#ppt_y"/>
                                          </p:val>
                                        </p:tav>
                                      </p:tavLst>
                                    </p:anim>
                                  </p:childTnLst>
                                </p:cTn>
                              </p:par>
                              <p:par>
                                <p:cTn id="40" presetID="22" presetClass="entr" presetSubtype="8" fill="hold" grpId="0" nodeType="withEffect">
                                  <p:stCondLst>
                                    <p:cond delay="500"/>
                                  </p:stCondLst>
                                  <p:childTnLst>
                                    <p:set>
                                      <p:cBhvr>
                                        <p:cTn id="41" dur="1" fill="hold">
                                          <p:stCondLst>
                                            <p:cond delay="0"/>
                                          </p:stCondLst>
                                        </p:cTn>
                                        <p:tgtEl>
                                          <p:spTgt spid="19"/>
                                        </p:tgtEl>
                                        <p:attrNameLst>
                                          <p:attrName>style.visibility</p:attrName>
                                        </p:attrNameLst>
                                      </p:cBhvr>
                                      <p:to>
                                        <p:strVal val="visible"/>
                                      </p:to>
                                    </p:set>
                                    <p:animEffect transition="in" filter="wipe(left)">
                                      <p:cBhvr>
                                        <p:cTn id="42" dur="500"/>
                                        <p:tgtEl>
                                          <p:spTgt spid="19"/>
                                        </p:tgtEl>
                                      </p:cBhvr>
                                    </p:animEffect>
                                  </p:childTnLst>
                                </p:cTn>
                              </p:par>
                              <p:par>
                                <p:cTn id="43" presetID="42" presetClass="entr" presetSubtype="0" fill="hold" grpId="0" nodeType="withEffect">
                                  <p:stCondLst>
                                    <p:cond delay="250"/>
                                  </p:stCondLst>
                                  <p:childTnLst>
                                    <p:set>
                                      <p:cBhvr>
                                        <p:cTn id="44" dur="1" fill="hold">
                                          <p:stCondLst>
                                            <p:cond delay="0"/>
                                          </p:stCondLst>
                                        </p:cTn>
                                        <p:tgtEl>
                                          <p:spTgt spid="20"/>
                                        </p:tgtEl>
                                        <p:attrNameLst>
                                          <p:attrName>style.visibility</p:attrName>
                                        </p:attrNameLst>
                                      </p:cBhvr>
                                      <p:to>
                                        <p:strVal val="visible"/>
                                      </p:to>
                                    </p:set>
                                    <p:animEffect transition="in" filter="fade">
                                      <p:cBhvr>
                                        <p:cTn id="45" dur="750"/>
                                        <p:tgtEl>
                                          <p:spTgt spid="20"/>
                                        </p:tgtEl>
                                      </p:cBhvr>
                                    </p:animEffect>
                                    <p:anim calcmode="lin" valueType="num">
                                      <p:cBhvr>
                                        <p:cTn id="46" dur="750" fill="hold"/>
                                        <p:tgtEl>
                                          <p:spTgt spid="20"/>
                                        </p:tgtEl>
                                        <p:attrNameLst>
                                          <p:attrName>ppt_x</p:attrName>
                                        </p:attrNameLst>
                                      </p:cBhvr>
                                      <p:tavLst>
                                        <p:tav tm="0">
                                          <p:val>
                                            <p:strVal val="#ppt_x"/>
                                          </p:val>
                                        </p:tav>
                                        <p:tav tm="100000">
                                          <p:val>
                                            <p:strVal val="#ppt_x"/>
                                          </p:val>
                                        </p:tav>
                                      </p:tavLst>
                                    </p:anim>
                                    <p:anim calcmode="lin" valueType="num">
                                      <p:cBhvr>
                                        <p:cTn id="47" dur="750" fill="hold"/>
                                        <p:tgtEl>
                                          <p:spTgt spid="20"/>
                                        </p:tgtEl>
                                        <p:attrNameLst>
                                          <p:attrName>ppt_y</p:attrName>
                                        </p:attrNameLst>
                                      </p:cBhvr>
                                      <p:tavLst>
                                        <p:tav tm="0">
                                          <p:val>
                                            <p:strVal val="#ppt_y+.1"/>
                                          </p:val>
                                        </p:tav>
                                        <p:tav tm="100000">
                                          <p:val>
                                            <p:strVal val="#ppt_y"/>
                                          </p:val>
                                        </p:tav>
                                      </p:tavLst>
                                    </p:anim>
                                  </p:childTnLst>
                                </p:cTn>
                              </p:par>
                            </p:childTnLst>
                          </p:cTn>
                        </p:par>
                        <p:par>
                          <p:cTn id="48" fill="hold">
                            <p:stCondLst>
                              <p:cond delay="4250"/>
                            </p:stCondLst>
                            <p:childTnLst>
                              <p:par>
                                <p:cTn id="49" presetID="42" presetClass="entr" presetSubtype="0" fill="hold" nodeType="afterEffect">
                                  <p:stCondLst>
                                    <p:cond delay="0"/>
                                  </p:stCondLst>
                                  <p:childTnLst>
                                    <p:set>
                                      <p:cBhvr>
                                        <p:cTn id="50" dur="1" fill="hold">
                                          <p:stCondLst>
                                            <p:cond delay="0"/>
                                          </p:stCondLst>
                                        </p:cTn>
                                        <p:tgtEl>
                                          <p:spTgt spid="9218"/>
                                        </p:tgtEl>
                                        <p:attrNameLst>
                                          <p:attrName>style.visibility</p:attrName>
                                        </p:attrNameLst>
                                      </p:cBhvr>
                                      <p:to>
                                        <p:strVal val="visible"/>
                                      </p:to>
                                    </p:set>
                                    <p:animEffect transition="in" filter="fade">
                                      <p:cBhvr>
                                        <p:cTn id="51" dur="1000"/>
                                        <p:tgtEl>
                                          <p:spTgt spid="9218"/>
                                        </p:tgtEl>
                                      </p:cBhvr>
                                    </p:animEffect>
                                    <p:anim calcmode="lin" valueType="num">
                                      <p:cBhvr>
                                        <p:cTn id="52" dur="1000" fill="hold"/>
                                        <p:tgtEl>
                                          <p:spTgt spid="9218"/>
                                        </p:tgtEl>
                                        <p:attrNameLst>
                                          <p:attrName>ppt_x</p:attrName>
                                        </p:attrNameLst>
                                      </p:cBhvr>
                                      <p:tavLst>
                                        <p:tav tm="0">
                                          <p:val>
                                            <p:strVal val="#ppt_x"/>
                                          </p:val>
                                        </p:tav>
                                        <p:tav tm="100000">
                                          <p:val>
                                            <p:strVal val="#ppt_x"/>
                                          </p:val>
                                        </p:tav>
                                      </p:tavLst>
                                    </p:anim>
                                    <p:anim calcmode="lin" valueType="num">
                                      <p:cBhvr>
                                        <p:cTn id="53" dur="1000" fill="hold"/>
                                        <p:tgtEl>
                                          <p:spTgt spid="92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9" grpId="0" animBg="1"/>
      <p:bldP spid="11" grpId="0"/>
      <p:bldP spid="12" grpId="0" animBg="1"/>
      <p:bldP spid="13" grpId="0"/>
      <p:bldP spid="15" grpId="0" animBg="1"/>
      <p:bldP spid="17" grpId="0" animBg="1"/>
      <p:bldP spid="18" grpId="0" animBg="1"/>
      <p:bldP spid="19" grpId="0" animBg="1"/>
      <p:bldP spid="20"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006708" y="1252065"/>
            <a:ext cx="7607291" cy="2308324"/>
          </a:xfrm>
          <a:prstGeom prst="rect">
            <a:avLst/>
          </a:prstGeom>
        </p:spPr>
        <p:txBody>
          <a:bodyPr wrap="square">
            <a:spAutoFit/>
          </a:bodyPr>
          <a:lstStyle>
            <a:defPPr>
              <a:defRPr lang="zh-CN"/>
            </a:defPPr>
            <a:lvl1pPr>
              <a:lnSpc>
                <a:spcPct val="150000"/>
              </a:lnSpc>
              <a:defRPr sz="1400">
                <a:solidFill>
                  <a:srgbClr val="C00000"/>
                </a:solidFill>
                <a:latin typeface="微软雅黑" pitchFamily="34" charset="-122"/>
                <a:ea typeface="微软雅黑" pitchFamily="34" charset="-122"/>
              </a:defRPr>
            </a:lvl1pPr>
          </a:lstStyle>
          <a:p>
            <a:pPr algn="just"/>
            <a:r>
              <a:rPr lang="zh-CN" altLang="en-US" dirty="0"/>
              <a:t>从大禹治水，到长江、黄河等大江大河上已经建成和正在建设的座座高峡平湖，数千年来，潜伏在中华民族内心深处的梦想，始终是凝聚和激励中华民族绵延发展的强大精神动力，也成就了中华民族享誉寰宇的秦汉大业、唐宋富足、元明清帝国。</a:t>
            </a:r>
            <a:r>
              <a:rPr lang="zh-CN" altLang="en-US" sz="2000" b="1" dirty="0"/>
              <a:t>中国梦是中华民族追逐梦想的民族精神在当代中国的具体体现，是极为宝贵的精神资源</a:t>
            </a:r>
            <a:r>
              <a:rPr lang="zh-CN" altLang="en-US" sz="2000" b="1" dirty="0" smtClean="0"/>
              <a:t>。</a:t>
            </a:r>
            <a:endParaRPr lang="en-US" altLang="zh-CN" sz="2000" b="1" dirty="0" smtClean="0"/>
          </a:p>
          <a:p>
            <a:pPr algn="just"/>
            <a:r>
              <a:rPr lang="zh-CN" altLang="en-US" dirty="0" smtClean="0"/>
              <a:t>提出</a:t>
            </a:r>
            <a:r>
              <a:rPr lang="zh-CN" altLang="en-US" dirty="0"/>
              <a:t>中国梦，就是要进一步激发人们内心深处的追逐梦想精神，为发展中国特色社会主义事业提供强大的原动力，让中华民族不朽的追梦精神焕发新时代的光辉。</a:t>
            </a:r>
          </a:p>
        </p:txBody>
      </p:sp>
      <p:pic>
        <p:nvPicPr>
          <p:cNvPr id="3" name="Picture 5" descr="http://img1.jike.com/get?name=T1sBbcBKJ51RCvBVdK"/>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378943" y="3778103"/>
            <a:ext cx="1211191" cy="951335"/>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7" descr="http://img4.jike.com/get?name=T1dGCuBsdb1RCvBVdK"/>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r="10599" b="7056"/>
          <a:stretch/>
        </p:blipFill>
        <p:spPr bwMode="auto">
          <a:xfrm>
            <a:off x="5640095" y="3778103"/>
            <a:ext cx="1371356" cy="951336"/>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9" descr="http://img3.jike.com/get?name=T1OcWMBy_m1RCvBVdK"/>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t="16270" b="6495"/>
          <a:stretch/>
        </p:blipFill>
        <p:spPr bwMode="auto">
          <a:xfrm>
            <a:off x="7067274" y="3778103"/>
            <a:ext cx="1546725" cy="95133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66987198"/>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outVertical)">
                                      <p:cBhvr>
                                        <p:cTn id="7" dur="1000"/>
                                        <p:tgtEl>
                                          <p:spTgt spid="2"/>
                                        </p:tgtEl>
                                      </p:cBhvr>
                                    </p:animEffect>
                                  </p:childTnLst>
                                </p:cTn>
                              </p:par>
                              <p:par>
                                <p:cTn id="8" presetID="10" presetClass="entr" presetSubtype="0" fill="hold" nodeType="withEffect">
                                  <p:stCondLst>
                                    <p:cond delay="25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1250"/>
                                        <p:tgtEl>
                                          <p:spTgt spid="3"/>
                                        </p:tgtEl>
                                      </p:cBhvr>
                                    </p:animEffect>
                                  </p:childTnLst>
                                </p:cTn>
                              </p:par>
                              <p:par>
                                <p:cTn id="11" presetID="10" presetClass="entr" presetSubtype="0" fill="hold" nodeType="withEffect">
                                  <p:stCondLst>
                                    <p:cond delay="50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1250"/>
                                        <p:tgtEl>
                                          <p:spTgt spid="4"/>
                                        </p:tgtEl>
                                      </p:cBhvr>
                                    </p:animEffect>
                                  </p:childTnLst>
                                </p:cTn>
                              </p:par>
                              <p:par>
                                <p:cTn id="14" presetID="10" presetClass="entr" presetSubtype="0" fill="hold" nodeType="withEffect">
                                  <p:stCondLst>
                                    <p:cond delay="750"/>
                                  </p:stCondLst>
                                  <p:childTnLst>
                                    <p:set>
                                      <p:cBhvr>
                                        <p:cTn id="15" dur="1" fill="hold">
                                          <p:stCondLst>
                                            <p:cond delay="0"/>
                                          </p:stCondLst>
                                        </p:cTn>
                                        <p:tgtEl>
                                          <p:spTgt spid="5"/>
                                        </p:tgtEl>
                                        <p:attrNameLst>
                                          <p:attrName>style.visibility</p:attrName>
                                        </p:attrNameLst>
                                      </p:cBhvr>
                                      <p:to>
                                        <p:strVal val="visible"/>
                                      </p:to>
                                    </p:set>
                                    <p:animEffect transition="in" filter="fade">
                                      <p:cBhvr>
                                        <p:cTn id="16" dur="125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6"/>
          <p:cNvSpPr txBox="1"/>
          <p:nvPr/>
        </p:nvSpPr>
        <p:spPr>
          <a:xfrm>
            <a:off x="708157" y="1295871"/>
            <a:ext cx="7985899" cy="1865126"/>
          </a:xfrm>
          <a:prstGeom prst="rect">
            <a:avLst/>
          </a:prstGeom>
          <a:noFill/>
        </p:spPr>
        <p:txBody>
          <a:bodyPr wrap="square" rtlCol="0">
            <a:spAutoFit/>
          </a:bodyPr>
          <a:lstStyle/>
          <a:p>
            <a:pPr>
              <a:lnSpc>
                <a:spcPct val="120000"/>
              </a:lnSpc>
            </a:pPr>
            <a:r>
              <a:rPr lang="zh-CN" altLang="en-US" b="1" dirty="0">
                <a:solidFill>
                  <a:srgbClr val="C00000"/>
                </a:solidFill>
                <a:latin typeface="微软雅黑" pitchFamily="34" charset="-122"/>
                <a:ea typeface="微软雅黑" pitchFamily="34" charset="-122"/>
              </a:rPr>
              <a:t>从历史积淀来看</a:t>
            </a:r>
            <a:r>
              <a:rPr lang="zh-CN" altLang="en-US" sz="1400" dirty="0">
                <a:solidFill>
                  <a:srgbClr val="C00000"/>
                </a:solidFill>
              </a:rPr>
              <a:t>，</a:t>
            </a:r>
            <a:r>
              <a:rPr lang="zh-CN" altLang="en-US" sz="1600" dirty="0">
                <a:solidFill>
                  <a:srgbClr val="C00000"/>
                </a:solidFill>
                <a:latin typeface="微软雅黑" pitchFamily="34" charset="-122"/>
                <a:ea typeface="微软雅黑" pitchFamily="34" charset="-122"/>
              </a:rPr>
              <a:t>中国梦不是重塑汉代雄风、大唐伟业，也不是再造康乾盛世，而是完成中华民族从传统向现代的转型。这个转型的本质是现代性的不断累积和生长。现代性是社会主义中国适应时代发展潮流、按照自身发展的内在逻辑、不断走向更高质量更高水平现代化的社会变革实践所呈现出来的当代中国社会的特质，是现代化进程中非传统因素的积累和充盈，是一种持续进步的、不可逆转的、合目的性的发展。现代性的生长和充盈，是现代转型的基调和主线</a:t>
            </a:r>
            <a:r>
              <a:rPr lang="zh-CN" altLang="en-US" sz="1600" dirty="0" smtClean="0">
                <a:solidFill>
                  <a:srgbClr val="C00000"/>
                </a:solidFill>
                <a:latin typeface="微软雅黑" pitchFamily="34" charset="-122"/>
                <a:ea typeface="微软雅黑" pitchFamily="34" charset="-122"/>
              </a:rPr>
              <a:t>。</a:t>
            </a:r>
            <a:endParaRPr lang="zh-CN" altLang="en-US" sz="1600" dirty="0">
              <a:solidFill>
                <a:srgbClr val="C00000"/>
              </a:solidFill>
              <a:latin typeface="微软雅黑" pitchFamily="34" charset="-122"/>
              <a:ea typeface="微软雅黑" pitchFamily="34" charset="-122"/>
            </a:endParaRPr>
          </a:p>
        </p:txBody>
      </p:sp>
      <p:sp>
        <p:nvSpPr>
          <p:cNvPr id="3" name="圆角矩形 2"/>
          <p:cNvSpPr/>
          <p:nvPr/>
        </p:nvSpPr>
        <p:spPr>
          <a:xfrm>
            <a:off x="708157" y="3512456"/>
            <a:ext cx="2228840" cy="1146629"/>
          </a:xfrm>
          <a:prstGeom prst="roundRect">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圆角矩形 3"/>
          <p:cNvSpPr/>
          <p:nvPr/>
        </p:nvSpPr>
        <p:spPr>
          <a:xfrm>
            <a:off x="3175586" y="3512456"/>
            <a:ext cx="2228840" cy="1146629"/>
          </a:xfrm>
          <a:prstGeom prst="roundRect">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圆角矩形 4"/>
          <p:cNvSpPr/>
          <p:nvPr/>
        </p:nvSpPr>
        <p:spPr>
          <a:xfrm>
            <a:off x="5643015" y="3512456"/>
            <a:ext cx="2228840" cy="1146629"/>
          </a:xfrm>
          <a:prstGeom prst="roundRect">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344350529"/>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down)">
                                      <p:cBhvr>
                                        <p:cTn id="11" dur="500"/>
                                        <p:tgtEl>
                                          <p:spTgt spid="3"/>
                                        </p:tgtEl>
                                      </p:cBhvr>
                                    </p:animEffect>
                                  </p:childTnLst>
                                </p:cTn>
                              </p:par>
                            </p:childTnLst>
                          </p:cTn>
                        </p:par>
                        <p:par>
                          <p:cTn id="12" fill="hold">
                            <p:stCondLst>
                              <p:cond delay="1000"/>
                            </p:stCondLst>
                            <p:childTnLst>
                              <p:par>
                                <p:cTn id="13" presetID="22" presetClass="entr" presetSubtype="4"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wipe(down)">
                                      <p:cBhvr>
                                        <p:cTn id="15" dur="500"/>
                                        <p:tgtEl>
                                          <p:spTgt spid="4"/>
                                        </p:tgtEl>
                                      </p:cBhvr>
                                    </p:animEffect>
                                  </p:childTnLst>
                                </p:cTn>
                              </p:par>
                            </p:childTnLst>
                          </p:cTn>
                        </p:par>
                        <p:par>
                          <p:cTn id="16" fill="hold">
                            <p:stCondLst>
                              <p:cond delay="1500"/>
                            </p:stCondLst>
                            <p:childTnLst>
                              <p:par>
                                <p:cTn id="17" presetID="22" presetClass="entr" presetSubtype="4"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wipe(down)">
                                      <p:cBhvr>
                                        <p:cTn id="1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bwMode="auto">
          <a:xfrm>
            <a:off x="639977" y="1786180"/>
            <a:ext cx="1944240" cy="2077983"/>
          </a:xfrm>
          <a:prstGeom prst="rect">
            <a:avLst/>
          </a:prstGeom>
          <a:solidFill>
            <a:srgbClr val="FFC000"/>
          </a:solidFill>
          <a:ln w="9525" cap="flat" cmpd="sng" algn="ctr">
            <a:noFill/>
            <a:prstDash val="solid"/>
            <a:round/>
            <a:headEnd type="none" w="med" len="med"/>
            <a:tailEnd type="none" w="med" len="med"/>
          </a:ln>
          <a:effectLst>
            <a:outerShdw blurRad="63500" sx="102000" sy="102000" algn="ctr" rotWithShape="0">
              <a:prstClr val="black">
                <a:alpha val="14000"/>
              </a:prstClr>
            </a:outerShdw>
          </a:effectLst>
        </p:spPr>
        <p:txBody>
          <a:bodyPr vert="horz" wrap="square" lIns="82296" tIns="41148" rIns="82296" bIns="41148" numCol="1" rtlCol="0" anchor="t" anchorCtr="0" compatLnSpc="1">
            <a:prstTxWarp prst="textNoShape">
              <a:avLst/>
            </a:prstTxWarp>
          </a:bodyPr>
          <a:lstStyle/>
          <a:p>
            <a:endParaRPr lang="zh-CN" altLang="en-US" sz="1215" dirty="0">
              <a:solidFill>
                <a:srgbClr val="000000"/>
              </a:solidFill>
              <a:latin typeface="Arial" pitchFamily="34" charset="0"/>
            </a:endParaRPr>
          </a:p>
        </p:txBody>
      </p:sp>
      <p:sp>
        <p:nvSpPr>
          <p:cNvPr id="6" name="矩形 5"/>
          <p:cNvSpPr/>
          <p:nvPr/>
        </p:nvSpPr>
        <p:spPr>
          <a:xfrm>
            <a:off x="700664" y="2410604"/>
            <a:ext cx="1809205" cy="1200329"/>
          </a:xfrm>
          <a:prstGeom prst="rect">
            <a:avLst/>
          </a:prstGeom>
        </p:spPr>
        <p:txBody>
          <a:bodyPr wrap="square">
            <a:spAutoFit/>
          </a:bodyPr>
          <a:lstStyle/>
          <a:p>
            <a:r>
              <a:rPr lang="zh-CN" altLang="en-US" sz="1800" dirty="0">
                <a:solidFill>
                  <a:srgbClr val="C00000"/>
                </a:solidFill>
                <a:latin typeface="微软雅黑" pitchFamily="34" charset="-122"/>
                <a:ea typeface="微软雅黑" pitchFamily="34" charset="-122"/>
              </a:rPr>
              <a:t>首先，党的正确领导，是实现中国梦的坚强的政治保证。</a:t>
            </a:r>
          </a:p>
        </p:txBody>
      </p:sp>
      <p:pic>
        <p:nvPicPr>
          <p:cNvPr id="21" name="Picture 4" descr="C:\Users\PC\Desktop\Nipic_8030063_20120622083254199314.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20752928">
            <a:off x="800734" y="1243195"/>
            <a:ext cx="1523927" cy="1009231"/>
          </a:xfrm>
          <a:prstGeom prst="rect">
            <a:avLst/>
          </a:prstGeom>
          <a:noFill/>
          <a:effectLst>
            <a:outerShdw blurRad="165100" dist="38100" dir="5400000" sx="98000" sy="98000" algn="t" rotWithShape="0">
              <a:prstClr val="black">
                <a:alpha val="79000"/>
              </a:prstClr>
            </a:outerShdw>
          </a:effectLst>
          <a:extLst>
            <a:ext uri="{909E8E84-426E-40DD-AFC4-6F175D3DCCD1}">
              <a14:hiddenFill xmlns:a14="http://schemas.microsoft.com/office/drawing/2010/main">
                <a:solidFill>
                  <a:srgbClr val="FFFFFF"/>
                </a:solidFill>
              </a14:hiddenFill>
            </a:ext>
          </a:extLst>
        </p:spPr>
      </p:pic>
      <p:sp>
        <p:nvSpPr>
          <p:cNvPr id="25" name="矩形 24"/>
          <p:cNvSpPr/>
          <p:nvPr/>
        </p:nvSpPr>
        <p:spPr bwMode="auto">
          <a:xfrm>
            <a:off x="2911672" y="1786180"/>
            <a:ext cx="1944240" cy="2077983"/>
          </a:xfrm>
          <a:prstGeom prst="rect">
            <a:avLst/>
          </a:prstGeom>
          <a:solidFill>
            <a:srgbClr val="FFC000"/>
          </a:solidFill>
          <a:ln w="9525" cap="flat" cmpd="sng" algn="ctr">
            <a:noFill/>
            <a:prstDash val="solid"/>
            <a:round/>
            <a:headEnd type="none" w="med" len="med"/>
            <a:tailEnd type="none" w="med" len="med"/>
          </a:ln>
          <a:effectLst>
            <a:outerShdw blurRad="63500" sx="102000" sy="102000" algn="ctr" rotWithShape="0">
              <a:prstClr val="black">
                <a:alpha val="14000"/>
              </a:prstClr>
            </a:outerShdw>
          </a:effectLst>
        </p:spPr>
        <p:txBody>
          <a:bodyPr vert="horz" wrap="square" lIns="82296" tIns="41148" rIns="82296" bIns="41148" numCol="1" rtlCol="0" anchor="t" anchorCtr="0" compatLnSpc="1">
            <a:prstTxWarp prst="textNoShape">
              <a:avLst/>
            </a:prstTxWarp>
          </a:bodyPr>
          <a:lstStyle/>
          <a:p>
            <a:endParaRPr lang="zh-CN" altLang="en-US" sz="1215" dirty="0">
              <a:solidFill>
                <a:srgbClr val="000000"/>
              </a:solidFill>
              <a:latin typeface="Arial" pitchFamily="34" charset="0"/>
            </a:endParaRPr>
          </a:p>
        </p:txBody>
      </p:sp>
      <p:sp>
        <p:nvSpPr>
          <p:cNvPr id="26" name="矩形 25"/>
          <p:cNvSpPr/>
          <p:nvPr/>
        </p:nvSpPr>
        <p:spPr>
          <a:xfrm>
            <a:off x="2971394" y="2410604"/>
            <a:ext cx="1809205" cy="1200329"/>
          </a:xfrm>
          <a:prstGeom prst="rect">
            <a:avLst/>
          </a:prstGeom>
        </p:spPr>
        <p:txBody>
          <a:bodyPr wrap="square">
            <a:spAutoFit/>
          </a:bodyPr>
          <a:lstStyle/>
          <a:p>
            <a:r>
              <a:rPr lang="zh-CN" altLang="en-US" sz="1800" dirty="0">
                <a:solidFill>
                  <a:srgbClr val="C00000"/>
                </a:solidFill>
                <a:latin typeface="微软雅黑" pitchFamily="34" charset="-122"/>
                <a:ea typeface="微软雅黑" pitchFamily="34" charset="-122"/>
              </a:rPr>
              <a:t>其次，综合国力的提升，为实现中国梦提供了可靠的物质保证。</a:t>
            </a:r>
          </a:p>
        </p:txBody>
      </p:sp>
      <p:sp>
        <p:nvSpPr>
          <p:cNvPr id="27" name="矩形 26"/>
          <p:cNvSpPr/>
          <p:nvPr/>
        </p:nvSpPr>
        <p:spPr bwMode="auto">
          <a:xfrm>
            <a:off x="5183367" y="1786180"/>
            <a:ext cx="3233571" cy="2077983"/>
          </a:xfrm>
          <a:prstGeom prst="rect">
            <a:avLst/>
          </a:prstGeom>
          <a:solidFill>
            <a:srgbClr val="FFC000"/>
          </a:solidFill>
          <a:ln w="9525" cap="flat" cmpd="sng" algn="ctr">
            <a:noFill/>
            <a:prstDash val="solid"/>
            <a:round/>
            <a:headEnd type="none" w="med" len="med"/>
            <a:tailEnd type="none" w="med" len="med"/>
          </a:ln>
          <a:effectLst>
            <a:outerShdw blurRad="63500" sx="102000" sy="102000" algn="ctr" rotWithShape="0">
              <a:prstClr val="black">
                <a:alpha val="14000"/>
              </a:prstClr>
            </a:outerShdw>
          </a:effectLst>
        </p:spPr>
        <p:txBody>
          <a:bodyPr vert="horz" wrap="square" lIns="82296" tIns="41148" rIns="82296" bIns="41148" numCol="1" rtlCol="0" anchor="t" anchorCtr="0" compatLnSpc="1">
            <a:prstTxWarp prst="textNoShape">
              <a:avLst/>
            </a:prstTxWarp>
          </a:bodyPr>
          <a:lstStyle/>
          <a:p>
            <a:endParaRPr lang="zh-CN" altLang="en-US" sz="1215" dirty="0">
              <a:solidFill>
                <a:srgbClr val="000000"/>
              </a:solidFill>
              <a:latin typeface="Arial" pitchFamily="34" charset="0"/>
            </a:endParaRPr>
          </a:p>
        </p:txBody>
      </p:sp>
      <p:sp>
        <p:nvSpPr>
          <p:cNvPr id="28" name="矩形 27"/>
          <p:cNvSpPr/>
          <p:nvPr/>
        </p:nvSpPr>
        <p:spPr>
          <a:xfrm>
            <a:off x="5232624" y="2380885"/>
            <a:ext cx="3172883" cy="1421864"/>
          </a:xfrm>
          <a:prstGeom prst="rect">
            <a:avLst/>
          </a:prstGeom>
        </p:spPr>
        <p:txBody>
          <a:bodyPr wrap="square">
            <a:spAutoFit/>
          </a:bodyPr>
          <a:lstStyle/>
          <a:p>
            <a:pPr>
              <a:lnSpc>
                <a:spcPct val="120000"/>
              </a:lnSpc>
            </a:pPr>
            <a:r>
              <a:rPr lang="zh-CN" altLang="en-US" sz="1440" dirty="0">
                <a:solidFill>
                  <a:srgbClr val="C00000"/>
                </a:solidFill>
                <a:latin typeface="微软雅黑" pitchFamily="34" charset="-122"/>
                <a:ea typeface="微软雅黑" pitchFamily="34" charset="-122"/>
              </a:rPr>
              <a:t>第三，中华民族对于自身的发展道路充满了自信，对于中华民族的伟大复兴充满了信心和期待。改革开放以来的实践充分证明，中国的发展道路是符合中国实际的，是正确的。</a:t>
            </a:r>
          </a:p>
        </p:txBody>
      </p:sp>
      <p:grpSp>
        <p:nvGrpSpPr>
          <p:cNvPr id="22" name="组合 21"/>
          <p:cNvGrpSpPr/>
          <p:nvPr/>
        </p:nvGrpSpPr>
        <p:grpSpPr>
          <a:xfrm>
            <a:off x="3200193" y="1102473"/>
            <a:ext cx="1247107" cy="1193376"/>
            <a:chOff x="7282492" y="2134073"/>
            <a:chExt cx="1886908" cy="1805611"/>
          </a:xfrm>
        </p:grpSpPr>
        <p:pic>
          <p:nvPicPr>
            <p:cNvPr id="1026" name="Picture 2" descr="G:\韩坤\各类素材\好图\512Yen.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282492" y="2134073"/>
              <a:ext cx="1776209" cy="1776209"/>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G:\韩坤\各类素材\好图\super-mono-3d-083.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166933" y="2937217"/>
              <a:ext cx="1002467" cy="1002467"/>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24" name="组合 23"/>
          <p:cNvGrpSpPr/>
          <p:nvPr/>
        </p:nvGrpSpPr>
        <p:grpSpPr>
          <a:xfrm>
            <a:off x="5824617" y="1072580"/>
            <a:ext cx="1968241" cy="1306553"/>
            <a:chOff x="6012178" y="513414"/>
            <a:chExt cx="2186934" cy="1451725"/>
          </a:xfrm>
        </p:grpSpPr>
        <p:sp>
          <p:nvSpPr>
            <p:cNvPr id="23" name="矩形 22"/>
            <p:cNvSpPr/>
            <p:nvPr/>
          </p:nvSpPr>
          <p:spPr bwMode="auto">
            <a:xfrm>
              <a:off x="6326484" y="876300"/>
              <a:ext cx="1539242" cy="512140"/>
            </a:xfrm>
            <a:prstGeom prst="rect">
              <a:avLst/>
            </a:prstGeom>
            <a:solidFill>
              <a:schemeClr val="bg1"/>
            </a:solidFill>
            <a:ln w="9525" cap="flat" cmpd="sng" algn="ctr">
              <a:noFill/>
              <a:prstDash val="solid"/>
              <a:round/>
              <a:headEnd type="none" w="med" len="med"/>
              <a:tailEnd type="none" w="med" len="med"/>
            </a:ln>
            <a:effectLst>
              <a:outerShdw blurRad="63500" sx="102000" sy="102000" algn="ctr" rotWithShape="0">
                <a:prstClr val="black">
                  <a:alpha val="14000"/>
                </a:prstClr>
              </a:outerShdw>
            </a:effectLst>
          </p:spPr>
          <p:txBody>
            <a:bodyPr vert="horz" wrap="square" lIns="82296" tIns="41148" rIns="82296" bIns="41148" numCol="1" rtlCol="0" anchor="t" anchorCtr="0" compatLnSpc="1">
              <a:prstTxWarp prst="textNoShape">
                <a:avLst/>
              </a:prstTxWarp>
            </a:bodyPr>
            <a:lstStyle/>
            <a:p>
              <a:endParaRPr lang="zh-CN" altLang="en-US" sz="1215">
                <a:solidFill>
                  <a:srgbClr val="000000"/>
                </a:solidFill>
                <a:latin typeface="Arial" pitchFamily="34" charset="0"/>
              </a:endParaRPr>
            </a:p>
          </p:txBody>
        </p:sp>
        <p:pic>
          <p:nvPicPr>
            <p:cNvPr id="1029" name="Picture 5" descr="C:\Users\PC\Desktop\Nipic_9356417_20130307174256260000.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012178" y="513414"/>
              <a:ext cx="2186934" cy="1451725"/>
            </a:xfrm>
            <a:prstGeom prst="rect">
              <a:avLst/>
            </a:prstGeom>
            <a:noFill/>
            <a:effectLst/>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3335993951"/>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21"/>
                                        </p:tgtEl>
                                        <p:attrNameLst>
                                          <p:attrName>style.visibility</p:attrName>
                                        </p:attrNameLst>
                                      </p:cBhvr>
                                      <p:to>
                                        <p:strVal val="visible"/>
                                      </p:to>
                                    </p:set>
                                    <p:animEffect transition="in" filter="fade">
                                      <p:cBhvr>
                                        <p:cTn id="11" dur="1000"/>
                                        <p:tgtEl>
                                          <p:spTgt spid="21"/>
                                        </p:tgtEl>
                                      </p:cBhvr>
                                    </p:animEffect>
                                    <p:anim calcmode="lin" valueType="num">
                                      <p:cBhvr>
                                        <p:cTn id="12" dur="1000" fill="hold"/>
                                        <p:tgtEl>
                                          <p:spTgt spid="21"/>
                                        </p:tgtEl>
                                        <p:attrNameLst>
                                          <p:attrName>ppt_x</p:attrName>
                                        </p:attrNameLst>
                                      </p:cBhvr>
                                      <p:tavLst>
                                        <p:tav tm="0">
                                          <p:val>
                                            <p:strVal val="#ppt_x"/>
                                          </p:val>
                                        </p:tav>
                                        <p:tav tm="100000">
                                          <p:val>
                                            <p:strVal val="#ppt_x"/>
                                          </p:val>
                                        </p:tav>
                                      </p:tavLst>
                                    </p:anim>
                                    <p:anim calcmode="lin" valueType="num">
                                      <p:cBhvr>
                                        <p:cTn id="13" dur="1000" fill="hold"/>
                                        <p:tgtEl>
                                          <p:spTgt spid="21"/>
                                        </p:tgtEl>
                                        <p:attrNameLst>
                                          <p:attrName>ppt_y</p:attrName>
                                        </p:attrNameLst>
                                      </p:cBhvr>
                                      <p:tavLst>
                                        <p:tav tm="0">
                                          <p:val>
                                            <p:strVal val="#ppt_y+.1"/>
                                          </p:val>
                                        </p:tav>
                                        <p:tav tm="100000">
                                          <p:val>
                                            <p:strVal val="#ppt_y"/>
                                          </p:val>
                                        </p:tav>
                                      </p:tavLst>
                                    </p:anim>
                                  </p:childTnLst>
                                </p:cTn>
                              </p:par>
                              <p:par>
                                <p:cTn id="14" presetID="42" presetClass="entr" presetSubtype="0" fill="hold" grpId="0" nodeType="withEffect">
                                  <p:stCondLst>
                                    <p:cond delay="750"/>
                                  </p:stCondLst>
                                  <p:childTnLst>
                                    <p:set>
                                      <p:cBhvr>
                                        <p:cTn id="15" dur="1" fill="hold">
                                          <p:stCondLst>
                                            <p:cond delay="0"/>
                                          </p:stCondLst>
                                        </p:cTn>
                                        <p:tgtEl>
                                          <p:spTgt spid="6"/>
                                        </p:tgtEl>
                                        <p:attrNameLst>
                                          <p:attrName>style.visibility</p:attrName>
                                        </p:attrNameLst>
                                      </p:cBhvr>
                                      <p:to>
                                        <p:strVal val="visible"/>
                                      </p:to>
                                    </p:set>
                                    <p:animEffect transition="in" filter="fade">
                                      <p:cBhvr>
                                        <p:cTn id="16" dur="1000"/>
                                        <p:tgtEl>
                                          <p:spTgt spid="6"/>
                                        </p:tgtEl>
                                      </p:cBhvr>
                                    </p:animEffect>
                                    <p:anim calcmode="lin" valueType="num">
                                      <p:cBhvr>
                                        <p:cTn id="17" dur="1000" fill="hold"/>
                                        <p:tgtEl>
                                          <p:spTgt spid="6"/>
                                        </p:tgtEl>
                                        <p:attrNameLst>
                                          <p:attrName>ppt_x</p:attrName>
                                        </p:attrNameLst>
                                      </p:cBhvr>
                                      <p:tavLst>
                                        <p:tav tm="0">
                                          <p:val>
                                            <p:strVal val="#ppt_x"/>
                                          </p:val>
                                        </p:tav>
                                        <p:tav tm="100000">
                                          <p:val>
                                            <p:strVal val="#ppt_x"/>
                                          </p:val>
                                        </p:tav>
                                      </p:tavLst>
                                    </p:anim>
                                    <p:anim calcmode="lin" valueType="num">
                                      <p:cBhvr>
                                        <p:cTn id="18" dur="1000" fill="hold"/>
                                        <p:tgtEl>
                                          <p:spTgt spid="6"/>
                                        </p:tgtEl>
                                        <p:attrNameLst>
                                          <p:attrName>ppt_y</p:attrName>
                                        </p:attrNameLst>
                                      </p:cBhvr>
                                      <p:tavLst>
                                        <p:tav tm="0">
                                          <p:val>
                                            <p:strVal val="#ppt_y+.1"/>
                                          </p:val>
                                        </p:tav>
                                        <p:tav tm="100000">
                                          <p:val>
                                            <p:strVal val="#ppt_y"/>
                                          </p:val>
                                        </p:tav>
                                      </p:tavLst>
                                    </p:anim>
                                  </p:childTnLst>
                                </p:cTn>
                              </p:par>
                            </p:childTnLst>
                          </p:cTn>
                        </p:par>
                        <p:par>
                          <p:cTn id="19" fill="hold">
                            <p:stCondLst>
                              <p:cond delay="2250"/>
                            </p:stCondLst>
                            <p:childTnLst>
                              <p:par>
                                <p:cTn id="20" presetID="10" presetClass="entr" presetSubtype="0" fill="hold" grpId="0" nodeType="afterEffect">
                                  <p:stCondLst>
                                    <p:cond delay="0"/>
                                  </p:stCondLst>
                                  <p:childTnLst>
                                    <p:set>
                                      <p:cBhvr>
                                        <p:cTn id="21" dur="1" fill="hold">
                                          <p:stCondLst>
                                            <p:cond delay="0"/>
                                          </p:stCondLst>
                                        </p:cTn>
                                        <p:tgtEl>
                                          <p:spTgt spid="25"/>
                                        </p:tgtEl>
                                        <p:attrNameLst>
                                          <p:attrName>style.visibility</p:attrName>
                                        </p:attrNameLst>
                                      </p:cBhvr>
                                      <p:to>
                                        <p:strVal val="visible"/>
                                      </p:to>
                                    </p:set>
                                    <p:animEffect transition="in" filter="fade">
                                      <p:cBhvr>
                                        <p:cTn id="22" dur="500"/>
                                        <p:tgtEl>
                                          <p:spTgt spid="25"/>
                                        </p:tgtEl>
                                      </p:cBhvr>
                                    </p:animEffect>
                                  </p:childTnLst>
                                </p:cTn>
                              </p:par>
                            </p:childTnLst>
                          </p:cTn>
                        </p:par>
                        <p:par>
                          <p:cTn id="23" fill="hold">
                            <p:stCondLst>
                              <p:cond delay="2750"/>
                            </p:stCondLst>
                            <p:childTnLst>
                              <p:par>
                                <p:cTn id="24" presetID="42" presetClass="entr" presetSubtype="0" fill="hold" nodeType="afterEffect">
                                  <p:stCondLst>
                                    <p:cond delay="0"/>
                                  </p:stCondLst>
                                  <p:childTnLst>
                                    <p:set>
                                      <p:cBhvr>
                                        <p:cTn id="25" dur="1" fill="hold">
                                          <p:stCondLst>
                                            <p:cond delay="0"/>
                                          </p:stCondLst>
                                        </p:cTn>
                                        <p:tgtEl>
                                          <p:spTgt spid="22"/>
                                        </p:tgtEl>
                                        <p:attrNameLst>
                                          <p:attrName>style.visibility</p:attrName>
                                        </p:attrNameLst>
                                      </p:cBhvr>
                                      <p:to>
                                        <p:strVal val="visible"/>
                                      </p:to>
                                    </p:set>
                                    <p:animEffect transition="in" filter="fade">
                                      <p:cBhvr>
                                        <p:cTn id="26" dur="1000"/>
                                        <p:tgtEl>
                                          <p:spTgt spid="22"/>
                                        </p:tgtEl>
                                      </p:cBhvr>
                                    </p:animEffect>
                                    <p:anim calcmode="lin" valueType="num">
                                      <p:cBhvr>
                                        <p:cTn id="27" dur="1000" fill="hold"/>
                                        <p:tgtEl>
                                          <p:spTgt spid="22"/>
                                        </p:tgtEl>
                                        <p:attrNameLst>
                                          <p:attrName>ppt_x</p:attrName>
                                        </p:attrNameLst>
                                      </p:cBhvr>
                                      <p:tavLst>
                                        <p:tav tm="0">
                                          <p:val>
                                            <p:strVal val="#ppt_x"/>
                                          </p:val>
                                        </p:tav>
                                        <p:tav tm="100000">
                                          <p:val>
                                            <p:strVal val="#ppt_x"/>
                                          </p:val>
                                        </p:tav>
                                      </p:tavLst>
                                    </p:anim>
                                    <p:anim calcmode="lin" valueType="num">
                                      <p:cBhvr>
                                        <p:cTn id="28" dur="1000" fill="hold"/>
                                        <p:tgtEl>
                                          <p:spTgt spid="22"/>
                                        </p:tgtEl>
                                        <p:attrNameLst>
                                          <p:attrName>ppt_y</p:attrName>
                                        </p:attrNameLst>
                                      </p:cBhvr>
                                      <p:tavLst>
                                        <p:tav tm="0">
                                          <p:val>
                                            <p:strVal val="#ppt_y+.1"/>
                                          </p:val>
                                        </p:tav>
                                        <p:tav tm="100000">
                                          <p:val>
                                            <p:strVal val="#ppt_y"/>
                                          </p:val>
                                        </p:tav>
                                      </p:tavLst>
                                    </p:anim>
                                  </p:childTnLst>
                                </p:cTn>
                              </p:par>
                              <p:par>
                                <p:cTn id="29" presetID="42" presetClass="entr" presetSubtype="0" fill="hold" grpId="0" nodeType="withEffect">
                                  <p:stCondLst>
                                    <p:cond delay="750"/>
                                  </p:stCondLst>
                                  <p:childTnLst>
                                    <p:set>
                                      <p:cBhvr>
                                        <p:cTn id="30" dur="1" fill="hold">
                                          <p:stCondLst>
                                            <p:cond delay="0"/>
                                          </p:stCondLst>
                                        </p:cTn>
                                        <p:tgtEl>
                                          <p:spTgt spid="26"/>
                                        </p:tgtEl>
                                        <p:attrNameLst>
                                          <p:attrName>style.visibility</p:attrName>
                                        </p:attrNameLst>
                                      </p:cBhvr>
                                      <p:to>
                                        <p:strVal val="visible"/>
                                      </p:to>
                                    </p:set>
                                    <p:animEffect transition="in" filter="fade">
                                      <p:cBhvr>
                                        <p:cTn id="31" dur="1000"/>
                                        <p:tgtEl>
                                          <p:spTgt spid="26"/>
                                        </p:tgtEl>
                                      </p:cBhvr>
                                    </p:animEffect>
                                    <p:anim calcmode="lin" valueType="num">
                                      <p:cBhvr>
                                        <p:cTn id="32" dur="1000" fill="hold"/>
                                        <p:tgtEl>
                                          <p:spTgt spid="26"/>
                                        </p:tgtEl>
                                        <p:attrNameLst>
                                          <p:attrName>ppt_x</p:attrName>
                                        </p:attrNameLst>
                                      </p:cBhvr>
                                      <p:tavLst>
                                        <p:tav tm="0">
                                          <p:val>
                                            <p:strVal val="#ppt_x"/>
                                          </p:val>
                                        </p:tav>
                                        <p:tav tm="100000">
                                          <p:val>
                                            <p:strVal val="#ppt_x"/>
                                          </p:val>
                                        </p:tav>
                                      </p:tavLst>
                                    </p:anim>
                                    <p:anim calcmode="lin" valueType="num">
                                      <p:cBhvr>
                                        <p:cTn id="33" dur="1000" fill="hold"/>
                                        <p:tgtEl>
                                          <p:spTgt spid="26"/>
                                        </p:tgtEl>
                                        <p:attrNameLst>
                                          <p:attrName>ppt_y</p:attrName>
                                        </p:attrNameLst>
                                      </p:cBhvr>
                                      <p:tavLst>
                                        <p:tav tm="0">
                                          <p:val>
                                            <p:strVal val="#ppt_y+.1"/>
                                          </p:val>
                                        </p:tav>
                                        <p:tav tm="100000">
                                          <p:val>
                                            <p:strVal val="#ppt_y"/>
                                          </p:val>
                                        </p:tav>
                                      </p:tavLst>
                                    </p:anim>
                                  </p:childTnLst>
                                </p:cTn>
                              </p:par>
                            </p:childTnLst>
                          </p:cTn>
                        </p:par>
                        <p:par>
                          <p:cTn id="34" fill="hold">
                            <p:stCondLst>
                              <p:cond delay="4500"/>
                            </p:stCondLst>
                            <p:childTnLst>
                              <p:par>
                                <p:cTn id="35" presetID="10" presetClass="entr" presetSubtype="0" fill="hold" grpId="0" nodeType="afterEffect">
                                  <p:stCondLst>
                                    <p:cond delay="0"/>
                                  </p:stCondLst>
                                  <p:childTnLst>
                                    <p:set>
                                      <p:cBhvr>
                                        <p:cTn id="36" dur="1" fill="hold">
                                          <p:stCondLst>
                                            <p:cond delay="0"/>
                                          </p:stCondLst>
                                        </p:cTn>
                                        <p:tgtEl>
                                          <p:spTgt spid="27"/>
                                        </p:tgtEl>
                                        <p:attrNameLst>
                                          <p:attrName>style.visibility</p:attrName>
                                        </p:attrNameLst>
                                      </p:cBhvr>
                                      <p:to>
                                        <p:strVal val="visible"/>
                                      </p:to>
                                    </p:set>
                                    <p:animEffect transition="in" filter="fade">
                                      <p:cBhvr>
                                        <p:cTn id="37" dur="500"/>
                                        <p:tgtEl>
                                          <p:spTgt spid="27"/>
                                        </p:tgtEl>
                                      </p:cBhvr>
                                    </p:animEffect>
                                  </p:childTnLst>
                                </p:cTn>
                              </p:par>
                            </p:childTnLst>
                          </p:cTn>
                        </p:par>
                        <p:par>
                          <p:cTn id="38" fill="hold">
                            <p:stCondLst>
                              <p:cond delay="5000"/>
                            </p:stCondLst>
                            <p:childTnLst>
                              <p:par>
                                <p:cTn id="39" presetID="42" presetClass="entr" presetSubtype="0" fill="hold" nodeType="afterEffect">
                                  <p:stCondLst>
                                    <p:cond delay="0"/>
                                  </p:stCondLst>
                                  <p:childTnLst>
                                    <p:set>
                                      <p:cBhvr>
                                        <p:cTn id="40" dur="1" fill="hold">
                                          <p:stCondLst>
                                            <p:cond delay="0"/>
                                          </p:stCondLst>
                                        </p:cTn>
                                        <p:tgtEl>
                                          <p:spTgt spid="24"/>
                                        </p:tgtEl>
                                        <p:attrNameLst>
                                          <p:attrName>style.visibility</p:attrName>
                                        </p:attrNameLst>
                                      </p:cBhvr>
                                      <p:to>
                                        <p:strVal val="visible"/>
                                      </p:to>
                                    </p:set>
                                    <p:animEffect transition="in" filter="fade">
                                      <p:cBhvr>
                                        <p:cTn id="41" dur="1000"/>
                                        <p:tgtEl>
                                          <p:spTgt spid="24"/>
                                        </p:tgtEl>
                                      </p:cBhvr>
                                    </p:animEffect>
                                    <p:anim calcmode="lin" valueType="num">
                                      <p:cBhvr>
                                        <p:cTn id="42" dur="1000" fill="hold"/>
                                        <p:tgtEl>
                                          <p:spTgt spid="24"/>
                                        </p:tgtEl>
                                        <p:attrNameLst>
                                          <p:attrName>ppt_x</p:attrName>
                                        </p:attrNameLst>
                                      </p:cBhvr>
                                      <p:tavLst>
                                        <p:tav tm="0">
                                          <p:val>
                                            <p:strVal val="#ppt_x"/>
                                          </p:val>
                                        </p:tav>
                                        <p:tav tm="100000">
                                          <p:val>
                                            <p:strVal val="#ppt_x"/>
                                          </p:val>
                                        </p:tav>
                                      </p:tavLst>
                                    </p:anim>
                                    <p:anim calcmode="lin" valueType="num">
                                      <p:cBhvr>
                                        <p:cTn id="43" dur="1000" fill="hold"/>
                                        <p:tgtEl>
                                          <p:spTgt spid="24"/>
                                        </p:tgtEl>
                                        <p:attrNameLst>
                                          <p:attrName>ppt_y</p:attrName>
                                        </p:attrNameLst>
                                      </p:cBhvr>
                                      <p:tavLst>
                                        <p:tav tm="0">
                                          <p:val>
                                            <p:strVal val="#ppt_y+.1"/>
                                          </p:val>
                                        </p:tav>
                                        <p:tav tm="100000">
                                          <p:val>
                                            <p:strVal val="#ppt_y"/>
                                          </p:val>
                                        </p:tav>
                                      </p:tavLst>
                                    </p:anim>
                                  </p:childTnLst>
                                </p:cTn>
                              </p:par>
                              <p:par>
                                <p:cTn id="44" presetID="42" presetClass="entr" presetSubtype="0" fill="hold" grpId="0" nodeType="withEffect">
                                  <p:stCondLst>
                                    <p:cond delay="750"/>
                                  </p:stCondLst>
                                  <p:childTnLst>
                                    <p:set>
                                      <p:cBhvr>
                                        <p:cTn id="45" dur="1" fill="hold">
                                          <p:stCondLst>
                                            <p:cond delay="0"/>
                                          </p:stCondLst>
                                        </p:cTn>
                                        <p:tgtEl>
                                          <p:spTgt spid="28"/>
                                        </p:tgtEl>
                                        <p:attrNameLst>
                                          <p:attrName>style.visibility</p:attrName>
                                        </p:attrNameLst>
                                      </p:cBhvr>
                                      <p:to>
                                        <p:strVal val="visible"/>
                                      </p:to>
                                    </p:set>
                                    <p:animEffect transition="in" filter="fade">
                                      <p:cBhvr>
                                        <p:cTn id="46" dur="1000"/>
                                        <p:tgtEl>
                                          <p:spTgt spid="28"/>
                                        </p:tgtEl>
                                      </p:cBhvr>
                                    </p:animEffect>
                                    <p:anim calcmode="lin" valueType="num">
                                      <p:cBhvr>
                                        <p:cTn id="47" dur="1000" fill="hold"/>
                                        <p:tgtEl>
                                          <p:spTgt spid="28"/>
                                        </p:tgtEl>
                                        <p:attrNameLst>
                                          <p:attrName>ppt_x</p:attrName>
                                        </p:attrNameLst>
                                      </p:cBhvr>
                                      <p:tavLst>
                                        <p:tav tm="0">
                                          <p:val>
                                            <p:strVal val="#ppt_x"/>
                                          </p:val>
                                        </p:tav>
                                        <p:tav tm="100000">
                                          <p:val>
                                            <p:strVal val="#ppt_x"/>
                                          </p:val>
                                        </p:tav>
                                      </p:tavLst>
                                    </p:anim>
                                    <p:anim calcmode="lin" valueType="num">
                                      <p:cBhvr>
                                        <p:cTn id="48"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6" grpId="0"/>
      <p:bldP spid="25" grpId="0" animBg="1"/>
      <p:bldP spid="26" grpId="0"/>
      <p:bldP spid="27" grpId="0" animBg="1"/>
      <p:bldP spid="28"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44072" y="1138273"/>
            <a:ext cx="8499928" cy="461665"/>
          </a:xfrm>
          <a:prstGeom prst="rect">
            <a:avLst/>
          </a:prstGeom>
        </p:spPr>
        <p:txBody>
          <a:bodyPr wrap="square">
            <a:spAutoFit/>
          </a:bodyPr>
          <a:lstStyle/>
          <a:p>
            <a:r>
              <a:rPr lang="zh-CN" altLang="en-US" sz="2400" b="1" dirty="0" smtClean="0">
                <a:solidFill>
                  <a:srgbClr val="C00000"/>
                </a:solidFill>
                <a:latin typeface="微软雅黑" pitchFamily="34" charset="-122"/>
                <a:ea typeface="微软雅黑" pitchFamily="34" charset="-122"/>
              </a:rPr>
              <a:t>习总书记用</a:t>
            </a:r>
            <a:r>
              <a:rPr lang="zh-CN" altLang="en-US" sz="2400" b="1" dirty="0">
                <a:solidFill>
                  <a:srgbClr val="C00000"/>
                </a:solidFill>
                <a:latin typeface="微软雅黑" pitchFamily="34" charset="-122"/>
                <a:ea typeface="微软雅黑" pitchFamily="34" charset="-122"/>
              </a:rPr>
              <a:t>三个“必须”勾画了实现中国梦的具体路径。</a:t>
            </a:r>
          </a:p>
        </p:txBody>
      </p:sp>
      <p:sp>
        <p:nvSpPr>
          <p:cNvPr id="3" name="TextBox 1"/>
          <p:cNvSpPr txBox="1"/>
          <p:nvPr/>
        </p:nvSpPr>
        <p:spPr>
          <a:xfrm>
            <a:off x="4257044" y="1946291"/>
            <a:ext cx="4886956" cy="1938992"/>
          </a:xfrm>
          <a:prstGeom prst="rect">
            <a:avLst/>
          </a:prstGeom>
          <a:noFill/>
        </p:spPr>
        <p:txBody>
          <a:bodyPr wrap="square" rtlCol="0">
            <a:spAutoFit/>
          </a:bodyPr>
          <a:lstStyle/>
          <a:p>
            <a:pPr marL="457200" indent="-457200">
              <a:lnSpc>
                <a:spcPct val="200000"/>
              </a:lnSpc>
              <a:buFont typeface="+mj-lt"/>
              <a:buAutoNum type="arabicPeriod"/>
            </a:pPr>
            <a:r>
              <a:rPr lang="zh-CN" altLang="en-US" sz="2000" b="1" dirty="0" smtClean="0">
                <a:solidFill>
                  <a:srgbClr val="C00000"/>
                </a:solidFill>
                <a:latin typeface="微软雅黑" pitchFamily="34" charset="-122"/>
                <a:ea typeface="微软雅黑" pitchFamily="34" charset="-122"/>
              </a:rPr>
              <a:t>“</a:t>
            </a:r>
            <a:r>
              <a:rPr lang="zh-CN" altLang="en-US" sz="2000" b="1" dirty="0">
                <a:solidFill>
                  <a:srgbClr val="C00000"/>
                </a:solidFill>
                <a:latin typeface="微软雅黑" pitchFamily="34" charset="-122"/>
                <a:ea typeface="微软雅黑" pitchFamily="34" charset="-122"/>
              </a:rPr>
              <a:t>实现中国梦必须走中国道路</a:t>
            </a:r>
            <a:r>
              <a:rPr lang="zh-CN" altLang="en-US" sz="2000" b="1" dirty="0" smtClean="0">
                <a:solidFill>
                  <a:srgbClr val="C00000"/>
                </a:solidFill>
                <a:latin typeface="微软雅黑" pitchFamily="34" charset="-122"/>
                <a:ea typeface="微软雅黑" pitchFamily="34" charset="-122"/>
              </a:rPr>
              <a:t>”</a:t>
            </a:r>
            <a:endParaRPr lang="en-US" altLang="zh-CN" sz="2000" b="1" dirty="0" smtClean="0">
              <a:solidFill>
                <a:srgbClr val="C00000"/>
              </a:solidFill>
              <a:latin typeface="微软雅黑" pitchFamily="34" charset="-122"/>
              <a:ea typeface="微软雅黑" pitchFamily="34" charset="-122"/>
            </a:endParaRPr>
          </a:p>
          <a:p>
            <a:pPr marL="457200" indent="-457200">
              <a:lnSpc>
                <a:spcPct val="200000"/>
              </a:lnSpc>
              <a:buFont typeface="+mj-lt"/>
              <a:buAutoNum type="arabicPeriod"/>
            </a:pPr>
            <a:r>
              <a:rPr lang="zh-CN" altLang="en-US" sz="2000" b="1" dirty="0" smtClean="0">
                <a:solidFill>
                  <a:srgbClr val="C00000"/>
                </a:solidFill>
                <a:latin typeface="微软雅黑" pitchFamily="34" charset="-122"/>
                <a:ea typeface="微软雅黑" pitchFamily="34" charset="-122"/>
              </a:rPr>
              <a:t>“</a:t>
            </a:r>
            <a:r>
              <a:rPr lang="zh-CN" altLang="en-US" sz="2000" b="1" dirty="0">
                <a:solidFill>
                  <a:srgbClr val="C00000"/>
                </a:solidFill>
                <a:latin typeface="微软雅黑" pitchFamily="34" charset="-122"/>
                <a:ea typeface="微软雅黑" pitchFamily="34" charset="-122"/>
              </a:rPr>
              <a:t>实现中国梦必须弘扬中国精神</a:t>
            </a:r>
            <a:r>
              <a:rPr lang="zh-CN" altLang="en-US" sz="2000" b="1" dirty="0" smtClean="0">
                <a:solidFill>
                  <a:srgbClr val="C00000"/>
                </a:solidFill>
                <a:latin typeface="微软雅黑" pitchFamily="34" charset="-122"/>
                <a:ea typeface="微软雅黑" pitchFamily="34" charset="-122"/>
              </a:rPr>
              <a:t>”</a:t>
            </a:r>
            <a:endParaRPr lang="en-US" altLang="zh-CN" sz="2000" b="1" dirty="0" smtClean="0">
              <a:solidFill>
                <a:srgbClr val="C00000"/>
              </a:solidFill>
              <a:latin typeface="微软雅黑" pitchFamily="34" charset="-122"/>
              <a:ea typeface="微软雅黑" pitchFamily="34" charset="-122"/>
            </a:endParaRPr>
          </a:p>
          <a:p>
            <a:pPr marL="457200" indent="-457200">
              <a:lnSpc>
                <a:spcPct val="200000"/>
              </a:lnSpc>
              <a:buFont typeface="+mj-lt"/>
              <a:buAutoNum type="arabicPeriod"/>
            </a:pPr>
            <a:r>
              <a:rPr lang="zh-CN" altLang="en-US" sz="2000" b="1" dirty="0" smtClean="0">
                <a:solidFill>
                  <a:srgbClr val="C00000"/>
                </a:solidFill>
                <a:latin typeface="微软雅黑" pitchFamily="34" charset="-122"/>
                <a:ea typeface="微软雅黑" pitchFamily="34" charset="-122"/>
              </a:rPr>
              <a:t>“</a:t>
            </a:r>
            <a:r>
              <a:rPr lang="zh-CN" altLang="en-US" sz="2000" b="1" dirty="0">
                <a:solidFill>
                  <a:srgbClr val="C00000"/>
                </a:solidFill>
                <a:latin typeface="微软雅黑" pitchFamily="34" charset="-122"/>
                <a:ea typeface="微软雅黑" pitchFamily="34" charset="-122"/>
              </a:rPr>
              <a:t>实现中国梦必须凝聚中国力量</a:t>
            </a:r>
            <a:r>
              <a:rPr lang="zh-CN" altLang="en-US" sz="2000" b="1" dirty="0" smtClean="0">
                <a:solidFill>
                  <a:srgbClr val="C00000"/>
                </a:solidFill>
                <a:latin typeface="微软雅黑" pitchFamily="34" charset="-122"/>
                <a:ea typeface="微软雅黑" pitchFamily="34" charset="-122"/>
              </a:rPr>
              <a:t>”</a:t>
            </a:r>
            <a:endParaRPr lang="zh-CN" altLang="en-US" sz="2000" b="1" dirty="0">
              <a:solidFill>
                <a:srgbClr val="C00000"/>
              </a:solidFill>
              <a:latin typeface="微软雅黑" pitchFamily="34" charset="-122"/>
              <a:ea typeface="微软雅黑" pitchFamily="34" charset="-122"/>
            </a:endParaRPr>
          </a:p>
        </p:txBody>
      </p:sp>
      <p:pic>
        <p:nvPicPr>
          <p:cNvPr id="1026" name="Picture 2" descr="https://timgsa.baidu.com/timg?image&amp;quality=80&amp;size=b9999_10000&amp;sec=1497292083683&amp;di=a7886984f89e2b8399dd0871ae879d37&amp;imgtype=0&amp;src=http%3A%2F%2Fwww.zhybb.com%2Fimages%2Fstm220%2FCUCN%2FA9015%2FCUCN-A9015S-02.jpg"/>
          <p:cNvPicPr>
            <a:picLocks noChangeAspect="1" noChangeArrowheads="1"/>
          </p:cNvPicPr>
          <p:nvPr/>
        </p:nvPicPr>
        <p:blipFill rotWithShape="1">
          <a:blip r:embed="rId2">
            <a:extLst>
              <a:ext uri="{28A0092B-C50C-407E-A947-70E740481C1C}">
                <a14:useLocalDpi xmlns:a14="http://schemas.microsoft.com/office/drawing/2010/main" val="0"/>
              </a:ext>
            </a:extLst>
          </a:blip>
          <a:srcRect l="6547" t="8469" r="6315" b="21825"/>
          <a:stretch/>
        </p:blipFill>
        <p:spPr bwMode="auto">
          <a:xfrm>
            <a:off x="0" y="1946291"/>
            <a:ext cx="3959530" cy="193899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56292631"/>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026"/>
                                        </p:tgtEl>
                                        <p:attrNameLst>
                                          <p:attrName>style.visibility</p:attrName>
                                        </p:attrNameLst>
                                      </p:cBhvr>
                                      <p:to>
                                        <p:strVal val="visible"/>
                                      </p:to>
                                    </p:set>
                                    <p:animEffect transition="in" filter="fade">
                                      <p:cBhvr>
                                        <p:cTn id="7" dur="500"/>
                                        <p:tgtEl>
                                          <p:spTgt spid="1026"/>
                                        </p:tgtEl>
                                      </p:cBhvr>
                                    </p:animEffect>
                                  </p:childTnLst>
                                </p:cTn>
                              </p:par>
                            </p:childTnLst>
                          </p:cTn>
                        </p:par>
                        <p:par>
                          <p:cTn id="8" fill="hold">
                            <p:stCondLst>
                              <p:cond delay="500"/>
                            </p:stCondLst>
                            <p:childTnLst>
                              <p:par>
                                <p:cTn id="9" presetID="55" presetClass="entr" presetSubtype="0"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p:cTn id="11" dur="1000" fill="hold"/>
                                        <p:tgtEl>
                                          <p:spTgt spid="2"/>
                                        </p:tgtEl>
                                        <p:attrNameLst>
                                          <p:attrName>ppt_w</p:attrName>
                                        </p:attrNameLst>
                                      </p:cBhvr>
                                      <p:tavLst>
                                        <p:tav tm="0">
                                          <p:val>
                                            <p:strVal val="#ppt_w*0.70"/>
                                          </p:val>
                                        </p:tav>
                                        <p:tav tm="100000">
                                          <p:val>
                                            <p:strVal val="#ppt_w"/>
                                          </p:val>
                                        </p:tav>
                                      </p:tavLst>
                                    </p:anim>
                                    <p:anim calcmode="lin" valueType="num">
                                      <p:cBhvr>
                                        <p:cTn id="12" dur="1000" fill="hold"/>
                                        <p:tgtEl>
                                          <p:spTgt spid="2"/>
                                        </p:tgtEl>
                                        <p:attrNameLst>
                                          <p:attrName>ppt_h</p:attrName>
                                        </p:attrNameLst>
                                      </p:cBhvr>
                                      <p:tavLst>
                                        <p:tav tm="0">
                                          <p:val>
                                            <p:strVal val="#ppt_h"/>
                                          </p:val>
                                        </p:tav>
                                        <p:tav tm="100000">
                                          <p:val>
                                            <p:strVal val="#ppt_h"/>
                                          </p:val>
                                        </p:tav>
                                      </p:tavLst>
                                    </p:anim>
                                    <p:animEffect transition="in" filter="fade">
                                      <p:cBhvr>
                                        <p:cTn id="13" dur="1000"/>
                                        <p:tgtEl>
                                          <p:spTgt spid="2"/>
                                        </p:tgtEl>
                                      </p:cBhvr>
                                    </p:animEffect>
                                  </p:childTnLst>
                                </p:cTn>
                              </p:par>
                            </p:childTnLst>
                          </p:cTn>
                        </p:par>
                        <p:par>
                          <p:cTn id="14" fill="hold">
                            <p:stCondLst>
                              <p:cond delay="1500"/>
                            </p:stCondLst>
                            <p:childTnLst>
                              <p:par>
                                <p:cTn id="15" presetID="42" presetClass="entr" presetSubtype="0" fill="hold" grpId="0" nodeType="afterEffect">
                                  <p:stCondLst>
                                    <p:cond delay="0"/>
                                  </p:stCondLst>
                                  <p:childTnLst>
                                    <p:set>
                                      <p:cBhvr>
                                        <p:cTn id="16" dur="1" fill="hold">
                                          <p:stCondLst>
                                            <p:cond delay="0"/>
                                          </p:stCondLst>
                                        </p:cTn>
                                        <p:tgtEl>
                                          <p:spTgt spid="3">
                                            <p:txEl>
                                              <p:pRg st="0" end="0"/>
                                            </p:txEl>
                                          </p:spTgt>
                                        </p:tgtEl>
                                        <p:attrNameLst>
                                          <p:attrName>style.visibility</p:attrName>
                                        </p:attrNameLst>
                                      </p:cBhvr>
                                      <p:to>
                                        <p:strVal val="visible"/>
                                      </p:to>
                                    </p:set>
                                    <p:animEffect transition="in" filter="fade">
                                      <p:cBhvr>
                                        <p:cTn id="17" dur="1250"/>
                                        <p:tgtEl>
                                          <p:spTgt spid="3">
                                            <p:txEl>
                                              <p:pRg st="0" end="0"/>
                                            </p:txEl>
                                          </p:spTgt>
                                        </p:tgtEl>
                                      </p:cBhvr>
                                    </p:animEffect>
                                    <p:anim calcmode="lin" valueType="num">
                                      <p:cBhvr>
                                        <p:cTn id="18" dur="125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9" dur="125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par>
                          <p:cTn id="20" fill="hold">
                            <p:stCondLst>
                              <p:cond delay="2750"/>
                            </p:stCondLst>
                            <p:childTnLst>
                              <p:par>
                                <p:cTn id="21" presetID="42" presetClass="entr" presetSubtype="0" fill="hold" grpId="0" nodeType="afterEffect">
                                  <p:stCondLst>
                                    <p:cond delay="0"/>
                                  </p:stCondLst>
                                  <p:childTnLst>
                                    <p:set>
                                      <p:cBhvr>
                                        <p:cTn id="22" dur="1" fill="hold">
                                          <p:stCondLst>
                                            <p:cond delay="0"/>
                                          </p:stCondLst>
                                        </p:cTn>
                                        <p:tgtEl>
                                          <p:spTgt spid="3">
                                            <p:txEl>
                                              <p:pRg st="1" end="1"/>
                                            </p:txEl>
                                          </p:spTgt>
                                        </p:tgtEl>
                                        <p:attrNameLst>
                                          <p:attrName>style.visibility</p:attrName>
                                        </p:attrNameLst>
                                      </p:cBhvr>
                                      <p:to>
                                        <p:strVal val="visible"/>
                                      </p:to>
                                    </p:set>
                                    <p:animEffect transition="in" filter="fade">
                                      <p:cBhvr>
                                        <p:cTn id="23" dur="1250"/>
                                        <p:tgtEl>
                                          <p:spTgt spid="3">
                                            <p:txEl>
                                              <p:pRg st="1" end="1"/>
                                            </p:txEl>
                                          </p:spTgt>
                                        </p:tgtEl>
                                      </p:cBhvr>
                                    </p:animEffect>
                                    <p:anim calcmode="lin" valueType="num">
                                      <p:cBhvr>
                                        <p:cTn id="24" dur="125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25" dur="125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par>
                          <p:cTn id="26" fill="hold">
                            <p:stCondLst>
                              <p:cond delay="4000"/>
                            </p:stCondLst>
                            <p:childTnLst>
                              <p:par>
                                <p:cTn id="27" presetID="42" presetClass="entr" presetSubtype="0" fill="hold" grpId="0" nodeType="afterEffect">
                                  <p:stCondLst>
                                    <p:cond delay="0"/>
                                  </p:stCondLst>
                                  <p:childTnLst>
                                    <p:set>
                                      <p:cBhvr>
                                        <p:cTn id="28" dur="1" fill="hold">
                                          <p:stCondLst>
                                            <p:cond delay="0"/>
                                          </p:stCondLst>
                                        </p:cTn>
                                        <p:tgtEl>
                                          <p:spTgt spid="3">
                                            <p:txEl>
                                              <p:pRg st="2" end="2"/>
                                            </p:txEl>
                                          </p:spTgt>
                                        </p:tgtEl>
                                        <p:attrNameLst>
                                          <p:attrName>style.visibility</p:attrName>
                                        </p:attrNameLst>
                                      </p:cBhvr>
                                      <p:to>
                                        <p:strVal val="visible"/>
                                      </p:to>
                                    </p:set>
                                    <p:animEffect transition="in" filter="fade">
                                      <p:cBhvr>
                                        <p:cTn id="29" dur="1250"/>
                                        <p:tgtEl>
                                          <p:spTgt spid="3">
                                            <p:txEl>
                                              <p:pRg st="2" end="2"/>
                                            </p:txEl>
                                          </p:spTgt>
                                        </p:tgtEl>
                                      </p:cBhvr>
                                    </p:animEffect>
                                    <p:anim calcmode="lin" valueType="num">
                                      <p:cBhvr>
                                        <p:cTn id="30" dur="125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31" dur="125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3">
            <a:extLst>
              <a:ext uri="{BEBA8EAE-BF5A-486C-A8C5-ECC9F3942E4B}">
                <a14:imgProps xmlns:a14="http://schemas.microsoft.com/office/drawing/2010/main">
                  <a14:imgLayer r:embed="rId4">
                    <a14:imgEffect>
                      <a14:saturation sat="400000"/>
                    </a14:imgEffect>
                  </a14:imgLayer>
                </a14:imgProps>
              </a:ext>
              <a:ext uri="{28A0092B-C50C-407E-A947-70E740481C1C}">
                <a14:useLocalDpi xmlns:a14="http://schemas.microsoft.com/office/drawing/2010/main" val="0"/>
              </a:ext>
            </a:extLst>
          </a:blip>
          <a:stretch>
            <a:fillRect/>
          </a:stretch>
        </p:blipFill>
        <p:spPr>
          <a:xfrm>
            <a:off x="2709" y="0"/>
            <a:ext cx="9141291" cy="5143500"/>
          </a:xfrm>
          <a:prstGeom prst="rect">
            <a:avLst/>
          </a:prstGeom>
        </p:spPr>
      </p:pic>
      <p:pic>
        <p:nvPicPr>
          <p:cNvPr id="2" name="图片 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768236" y="1580122"/>
            <a:ext cx="4917176" cy="2608298"/>
          </a:xfrm>
          <a:prstGeom prst="rect">
            <a:avLst/>
          </a:prstGeom>
        </p:spPr>
      </p:pic>
      <p:sp>
        <p:nvSpPr>
          <p:cNvPr id="4" name="文本框 3"/>
          <p:cNvSpPr txBox="1"/>
          <p:nvPr/>
        </p:nvSpPr>
        <p:spPr>
          <a:xfrm>
            <a:off x="2133599" y="3632030"/>
            <a:ext cx="3143645" cy="584775"/>
          </a:xfrm>
          <a:prstGeom prst="rect">
            <a:avLst/>
          </a:prstGeom>
          <a:noFill/>
        </p:spPr>
        <p:txBody>
          <a:bodyPr wrap="square" rtlCol="0">
            <a:spAutoFit/>
          </a:bodyPr>
          <a:lstStyle/>
          <a:p>
            <a:pPr algn="dist"/>
            <a:r>
              <a:rPr lang="zh-CN" altLang="en-US" sz="3200" b="1" dirty="0" smtClean="0">
                <a:solidFill>
                  <a:srgbClr val="FFF65E"/>
                </a:solidFill>
                <a:latin typeface="微软雅黑" panose="020B0503020204020204" pitchFamily="34" charset="-122"/>
                <a:ea typeface="微软雅黑" panose="020B0503020204020204" pitchFamily="34" charset="-122"/>
              </a:rPr>
              <a:t>感谢您的观看</a:t>
            </a:r>
            <a:endParaRPr lang="zh-CN" altLang="en-US" sz="3200" b="1" dirty="0">
              <a:solidFill>
                <a:srgbClr val="FFF65E"/>
              </a:solidFill>
              <a:latin typeface="微软雅黑" panose="020B0503020204020204" pitchFamily="34" charset="-122"/>
              <a:ea typeface="微软雅黑" panose="020B0503020204020204" pitchFamily="34" charset="-122"/>
            </a:endParaRPr>
          </a:p>
        </p:txBody>
      </p:sp>
      <p:pic>
        <p:nvPicPr>
          <p:cNvPr id="6" name="图片 5"/>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776686" y="3233341"/>
            <a:ext cx="3367313" cy="1910159"/>
          </a:xfrm>
          <a:prstGeom prst="rect">
            <a:avLst/>
          </a:prstGeom>
        </p:spPr>
      </p:pic>
      <p:pic>
        <p:nvPicPr>
          <p:cNvPr id="7" name="图片 6"/>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flipH="1">
            <a:off x="92470" y="124032"/>
            <a:ext cx="3995175" cy="1971418"/>
          </a:xfrm>
          <a:prstGeom prst="rect">
            <a:avLst/>
          </a:prstGeom>
        </p:spPr>
      </p:pic>
    </p:spTree>
    <p:extLst>
      <p:ext uri="{BB962C8B-B14F-4D97-AF65-F5344CB8AC3E}">
        <p14:creationId xmlns:p14="http://schemas.microsoft.com/office/powerpoint/2010/main" val="4114890122"/>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2"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strVal val="4*#ppt_w"/>
                                          </p:val>
                                        </p:tav>
                                        <p:tav tm="100000">
                                          <p:val>
                                            <p:strVal val="#ppt_w"/>
                                          </p:val>
                                        </p:tav>
                                      </p:tavLst>
                                    </p:anim>
                                    <p:anim calcmode="lin" valueType="num">
                                      <p:cBhvr>
                                        <p:cTn id="8" dur="1000" fill="hold"/>
                                        <p:tgtEl>
                                          <p:spTgt spid="3"/>
                                        </p:tgtEl>
                                        <p:attrNameLst>
                                          <p:attrName>ppt_h</p:attrName>
                                        </p:attrNameLst>
                                      </p:cBhvr>
                                      <p:tavLst>
                                        <p:tav tm="0">
                                          <p:val>
                                            <p:strVal val="4*#ppt_h"/>
                                          </p:val>
                                        </p:tav>
                                        <p:tav tm="100000">
                                          <p:val>
                                            <p:strVal val="#ppt_h"/>
                                          </p:val>
                                        </p:tav>
                                      </p:tavLst>
                                    </p:anim>
                                  </p:childTnLst>
                                </p:cTn>
                              </p:par>
                            </p:childTnLst>
                          </p:cTn>
                        </p:par>
                        <p:par>
                          <p:cTn id="9" fill="hold">
                            <p:stCondLst>
                              <p:cond delay="1000"/>
                            </p:stCondLst>
                            <p:childTnLst>
                              <p:par>
                                <p:cTn id="10" presetID="42" presetClass="entr" presetSubtype="0" fill="hold" nodeType="after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childTnLst>
                          </p:cTn>
                        </p:par>
                        <p:par>
                          <p:cTn id="15" fill="hold">
                            <p:stCondLst>
                              <p:cond delay="2000"/>
                            </p:stCondLst>
                            <p:childTnLst>
                              <p:par>
                                <p:cTn id="16" presetID="10" presetClass="entr" presetSubtype="0" fill="hold" nodeType="after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fade">
                                      <p:cBhvr>
                                        <p:cTn id="18" dur="500"/>
                                        <p:tgtEl>
                                          <p:spTgt spid="6"/>
                                        </p:tgtEl>
                                      </p:cBhvr>
                                    </p:animEffect>
                                  </p:childTnLst>
                                </p:cTn>
                              </p:par>
                            </p:childTnLst>
                          </p:cTn>
                        </p:par>
                        <p:par>
                          <p:cTn id="19" fill="hold">
                            <p:stCondLst>
                              <p:cond delay="2500"/>
                            </p:stCondLst>
                            <p:childTnLst>
                              <p:par>
                                <p:cTn id="20" presetID="22" presetClass="entr" presetSubtype="8" fill="hold" nodeType="after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wipe(left)">
                                      <p:cBhvr>
                                        <p:cTn id="22" dur="1000"/>
                                        <p:tgtEl>
                                          <p:spTgt spid="2"/>
                                        </p:tgtEl>
                                      </p:cBhvr>
                                    </p:animEffect>
                                  </p:childTnLst>
                                </p:cTn>
                              </p:par>
                            </p:childTnLst>
                          </p:cTn>
                        </p:par>
                        <p:par>
                          <p:cTn id="23" fill="hold">
                            <p:stCondLst>
                              <p:cond delay="3500"/>
                            </p:stCondLst>
                            <p:childTnLst>
                              <p:par>
                                <p:cTn id="24" presetID="22" presetClass="entr" presetSubtype="8" fill="hold" grpId="0" nodeType="afterEffect">
                                  <p:stCondLst>
                                    <p:cond delay="0"/>
                                  </p:stCondLst>
                                  <p:childTnLst>
                                    <p:set>
                                      <p:cBhvr>
                                        <p:cTn id="25" dur="1" fill="hold">
                                          <p:stCondLst>
                                            <p:cond delay="0"/>
                                          </p:stCondLst>
                                        </p:cTn>
                                        <p:tgtEl>
                                          <p:spTgt spid="4"/>
                                        </p:tgtEl>
                                        <p:attrNameLst>
                                          <p:attrName>style.visibility</p:attrName>
                                        </p:attrNameLst>
                                      </p:cBhvr>
                                      <p:to>
                                        <p:strVal val="visible"/>
                                      </p:to>
                                    </p:set>
                                    <p:animEffect transition="in" filter="wipe(left)">
                                      <p:cBhvr>
                                        <p:cTn id="26" dur="75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2709" y="0"/>
            <a:ext cx="9141291" cy="5143500"/>
            <a:chOff x="2709" y="0"/>
            <a:chExt cx="9141291" cy="5143500"/>
          </a:xfrm>
        </p:grpSpPr>
        <p:pic>
          <p:nvPicPr>
            <p:cNvPr id="3" name="图片 2"/>
            <p:cNvPicPr>
              <a:picLocks noChangeAspect="1"/>
            </p:cNvPicPr>
            <p:nvPr/>
          </p:nvPicPr>
          <p:blipFill>
            <a:blip r:embed="rId3">
              <a:extLst>
                <a:ext uri="{BEBA8EAE-BF5A-486C-A8C5-ECC9F3942E4B}">
                  <a14:imgProps xmlns:a14="http://schemas.microsoft.com/office/drawing/2010/main">
                    <a14:imgLayer r:embed="rId4">
                      <a14:imgEffect>
                        <a14:saturation sat="400000"/>
                      </a14:imgEffect>
                    </a14:imgLayer>
                  </a14:imgProps>
                </a:ext>
                <a:ext uri="{28A0092B-C50C-407E-A947-70E740481C1C}">
                  <a14:useLocalDpi xmlns:a14="http://schemas.microsoft.com/office/drawing/2010/main" val="0"/>
                </a:ext>
              </a:extLst>
            </a:blip>
            <a:stretch>
              <a:fillRect/>
            </a:stretch>
          </p:blipFill>
          <p:spPr>
            <a:xfrm>
              <a:off x="2709" y="0"/>
              <a:ext cx="9141291" cy="5143500"/>
            </a:xfrm>
            <a:prstGeom prst="rect">
              <a:avLst/>
            </a:prstGeom>
          </p:spPr>
        </p:pic>
        <p:pic>
          <p:nvPicPr>
            <p:cNvPr id="6" name="图片 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776686" y="3233341"/>
              <a:ext cx="3367313" cy="1910159"/>
            </a:xfrm>
            <a:prstGeom prst="rect">
              <a:avLst/>
            </a:prstGeom>
          </p:spPr>
        </p:pic>
        <p:pic>
          <p:nvPicPr>
            <p:cNvPr id="7" name="图片 6"/>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flipH="1">
              <a:off x="92470" y="124032"/>
              <a:ext cx="3995175" cy="1971418"/>
            </a:xfrm>
            <a:prstGeom prst="rect">
              <a:avLst/>
            </a:prstGeom>
          </p:spPr>
        </p:pic>
      </p:grpSp>
      <p:sp>
        <p:nvSpPr>
          <p:cNvPr id="26" name="TextBox 22"/>
          <p:cNvSpPr txBox="1"/>
          <p:nvPr/>
        </p:nvSpPr>
        <p:spPr>
          <a:xfrm>
            <a:off x="2773579" y="2864769"/>
            <a:ext cx="2646878" cy="584775"/>
          </a:xfrm>
          <a:prstGeom prst="rect">
            <a:avLst/>
          </a:prstGeom>
          <a:noFill/>
        </p:spPr>
        <p:txBody>
          <a:bodyPr wrap="none" rtlCol="0">
            <a:spAutoFit/>
          </a:bodyPr>
          <a:lstStyle>
            <a:defPPr>
              <a:defRPr lang="zh-CN"/>
            </a:defPPr>
            <a:lvl1pPr>
              <a:defRPr sz="3200">
                <a:solidFill>
                  <a:srgbClr val="FFC000"/>
                </a:solidFill>
                <a:latin typeface="华康俪金黑W8" pitchFamily="49" charset="-122"/>
                <a:ea typeface="华康俪金黑W8" pitchFamily="49" charset="-122"/>
              </a:defRPr>
            </a:lvl1pPr>
          </a:lstStyle>
          <a:p>
            <a:r>
              <a:rPr lang="zh-CN" altLang="en-US" b="1" dirty="0">
                <a:latin typeface="微软雅黑" panose="020B0503020204020204" pitchFamily="34" charset="-122"/>
                <a:ea typeface="微软雅黑" panose="020B0503020204020204" pitchFamily="34" charset="-122"/>
              </a:rPr>
              <a:t>中国梦的阐述</a:t>
            </a:r>
          </a:p>
        </p:txBody>
      </p:sp>
      <p:sp>
        <p:nvSpPr>
          <p:cNvPr id="27" name="TextBox 23"/>
          <p:cNvSpPr txBox="1"/>
          <p:nvPr/>
        </p:nvSpPr>
        <p:spPr>
          <a:xfrm>
            <a:off x="1132104" y="3665748"/>
            <a:ext cx="4801314" cy="369332"/>
          </a:xfrm>
          <a:prstGeom prst="rect">
            <a:avLst/>
          </a:prstGeom>
          <a:noFill/>
        </p:spPr>
        <p:txBody>
          <a:bodyPr wrap="none" rtlCol="0">
            <a:spAutoFit/>
          </a:bodyPr>
          <a:lstStyle/>
          <a:p>
            <a:pPr lvl="0" algn="ctr"/>
            <a:r>
              <a:rPr lang="zh-CN" altLang="en-US" sz="1800" b="1" kern="0" dirty="0">
                <a:solidFill>
                  <a:srgbClr val="FFC000"/>
                </a:solidFill>
                <a:latin typeface="微软雅黑" pitchFamily="34" charset="-122"/>
                <a:ea typeface="微软雅黑" pitchFamily="34" charset="-122"/>
              </a:rPr>
              <a:t>中共中央</a:t>
            </a:r>
            <a:r>
              <a:rPr lang="zh-CN" altLang="en-US" sz="1800" b="1" kern="0" dirty="0" smtClean="0">
                <a:solidFill>
                  <a:srgbClr val="FFC000"/>
                </a:solidFill>
                <a:latin typeface="微软雅黑" pitchFamily="34" charset="-122"/>
                <a:ea typeface="微软雅黑" pitchFamily="34" charset="-122"/>
              </a:rPr>
              <a:t>总书记习总书记深情</a:t>
            </a:r>
            <a:r>
              <a:rPr lang="zh-CN" altLang="en-US" sz="1800" b="1" kern="0" dirty="0">
                <a:solidFill>
                  <a:srgbClr val="FFC000"/>
                </a:solidFill>
                <a:latin typeface="微软雅黑" pitchFamily="34" charset="-122"/>
                <a:ea typeface="微软雅黑" pitchFamily="34" charset="-122"/>
              </a:rPr>
              <a:t>地阐述了中国</a:t>
            </a:r>
            <a:r>
              <a:rPr lang="zh-CN" altLang="en-US" sz="1800" b="1" kern="0" dirty="0" smtClean="0">
                <a:solidFill>
                  <a:srgbClr val="FFC000"/>
                </a:solidFill>
                <a:latin typeface="微软雅黑" pitchFamily="34" charset="-122"/>
                <a:ea typeface="微软雅黑" pitchFamily="34" charset="-122"/>
              </a:rPr>
              <a:t>梦</a:t>
            </a:r>
            <a:endParaRPr lang="zh-CN" altLang="en-US" sz="1800" b="1" dirty="0">
              <a:solidFill>
                <a:srgbClr val="FFC000"/>
              </a:solidFill>
            </a:endParaRPr>
          </a:p>
        </p:txBody>
      </p:sp>
      <p:sp>
        <p:nvSpPr>
          <p:cNvPr id="28" name="TextBox 24"/>
          <p:cNvSpPr txBox="1"/>
          <p:nvPr/>
        </p:nvSpPr>
        <p:spPr>
          <a:xfrm>
            <a:off x="1603749" y="2985438"/>
            <a:ext cx="1107996" cy="369332"/>
          </a:xfrm>
          <a:prstGeom prst="rect">
            <a:avLst/>
          </a:prstGeom>
          <a:noFill/>
        </p:spPr>
        <p:txBody>
          <a:bodyPr wrap="none" rtlCol="0">
            <a:spAutoFit/>
          </a:bodyPr>
          <a:lstStyle>
            <a:defPPr>
              <a:defRPr lang="zh-CN"/>
            </a:defPPr>
            <a:lvl1pPr lvl="0">
              <a:defRPr kern="0">
                <a:solidFill>
                  <a:srgbClr val="FFC000"/>
                </a:solidFill>
                <a:latin typeface="微软雅黑" pitchFamily="34" charset="-122"/>
                <a:ea typeface="微软雅黑" pitchFamily="34" charset="-122"/>
              </a:defRPr>
            </a:lvl1pPr>
          </a:lstStyle>
          <a:p>
            <a:r>
              <a:rPr lang="zh-CN" altLang="en-US" sz="1800" b="1" dirty="0"/>
              <a:t>第一部分</a:t>
            </a:r>
          </a:p>
        </p:txBody>
      </p:sp>
      <p:sp>
        <p:nvSpPr>
          <p:cNvPr id="29" name="矩形 28"/>
          <p:cNvSpPr/>
          <p:nvPr/>
        </p:nvSpPr>
        <p:spPr bwMode="auto">
          <a:xfrm>
            <a:off x="1287977" y="3528336"/>
            <a:ext cx="4488708" cy="32400"/>
          </a:xfrm>
          <a:prstGeom prst="rect">
            <a:avLst/>
          </a:prstGeom>
          <a:solidFill>
            <a:srgbClr val="FFC0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30" name="矩形 29"/>
          <p:cNvSpPr/>
          <p:nvPr/>
        </p:nvSpPr>
        <p:spPr bwMode="auto">
          <a:xfrm>
            <a:off x="1287977" y="4147802"/>
            <a:ext cx="4488708" cy="18000"/>
          </a:xfrm>
          <a:prstGeom prst="rect">
            <a:avLst/>
          </a:prstGeom>
          <a:solidFill>
            <a:srgbClr val="FFC0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Tree>
    <p:extLst>
      <p:ext uri="{BB962C8B-B14F-4D97-AF65-F5344CB8AC3E}">
        <p14:creationId xmlns:p14="http://schemas.microsoft.com/office/powerpoint/2010/main" val="1410855808"/>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cBhvr additive="base">
                                        <p:cTn id="7" dur="500" fill="hold"/>
                                        <p:tgtEl>
                                          <p:spTgt spid="28"/>
                                        </p:tgtEl>
                                        <p:attrNameLst>
                                          <p:attrName>ppt_x</p:attrName>
                                        </p:attrNameLst>
                                      </p:cBhvr>
                                      <p:tavLst>
                                        <p:tav tm="0">
                                          <p:val>
                                            <p:strVal val="0-#ppt_w/2"/>
                                          </p:val>
                                        </p:tav>
                                        <p:tav tm="100000">
                                          <p:val>
                                            <p:strVal val="#ppt_x"/>
                                          </p:val>
                                        </p:tav>
                                      </p:tavLst>
                                    </p:anim>
                                    <p:anim calcmode="lin" valueType="num">
                                      <p:cBhvr additive="base">
                                        <p:cTn id="8" dur="500" fill="hold"/>
                                        <p:tgtEl>
                                          <p:spTgt spid="2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2" presetClass="entr" presetSubtype="0" fill="hold" grpId="0" nodeType="afterEffect">
                                  <p:stCondLst>
                                    <p:cond delay="0"/>
                                  </p:stCondLst>
                                  <p:childTnLst>
                                    <p:set>
                                      <p:cBhvr>
                                        <p:cTn id="11" dur="1" fill="hold">
                                          <p:stCondLst>
                                            <p:cond delay="0"/>
                                          </p:stCondLst>
                                        </p:cTn>
                                        <p:tgtEl>
                                          <p:spTgt spid="26"/>
                                        </p:tgtEl>
                                        <p:attrNameLst>
                                          <p:attrName>style.visibility</p:attrName>
                                        </p:attrNameLst>
                                      </p:cBhvr>
                                      <p:to>
                                        <p:strVal val="visible"/>
                                      </p:to>
                                    </p:set>
                                    <p:animEffect transition="in" filter="fade">
                                      <p:cBhvr>
                                        <p:cTn id="12" dur="1000"/>
                                        <p:tgtEl>
                                          <p:spTgt spid="26"/>
                                        </p:tgtEl>
                                      </p:cBhvr>
                                    </p:animEffect>
                                    <p:anim calcmode="lin" valueType="num">
                                      <p:cBhvr>
                                        <p:cTn id="13" dur="1000" fill="hold"/>
                                        <p:tgtEl>
                                          <p:spTgt spid="26"/>
                                        </p:tgtEl>
                                        <p:attrNameLst>
                                          <p:attrName>ppt_x</p:attrName>
                                        </p:attrNameLst>
                                      </p:cBhvr>
                                      <p:tavLst>
                                        <p:tav tm="0">
                                          <p:val>
                                            <p:strVal val="#ppt_x"/>
                                          </p:val>
                                        </p:tav>
                                        <p:tav tm="100000">
                                          <p:val>
                                            <p:strVal val="#ppt_x"/>
                                          </p:val>
                                        </p:tav>
                                      </p:tavLst>
                                    </p:anim>
                                    <p:anim calcmode="lin" valueType="num">
                                      <p:cBhvr>
                                        <p:cTn id="14" dur="1000" fill="hold"/>
                                        <p:tgtEl>
                                          <p:spTgt spid="26"/>
                                        </p:tgtEl>
                                        <p:attrNameLst>
                                          <p:attrName>ppt_y</p:attrName>
                                        </p:attrNameLst>
                                      </p:cBhvr>
                                      <p:tavLst>
                                        <p:tav tm="0">
                                          <p:val>
                                            <p:strVal val="#ppt_y+.1"/>
                                          </p:val>
                                        </p:tav>
                                        <p:tav tm="100000">
                                          <p:val>
                                            <p:strVal val="#ppt_y"/>
                                          </p:val>
                                        </p:tav>
                                      </p:tavLst>
                                    </p:anim>
                                  </p:childTnLst>
                                </p:cTn>
                              </p:par>
                            </p:childTnLst>
                          </p:cTn>
                        </p:par>
                        <p:par>
                          <p:cTn id="15" fill="hold">
                            <p:stCondLst>
                              <p:cond delay="1500"/>
                            </p:stCondLst>
                            <p:childTnLst>
                              <p:par>
                                <p:cTn id="16" presetID="22" presetClass="entr" presetSubtype="2" fill="hold" grpId="0" nodeType="afterEffect">
                                  <p:stCondLst>
                                    <p:cond delay="0"/>
                                  </p:stCondLst>
                                  <p:childTnLst>
                                    <p:set>
                                      <p:cBhvr>
                                        <p:cTn id="17" dur="1" fill="hold">
                                          <p:stCondLst>
                                            <p:cond delay="0"/>
                                          </p:stCondLst>
                                        </p:cTn>
                                        <p:tgtEl>
                                          <p:spTgt spid="29"/>
                                        </p:tgtEl>
                                        <p:attrNameLst>
                                          <p:attrName>style.visibility</p:attrName>
                                        </p:attrNameLst>
                                      </p:cBhvr>
                                      <p:to>
                                        <p:strVal val="visible"/>
                                      </p:to>
                                    </p:set>
                                    <p:animEffect transition="in" filter="wipe(right)">
                                      <p:cBhvr>
                                        <p:cTn id="18" dur="500"/>
                                        <p:tgtEl>
                                          <p:spTgt spid="29"/>
                                        </p:tgtEl>
                                      </p:cBhvr>
                                    </p:animEffect>
                                  </p:childTnLst>
                                </p:cTn>
                              </p:par>
                              <p:par>
                                <p:cTn id="19" presetID="22" presetClass="entr" presetSubtype="2" fill="hold" grpId="0" nodeType="withEffect">
                                  <p:stCondLst>
                                    <p:cond delay="0"/>
                                  </p:stCondLst>
                                  <p:childTnLst>
                                    <p:set>
                                      <p:cBhvr>
                                        <p:cTn id="20" dur="1" fill="hold">
                                          <p:stCondLst>
                                            <p:cond delay="0"/>
                                          </p:stCondLst>
                                        </p:cTn>
                                        <p:tgtEl>
                                          <p:spTgt spid="30"/>
                                        </p:tgtEl>
                                        <p:attrNameLst>
                                          <p:attrName>style.visibility</p:attrName>
                                        </p:attrNameLst>
                                      </p:cBhvr>
                                      <p:to>
                                        <p:strVal val="visible"/>
                                      </p:to>
                                    </p:set>
                                    <p:animEffect transition="in" filter="wipe(right)">
                                      <p:cBhvr>
                                        <p:cTn id="21" dur="500"/>
                                        <p:tgtEl>
                                          <p:spTgt spid="30"/>
                                        </p:tgtEl>
                                      </p:cBhvr>
                                    </p:animEffect>
                                  </p:childTnLst>
                                </p:cTn>
                              </p:par>
                            </p:childTnLst>
                          </p:cTn>
                        </p:par>
                        <p:par>
                          <p:cTn id="22" fill="hold">
                            <p:stCondLst>
                              <p:cond delay="2000"/>
                            </p:stCondLst>
                            <p:childTnLst>
                              <p:par>
                                <p:cTn id="23" presetID="41" presetClass="entr" presetSubtype="0" fill="hold" grpId="0" nodeType="afterEffect">
                                  <p:stCondLst>
                                    <p:cond delay="0"/>
                                  </p:stCondLst>
                                  <p:iterate type="lt">
                                    <p:tmPct val="10000"/>
                                  </p:iterate>
                                  <p:childTnLst>
                                    <p:set>
                                      <p:cBhvr>
                                        <p:cTn id="24" dur="1" fill="hold">
                                          <p:stCondLst>
                                            <p:cond delay="0"/>
                                          </p:stCondLst>
                                        </p:cTn>
                                        <p:tgtEl>
                                          <p:spTgt spid="27"/>
                                        </p:tgtEl>
                                        <p:attrNameLst>
                                          <p:attrName>style.visibility</p:attrName>
                                        </p:attrNameLst>
                                      </p:cBhvr>
                                      <p:to>
                                        <p:strVal val="visible"/>
                                      </p:to>
                                    </p:set>
                                    <p:anim calcmode="lin" valueType="num">
                                      <p:cBhvr>
                                        <p:cTn id="25" dur="500" fill="hold"/>
                                        <p:tgtEl>
                                          <p:spTgt spid="27"/>
                                        </p:tgtEl>
                                        <p:attrNameLst>
                                          <p:attrName>ppt_x</p:attrName>
                                        </p:attrNameLst>
                                      </p:cBhvr>
                                      <p:tavLst>
                                        <p:tav tm="0">
                                          <p:val>
                                            <p:strVal val="#ppt_x"/>
                                          </p:val>
                                        </p:tav>
                                        <p:tav tm="50000">
                                          <p:val>
                                            <p:strVal val="#ppt_x+.1"/>
                                          </p:val>
                                        </p:tav>
                                        <p:tav tm="100000">
                                          <p:val>
                                            <p:strVal val="#ppt_x"/>
                                          </p:val>
                                        </p:tav>
                                      </p:tavLst>
                                    </p:anim>
                                    <p:anim calcmode="lin" valueType="num">
                                      <p:cBhvr>
                                        <p:cTn id="26" dur="500" fill="hold"/>
                                        <p:tgtEl>
                                          <p:spTgt spid="27"/>
                                        </p:tgtEl>
                                        <p:attrNameLst>
                                          <p:attrName>ppt_y</p:attrName>
                                        </p:attrNameLst>
                                      </p:cBhvr>
                                      <p:tavLst>
                                        <p:tav tm="0">
                                          <p:val>
                                            <p:strVal val="#ppt_y"/>
                                          </p:val>
                                        </p:tav>
                                        <p:tav tm="100000">
                                          <p:val>
                                            <p:strVal val="#ppt_y"/>
                                          </p:val>
                                        </p:tav>
                                      </p:tavLst>
                                    </p:anim>
                                    <p:anim calcmode="lin" valueType="num">
                                      <p:cBhvr>
                                        <p:cTn id="27" dur="500" fill="hold"/>
                                        <p:tgtEl>
                                          <p:spTgt spid="27"/>
                                        </p:tgtEl>
                                        <p:attrNameLst>
                                          <p:attrName>ppt_h</p:attrName>
                                        </p:attrNameLst>
                                      </p:cBhvr>
                                      <p:tavLst>
                                        <p:tav tm="0">
                                          <p:val>
                                            <p:strVal val="#ppt_h/10"/>
                                          </p:val>
                                        </p:tav>
                                        <p:tav tm="50000">
                                          <p:val>
                                            <p:strVal val="#ppt_h+.01"/>
                                          </p:val>
                                        </p:tav>
                                        <p:tav tm="100000">
                                          <p:val>
                                            <p:strVal val="#ppt_h"/>
                                          </p:val>
                                        </p:tav>
                                      </p:tavLst>
                                    </p:anim>
                                    <p:anim calcmode="lin" valueType="num">
                                      <p:cBhvr>
                                        <p:cTn id="28" dur="500" fill="hold"/>
                                        <p:tgtEl>
                                          <p:spTgt spid="27"/>
                                        </p:tgtEl>
                                        <p:attrNameLst>
                                          <p:attrName>ppt_w</p:attrName>
                                        </p:attrNameLst>
                                      </p:cBhvr>
                                      <p:tavLst>
                                        <p:tav tm="0">
                                          <p:val>
                                            <p:strVal val="#ppt_w/10"/>
                                          </p:val>
                                        </p:tav>
                                        <p:tav tm="50000">
                                          <p:val>
                                            <p:strVal val="#ppt_w+.01"/>
                                          </p:val>
                                        </p:tav>
                                        <p:tav tm="100000">
                                          <p:val>
                                            <p:strVal val="#ppt_w"/>
                                          </p:val>
                                        </p:tav>
                                      </p:tavLst>
                                    </p:anim>
                                    <p:animEffect transition="in" filter="fade">
                                      <p:cBhvr>
                                        <p:cTn id="29" dur="500" tmFilter="0,0; .5, 1; 1, 1"/>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7" grpId="0"/>
      <p:bldP spid="28" grpId="0"/>
      <p:bldP spid="29" grpId="0" animBg="1"/>
      <p:bldP spid="30"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bwMode="auto">
          <a:xfrm>
            <a:off x="0" y="1335314"/>
            <a:ext cx="8426693" cy="2975429"/>
          </a:xfrm>
          <a:custGeom>
            <a:avLst/>
            <a:gdLst>
              <a:gd name="connsiteX0" fmla="*/ 0 w 5040623"/>
              <a:gd name="connsiteY0" fmla="*/ 0 h 4320534"/>
              <a:gd name="connsiteX1" fmla="*/ 5040623 w 5040623"/>
              <a:gd name="connsiteY1" fmla="*/ 0 h 4320534"/>
              <a:gd name="connsiteX2" fmla="*/ 5040623 w 5040623"/>
              <a:gd name="connsiteY2" fmla="*/ 4320534 h 4320534"/>
              <a:gd name="connsiteX3" fmla="*/ 0 w 5040623"/>
              <a:gd name="connsiteY3" fmla="*/ 4320534 h 4320534"/>
              <a:gd name="connsiteX4" fmla="*/ 0 w 5040623"/>
              <a:gd name="connsiteY4" fmla="*/ 0 h 4320534"/>
              <a:gd name="connsiteX0" fmla="*/ 0 w 5408923"/>
              <a:gd name="connsiteY0" fmla="*/ 0 h 4320534"/>
              <a:gd name="connsiteX1" fmla="*/ 5040623 w 5408923"/>
              <a:gd name="connsiteY1" fmla="*/ 0 h 4320534"/>
              <a:gd name="connsiteX2" fmla="*/ 5408923 w 5408923"/>
              <a:gd name="connsiteY2" fmla="*/ 3977634 h 4320534"/>
              <a:gd name="connsiteX3" fmla="*/ 0 w 5408923"/>
              <a:gd name="connsiteY3" fmla="*/ 4320534 h 4320534"/>
              <a:gd name="connsiteX4" fmla="*/ 0 w 5408923"/>
              <a:gd name="connsiteY4" fmla="*/ 0 h 4320534"/>
              <a:gd name="connsiteX0" fmla="*/ 0 w 5408923"/>
              <a:gd name="connsiteY0" fmla="*/ 406400 h 4726934"/>
              <a:gd name="connsiteX1" fmla="*/ 4710423 w 5408923"/>
              <a:gd name="connsiteY1" fmla="*/ 0 h 4726934"/>
              <a:gd name="connsiteX2" fmla="*/ 5408923 w 5408923"/>
              <a:gd name="connsiteY2" fmla="*/ 4384034 h 4726934"/>
              <a:gd name="connsiteX3" fmla="*/ 0 w 5408923"/>
              <a:gd name="connsiteY3" fmla="*/ 4726934 h 4726934"/>
              <a:gd name="connsiteX4" fmla="*/ 0 w 5408923"/>
              <a:gd name="connsiteY4" fmla="*/ 406400 h 4726934"/>
              <a:gd name="connsiteX0" fmla="*/ 0 w 5408923"/>
              <a:gd name="connsiteY0" fmla="*/ 152400 h 4472934"/>
              <a:gd name="connsiteX1" fmla="*/ 4862823 w 5408923"/>
              <a:gd name="connsiteY1" fmla="*/ 0 h 4472934"/>
              <a:gd name="connsiteX2" fmla="*/ 5408923 w 5408923"/>
              <a:gd name="connsiteY2" fmla="*/ 4130034 h 4472934"/>
              <a:gd name="connsiteX3" fmla="*/ 0 w 5408923"/>
              <a:gd name="connsiteY3" fmla="*/ 4472934 h 4472934"/>
              <a:gd name="connsiteX4" fmla="*/ 0 w 5408923"/>
              <a:gd name="connsiteY4" fmla="*/ 152400 h 4472934"/>
              <a:gd name="connsiteX0" fmla="*/ 0 w 5525037"/>
              <a:gd name="connsiteY0" fmla="*/ 152400 h 4472934"/>
              <a:gd name="connsiteX1" fmla="*/ 4862823 w 5525037"/>
              <a:gd name="connsiteY1" fmla="*/ 0 h 4472934"/>
              <a:gd name="connsiteX2" fmla="*/ 5525037 w 5525037"/>
              <a:gd name="connsiteY2" fmla="*/ 4260663 h 4472934"/>
              <a:gd name="connsiteX3" fmla="*/ 0 w 5525037"/>
              <a:gd name="connsiteY3" fmla="*/ 4472934 h 4472934"/>
              <a:gd name="connsiteX4" fmla="*/ 0 w 5525037"/>
              <a:gd name="connsiteY4" fmla="*/ 152400 h 4472934"/>
              <a:gd name="connsiteX0" fmla="*/ 0 w 5525037"/>
              <a:gd name="connsiteY0" fmla="*/ 7258 h 4327792"/>
              <a:gd name="connsiteX1" fmla="*/ 4935395 w 5525037"/>
              <a:gd name="connsiteY1" fmla="*/ 0 h 4327792"/>
              <a:gd name="connsiteX2" fmla="*/ 5525037 w 5525037"/>
              <a:gd name="connsiteY2" fmla="*/ 4115521 h 4327792"/>
              <a:gd name="connsiteX3" fmla="*/ 0 w 5525037"/>
              <a:gd name="connsiteY3" fmla="*/ 4327792 h 4327792"/>
              <a:gd name="connsiteX4" fmla="*/ 0 w 5525037"/>
              <a:gd name="connsiteY4" fmla="*/ 7258 h 4327792"/>
              <a:gd name="connsiteX0" fmla="*/ 0 w 5525037"/>
              <a:gd name="connsiteY0" fmla="*/ 273958 h 4594492"/>
              <a:gd name="connsiteX1" fmla="*/ 4986195 w 5525037"/>
              <a:gd name="connsiteY1" fmla="*/ 0 h 4594492"/>
              <a:gd name="connsiteX2" fmla="*/ 5525037 w 5525037"/>
              <a:gd name="connsiteY2" fmla="*/ 4382221 h 4594492"/>
              <a:gd name="connsiteX3" fmla="*/ 0 w 5525037"/>
              <a:gd name="connsiteY3" fmla="*/ 4594492 h 4594492"/>
              <a:gd name="connsiteX4" fmla="*/ 0 w 5525037"/>
              <a:gd name="connsiteY4" fmla="*/ 273958 h 4594492"/>
              <a:gd name="connsiteX0" fmla="*/ 0 w 5525037"/>
              <a:gd name="connsiteY0" fmla="*/ 362858 h 4594492"/>
              <a:gd name="connsiteX1" fmla="*/ 4986195 w 5525037"/>
              <a:gd name="connsiteY1" fmla="*/ 0 h 4594492"/>
              <a:gd name="connsiteX2" fmla="*/ 5525037 w 5525037"/>
              <a:gd name="connsiteY2" fmla="*/ 4382221 h 4594492"/>
              <a:gd name="connsiteX3" fmla="*/ 0 w 5525037"/>
              <a:gd name="connsiteY3" fmla="*/ 4594492 h 4594492"/>
              <a:gd name="connsiteX4" fmla="*/ 0 w 5525037"/>
              <a:gd name="connsiteY4" fmla="*/ 362858 h 4594492"/>
              <a:gd name="connsiteX0" fmla="*/ 0 w 5525037"/>
              <a:gd name="connsiteY0" fmla="*/ 393338 h 4594492"/>
              <a:gd name="connsiteX1" fmla="*/ 4986195 w 5525037"/>
              <a:gd name="connsiteY1" fmla="*/ 0 h 4594492"/>
              <a:gd name="connsiteX2" fmla="*/ 5525037 w 5525037"/>
              <a:gd name="connsiteY2" fmla="*/ 4382221 h 4594492"/>
              <a:gd name="connsiteX3" fmla="*/ 0 w 5525037"/>
              <a:gd name="connsiteY3" fmla="*/ 4594492 h 4594492"/>
              <a:gd name="connsiteX4" fmla="*/ 0 w 5525037"/>
              <a:gd name="connsiteY4" fmla="*/ 393338 h 4594492"/>
              <a:gd name="connsiteX0" fmla="*/ 0 w 5525037"/>
              <a:gd name="connsiteY0" fmla="*/ 329838 h 4530992"/>
              <a:gd name="connsiteX1" fmla="*/ 5036995 w 5525037"/>
              <a:gd name="connsiteY1" fmla="*/ 0 h 4530992"/>
              <a:gd name="connsiteX2" fmla="*/ 5525037 w 5525037"/>
              <a:gd name="connsiteY2" fmla="*/ 4318721 h 4530992"/>
              <a:gd name="connsiteX3" fmla="*/ 0 w 5525037"/>
              <a:gd name="connsiteY3" fmla="*/ 4530992 h 4530992"/>
              <a:gd name="connsiteX4" fmla="*/ 0 w 5525037"/>
              <a:gd name="connsiteY4" fmla="*/ 329838 h 4530992"/>
              <a:gd name="connsiteX0" fmla="*/ 0 w 5611664"/>
              <a:gd name="connsiteY0" fmla="*/ 329838 h 4655605"/>
              <a:gd name="connsiteX1" fmla="*/ 5036995 w 5611664"/>
              <a:gd name="connsiteY1" fmla="*/ 0 h 4655605"/>
              <a:gd name="connsiteX2" fmla="*/ 5611664 w 5611664"/>
              <a:gd name="connsiteY2" fmla="*/ 4655605 h 4655605"/>
              <a:gd name="connsiteX3" fmla="*/ 0 w 5611664"/>
              <a:gd name="connsiteY3" fmla="*/ 4530992 h 4655605"/>
              <a:gd name="connsiteX4" fmla="*/ 0 w 5611664"/>
              <a:gd name="connsiteY4" fmla="*/ 329838 h 46556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11664" h="4655605">
                <a:moveTo>
                  <a:pt x="0" y="329838"/>
                </a:moveTo>
                <a:lnTo>
                  <a:pt x="5036995" y="0"/>
                </a:lnTo>
                <a:lnTo>
                  <a:pt x="5611664" y="4655605"/>
                </a:lnTo>
                <a:lnTo>
                  <a:pt x="0" y="4530992"/>
                </a:lnTo>
                <a:lnTo>
                  <a:pt x="0" y="329838"/>
                </a:lnTo>
                <a:close/>
              </a:path>
            </a:pathLst>
          </a:custGeom>
          <a:gradFill>
            <a:gsLst>
              <a:gs pos="100000">
                <a:srgbClr val="FF0000">
                  <a:shade val="30000"/>
                  <a:satMod val="115000"/>
                </a:srgbClr>
              </a:gs>
              <a:gs pos="50000">
                <a:srgbClr val="FF0000">
                  <a:shade val="67500"/>
                  <a:satMod val="115000"/>
                </a:srgbClr>
              </a:gs>
              <a:gs pos="0">
                <a:srgbClr val="FF0000">
                  <a:shade val="100000"/>
                  <a:satMod val="115000"/>
                </a:srgbClr>
              </a:gs>
            </a:gsLst>
            <a:path path="circle">
              <a:fillToRect r="100000" b="100000"/>
            </a:path>
          </a:gradFill>
          <a:ln w="9525" cap="flat" cmpd="sng" algn="ctr">
            <a:noFill/>
            <a:prstDash val="solid"/>
            <a:round/>
            <a:headEnd type="none" w="med" len="med"/>
            <a:tailEnd type="none" w="med" len="med"/>
          </a:ln>
          <a:effectLst>
            <a:outerShdw blurRad="215900" dist="127000" dir="6480000" sx="103000" sy="103000" algn="l" rotWithShape="0">
              <a:prstClr val="black">
                <a:alpha val="25000"/>
              </a:prstClr>
            </a:outerShdw>
          </a:effectLst>
        </p:spPr>
        <p:txBody>
          <a:bodyPr vert="horz" wrap="square" lIns="82296" tIns="41148" rIns="82296" bIns="41148" numCol="1" rtlCol="0" anchor="t" anchorCtr="0" compatLnSpc="1">
            <a:prstTxWarp prst="textNoShape">
              <a:avLst/>
            </a:prstTxWarp>
          </a:bodyPr>
          <a:lstStyle/>
          <a:p>
            <a:pPr defTabSz="822960" fontAlgn="base">
              <a:spcBef>
                <a:spcPct val="0"/>
              </a:spcBef>
              <a:spcAft>
                <a:spcPct val="0"/>
              </a:spcAft>
            </a:pPr>
            <a:endParaRPr lang="zh-CN" altLang="en-US" sz="1620">
              <a:latin typeface="Arial" pitchFamily="34" charset="0"/>
              <a:ea typeface="宋体" pitchFamily="2" charset="-122"/>
            </a:endParaRPr>
          </a:p>
        </p:txBody>
      </p:sp>
      <p:sp>
        <p:nvSpPr>
          <p:cNvPr id="2" name="TextBox 1"/>
          <p:cNvSpPr txBox="1"/>
          <p:nvPr/>
        </p:nvSpPr>
        <p:spPr>
          <a:xfrm rot="21446132">
            <a:off x="403587" y="1778180"/>
            <a:ext cx="7134225" cy="1920526"/>
          </a:xfrm>
          <a:prstGeom prst="rect">
            <a:avLst/>
          </a:prstGeom>
          <a:noFill/>
        </p:spPr>
        <p:txBody>
          <a:bodyPr wrap="square" rtlCol="0">
            <a:spAutoFit/>
          </a:bodyPr>
          <a:lstStyle/>
          <a:p>
            <a:pPr algn="just">
              <a:lnSpc>
                <a:spcPct val="150000"/>
              </a:lnSpc>
            </a:pPr>
            <a:r>
              <a:rPr lang="en-US" altLang="zh-CN" sz="1260" dirty="0">
                <a:solidFill>
                  <a:srgbClr val="FFC000"/>
                </a:solidFill>
                <a:latin typeface="微软雅黑" pitchFamily="34" charset="-122"/>
                <a:ea typeface="微软雅黑" pitchFamily="34" charset="-122"/>
              </a:rPr>
              <a:t>2012</a:t>
            </a:r>
            <a:r>
              <a:rPr lang="zh-CN" altLang="en-US" sz="1260" dirty="0">
                <a:solidFill>
                  <a:srgbClr val="FFC000"/>
                </a:solidFill>
                <a:latin typeface="微软雅黑" pitchFamily="34" charset="-122"/>
                <a:ea typeface="微软雅黑" pitchFamily="34" charset="-122"/>
              </a:rPr>
              <a:t>年</a:t>
            </a:r>
            <a:r>
              <a:rPr lang="en-US" altLang="zh-CN" sz="1260" dirty="0">
                <a:solidFill>
                  <a:srgbClr val="FFC000"/>
                </a:solidFill>
                <a:latin typeface="微软雅黑" pitchFamily="34" charset="-122"/>
                <a:ea typeface="微软雅黑" pitchFamily="34" charset="-122"/>
              </a:rPr>
              <a:t>11</a:t>
            </a:r>
            <a:r>
              <a:rPr lang="zh-CN" altLang="en-US" sz="1260" dirty="0">
                <a:solidFill>
                  <a:srgbClr val="FFC000"/>
                </a:solidFill>
                <a:latin typeface="微软雅黑" pitchFamily="34" charset="-122"/>
                <a:ea typeface="微软雅黑" pitchFamily="34" charset="-122"/>
              </a:rPr>
              <a:t>月</a:t>
            </a:r>
            <a:r>
              <a:rPr lang="en-US" altLang="zh-CN" sz="1260" dirty="0">
                <a:solidFill>
                  <a:srgbClr val="FFC000"/>
                </a:solidFill>
                <a:latin typeface="微软雅黑" pitchFamily="34" charset="-122"/>
                <a:ea typeface="微软雅黑" pitchFamily="34" charset="-122"/>
              </a:rPr>
              <a:t>29</a:t>
            </a:r>
            <a:r>
              <a:rPr lang="zh-CN" altLang="en-US" sz="1260" dirty="0">
                <a:solidFill>
                  <a:srgbClr val="FFC000"/>
                </a:solidFill>
                <a:latin typeface="微软雅黑" pitchFamily="34" charset="-122"/>
                <a:ea typeface="微软雅黑" pitchFamily="34" charset="-122"/>
              </a:rPr>
              <a:t>日，新一届中央领导集体在国家博物馆参观</a:t>
            </a:r>
            <a:r>
              <a:rPr lang="en-US" altLang="zh-CN" sz="1260" dirty="0">
                <a:solidFill>
                  <a:srgbClr val="FFC000"/>
                </a:solidFill>
                <a:latin typeface="微软雅黑" pitchFamily="34" charset="-122"/>
                <a:ea typeface="微软雅黑" pitchFamily="34" charset="-122"/>
              </a:rPr>
              <a:t>《</a:t>
            </a:r>
            <a:r>
              <a:rPr lang="zh-CN" altLang="en-US" sz="1260" dirty="0">
                <a:solidFill>
                  <a:srgbClr val="FFC000"/>
                </a:solidFill>
                <a:latin typeface="微软雅黑" pitchFamily="34" charset="-122"/>
                <a:ea typeface="微软雅黑" pitchFamily="34" charset="-122"/>
              </a:rPr>
              <a:t>复兴之路</a:t>
            </a:r>
            <a:r>
              <a:rPr lang="en-US" altLang="zh-CN" sz="1260" dirty="0">
                <a:solidFill>
                  <a:srgbClr val="FFC000"/>
                </a:solidFill>
                <a:latin typeface="微软雅黑" pitchFamily="34" charset="-122"/>
                <a:ea typeface="微软雅黑" pitchFamily="34" charset="-122"/>
              </a:rPr>
              <a:t>》</a:t>
            </a:r>
            <a:r>
              <a:rPr lang="zh-CN" altLang="en-US" sz="1260" dirty="0">
                <a:solidFill>
                  <a:srgbClr val="FFC000"/>
                </a:solidFill>
                <a:latin typeface="微软雅黑" pitchFamily="34" charset="-122"/>
                <a:ea typeface="微软雅黑" pitchFamily="34" charset="-122"/>
              </a:rPr>
              <a:t>展览时，中共中央</a:t>
            </a:r>
            <a:r>
              <a:rPr lang="zh-CN" altLang="en-US" sz="1260" dirty="0" smtClean="0">
                <a:solidFill>
                  <a:srgbClr val="FFC000"/>
                </a:solidFill>
                <a:latin typeface="微软雅黑" pitchFamily="34" charset="-122"/>
                <a:ea typeface="微软雅黑" pitchFamily="34" charset="-122"/>
              </a:rPr>
              <a:t>总书记习总书记深情</a:t>
            </a:r>
            <a:r>
              <a:rPr lang="zh-CN" altLang="en-US" sz="1260" dirty="0">
                <a:solidFill>
                  <a:srgbClr val="FFC000"/>
                </a:solidFill>
                <a:latin typeface="微软雅黑" pitchFamily="34" charset="-122"/>
                <a:ea typeface="微软雅黑" pitchFamily="34" charset="-122"/>
              </a:rPr>
              <a:t>地阐述了“中国梦”。他说：</a:t>
            </a:r>
            <a:r>
              <a:rPr lang="zh-CN" altLang="en-US" sz="1440" dirty="0">
                <a:solidFill>
                  <a:schemeClr val="bg1"/>
                </a:solidFill>
                <a:latin typeface="微软雅黑" pitchFamily="34" charset="-122"/>
                <a:ea typeface="微软雅黑" pitchFamily="34" charset="-122"/>
              </a:rPr>
              <a:t>“</a:t>
            </a:r>
            <a:r>
              <a:rPr lang="zh-CN" altLang="en-US" sz="1440" b="1" dirty="0">
                <a:solidFill>
                  <a:schemeClr val="bg1"/>
                </a:solidFill>
                <a:latin typeface="微软雅黑" pitchFamily="34" charset="-122"/>
                <a:ea typeface="微软雅黑" pitchFamily="34" charset="-122"/>
              </a:rPr>
              <a:t>现在，大家都在讨论中国梦，我以为，实现中华民族伟大复兴，就是中华民族近代以来最伟大的梦想。</a:t>
            </a:r>
            <a:r>
              <a:rPr lang="zh-CN" altLang="en-US" sz="1440" dirty="0">
                <a:solidFill>
                  <a:schemeClr val="bg1"/>
                </a:solidFill>
                <a:latin typeface="微软雅黑" pitchFamily="34" charset="-122"/>
                <a:ea typeface="微软雅黑" pitchFamily="34" charset="-122"/>
              </a:rPr>
              <a:t>”</a:t>
            </a:r>
            <a:r>
              <a:rPr lang="zh-CN" altLang="en-US" sz="1260" dirty="0">
                <a:solidFill>
                  <a:srgbClr val="FFC000"/>
                </a:solidFill>
                <a:latin typeface="微软雅黑" pitchFamily="34" charset="-122"/>
                <a:ea typeface="微软雅黑" pitchFamily="34" charset="-122"/>
              </a:rPr>
              <a:t>中国梦的提出，极大地激发了人民群众实现民族复兴的内心渴望和高涨热情，同时提出了一个亟待阐释的重大课题，即中国梦该怎样解读，究竟有哪些特定的内涵。弄清楚中国梦的特定内涵，对于引导人们准确理解中国梦并为之努力奋斗具有重要的指导意义。 </a:t>
            </a:r>
          </a:p>
        </p:txBody>
      </p:sp>
    </p:spTree>
    <p:extLst>
      <p:ext uri="{BB962C8B-B14F-4D97-AF65-F5344CB8AC3E}">
        <p14:creationId xmlns:p14="http://schemas.microsoft.com/office/powerpoint/2010/main" val="1647924228"/>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31" presetClass="entr" presetSubtype="0" fill="hold" grpId="0" nodeType="afterEffect">
                                  <p:stCondLst>
                                    <p:cond delay="0"/>
                                  </p:stCondLst>
                                  <p:childTnLst>
                                    <p:set>
                                      <p:cBhvr>
                                        <p:cTn id="10" dur="1" fill="hold">
                                          <p:stCondLst>
                                            <p:cond delay="0"/>
                                          </p:stCondLst>
                                        </p:cTn>
                                        <p:tgtEl>
                                          <p:spTgt spid="2">
                                            <p:txEl>
                                              <p:pRg st="0" end="0"/>
                                            </p:txEl>
                                          </p:spTgt>
                                        </p:tgtEl>
                                        <p:attrNameLst>
                                          <p:attrName>style.visibility</p:attrName>
                                        </p:attrNameLst>
                                      </p:cBhvr>
                                      <p:to>
                                        <p:strVal val="visible"/>
                                      </p:to>
                                    </p:set>
                                    <p:anim calcmode="lin" valueType="num">
                                      <p:cBhvr>
                                        <p:cTn id="11" dur="1000" fill="hold"/>
                                        <p:tgtEl>
                                          <p:spTgt spid="2">
                                            <p:txEl>
                                              <p:pRg st="0" end="0"/>
                                            </p:txEl>
                                          </p:spTgt>
                                        </p:tgtEl>
                                        <p:attrNameLst>
                                          <p:attrName>ppt_w</p:attrName>
                                        </p:attrNameLst>
                                      </p:cBhvr>
                                      <p:tavLst>
                                        <p:tav tm="0">
                                          <p:val>
                                            <p:fltVal val="0"/>
                                          </p:val>
                                        </p:tav>
                                        <p:tav tm="100000">
                                          <p:val>
                                            <p:strVal val="#ppt_w"/>
                                          </p:val>
                                        </p:tav>
                                      </p:tavLst>
                                    </p:anim>
                                    <p:anim calcmode="lin" valueType="num">
                                      <p:cBhvr>
                                        <p:cTn id="12" dur="1000" fill="hold"/>
                                        <p:tgtEl>
                                          <p:spTgt spid="2">
                                            <p:txEl>
                                              <p:pRg st="0" end="0"/>
                                            </p:txEl>
                                          </p:spTgt>
                                        </p:tgtEl>
                                        <p:attrNameLst>
                                          <p:attrName>ppt_h</p:attrName>
                                        </p:attrNameLst>
                                      </p:cBhvr>
                                      <p:tavLst>
                                        <p:tav tm="0">
                                          <p:val>
                                            <p:fltVal val="0"/>
                                          </p:val>
                                        </p:tav>
                                        <p:tav tm="100000">
                                          <p:val>
                                            <p:strVal val="#ppt_h"/>
                                          </p:val>
                                        </p:tav>
                                      </p:tavLst>
                                    </p:anim>
                                    <p:anim calcmode="lin" valueType="num">
                                      <p:cBhvr>
                                        <p:cTn id="13" dur="1000" fill="hold"/>
                                        <p:tgtEl>
                                          <p:spTgt spid="2">
                                            <p:txEl>
                                              <p:pRg st="0" end="0"/>
                                            </p:txEl>
                                          </p:spTgt>
                                        </p:tgtEl>
                                        <p:attrNameLst>
                                          <p:attrName>style.rotation</p:attrName>
                                        </p:attrNameLst>
                                      </p:cBhvr>
                                      <p:tavLst>
                                        <p:tav tm="0">
                                          <p:val>
                                            <p:fltVal val="90"/>
                                          </p:val>
                                        </p:tav>
                                        <p:tav tm="100000">
                                          <p:val>
                                            <p:fltVal val="0"/>
                                          </p:val>
                                        </p:tav>
                                      </p:tavLst>
                                    </p:anim>
                                    <p:animEffect transition="in" filter="fade">
                                      <p:cBhvr>
                                        <p:cTn id="14" dur="10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2" grpId="0" build="allAtOnce"/>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285998" y="1179035"/>
            <a:ext cx="6480801" cy="2316403"/>
          </a:xfrm>
          <a:prstGeom prst="rect">
            <a:avLst/>
          </a:prstGeom>
          <a:noFill/>
        </p:spPr>
        <p:txBody>
          <a:bodyPr wrap="square" rtlCol="0">
            <a:spAutoFit/>
          </a:bodyPr>
          <a:lstStyle/>
          <a:p>
            <a:pPr algn="just">
              <a:lnSpc>
                <a:spcPct val="150000"/>
              </a:lnSpc>
            </a:pPr>
            <a:r>
              <a:rPr lang="zh-CN" altLang="en-US" sz="1400" dirty="0">
                <a:latin typeface="微软雅黑" pitchFamily="34" charset="-122"/>
                <a:ea typeface="微软雅黑" pitchFamily="34" charset="-122"/>
              </a:rPr>
              <a:t>       每个人、每个民族、每个国家都有自己的梦想，但梦想并不一定都能成为现实，有些梦想最终只是一种潜意识的模糊不清的意象，有些只是只言片语的零散的思想，有些止步于凌乱惨淡的尝试。梦想只有成为一种清晰的思想意识和坚定的理想信念，才能走上向现实转化的道路。梦想一旦成为人民群众的思想共识和具体行动，就决定和引领着社会发展的方向。 </a:t>
            </a:r>
            <a:r>
              <a:rPr lang="zh-CN" altLang="en-US" sz="1400" b="1" dirty="0">
                <a:solidFill>
                  <a:srgbClr val="C00000"/>
                </a:solidFill>
                <a:latin typeface="微软雅黑" pitchFamily="34" charset="-122"/>
                <a:ea typeface="微软雅黑" pitchFamily="34" charset="-122"/>
              </a:rPr>
              <a:t>一个国家或民族的梦想，一旦付诸行动，就会成为一种神圣的国家意志、民族意志，就会成为不可抗拒的变革社会的伟大力量，并创造出让世界景仰和称颂的人间奇迹。</a:t>
            </a:r>
            <a:r>
              <a:rPr lang="zh-CN" altLang="en-US" sz="1400" dirty="0">
                <a:latin typeface="微软雅黑" pitchFamily="34" charset="-122"/>
                <a:ea typeface="微软雅黑" pitchFamily="34" charset="-122"/>
              </a:rPr>
              <a:t> </a:t>
            </a:r>
          </a:p>
        </p:txBody>
      </p:sp>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2513317"/>
            <a:ext cx="5152571" cy="2630183"/>
          </a:xfrm>
          <a:prstGeom prst="rect">
            <a:avLst/>
          </a:prstGeom>
        </p:spPr>
      </p:pic>
    </p:spTree>
    <p:extLst>
      <p:ext uri="{BB962C8B-B14F-4D97-AF65-F5344CB8AC3E}">
        <p14:creationId xmlns:p14="http://schemas.microsoft.com/office/powerpoint/2010/main" val="1606148992"/>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3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bwMode="auto">
          <a:xfrm>
            <a:off x="900529" y="3033236"/>
            <a:ext cx="7380341" cy="1528475"/>
          </a:xfrm>
          <a:prstGeom prst="rect">
            <a:avLst/>
          </a:prstGeom>
          <a:solidFill>
            <a:srgbClr val="C00000"/>
          </a:solidFill>
          <a:ln w="9525" cap="flat" cmpd="sng" algn="ctr">
            <a:noFill/>
            <a:prstDash val="solid"/>
            <a:round/>
            <a:headEnd type="none" w="med" len="med"/>
            <a:tailEnd type="none" w="med" len="med"/>
          </a:ln>
          <a:effectLst>
            <a:outerShdw blurRad="63500" sx="102000" sy="102000" algn="ctr" rotWithShape="0">
              <a:prstClr val="black">
                <a:alpha val="23000"/>
              </a:prstClr>
            </a:outerShdw>
          </a:effectLst>
        </p:spPr>
        <p:txBody>
          <a:bodyPr vert="horz" wrap="square" lIns="82296" tIns="41148" rIns="82296" bIns="41148" numCol="1" rtlCol="0" anchor="t" anchorCtr="0" compatLnSpc="1">
            <a:prstTxWarp prst="textNoShape">
              <a:avLst/>
            </a:prstTxWarp>
          </a:bodyPr>
          <a:lstStyle/>
          <a:p>
            <a:pPr defTabSz="822960" fontAlgn="base">
              <a:spcBef>
                <a:spcPct val="0"/>
              </a:spcBef>
              <a:spcAft>
                <a:spcPct val="0"/>
              </a:spcAft>
            </a:pPr>
            <a:endParaRPr lang="zh-CN" altLang="en-US" sz="1620">
              <a:latin typeface="Arial" pitchFamily="34" charset="0"/>
              <a:ea typeface="宋体" pitchFamily="2" charset="-122"/>
            </a:endParaRPr>
          </a:p>
        </p:txBody>
      </p:sp>
      <p:sp>
        <p:nvSpPr>
          <p:cNvPr id="3" name="TextBox 2"/>
          <p:cNvSpPr txBox="1"/>
          <p:nvPr/>
        </p:nvSpPr>
        <p:spPr>
          <a:xfrm>
            <a:off x="1042132" y="3124787"/>
            <a:ext cx="782971" cy="1454380"/>
          </a:xfrm>
          <a:prstGeom prst="rect">
            <a:avLst/>
          </a:prstGeom>
          <a:noFill/>
        </p:spPr>
        <p:txBody>
          <a:bodyPr vert="eaVert" wrap="square" rtlCol="0">
            <a:spAutoFit/>
          </a:bodyPr>
          <a:lstStyle/>
          <a:p>
            <a:pPr algn="just">
              <a:lnSpc>
                <a:spcPct val="120000"/>
              </a:lnSpc>
            </a:pPr>
            <a:r>
              <a:rPr lang="zh-CN" altLang="en-US" sz="3240" b="1" dirty="0">
                <a:solidFill>
                  <a:srgbClr val="FFC000"/>
                </a:solidFill>
                <a:latin typeface="微软雅黑" pitchFamily="34" charset="-122"/>
                <a:ea typeface="微软雅黑" pitchFamily="34" charset="-122"/>
              </a:rPr>
              <a:t>中国梦</a:t>
            </a:r>
            <a:endParaRPr lang="zh-CN" altLang="en-US" sz="1260" dirty="0">
              <a:solidFill>
                <a:schemeClr val="bg1"/>
              </a:solidFill>
              <a:latin typeface="微软雅黑" pitchFamily="34" charset="-122"/>
              <a:ea typeface="微软雅黑" pitchFamily="34" charset="-122"/>
            </a:endParaRPr>
          </a:p>
        </p:txBody>
      </p:sp>
      <p:pic>
        <p:nvPicPr>
          <p:cNvPr id="1026" name="Picture 2" descr="http://a1.att.hudong.com/56/96/01200000012881118459694209456.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00529" y="664367"/>
            <a:ext cx="1635418" cy="2215993"/>
          </a:xfrm>
          <a:prstGeom prst="rect">
            <a:avLst/>
          </a:prstGeom>
          <a:solidFill>
            <a:srgbClr val="C00000"/>
          </a:solidFill>
          <a:ln w="9525" cap="flat" cmpd="sng" algn="ctr">
            <a:noFill/>
            <a:prstDash val="solid"/>
            <a:round/>
            <a:headEnd type="none" w="med" len="med"/>
            <a:tailEnd type="none" w="med" len="med"/>
          </a:ln>
          <a:effectLst>
            <a:outerShdw blurRad="63500" sx="102000" sy="102000" algn="ctr" rotWithShape="0">
              <a:prstClr val="black">
                <a:alpha val="23000"/>
              </a:prstClr>
            </a:outerShdw>
          </a:effectLst>
          <a:extLst/>
        </p:spPr>
      </p:pic>
      <p:sp>
        <p:nvSpPr>
          <p:cNvPr id="4" name="矩形 3"/>
          <p:cNvSpPr/>
          <p:nvPr/>
        </p:nvSpPr>
        <p:spPr bwMode="auto">
          <a:xfrm>
            <a:off x="3011211" y="3033236"/>
            <a:ext cx="4860000" cy="16200"/>
          </a:xfrm>
          <a:prstGeom prst="rect">
            <a:avLst/>
          </a:prstGeom>
          <a:gradFill>
            <a:gsLst>
              <a:gs pos="12000">
                <a:srgbClr val="C00000"/>
              </a:gs>
              <a:gs pos="50000">
                <a:schemeClr val="bg1"/>
              </a:gs>
              <a:gs pos="92000">
                <a:srgbClr val="C00000"/>
              </a:gs>
            </a:gsLst>
            <a:lin ang="0" scaled="0"/>
          </a:gradFill>
          <a:ln w="9525" cap="flat" cmpd="sng" algn="ctr">
            <a:noFill/>
            <a:prstDash val="solid"/>
            <a:round/>
            <a:headEnd type="none" w="med" len="med"/>
            <a:tailEnd type="none" w="med" len="med"/>
          </a:ln>
          <a:effectLst/>
        </p:spPr>
        <p:txBody>
          <a:bodyPr vert="horz" wrap="square" lIns="82296" tIns="41148" rIns="82296" bIns="41148" numCol="1" rtlCol="0" anchor="t" anchorCtr="0" compatLnSpc="1">
            <a:prstTxWarp prst="textNoShape">
              <a:avLst/>
            </a:prstTxWarp>
          </a:bodyPr>
          <a:lstStyle/>
          <a:p>
            <a:pPr defTabSz="822960" fontAlgn="base">
              <a:spcBef>
                <a:spcPct val="0"/>
              </a:spcBef>
              <a:spcAft>
                <a:spcPct val="0"/>
              </a:spcAft>
            </a:pPr>
            <a:endParaRPr lang="zh-CN" altLang="en-US" sz="1620">
              <a:latin typeface="Arial" pitchFamily="34" charset="0"/>
              <a:ea typeface="宋体" pitchFamily="2" charset="-122"/>
            </a:endParaRPr>
          </a:p>
        </p:txBody>
      </p:sp>
      <p:sp>
        <p:nvSpPr>
          <p:cNvPr id="6" name="矩形 5"/>
          <p:cNvSpPr/>
          <p:nvPr/>
        </p:nvSpPr>
        <p:spPr bwMode="auto">
          <a:xfrm>
            <a:off x="1434182" y="4550640"/>
            <a:ext cx="4860000" cy="16200"/>
          </a:xfrm>
          <a:prstGeom prst="rect">
            <a:avLst/>
          </a:prstGeom>
          <a:gradFill>
            <a:gsLst>
              <a:gs pos="12000">
                <a:srgbClr val="C00000"/>
              </a:gs>
              <a:gs pos="50000">
                <a:schemeClr val="bg1"/>
              </a:gs>
              <a:gs pos="92000">
                <a:srgbClr val="C00000"/>
              </a:gs>
            </a:gsLst>
            <a:lin ang="0" scaled="0"/>
          </a:gradFill>
          <a:ln w="9525" cap="flat" cmpd="sng" algn="ctr">
            <a:noFill/>
            <a:prstDash val="solid"/>
            <a:round/>
            <a:headEnd type="none" w="med" len="med"/>
            <a:tailEnd type="none" w="med" len="med"/>
          </a:ln>
          <a:effectLst/>
        </p:spPr>
        <p:txBody>
          <a:bodyPr vert="horz" wrap="square" lIns="82296" tIns="41148" rIns="82296" bIns="41148" numCol="1" rtlCol="0" anchor="t" anchorCtr="0" compatLnSpc="1">
            <a:prstTxWarp prst="textNoShape">
              <a:avLst/>
            </a:prstTxWarp>
          </a:bodyPr>
          <a:lstStyle/>
          <a:p>
            <a:pPr defTabSz="822960" fontAlgn="base">
              <a:spcBef>
                <a:spcPct val="0"/>
              </a:spcBef>
              <a:spcAft>
                <a:spcPct val="0"/>
              </a:spcAft>
            </a:pPr>
            <a:endParaRPr lang="zh-CN" altLang="en-US" sz="1620">
              <a:latin typeface="Arial" pitchFamily="34" charset="0"/>
              <a:ea typeface="宋体" pitchFamily="2" charset="-122"/>
            </a:endParaRPr>
          </a:p>
        </p:txBody>
      </p:sp>
      <p:sp>
        <p:nvSpPr>
          <p:cNvPr id="8" name="TextBox 7"/>
          <p:cNvSpPr txBox="1"/>
          <p:nvPr/>
        </p:nvSpPr>
        <p:spPr>
          <a:xfrm>
            <a:off x="1962983" y="3153485"/>
            <a:ext cx="6092357" cy="1167692"/>
          </a:xfrm>
          <a:prstGeom prst="rect">
            <a:avLst/>
          </a:prstGeom>
          <a:noFill/>
        </p:spPr>
        <p:txBody>
          <a:bodyPr wrap="square" rtlCol="0">
            <a:spAutoFit/>
          </a:bodyPr>
          <a:lstStyle/>
          <a:p>
            <a:pPr algn="just">
              <a:lnSpc>
                <a:spcPct val="150000"/>
              </a:lnSpc>
            </a:pPr>
            <a:r>
              <a:rPr lang="zh-CN" altLang="en-US" sz="1200" b="1" dirty="0">
                <a:solidFill>
                  <a:schemeClr val="bg1">
                    <a:lumMod val="85000"/>
                  </a:schemeClr>
                </a:solidFill>
                <a:latin typeface="微软雅黑" pitchFamily="34" charset="-122"/>
                <a:ea typeface="微软雅黑" pitchFamily="34" charset="-122"/>
              </a:rPr>
              <a:t>是中华儿女普遍的坚定的思想意识和目标追求。中国梦经历了近代以来中华民族沦为半殖民地半封建社会而遭受空前屈辱和磨难的洗礼，经历了无数志士仁人肝脑涂地和舍命抗争的无数次劝谕的启迪，经历了千万次中国向何处去的上下求索和反复追问的锤炼，最终找到了由中国共产党带领人民寻求民族解放、实现民族富强的道路。</a:t>
            </a:r>
          </a:p>
        </p:txBody>
      </p:sp>
      <p:pic>
        <p:nvPicPr>
          <p:cNvPr id="1028" name="Picture 4" descr="http://www.sdd68.cn/up_images/2010649199780.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606323" y="664368"/>
            <a:ext cx="1727388" cy="1042191"/>
          </a:xfrm>
          <a:prstGeom prst="rect">
            <a:avLst/>
          </a:prstGeom>
          <a:solidFill>
            <a:srgbClr val="C00000"/>
          </a:solidFill>
          <a:ln w="9525" cap="flat" cmpd="sng" algn="ctr">
            <a:noFill/>
            <a:prstDash val="solid"/>
            <a:round/>
            <a:headEnd type="none" w="med" len="med"/>
            <a:tailEnd type="none" w="med" len="med"/>
          </a:ln>
          <a:effectLst>
            <a:outerShdw blurRad="63500" sx="102000" sy="102000" algn="ctr" rotWithShape="0">
              <a:prstClr val="black">
                <a:alpha val="23000"/>
              </a:prstClr>
            </a:outerShdw>
          </a:effectLst>
          <a:extLst/>
        </p:spPr>
      </p:pic>
      <p:pic>
        <p:nvPicPr>
          <p:cNvPr id="1030" name="Picture 6" descr="http://www.chdbook.cn/attachment/thumb/Mon_1010/12_1241_5ca991761d255db.jpg"/>
          <p:cNvPicPr>
            <a:picLocks noChangeAspect="1" noChangeArrowheads="1"/>
          </p:cNvPicPr>
          <p:nvPr/>
        </p:nvPicPr>
        <p:blipFill rotWithShape="1">
          <a:blip r:embed="rId5" cstate="print">
            <a:duotone>
              <a:schemeClr val="accent6">
                <a:shade val="45000"/>
                <a:satMod val="135000"/>
              </a:schemeClr>
              <a:prstClr val="white"/>
            </a:duotone>
            <a:extLst>
              <a:ext uri="{28A0092B-C50C-407E-A947-70E740481C1C}">
                <a14:useLocalDpi xmlns:a14="http://schemas.microsoft.com/office/drawing/2010/main" val="0"/>
              </a:ext>
            </a:extLst>
          </a:blip>
          <a:srcRect t="4791" b="11850"/>
          <a:stretch/>
        </p:blipFill>
        <p:spPr bwMode="auto">
          <a:xfrm>
            <a:off x="2606323" y="1742960"/>
            <a:ext cx="1716764" cy="1137401"/>
          </a:xfrm>
          <a:prstGeom prst="rect">
            <a:avLst/>
          </a:prstGeom>
          <a:solidFill>
            <a:srgbClr val="C00000"/>
          </a:solidFill>
          <a:ln w="9525" cap="flat" cmpd="sng" algn="ctr">
            <a:noFill/>
            <a:prstDash val="solid"/>
            <a:round/>
            <a:headEnd type="none" w="med" len="med"/>
            <a:tailEnd type="none" w="med" len="med"/>
          </a:ln>
          <a:effectLst>
            <a:outerShdw blurRad="63500" sx="102000" sy="102000" algn="ctr" rotWithShape="0">
              <a:prstClr val="black">
                <a:alpha val="23000"/>
              </a:prstClr>
            </a:outerShdw>
          </a:effectLst>
          <a:extLst/>
        </p:spPr>
      </p:pic>
      <p:pic>
        <p:nvPicPr>
          <p:cNvPr id="1034" name="Picture 10"/>
          <p:cNvPicPr>
            <a:picLocks noChangeAspect="1" noChangeArrowheads="1"/>
          </p:cNvPicPr>
          <p:nvPr/>
        </p:nvPicPr>
        <p:blipFill>
          <a:blip r:embed="rId6">
            <a:extLst>
              <a:ext uri="{28A0092B-C50C-407E-A947-70E740481C1C}">
                <a14:useLocalDpi xmlns:a14="http://schemas.microsoft.com/office/drawing/2010/main" val="0"/>
              </a:ext>
            </a:extLst>
          </a:blip>
          <a:stretch>
            <a:fillRect/>
          </a:stretch>
        </p:blipFill>
        <p:spPr bwMode="auto">
          <a:xfrm>
            <a:off x="4454063" y="664369"/>
            <a:ext cx="2004458" cy="2220323"/>
          </a:xfrm>
          <a:prstGeom prst="rect">
            <a:avLst/>
          </a:prstGeom>
          <a:solidFill>
            <a:srgbClr val="C00000"/>
          </a:solidFill>
          <a:ln w="9525" cap="flat" cmpd="sng" algn="ctr">
            <a:noFill/>
            <a:prstDash val="solid"/>
            <a:round/>
            <a:headEnd type="none" w="med" len="med"/>
            <a:tailEnd type="none" w="med" len="med"/>
          </a:ln>
          <a:effectLst>
            <a:outerShdw blurRad="63500" sx="102000" sy="102000" algn="ctr" rotWithShape="0">
              <a:prstClr val="black">
                <a:alpha val="23000"/>
              </a:prstClr>
            </a:outerShdw>
          </a:effectLst>
          <a:extLst/>
        </p:spPr>
      </p:pic>
      <p:pic>
        <p:nvPicPr>
          <p:cNvPr id="1038" name="Picture 14" descr="http://img3.jike.com/get?name=T1RphrByJg1RCvBVdK"/>
          <p:cNvPicPr>
            <a:picLocks noChangeAspect="1" noChangeArrowheads="1"/>
          </p:cNvPicPr>
          <p:nvPr/>
        </p:nvPicPr>
        <p:blipFill rotWithShape="1">
          <a:blip r:embed="rId7">
            <a:extLst>
              <a:ext uri="{BEBA8EAE-BF5A-486C-A8C5-ECC9F3942E4B}">
                <a14:imgProps xmlns:a14="http://schemas.microsoft.com/office/drawing/2010/main">
                  <a14:imgLayer r:embed="rId8">
                    <a14:imgEffect>
                      <a14:saturation sat="300000"/>
                    </a14:imgEffect>
                  </a14:imgLayer>
                </a14:imgProps>
              </a:ext>
              <a:ext uri="{28A0092B-C50C-407E-A947-70E740481C1C}">
                <a14:useLocalDpi xmlns:a14="http://schemas.microsoft.com/office/drawing/2010/main" val="0"/>
              </a:ext>
            </a:extLst>
          </a:blip>
          <a:srcRect l="33617" t="16403" r="15715"/>
          <a:stretch/>
        </p:blipFill>
        <p:spPr bwMode="auto">
          <a:xfrm>
            <a:off x="6615336" y="664369"/>
            <a:ext cx="1665534" cy="2220323"/>
          </a:xfrm>
          <a:prstGeom prst="rect">
            <a:avLst/>
          </a:prstGeom>
          <a:solidFill>
            <a:srgbClr val="C00000"/>
          </a:solidFill>
          <a:ln w="9525" cap="flat" cmpd="sng" algn="ctr">
            <a:noFill/>
            <a:prstDash val="solid"/>
            <a:round/>
            <a:headEnd type="none" w="med" len="med"/>
            <a:tailEnd type="none" w="med" len="med"/>
          </a:ln>
          <a:effectLst>
            <a:outerShdw blurRad="63500" sx="102000" sy="102000" algn="ctr" rotWithShape="0">
              <a:prstClr val="black">
                <a:alpha val="23000"/>
              </a:prstClr>
            </a:outerShdw>
          </a:effectLst>
          <a:extLst/>
        </p:spPr>
      </p:pic>
      <p:sp>
        <p:nvSpPr>
          <p:cNvPr id="9" name="五边形 8"/>
          <p:cNvSpPr/>
          <p:nvPr/>
        </p:nvSpPr>
        <p:spPr bwMode="auto">
          <a:xfrm>
            <a:off x="1714107" y="3166110"/>
            <a:ext cx="200418" cy="1217295"/>
          </a:xfrm>
          <a:prstGeom prst="homePlate">
            <a:avLst>
              <a:gd name="adj" fmla="val 81867"/>
            </a:avLst>
          </a:prstGeom>
          <a:solidFill>
            <a:srgbClr val="FFC000"/>
          </a:solidFill>
          <a:ln w="9525" cap="flat" cmpd="sng" algn="ctr">
            <a:noFill/>
            <a:prstDash val="solid"/>
            <a:round/>
            <a:headEnd type="none" w="med" len="med"/>
            <a:tailEnd type="none" w="med" len="med"/>
          </a:ln>
          <a:effectLst/>
        </p:spPr>
        <p:txBody>
          <a:bodyPr vert="horz" wrap="square" lIns="82296" tIns="41148" rIns="82296" bIns="41148" numCol="1" rtlCol="0" anchor="t" anchorCtr="0" compatLnSpc="1">
            <a:prstTxWarp prst="textNoShape">
              <a:avLst/>
            </a:prstTxWarp>
          </a:bodyPr>
          <a:lstStyle/>
          <a:p>
            <a:endParaRPr lang="zh-CN" altLang="en-US" sz="1215">
              <a:latin typeface="Arial" pitchFamily="34" charset="0"/>
            </a:endParaRPr>
          </a:p>
        </p:txBody>
      </p:sp>
    </p:spTree>
    <p:extLst>
      <p:ext uri="{BB962C8B-B14F-4D97-AF65-F5344CB8AC3E}">
        <p14:creationId xmlns:p14="http://schemas.microsoft.com/office/powerpoint/2010/main" val="4158249184"/>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nodeType="withEffect">
                                  <p:stCondLst>
                                    <p:cond delay="0"/>
                                  </p:stCondLst>
                                  <p:childTnLst>
                                    <p:set>
                                      <p:cBhvr>
                                        <p:cTn id="6" dur="1" fill="hold">
                                          <p:stCondLst>
                                            <p:cond delay="0"/>
                                          </p:stCondLst>
                                        </p:cTn>
                                        <p:tgtEl>
                                          <p:spTgt spid="1026"/>
                                        </p:tgtEl>
                                        <p:attrNameLst>
                                          <p:attrName>style.visibility</p:attrName>
                                        </p:attrNameLst>
                                      </p:cBhvr>
                                      <p:to>
                                        <p:strVal val="visible"/>
                                      </p:to>
                                    </p:set>
                                    <p:animScale>
                                      <p:cBhvr>
                                        <p:cTn id="7" dur="1000" decel="50000" fill="hold">
                                          <p:stCondLst>
                                            <p:cond delay="0"/>
                                          </p:stCondLst>
                                        </p:cTn>
                                        <p:tgtEl>
                                          <p:spTgt spid="102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1026"/>
                                        </p:tgtEl>
                                        <p:attrNameLst>
                                          <p:attrName>ppt_x</p:attrName>
                                          <p:attrName>ppt_y</p:attrName>
                                        </p:attrNameLst>
                                      </p:cBhvr>
                                    </p:animMotion>
                                    <p:animEffect transition="in" filter="fade">
                                      <p:cBhvr>
                                        <p:cTn id="9" dur="1000"/>
                                        <p:tgtEl>
                                          <p:spTgt spid="1026"/>
                                        </p:tgtEl>
                                      </p:cBhvr>
                                    </p:animEffect>
                                  </p:childTnLst>
                                </p:cTn>
                              </p:par>
                              <p:par>
                                <p:cTn id="10" presetID="52" presetClass="entr" presetSubtype="0" fill="hold" nodeType="withEffect">
                                  <p:stCondLst>
                                    <p:cond delay="250"/>
                                  </p:stCondLst>
                                  <p:childTnLst>
                                    <p:set>
                                      <p:cBhvr>
                                        <p:cTn id="11" dur="1" fill="hold">
                                          <p:stCondLst>
                                            <p:cond delay="0"/>
                                          </p:stCondLst>
                                        </p:cTn>
                                        <p:tgtEl>
                                          <p:spTgt spid="1028"/>
                                        </p:tgtEl>
                                        <p:attrNameLst>
                                          <p:attrName>style.visibility</p:attrName>
                                        </p:attrNameLst>
                                      </p:cBhvr>
                                      <p:to>
                                        <p:strVal val="visible"/>
                                      </p:to>
                                    </p:set>
                                    <p:animScale>
                                      <p:cBhvr>
                                        <p:cTn id="12" dur="1000" decel="50000" fill="hold">
                                          <p:stCondLst>
                                            <p:cond delay="0"/>
                                          </p:stCondLst>
                                        </p:cTn>
                                        <p:tgtEl>
                                          <p:spTgt spid="102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3" dur="1000" decel="50000" fill="hold">
                                          <p:stCondLst>
                                            <p:cond delay="0"/>
                                          </p:stCondLst>
                                        </p:cTn>
                                        <p:tgtEl>
                                          <p:spTgt spid="1028"/>
                                        </p:tgtEl>
                                        <p:attrNameLst>
                                          <p:attrName>ppt_x</p:attrName>
                                          <p:attrName>ppt_y</p:attrName>
                                        </p:attrNameLst>
                                      </p:cBhvr>
                                    </p:animMotion>
                                    <p:animEffect transition="in" filter="fade">
                                      <p:cBhvr>
                                        <p:cTn id="14" dur="1000"/>
                                        <p:tgtEl>
                                          <p:spTgt spid="1028"/>
                                        </p:tgtEl>
                                      </p:cBhvr>
                                    </p:animEffect>
                                  </p:childTnLst>
                                </p:cTn>
                              </p:par>
                              <p:par>
                                <p:cTn id="15" presetID="52" presetClass="entr" presetSubtype="0" fill="hold" nodeType="withEffect">
                                  <p:stCondLst>
                                    <p:cond delay="500"/>
                                  </p:stCondLst>
                                  <p:childTnLst>
                                    <p:set>
                                      <p:cBhvr>
                                        <p:cTn id="16" dur="1" fill="hold">
                                          <p:stCondLst>
                                            <p:cond delay="0"/>
                                          </p:stCondLst>
                                        </p:cTn>
                                        <p:tgtEl>
                                          <p:spTgt spid="1030"/>
                                        </p:tgtEl>
                                        <p:attrNameLst>
                                          <p:attrName>style.visibility</p:attrName>
                                        </p:attrNameLst>
                                      </p:cBhvr>
                                      <p:to>
                                        <p:strVal val="visible"/>
                                      </p:to>
                                    </p:set>
                                    <p:animScale>
                                      <p:cBhvr>
                                        <p:cTn id="17" dur="1000" decel="50000" fill="hold">
                                          <p:stCondLst>
                                            <p:cond delay="0"/>
                                          </p:stCondLst>
                                        </p:cTn>
                                        <p:tgtEl>
                                          <p:spTgt spid="103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8" dur="1000" decel="50000" fill="hold">
                                          <p:stCondLst>
                                            <p:cond delay="0"/>
                                          </p:stCondLst>
                                        </p:cTn>
                                        <p:tgtEl>
                                          <p:spTgt spid="1030"/>
                                        </p:tgtEl>
                                        <p:attrNameLst>
                                          <p:attrName>ppt_x</p:attrName>
                                          <p:attrName>ppt_y</p:attrName>
                                        </p:attrNameLst>
                                      </p:cBhvr>
                                    </p:animMotion>
                                    <p:animEffect transition="in" filter="fade">
                                      <p:cBhvr>
                                        <p:cTn id="19" dur="1000"/>
                                        <p:tgtEl>
                                          <p:spTgt spid="1030"/>
                                        </p:tgtEl>
                                      </p:cBhvr>
                                    </p:animEffect>
                                  </p:childTnLst>
                                </p:cTn>
                              </p:par>
                              <p:par>
                                <p:cTn id="20" presetID="52" presetClass="entr" presetSubtype="0" fill="hold" nodeType="withEffect">
                                  <p:stCondLst>
                                    <p:cond delay="750"/>
                                  </p:stCondLst>
                                  <p:childTnLst>
                                    <p:set>
                                      <p:cBhvr>
                                        <p:cTn id="21" dur="1" fill="hold">
                                          <p:stCondLst>
                                            <p:cond delay="0"/>
                                          </p:stCondLst>
                                        </p:cTn>
                                        <p:tgtEl>
                                          <p:spTgt spid="1034"/>
                                        </p:tgtEl>
                                        <p:attrNameLst>
                                          <p:attrName>style.visibility</p:attrName>
                                        </p:attrNameLst>
                                      </p:cBhvr>
                                      <p:to>
                                        <p:strVal val="visible"/>
                                      </p:to>
                                    </p:set>
                                    <p:animScale>
                                      <p:cBhvr>
                                        <p:cTn id="22" dur="1000" decel="50000" fill="hold">
                                          <p:stCondLst>
                                            <p:cond delay="0"/>
                                          </p:stCondLst>
                                        </p:cTn>
                                        <p:tgtEl>
                                          <p:spTgt spid="103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3" dur="1000" decel="50000" fill="hold">
                                          <p:stCondLst>
                                            <p:cond delay="0"/>
                                          </p:stCondLst>
                                        </p:cTn>
                                        <p:tgtEl>
                                          <p:spTgt spid="1034"/>
                                        </p:tgtEl>
                                        <p:attrNameLst>
                                          <p:attrName>ppt_x</p:attrName>
                                          <p:attrName>ppt_y</p:attrName>
                                        </p:attrNameLst>
                                      </p:cBhvr>
                                    </p:animMotion>
                                    <p:animEffect transition="in" filter="fade">
                                      <p:cBhvr>
                                        <p:cTn id="24" dur="1000"/>
                                        <p:tgtEl>
                                          <p:spTgt spid="1034"/>
                                        </p:tgtEl>
                                      </p:cBhvr>
                                    </p:animEffect>
                                  </p:childTnLst>
                                </p:cTn>
                              </p:par>
                              <p:par>
                                <p:cTn id="25" presetID="52" presetClass="entr" presetSubtype="0" fill="hold" nodeType="withEffect">
                                  <p:stCondLst>
                                    <p:cond delay="1000"/>
                                  </p:stCondLst>
                                  <p:childTnLst>
                                    <p:set>
                                      <p:cBhvr>
                                        <p:cTn id="26" dur="1" fill="hold">
                                          <p:stCondLst>
                                            <p:cond delay="0"/>
                                          </p:stCondLst>
                                        </p:cTn>
                                        <p:tgtEl>
                                          <p:spTgt spid="1038"/>
                                        </p:tgtEl>
                                        <p:attrNameLst>
                                          <p:attrName>style.visibility</p:attrName>
                                        </p:attrNameLst>
                                      </p:cBhvr>
                                      <p:to>
                                        <p:strVal val="visible"/>
                                      </p:to>
                                    </p:set>
                                    <p:animScale>
                                      <p:cBhvr>
                                        <p:cTn id="27" dur="1000" decel="50000" fill="hold">
                                          <p:stCondLst>
                                            <p:cond delay="0"/>
                                          </p:stCondLst>
                                        </p:cTn>
                                        <p:tgtEl>
                                          <p:spTgt spid="103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8" dur="1000" decel="50000" fill="hold">
                                          <p:stCondLst>
                                            <p:cond delay="0"/>
                                          </p:stCondLst>
                                        </p:cTn>
                                        <p:tgtEl>
                                          <p:spTgt spid="1038"/>
                                        </p:tgtEl>
                                        <p:attrNameLst>
                                          <p:attrName>ppt_x</p:attrName>
                                          <p:attrName>ppt_y</p:attrName>
                                        </p:attrNameLst>
                                      </p:cBhvr>
                                    </p:animMotion>
                                    <p:animEffect transition="in" filter="fade">
                                      <p:cBhvr>
                                        <p:cTn id="29" dur="1000"/>
                                        <p:tgtEl>
                                          <p:spTgt spid="1038"/>
                                        </p:tgtEl>
                                      </p:cBhvr>
                                    </p:animEffect>
                                  </p:childTnLst>
                                </p:cTn>
                              </p:par>
                            </p:childTnLst>
                          </p:cTn>
                        </p:par>
                        <p:par>
                          <p:cTn id="30" fill="hold">
                            <p:stCondLst>
                              <p:cond delay="2000"/>
                            </p:stCondLst>
                            <p:childTnLst>
                              <p:par>
                                <p:cTn id="31" presetID="22" presetClass="entr" presetSubtype="8" fill="hold" grpId="0" nodeType="afterEffect">
                                  <p:stCondLst>
                                    <p:cond delay="0"/>
                                  </p:stCondLst>
                                  <p:childTnLst>
                                    <p:set>
                                      <p:cBhvr>
                                        <p:cTn id="32" dur="1" fill="hold">
                                          <p:stCondLst>
                                            <p:cond delay="0"/>
                                          </p:stCondLst>
                                        </p:cTn>
                                        <p:tgtEl>
                                          <p:spTgt spid="2"/>
                                        </p:tgtEl>
                                        <p:attrNameLst>
                                          <p:attrName>style.visibility</p:attrName>
                                        </p:attrNameLst>
                                      </p:cBhvr>
                                      <p:to>
                                        <p:strVal val="visible"/>
                                      </p:to>
                                    </p:set>
                                    <p:animEffect transition="in" filter="wipe(left)">
                                      <p:cBhvr>
                                        <p:cTn id="33" dur="500"/>
                                        <p:tgtEl>
                                          <p:spTgt spid="2"/>
                                        </p:tgtEl>
                                      </p:cBhvr>
                                    </p:animEffect>
                                  </p:childTnLst>
                                </p:cTn>
                              </p:par>
                            </p:childTnLst>
                          </p:cTn>
                        </p:par>
                        <p:par>
                          <p:cTn id="34" fill="hold">
                            <p:stCondLst>
                              <p:cond delay="2500"/>
                            </p:stCondLst>
                            <p:childTnLst>
                              <p:par>
                                <p:cTn id="35" presetID="42" presetClass="entr" presetSubtype="0" fill="hold" grpId="0" nodeType="afterEffect">
                                  <p:stCondLst>
                                    <p:cond delay="0"/>
                                  </p:stCondLst>
                                  <p:childTnLst>
                                    <p:set>
                                      <p:cBhvr>
                                        <p:cTn id="36" dur="1" fill="hold">
                                          <p:stCondLst>
                                            <p:cond delay="0"/>
                                          </p:stCondLst>
                                        </p:cTn>
                                        <p:tgtEl>
                                          <p:spTgt spid="3"/>
                                        </p:tgtEl>
                                        <p:attrNameLst>
                                          <p:attrName>style.visibility</p:attrName>
                                        </p:attrNameLst>
                                      </p:cBhvr>
                                      <p:to>
                                        <p:strVal val="visible"/>
                                      </p:to>
                                    </p:set>
                                    <p:animEffect transition="in" filter="fade">
                                      <p:cBhvr>
                                        <p:cTn id="37" dur="1000"/>
                                        <p:tgtEl>
                                          <p:spTgt spid="3"/>
                                        </p:tgtEl>
                                      </p:cBhvr>
                                    </p:animEffect>
                                    <p:anim calcmode="lin" valueType="num">
                                      <p:cBhvr>
                                        <p:cTn id="38" dur="1000" fill="hold"/>
                                        <p:tgtEl>
                                          <p:spTgt spid="3"/>
                                        </p:tgtEl>
                                        <p:attrNameLst>
                                          <p:attrName>ppt_x</p:attrName>
                                        </p:attrNameLst>
                                      </p:cBhvr>
                                      <p:tavLst>
                                        <p:tav tm="0">
                                          <p:val>
                                            <p:strVal val="#ppt_x"/>
                                          </p:val>
                                        </p:tav>
                                        <p:tav tm="100000">
                                          <p:val>
                                            <p:strVal val="#ppt_x"/>
                                          </p:val>
                                        </p:tav>
                                      </p:tavLst>
                                    </p:anim>
                                    <p:anim calcmode="lin" valueType="num">
                                      <p:cBhvr>
                                        <p:cTn id="39" dur="1000" fill="hold"/>
                                        <p:tgtEl>
                                          <p:spTgt spid="3"/>
                                        </p:tgtEl>
                                        <p:attrNameLst>
                                          <p:attrName>ppt_y</p:attrName>
                                        </p:attrNameLst>
                                      </p:cBhvr>
                                      <p:tavLst>
                                        <p:tav tm="0">
                                          <p:val>
                                            <p:strVal val="#ppt_y+.1"/>
                                          </p:val>
                                        </p:tav>
                                        <p:tav tm="100000">
                                          <p:val>
                                            <p:strVal val="#ppt_y"/>
                                          </p:val>
                                        </p:tav>
                                      </p:tavLst>
                                    </p:anim>
                                  </p:childTnLst>
                                </p:cTn>
                              </p:par>
                            </p:childTnLst>
                          </p:cTn>
                        </p:par>
                        <p:par>
                          <p:cTn id="40" fill="hold">
                            <p:stCondLst>
                              <p:cond delay="3500"/>
                            </p:stCondLst>
                            <p:childTnLst>
                              <p:par>
                                <p:cTn id="41" presetID="12" presetClass="entr" presetSubtype="8" fill="hold" grpId="0" nodeType="afterEffect">
                                  <p:stCondLst>
                                    <p:cond delay="0"/>
                                  </p:stCondLst>
                                  <p:childTnLst>
                                    <p:set>
                                      <p:cBhvr>
                                        <p:cTn id="42" dur="1" fill="hold">
                                          <p:stCondLst>
                                            <p:cond delay="0"/>
                                          </p:stCondLst>
                                        </p:cTn>
                                        <p:tgtEl>
                                          <p:spTgt spid="9"/>
                                        </p:tgtEl>
                                        <p:attrNameLst>
                                          <p:attrName>style.visibility</p:attrName>
                                        </p:attrNameLst>
                                      </p:cBhvr>
                                      <p:to>
                                        <p:strVal val="visible"/>
                                      </p:to>
                                    </p:set>
                                    <p:anim calcmode="lin" valueType="num">
                                      <p:cBhvr additive="base">
                                        <p:cTn id="43" dur="500"/>
                                        <p:tgtEl>
                                          <p:spTgt spid="9"/>
                                        </p:tgtEl>
                                        <p:attrNameLst>
                                          <p:attrName>ppt_x</p:attrName>
                                        </p:attrNameLst>
                                      </p:cBhvr>
                                      <p:tavLst>
                                        <p:tav tm="0">
                                          <p:val>
                                            <p:strVal val="#ppt_x-#ppt_w*1.125000"/>
                                          </p:val>
                                        </p:tav>
                                        <p:tav tm="100000">
                                          <p:val>
                                            <p:strVal val="#ppt_x"/>
                                          </p:val>
                                        </p:tav>
                                      </p:tavLst>
                                    </p:anim>
                                    <p:animEffect transition="in" filter="wipe(right)">
                                      <p:cBhvr>
                                        <p:cTn id="44" dur="500"/>
                                        <p:tgtEl>
                                          <p:spTgt spid="9"/>
                                        </p:tgtEl>
                                      </p:cBhvr>
                                    </p:animEffect>
                                  </p:childTnLst>
                                </p:cTn>
                              </p:par>
                            </p:childTnLst>
                          </p:cTn>
                        </p:par>
                        <p:par>
                          <p:cTn id="45" fill="hold">
                            <p:stCondLst>
                              <p:cond delay="4000"/>
                            </p:stCondLst>
                            <p:childTnLst>
                              <p:par>
                                <p:cTn id="46" presetID="2" presetClass="entr" presetSubtype="8" fill="hold" grpId="0" nodeType="afterEffect">
                                  <p:stCondLst>
                                    <p:cond delay="0"/>
                                  </p:stCondLst>
                                  <p:childTnLst>
                                    <p:set>
                                      <p:cBhvr>
                                        <p:cTn id="47" dur="1" fill="hold">
                                          <p:stCondLst>
                                            <p:cond delay="0"/>
                                          </p:stCondLst>
                                        </p:cTn>
                                        <p:tgtEl>
                                          <p:spTgt spid="6"/>
                                        </p:tgtEl>
                                        <p:attrNameLst>
                                          <p:attrName>style.visibility</p:attrName>
                                        </p:attrNameLst>
                                      </p:cBhvr>
                                      <p:to>
                                        <p:strVal val="visible"/>
                                      </p:to>
                                    </p:set>
                                    <p:anim calcmode="lin" valueType="num">
                                      <p:cBhvr additive="base">
                                        <p:cTn id="48" dur="500" fill="hold"/>
                                        <p:tgtEl>
                                          <p:spTgt spid="6"/>
                                        </p:tgtEl>
                                        <p:attrNameLst>
                                          <p:attrName>ppt_x</p:attrName>
                                        </p:attrNameLst>
                                      </p:cBhvr>
                                      <p:tavLst>
                                        <p:tav tm="0">
                                          <p:val>
                                            <p:strVal val="0-#ppt_w/2"/>
                                          </p:val>
                                        </p:tav>
                                        <p:tav tm="100000">
                                          <p:val>
                                            <p:strVal val="#ppt_x"/>
                                          </p:val>
                                        </p:tav>
                                      </p:tavLst>
                                    </p:anim>
                                    <p:anim calcmode="lin" valueType="num">
                                      <p:cBhvr additive="base">
                                        <p:cTn id="49" dur="500" fill="hold"/>
                                        <p:tgtEl>
                                          <p:spTgt spid="6"/>
                                        </p:tgtEl>
                                        <p:attrNameLst>
                                          <p:attrName>ppt_y</p:attrName>
                                        </p:attrNameLst>
                                      </p:cBhvr>
                                      <p:tavLst>
                                        <p:tav tm="0">
                                          <p:val>
                                            <p:strVal val="#ppt_y"/>
                                          </p:val>
                                        </p:tav>
                                        <p:tav tm="100000">
                                          <p:val>
                                            <p:strVal val="#ppt_y"/>
                                          </p:val>
                                        </p:tav>
                                      </p:tavLst>
                                    </p:anim>
                                  </p:childTnLst>
                                </p:cTn>
                              </p:par>
                              <p:par>
                                <p:cTn id="50" presetID="2" presetClass="entr" presetSubtype="2" fill="hold" grpId="0" nodeType="withEffect">
                                  <p:stCondLst>
                                    <p:cond delay="0"/>
                                  </p:stCondLst>
                                  <p:childTnLst>
                                    <p:set>
                                      <p:cBhvr>
                                        <p:cTn id="51" dur="1" fill="hold">
                                          <p:stCondLst>
                                            <p:cond delay="0"/>
                                          </p:stCondLst>
                                        </p:cTn>
                                        <p:tgtEl>
                                          <p:spTgt spid="4"/>
                                        </p:tgtEl>
                                        <p:attrNameLst>
                                          <p:attrName>style.visibility</p:attrName>
                                        </p:attrNameLst>
                                      </p:cBhvr>
                                      <p:to>
                                        <p:strVal val="visible"/>
                                      </p:to>
                                    </p:set>
                                    <p:anim calcmode="lin" valueType="num">
                                      <p:cBhvr additive="base">
                                        <p:cTn id="52" dur="500" fill="hold"/>
                                        <p:tgtEl>
                                          <p:spTgt spid="4"/>
                                        </p:tgtEl>
                                        <p:attrNameLst>
                                          <p:attrName>ppt_x</p:attrName>
                                        </p:attrNameLst>
                                      </p:cBhvr>
                                      <p:tavLst>
                                        <p:tav tm="0">
                                          <p:val>
                                            <p:strVal val="1+#ppt_w/2"/>
                                          </p:val>
                                        </p:tav>
                                        <p:tav tm="100000">
                                          <p:val>
                                            <p:strVal val="#ppt_x"/>
                                          </p:val>
                                        </p:tav>
                                      </p:tavLst>
                                    </p:anim>
                                    <p:anim calcmode="lin" valueType="num">
                                      <p:cBhvr additive="base">
                                        <p:cTn id="53" dur="500" fill="hold"/>
                                        <p:tgtEl>
                                          <p:spTgt spid="4"/>
                                        </p:tgtEl>
                                        <p:attrNameLst>
                                          <p:attrName>ppt_y</p:attrName>
                                        </p:attrNameLst>
                                      </p:cBhvr>
                                      <p:tavLst>
                                        <p:tav tm="0">
                                          <p:val>
                                            <p:strVal val="#ppt_y"/>
                                          </p:val>
                                        </p:tav>
                                        <p:tav tm="100000">
                                          <p:val>
                                            <p:strVal val="#ppt_y"/>
                                          </p:val>
                                        </p:tav>
                                      </p:tavLst>
                                    </p:anim>
                                  </p:childTnLst>
                                </p:cTn>
                              </p:par>
                            </p:childTnLst>
                          </p:cTn>
                        </p:par>
                        <p:par>
                          <p:cTn id="54" fill="hold">
                            <p:stCondLst>
                              <p:cond delay="4500"/>
                            </p:stCondLst>
                            <p:childTnLst>
                              <p:par>
                                <p:cTn id="55" presetID="18" presetClass="entr" presetSubtype="3" fill="hold" grpId="0" nodeType="afterEffect">
                                  <p:stCondLst>
                                    <p:cond delay="0"/>
                                  </p:stCondLst>
                                  <p:childTnLst>
                                    <p:set>
                                      <p:cBhvr>
                                        <p:cTn id="56" dur="1" fill="hold">
                                          <p:stCondLst>
                                            <p:cond delay="0"/>
                                          </p:stCondLst>
                                        </p:cTn>
                                        <p:tgtEl>
                                          <p:spTgt spid="8"/>
                                        </p:tgtEl>
                                        <p:attrNameLst>
                                          <p:attrName>style.visibility</p:attrName>
                                        </p:attrNameLst>
                                      </p:cBhvr>
                                      <p:to>
                                        <p:strVal val="visible"/>
                                      </p:to>
                                    </p:set>
                                    <p:animEffect transition="in" filter="strips(upRight)">
                                      <p:cBhvr>
                                        <p:cTn id="57" dur="1000"/>
                                        <p:tgtEl>
                                          <p:spTgt spid="8"/>
                                        </p:tgtEl>
                                      </p:cBhvr>
                                    </p:animEffect>
                                  </p:childTnLst>
                                </p:cTn>
                              </p:par>
                            </p:childTnLst>
                          </p:cTn>
                        </p:par>
                        <p:par>
                          <p:cTn id="58" fill="hold">
                            <p:stCondLst>
                              <p:cond delay="5500"/>
                            </p:stCondLst>
                            <p:childTnLst>
                              <p:par>
                                <p:cTn id="59" presetID="3" presetClass="emph" presetSubtype="2" fill="hold" grpId="1" nodeType="afterEffect">
                                  <p:stCondLst>
                                    <p:cond delay="0"/>
                                  </p:stCondLst>
                                  <p:childTnLst>
                                    <p:animClr clrSpc="rgb" dir="cw">
                                      <p:cBhvr override="childStyle">
                                        <p:cTn id="60" dur="1250" fill="hold"/>
                                        <p:tgtEl>
                                          <p:spTgt spid="3"/>
                                        </p:tgtEl>
                                        <p:attrNameLst>
                                          <p:attrName>style.color</p:attrName>
                                        </p:attrNameLst>
                                      </p:cBhvr>
                                      <p:to>
                                        <a:srgbClr val="BFBFBF"/>
                                      </p:to>
                                    </p:animClr>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3" grpId="1"/>
      <p:bldP spid="4" grpId="0" animBg="1"/>
      <p:bldP spid="6" grpId="0" animBg="1"/>
      <p:bldP spid="8" grpId="0"/>
      <p:bldP spid="9"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2709" y="0"/>
            <a:ext cx="9141291" cy="5143500"/>
            <a:chOff x="2709" y="0"/>
            <a:chExt cx="9141291" cy="5143500"/>
          </a:xfrm>
        </p:grpSpPr>
        <p:pic>
          <p:nvPicPr>
            <p:cNvPr id="3" name="图片 2"/>
            <p:cNvPicPr>
              <a:picLocks noChangeAspect="1"/>
            </p:cNvPicPr>
            <p:nvPr/>
          </p:nvPicPr>
          <p:blipFill>
            <a:blip r:embed="rId3">
              <a:extLst>
                <a:ext uri="{BEBA8EAE-BF5A-486C-A8C5-ECC9F3942E4B}">
                  <a14:imgProps xmlns:a14="http://schemas.microsoft.com/office/drawing/2010/main">
                    <a14:imgLayer r:embed="rId4">
                      <a14:imgEffect>
                        <a14:saturation sat="400000"/>
                      </a14:imgEffect>
                    </a14:imgLayer>
                  </a14:imgProps>
                </a:ext>
                <a:ext uri="{28A0092B-C50C-407E-A947-70E740481C1C}">
                  <a14:useLocalDpi xmlns:a14="http://schemas.microsoft.com/office/drawing/2010/main" val="0"/>
                </a:ext>
              </a:extLst>
            </a:blip>
            <a:stretch>
              <a:fillRect/>
            </a:stretch>
          </p:blipFill>
          <p:spPr>
            <a:xfrm>
              <a:off x="2709" y="0"/>
              <a:ext cx="9141291" cy="5143500"/>
            </a:xfrm>
            <a:prstGeom prst="rect">
              <a:avLst/>
            </a:prstGeom>
          </p:spPr>
        </p:pic>
        <p:pic>
          <p:nvPicPr>
            <p:cNvPr id="6" name="图片 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776686" y="3233341"/>
              <a:ext cx="3367313" cy="1910159"/>
            </a:xfrm>
            <a:prstGeom prst="rect">
              <a:avLst/>
            </a:prstGeom>
          </p:spPr>
        </p:pic>
        <p:pic>
          <p:nvPicPr>
            <p:cNvPr id="7" name="图片 6"/>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flipH="1">
              <a:off x="92470" y="124032"/>
              <a:ext cx="3995175" cy="1971418"/>
            </a:xfrm>
            <a:prstGeom prst="rect">
              <a:avLst/>
            </a:prstGeom>
          </p:spPr>
        </p:pic>
      </p:grpSp>
      <p:sp>
        <p:nvSpPr>
          <p:cNvPr id="26" name="TextBox 22"/>
          <p:cNvSpPr txBox="1"/>
          <p:nvPr/>
        </p:nvSpPr>
        <p:spPr>
          <a:xfrm>
            <a:off x="2773579" y="2864769"/>
            <a:ext cx="2646878" cy="584775"/>
          </a:xfrm>
          <a:prstGeom prst="rect">
            <a:avLst/>
          </a:prstGeom>
          <a:noFill/>
        </p:spPr>
        <p:txBody>
          <a:bodyPr wrap="none" rtlCol="0">
            <a:spAutoFit/>
          </a:bodyPr>
          <a:lstStyle>
            <a:defPPr>
              <a:defRPr lang="zh-CN"/>
            </a:defPPr>
            <a:lvl1pPr>
              <a:defRPr sz="3200">
                <a:solidFill>
                  <a:srgbClr val="FFC000"/>
                </a:solidFill>
                <a:latin typeface="华康俪金黑W8" pitchFamily="49" charset="-122"/>
                <a:ea typeface="华康俪金黑W8" pitchFamily="49" charset="-122"/>
              </a:defRPr>
            </a:lvl1pPr>
          </a:lstStyle>
          <a:p>
            <a:r>
              <a:rPr lang="zh-CN" altLang="en-US" b="1" dirty="0">
                <a:latin typeface="微软雅黑" panose="020B0503020204020204" pitchFamily="34" charset="-122"/>
                <a:ea typeface="微软雅黑" panose="020B0503020204020204" pitchFamily="34" charset="-122"/>
              </a:rPr>
              <a:t>中国梦</a:t>
            </a:r>
            <a:r>
              <a:rPr lang="zh-CN" altLang="en-US" b="1" dirty="0" smtClean="0">
                <a:latin typeface="微软雅黑" panose="020B0503020204020204" pitchFamily="34" charset="-122"/>
                <a:ea typeface="微软雅黑" panose="020B0503020204020204" pitchFamily="34" charset="-122"/>
              </a:rPr>
              <a:t>的定义</a:t>
            </a:r>
            <a:endParaRPr lang="zh-CN" altLang="en-US" b="1" dirty="0">
              <a:latin typeface="微软雅黑" panose="020B0503020204020204" pitchFamily="34" charset="-122"/>
              <a:ea typeface="微软雅黑" panose="020B0503020204020204" pitchFamily="34" charset="-122"/>
            </a:endParaRPr>
          </a:p>
        </p:txBody>
      </p:sp>
      <p:sp>
        <p:nvSpPr>
          <p:cNvPr id="27" name="TextBox 23"/>
          <p:cNvSpPr txBox="1"/>
          <p:nvPr/>
        </p:nvSpPr>
        <p:spPr>
          <a:xfrm>
            <a:off x="1132104" y="3665748"/>
            <a:ext cx="4801314" cy="369332"/>
          </a:xfrm>
          <a:prstGeom prst="rect">
            <a:avLst/>
          </a:prstGeom>
          <a:noFill/>
        </p:spPr>
        <p:txBody>
          <a:bodyPr wrap="none" rtlCol="0">
            <a:spAutoFit/>
          </a:bodyPr>
          <a:lstStyle/>
          <a:p>
            <a:pPr lvl="0" algn="ctr"/>
            <a:r>
              <a:rPr lang="zh-CN" altLang="en-US" sz="1800" b="1" kern="0" dirty="0">
                <a:solidFill>
                  <a:srgbClr val="FFC000"/>
                </a:solidFill>
                <a:latin typeface="微软雅黑" pitchFamily="34" charset="-122"/>
                <a:ea typeface="微软雅黑" pitchFamily="34" charset="-122"/>
              </a:rPr>
              <a:t>中华民族正在万众一心、努力奋斗的共同理想</a:t>
            </a:r>
          </a:p>
        </p:txBody>
      </p:sp>
      <p:sp>
        <p:nvSpPr>
          <p:cNvPr id="28" name="TextBox 24"/>
          <p:cNvSpPr txBox="1"/>
          <p:nvPr/>
        </p:nvSpPr>
        <p:spPr>
          <a:xfrm>
            <a:off x="1603749" y="2985438"/>
            <a:ext cx="1107996" cy="369332"/>
          </a:xfrm>
          <a:prstGeom prst="rect">
            <a:avLst/>
          </a:prstGeom>
          <a:noFill/>
        </p:spPr>
        <p:txBody>
          <a:bodyPr wrap="none" rtlCol="0">
            <a:spAutoFit/>
          </a:bodyPr>
          <a:lstStyle>
            <a:defPPr>
              <a:defRPr lang="zh-CN"/>
            </a:defPPr>
            <a:lvl1pPr lvl="0">
              <a:defRPr kern="0">
                <a:solidFill>
                  <a:srgbClr val="FFC000"/>
                </a:solidFill>
                <a:latin typeface="微软雅黑" pitchFamily="34" charset="-122"/>
                <a:ea typeface="微软雅黑" pitchFamily="34" charset="-122"/>
              </a:defRPr>
            </a:lvl1pPr>
          </a:lstStyle>
          <a:p>
            <a:r>
              <a:rPr lang="zh-CN" altLang="en-US" sz="1800" b="1" dirty="0" smtClean="0"/>
              <a:t>第二部分</a:t>
            </a:r>
            <a:endParaRPr lang="zh-CN" altLang="en-US" sz="1800" b="1" dirty="0"/>
          </a:p>
        </p:txBody>
      </p:sp>
      <p:sp>
        <p:nvSpPr>
          <p:cNvPr id="29" name="矩形 28"/>
          <p:cNvSpPr/>
          <p:nvPr/>
        </p:nvSpPr>
        <p:spPr bwMode="auto">
          <a:xfrm>
            <a:off x="1287977" y="3528336"/>
            <a:ext cx="4488708" cy="32400"/>
          </a:xfrm>
          <a:prstGeom prst="rect">
            <a:avLst/>
          </a:prstGeom>
          <a:solidFill>
            <a:srgbClr val="FFC0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30" name="矩形 29"/>
          <p:cNvSpPr/>
          <p:nvPr/>
        </p:nvSpPr>
        <p:spPr bwMode="auto">
          <a:xfrm>
            <a:off x="1287977" y="4147802"/>
            <a:ext cx="4488708" cy="18000"/>
          </a:xfrm>
          <a:prstGeom prst="rect">
            <a:avLst/>
          </a:prstGeom>
          <a:solidFill>
            <a:srgbClr val="FFC0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Tree>
    <p:extLst>
      <p:ext uri="{BB962C8B-B14F-4D97-AF65-F5344CB8AC3E}">
        <p14:creationId xmlns:p14="http://schemas.microsoft.com/office/powerpoint/2010/main" val="202042813"/>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cBhvr additive="base">
                                        <p:cTn id="7" dur="500" fill="hold"/>
                                        <p:tgtEl>
                                          <p:spTgt spid="28"/>
                                        </p:tgtEl>
                                        <p:attrNameLst>
                                          <p:attrName>ppt_x</p:attrName>
                                        </p:attrNameLst>
                                      </p:cBhvr>
                                      <p:tavLst>
                                        <p:tav tm="0">
                                          <p:val>
                                            <p:strVal val="0-#ppt_w/2"/>
                                          </p:val>
                                        </p:tav>
                                        <p:tav tm="100000">
                                          <p:val>
                                            <p:strVal val="#ppt_x"/>
                                          </p:val>
                                        </p:tav>
                                      </p:tavLst>
                                    </p:anim>
                                    <p:anim calcmode="lin" valueType="num">
                                      <p:cBhvr additive="base">
                                        <p:cTn id="8" dur="500" fill="hold"/>
                                        <p:tgtEl>
                                          <p:spTgt spid="2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2" presetClass="entr" presetSubtype="0" fill="hold" grpId="0" nodeType="afterEffect">
                                  <p:stCondLst>
                                    <p:cond delay="0"/>
                                  </p:stCondLst>
                                  <p:childTnLst>
                                    <p:set>
                                      <p:cBhvr>
                                        <p:cTn id="11" dur="1" fill="hold">
                                          <p:stCondLst>
                                            <p:cond delay="0"/>
                                          </p:stCondLst>
                                        </p:cTn>
                                        <p:tgtEl>
                                          <p:spTgt spid="26"/>
                                        </p:tgtEl>
                                        <p:attrNameLst>
                                          <p:attrName>style.visibility</p:attrName>
                                        </p:attrNameLst>
                                      </p:cBhvr>
                                      <p:to>
                                        <p:strVal val="visible"/>
                                      </p:to>
                                    </p:set>
                                    <p:animEffect transition="in" filter="fade">
                                      <p:cBhvr>
                                        <p:cTn id="12" dur="1000"/>
                                        <p:tgtEl>
                                          <p:spTgt spid="26"/>
                                        </p:tgtEl>
                                      </p:cBhvr>
                                    </p:animEffect>
                                    <p:anim calcmode="lin" valueType="num">
                                      <p:cBhvr>
                                        <p:cTn id="13" dur="1000" fill="hold"/>
                                        <p:tgtEl>
                                          <p:spTgt spid="26"/>
                                        </p:tgtEl>
                                        <p:attrNameLst>
                                          <p:attrName>ppt_x</p:attrName>
                                        </p:attrNameLst>
                                      </p:cBhvr>
                                      <p:tavLst>
                                        <p:tav tm="0">
                                          <p:val>
                                            <p:strVal val="#ppt_x"/>
                                          </p:val>
                                        </p:tav>
                                        <p:tav tm="100000">
                                          <p:val>
                                            <p:strVal val="#ppt_x"/>
                                          </p:val>
                                        </p:tav>
                                      </p:tavLst>
                                    </p:anim>
                                    <p:anim calcmode="lin" valueType="num">
                                      <p:cBhvr>
                                        <p:cTn id="14" dur="1000" fill="hold"/>
                                        <p:tgtEl>
                                          <p:spTgt spid="26"/>
                                        </p:tgtEl>
                                        <p:attrNameLst>
                                          <p:attrName>ppt_y</p:attrName>
                                        </p:attrNameLst>
                                      </p:cBhvr>
                                      <p:tavLst>
                                        <p:tav tm="0">
                                          <p:val>
                                            <p:strVal val="#ppt_y+.1"/>
                                          </p:val>
                                        </p:tav>
                                        <p:tav tm="100000">
                                          <p:val>
                                            <p:strVal val="#ppt_y"/>
                                          </p:val>
                                        </p:tav>
                                      </p:tavLst>
                                    </p:anim>
                                  </p:childTnLst>
                                </p:cTn>
                              </p:par>
                            </p:childTnLst>
                          </p:cTn>
                        </p:par>
                        <p:par>
                          <p:cTn id="15" fill="hold">
                            <p:stCondLst>
                              <p:cond delay="1500"/>
                            </p:stCondLst>
                            <p:childTnLst>
                              <p:par>
                                <p:cTn id="16" presetID="22" presetClass="entr" presetSubtype="2" fill="hold" grpId="0" nodeType="afterEffect">
                                  <p:stCondLst>
                                    <p:cond delay="0"/>
                                  </p:stCondLst>
                                  <p:childTnLst>
                                    <p:set>
                                      <p:cBhvr>
                                        <p:cTn id="17" dur="1" fill="hold">
                                          <p:stCondLst>
                                            <p:cond delay="0"/>
                                          </p:stCondLst>
                                        </p:cTn>
                                        <p:tgtEl>
                                          <p:spTgt spid="29"/>
                                        </p:tgtEl>
                                        <p:attrNameLst>
                                          <p:attrName>style.visibility</p:attrName>
                                        </p:attrNameLst>
                                      </p:cBhvr>
                                      <p:to>
                                        <p:strVal val="visible"/>
                                      </p:to>
                                    </p:set>
                                    <p:animEffect transition="in" filter="wipe(right)">
                                      <p:cBhvr>
                                        <p:cTn id="18" dur="500"/>
                                        <p:tgtEl>
                                          <p:spTgt spid="29"/>
                                        </p:tgtEl>
                                      </p:cBhvr>
                                    </p:animEffect>
                                  </p:childTnLst>
                                </p:cTn>
                              </p:par>
                              <p:par>
                                <p:cTn id="19" presetID="22" presetClass="entr" presetSubtype="2" fill="hold" grpId="0" nodeType="withEffect">
                                  <p:stCondLst>
                                    <p:cond delay="0"/>
                                  </p:stCondLst>
                                  <p:childTnLst>
                                    <p:set>
                                      <p:cBhvr>
                                        <p:cTn id="20" dur="1" fill="hold">
                                          <p:stCondLst>
                                            <p:cond delay="0"/>
                                          </p:stCondLst>
                                        </p:cTn>
                                        <p:tgtEl>
                                          <p:spTgt spid="30"/>
                                        </p:tgtEl>
                                        <p:attrNameLst>
                                          <p:attrName>style.visibility</p:attrName>
                                        </p:attrNameLst>
                                      </p:cBhvr>
                                      <p:to>
                                        <p:strVal val="visible"/>
                                      </p:to>
                                    </p:set>
                                    <p:animEffect transition="in" filter="wipe(right)">
                                      <p:cBhvr>
                                        <p:cTn id="21" dur="500"/>
                                        <p:tgtEl>
                                          <p:spTgt spid="30"/>
                                        </p:tgtEl>
                                      </p:cBhvr>
                                    </p:animEffect>
                                  </p:childTnLst>
                                </p:cTn>
                              </p:par>
                            </p:childTnLst>
                          </p:cTn>
                        </p:par>
                        <p:par>
                          <p:cTn id="22" fill="hold">
                            <p:stCondLst>
                              <p:cond delay="2000"/>
                            </p:stCondLst>
                            <p:childTnLst>
                              <p:par>
                                <p:cTn id="23" presetID="41" presetClass="entr" presetSubtype="0" fill="hold" grpId="0" nodeType="afterEffect">
                                  <p:stCondLst>
                                    <p:cond delay="0"/>
                                  </p:stCondLst>
                                  <p:iterate type="lt">
                                    <p:tmPct val="10000"/>
                                  </p:iterate>
                                  <p:childTnLst>
                                    <p:set>
                                      <p:cBhvr>
                                        <p:cTn id="24" dur="1" fill="hold">
                                          <p:stCondLst>
                                            <p:cond delay="0"/>
                                          </p:stCondLst>
                                        </p:cTn>
                                        <p:tgtEl>
                                          <p:spTgt spid="27"/>
                                        </p:tgtEl>
                                        <p:attrNameLst>
                                          <p:attrName>style.visibility</p:attrName>
                                        </p:attrNameLst>
                                      </p:cBhvr>
                                      <p:to>
                                        <p:strVal val="visible"/>
                                      </p:to>
                                    </p:set>
                                    <p:anim calcmode="lin" valueType="num">
                                      <p:cBhvr>
                                        <p:cTn id="25" dur="500" fill="hold"/>
                                        <p:tgtEl>
                                          <p:spTgt spid="27"/>
                                        </p:tgtEl>
                                        <p:attrNameLst>
                                          <p:attrName>ppt_x</p:attrName>
                                        </p:attrNameLst>
                                      </p:cBhvr>
                                      <p:tavLst>
                                        <p:tav tm="0">
                                          <p:val>
                                            <p:strVal val="#ppt_x"/>
                                          </p:val>
                                        </p:tav>
                                        <p:tav tm="50000">
                                          <p:val>
                                            <p:strVal val="#ppt_x+.1"/>
                                          </p:val>
                                        </p:tav>
                                        <p:tav tm="100000">
                                          <p:val>
                                            <p:strVal val="#ppt_x"/>
                                          </p:val>
                                        </p:tav>
                                      </p:tavLst>
                                    </p:anim>
                                    <p:anim calcmode="lin" valueType="num">
                                      <p:cBhvr>
                                        <p:cTn id="26" dur="500" fill="hold"/>
                                        <p:tgtEl>
                                          <p:spTgt spid="27"/>
                                        </p:tgtEl>
                                        <p:attrNameLst>
                                          <p:attrName>ppt_y</p:attrName>
                                        </p:attrNameLst>
                                      </p:cBhvr>
                                      <p:tavLst>
                                        <p:tav tm="0">
                                          <p:val>
                                            <p:strVal val="#ppt_y"/>
                                          </p:val>
                                        </p:tav>
                                        <p:tav tm="100000">
                                          <p:val>
                                            <p:strVal val="#ppt_y"/>
                                          </p:val>
                                        </p:tav>
                                      </p:tavLst>
                                    </p:anim>
                                    <p:anim calcmode="lin" valueType="num">
                                      <p:cBhvr>
                                        <p:cTn id="27" dur="500" fill="hold"/>
                                        <p:tgtEl>
                                          <p:spTgt spid="27"/>
                                        </p:tgtEl>
                                        <p:attrNameLst>
                                          <p:attrName>ppt_h</p:attrName>
                                        </p:attrNameLst>
                                      </p:cBhvr>
                                      <p:tavLst>
                                        <p:tav tm="0">
                                          <p:val>
                                            <p:strVal val="#ppt_h/10"/>
                                          </p:val>
                                        </p:tav>
                                        <p:tav tm="50000">
                                          <p:val>
                                            <p:strVal val="#ppt_h+.01"/>
                                          </p:val>
                                        </p:tav>
                                        <p:tav tm="100000">
                                          <p:val>
                                            <p:strVal val="#ppt_h"/>
                                          </p:val>
                                        </p:tav>
                                      </p:tavLst>
                                    </p:anim>
                                    <p:anim calcmode="lin" valueType="num">
                                      <p:cBhvr>
                                        <p:cTn id="28" dur="500" fill="hold"/>
                                        <p:tgtEl>
                                          <p:spTgt spid="27"/>
                                        </p:tgtEl>
                                        <p:attrNameLst>
                                          <p:attrName>ppt_w</p:attrName>
                                        </p:attrNameLst>
                                      </p:cBhvr>
                                      <p:tavLst>
                                        <p:tav tm="0">
                                          <p:val>
                                            <p:strVal val="#ppt_w/10"/>
                                          </p:val>
                                        </p:tav>
                                        <p:tav tm="50000">
                                          <p:val>
                                            <p:strVal val="#ppt_w+.01"/>
                                          </p:val>
                                        </p:tav>
                                        <p:tav tm="100000">
                                          <p:val>
                                            <p:strVal val="#ppt_w"/>
                                          </p:val>
                                        </p:tav>
                                      </p:tavLst>
                                    </p:anim>
                                    <p:animEffect transition="in" filter="fade">
                                      <p:cBhvr>
                                        <p:cTn id="29" dur="500" tmFilter="0,0; .5, 1; 1, 1"/>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7" grpId="0"/>
      <p:bldP spid="28" grpId="0"/>
      <p:bldP spid="29" grpId="0" animBg="1"/>
      <p:bldP spid="30"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矩形 32"/>
          <p:cNvSpPr/>
          <p:nvPr/>
        </p:nvSpPr>
        <p:spPr bwMode="auto">
          <a:xfrm>
            <a:off x="867144" y="1680358"/>
            <a:ext cx="6480800" cy="289164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4" name="矩形 3"/>
          <p:cNvSpPr/>
          <p:nvPr/>
        </p:nvSpPr>
        <p:spPr bwMode="auto">
          <a:xfrm>
            <a:off x="1186458" y="1322055"/>
            <a:ext cx="6480800" cy="2891642"/>
          </a:xfrm>
          <a:prstGeom prst="rect">
            <a:avLst/>
          </a:prstGeom>
          <a:solidFill>
            <a:srgbClr val="C00000"/>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26" name="Rectangle 28"/>
          <p:cNvSpPr>
            <a:spLocks noChangeArrowheads="1"/>
          </p:cNvSpPr>
          <p:nvPr/>
        </p:nvSpPr>
        <p:spPr bwMode="auto">
          <a:xfrm>
            <a:off x="1471656" y="1429048"/>
            <a:ext cx="6035945" cy="2677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50000"/>
              </a:lnSpc>
            </a:pPr>
            <a:r>
              <a:rPr lang="zh-CN" altLang="en-US" sz="1600" b="1" dirty="0">
                <a:solidFill>
                  <a:schemeClr val="bg1"/>
                </a:solidFill>
                <a:latin typeface="微软雅黑" pitchFamily="34" charset="-122"/>
                <a:ea typeface="微软雅黑" pitchFamily="34" charset="-122"/>
              </a:rPr>
              <a:t>中国梦，不应仅理解为中国自身利益的实现和中国的强大崛起，而忽略了中华民族要对人类有所贡献、已经对人类做出了巨大贡献、正在为人类做着巨大贡献和未来将为人类做出更大贡献的深刻内涵。</a:t>
            </a:r>
            <a:r>
              <a:rPr lang="zh-CN" altLang="en-US" sz="1600" dirty="0">
                <a:solidFill>
                  <a:schemeClr val="bg1"/>
                </a:solidFill>
                <a:latin typeface="微软雅黑" pitchFamily="34" charset="-122"/>
                <a:ea typeface="微软雅黑" pitchFamily="34" charset="-122"/>
              </a:rPr>
              <a:t>基于这样的认识，才能进一步形成中华民族自尊自信、理性科学、务实进取、开放宽容的健康的国民心态，才能进一步形成令世界其他民族仰慕的成熟的大国心态，使每一个中华儿女享受到做中国人的荣耀和尊严。 </a:t>
            </a:r>
          </a:p>
        </p:txBody>
      </p:sp>
    </p:spTree>
    <p:extLst>
      <p:ext uri="{BB962C8B-B14F-4D97-AF65-F5344CB8AC3E}">
        <p14:creationId xmlns:p14="http://schemas.microsoft.com/office/powerpoint/2010/main" val="429308314"/>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wipe(up)">
                                      <p:cBhvr>
                                        <p:cTn id="7" dur="500"/>
                                        <p:tgtEl>
                                          <p:spTgt spid="33"/>
                                        </p:tgtEl>
                                      </p:cBhvr>
                                    </p:animEffect>
                                  </p:childTnLst>
                                </p:cTn>
                              </p:par>
                            </p:childTnLst>
                          </p:cTn>
                        </p:par>
                        <p:par>
                          <p:cTn id="8" fill="hold">
                            <p:stCondLst>
                              <p:cond delay="500"/>
                            </p:stCondLst>
                            <p:childTnLst>
                              <p:par>
                                <p:cTn id="9" presetID="18" presetClass="entr" presetSubtype="9" fill="hold" grpId="0" nodeType="afterEffect">
                                  <p:stCondLst>
                                    <p:cond delay="0"/>
                                  </p:stCondLst>
                                  <p:childTnLst>
                                    <p:set>
                                      <p:cBhvr>
                                        <p:cTn id="10" dur="1" fill="hold">
                                          <p:stCondLst>
                                            <p:cond delay="0"/>
                                          </p:stCondLst>
                                        </p:cTn>
                                        <p:tgtEl>
                                          <p:spTgt spid="26"/>
                                        </p:tgtEl>
                                        <p:attrNameLst>
                                          <p:attrName>style.visibility</p:attrName>
                                        </p:attrNameLst>
                                      </p:cBhvr>
                                      <p:to>
                                        <p:strVal val="visible"/>
                                      </p:to>
                                    </p:set>
                                    <p:animEffect transition="in" filter="strips(upLeft)">
                                      <p:cBhvr>
                                        <p:cTn id="11" dur="500"/>
                                        <p:tgtEl>
                                          <p:spTgt spid="26"/>
                                        </p:tgtEl>
                                      </p:cBhvr>
                                    </p:animEffect>
                                  </p:childTnLst>
                                </p:cTn>
                              </p:par>
                              <p:par>
                                <p:cTn id="12" presetID="2" presetClass="exit" presetSubtype="2" fill="hold" grpId="1" nodeType="withEffect">
                                  <p:stCondLst>
                                    <p:cond delay="0"/>
                                  </p:stCondLst>
                                  <p:childTnLst>
                                    <p:anim calcmode="lin" valueType="num">
                                      <p:cBhvr additive="base">
                                        <p:cTn id="13" dur="500"/>
                                        <p:tgtEl>
                                          <p:spTgt spid="33"/>
                                        </p:tgtEl>
                                        <p:attrNameLst>
                                          <p:attrName>ppt_x</p:attrName>
                                        </p:attrNameLst>
                                      </p:cBhvr>
                                      <p:tavLst>
                                        <p:tav tm="0">
                                          <p:val>
                                            <p:strVal val="ppt_x"/>
                                          </p:val>
                                        </p:tav>
                                        <p:tav tm="100000">
                                          <p:val>
                                            <p:strVal val="1+ppt_w/2"/>
                                          </p:val>
                                        </p:tav>
                                      </p:tavLst>
                                    </p:anim>
                                    <p:anim calcmode="lin" valueType="num">
                                      <p:cBhvr additive="base">
                                        <p:cTn id="14" dur="500"/>
                                        <p:tgtEl>
                                          <p:spTgt spid="33"/>
                                        </p:tgtEl>
                                        <p:attrNameLst>
                                          <p:attrName>ppt_y</p:attrName>
                                        </p:attrNameLst>
                                      </p:cBhvr>
                                      <p:tavLst>
                                        <p:tav tm="0">
                                          <p:val>
                                            <p:strVal val="ppt_y"/>
                                          </p:val>
                                        </p:tav>
                                        <p:tav tm="100000">
                                          <p:val>
                                            <p:strVal val="ppt_y"/>
                                          </p:val>
                                        </p:tav>
                                      </p:tavLst>
                                    </p:anim>
                                    <p:set>
                                      <p:cBhvr>
                                        <p:cTn id="15" dur="1" fill="hold">
                                          <p:stCondLst>
                                            <p:cond delay="499"/>
                                          </p:stCondLst>
                                        </p:cTn>
                                        <p:tgtEl>
                                          <p:spTgt spid="33"/>
                                        </p:tgtEl>
                                        <p:attrNameLst>
                                          <p:attrName>style.visibility</p:attrName>
                                        </p:attrNameLst>
                                      </p:cBhvr>
                                      <p:to>
                                        <p:strVal val="hidden"/>
                                      </p:to>
                                    </p:set>
                                  </p:childTnLst>
                                </p:cTn>
                              </p:par>
                              <p:par>
                                <p:cTn id="16" presetID="2" presetClass="exit" presetSubtype="2" fill="hold" grpId="1" nodeType="withEffect">
                                  <p:stCondLst>
                                    <p:cond delay="0"/>
                                  </p:stCondLst>
                                  <p:childTnLst>
                                    <p:anim calcmode="lin" valueType="num">
                                      <p:cBhvr additive="base">
                                        <p:cTn id="17" dur="500"/>
                                        <p:tgtEl>
                                          <p:spTgt spid="26"/>
                                        </p:tgtEl>
                                        <p:attrNameLst>
                                          <p:attrName>ppt_x</p:attrName>
                                        </p:attrNameLst>
                                      </p:cBhvr>
                                      <p:tavLst>
                                        <p:tav tm="0">
                                          <p:val>
                                            <p:strVal val="ppt_x"/>
                                          </p:val>
                                        </p:tav>
                                        <p:tav tm="100000">
                                          <p:val>
                                            <p:strVal val="1+ppt_w/2"/>
                                          </p:val>
                                        </p:tav>
                                      </p:tavLst>
                                    </p:anim>
                                    <p:anim calcmode="lin" valueType="num">
                                      <p:cBhvr additive="base">
                                        <p:cTn id="18" dur="500"/>
                                        <p:tgtEl>
                                          <p:spTgt spid="26"/>
                                        </p:tgtEl>
                                        <p:attrNameLst>
                                          <p:attrName>ppt_y</p:attrName>
                                        </p:attrNameLst>
                                      </p:cBhvr>
                                      <p:tavLst>
                                        <p:tav tm="0">
                                          <p:val>
                                            <p:strVal val="ppt_y"/>
                                          </p:val>
                                        </p:tav>
                                        <p:tav tm="100000">
                                          <p:val>
                                            <p:strVal val="ppt_y"/>
                                          </p:val>
                                        </p:tav>
                                      </p:tavLst>
                                    </p:anim>
                                    <p:set>
                                      <p:cBhvr>
                                        <p:cTn id="19" dur="1" fill="hold">
                                          <p:stCondLst>
                                            <p:cond delay="499"/>
                                          </p:stCondLst>
                                        </p:cTn>
                                        <p:tgtEl>
                                          <p:spTgt spid="26"/>
                                        </p:tgtEl>
                                        <p:attrNameLst>
                                          <p:attrName>style.visibility</p:attrName>
                                        </p:attrNameLst>
                                      </p:cBhvr>
                                      <p:to>
                                        <p:strVal val="hidden"/>
                                      </p:to>
                                    </p:set>
                                  </p:childTnLst>
                                </p:cTn>
                              </p:par>
                            </p:childTnLst>
                          </p:cTn>
                        </p:par>
                        <p:par>
                          <p:cTn id="20" fill="hold">
                            <p:stCondLst>
                              <p:cond delay="1000"/>
                            </p:stCondLst>
                            <p:childTnLst>
                              <p:par>
                                <p:cTn id="21" presetID="22" presetClass="entr" presetSubtype="1" fill="hold" grpId="0" nodeType="after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wipe(up)">
                                      <p:cBhvr>
                                        <p:cTn id="23" dur="500"/>
                                        <p:tgtEl>
                                          <p:spTgt spid="4"/>
                                        </p:tgtEl>
                                      </p:cBhvr>
                                    </p:animEffect>
                                  </p:childTnLst>
                                </p:cTn>
                              </p:par>
                              <p:par>
                                <p:cTn id="24" presetID="2" presetClass="exit" presetSubtype="2" fill="hold" grpId="1" nodeType="withEffect">
                                  <p:stCondLst>
                                    <p:cond delay="0"/>
                                  </p:stCondLst>
                                  <p:childTnLst>
                                    <p:anim calcmode="lin" valueType="num">
                                      <p:cBhvr additive="base">
                                        <p:cTn id="25" dur="500"/>
                                        <p:tgtEl>
                                          <p:spTgt spid="4"/>
                                        </p:tgtEl>
                                        <p:attrNameLst>
                                          <p:attrName>ppt_x</p:attrName>
                                        </p:attrNameLst>
                                      </p:cBhvr>
                                      <p:tavLst>
                                        <p:tav tm="0">
                                          <p:val>
                                            <p:strVal val="ppt_x"/>
                                          </p:val>
                                        </p:tav>
                                        <p:tav tm="100000">
                                          <p:val>
                                            <p:strVal val="1+ppt_w/2"/>
                                          </p:val>
                                        </p:tav>
                                      </p:tavLst>
                                    </p:anim>
                                    <p:anim calcmode="lin" valueType="num">
                                      <p:cBhvr additive="base">
                                        <p:cTn id="26" dur="500"/>
                                        <p:tgtEl>
                                          <p:spTgt spid="4"/>
                                        </p:tgtEl>
                                        <p:attrNameLst>
                                          <p:attrName>ppt_y</p:attrName>
                                        </p:attrNameLst>
                                      </p:cBhvr>
                                      <p:tavLst>
                                        <p:tav tm="0">
                                          <p:val>
                                            <p:strVal val="ppt_y"/>
                                          </p:val>
                                        </p:tav>
                                        <p:tav tm="100000">
                                          <p:val>
                                            <p:strVal val="ppt_y"/>
                                          </p:val>
                                        </p:tav>
                                      </p:tavLst>
                                    </p:anim>
                                    <p:set>
                                      <p:cBhvr>
                                        <p:cTn id="27"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animBg="1"/>
      <p:bldP spid="33" grpId="1" animBg="1"/>
      <p:bldP spid="4" grpId="0" animBg="1"/>
      <p:bldP spid="4" grpId="1" animBg="1"/>
      <p:bldP spid="26" grpId="0"/>
      <p:bldP spid="26" grpId="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任意多边形 1"/>
          <p:cNvSpPr/>
          <p:nvPr/>
        </p:nvSpPr>
        <p:spPr bwMode="auto">
          <a:xfrm>
            <a:off x="272869" y="641532"/>
            <a:ext cx="7342959" cy="2474464"/>
          </a:xfrm>
          <a:custGeom>
            <a:avLst/>
            <a:gdLst>
              <a:gd name="connsiteX0" fmla="*/ 8781143 w 8781143"/>
              <a:gd name="connsiteY0" fmla="*/ 464458 h 2427591"/>
              <a:gd name="connsiteX1" fmla="*/ 7532914 w 8781143"/>
              <a:gd name="connsiteY1" fmla="*/ 1277258 h 2427591"/>
              <a:gd name="connsiteX2" fmla="*/ 6241143 w 8781143"/>
              <a:gd name="connsiteY2" fmla="*/ 1117600 h 2427591"/>
              <a:gd name="connsiteX3" fmla="*/ 4615543 w 8781143"/>
              <a:gd name="connsiteY3" fmla="*/ 769258 h 2427591"/>
              <a:gd name="connsiteX4" fmla="*/ 3512457 w 8781143"/>
              <a:gd name="connsiteY4" fmla="*/ 1030515 h 2427591"/>
              <a:gd name="connsiteX5" fmla="*/ 2540000 w 8781143"/>
              <a:gd name="connsiteY5" fmla="*/ 2264229 h 2427591"/>
              <a:gd name="connsiteX6" fmla="*/ 1277257 w 8781143"/>
              <a:gd name="connsiteY6" fmla="*/ 2249715 h 2427591"/>
              <a:gd name="connsiteX7" fmla="*/ 1683657 w 8781143"/>
              <a:gd name="connsiteY7" fmla="*/ 754743 h 2427591"/>
              <a:gd name="connsiteX8" fmla="*/ 0 w 8781143"/>
              <a:gd name="connsiteY8" fmla="*/ 0 h 2427591"/>
              <a:gd name="connsiteX0" fmla="*/ 8781143 w 8781143"/>
              <a:gd name="connsiteY0" fmla="*/ 464458 h 2434125"/>
              <a:gd name="connsiteX1" fmla="*/ 7532914 w 8781143"/>
              <a:gd name="connsiteY1" fmla="*/ 1277258 h 2434125"/>
              <a:gd name="connsiteX2" fmla="*/ 6241143 w 8781143"/>
              <a:gd name="connsiteY2" fmla="*/ 1117600 h 2434125"/>
              <a:gd name="connsiteX3" fmla="*/ 4615543 w 8781143"/>
              <a:gd name="connsiteY3" fmla="*/ 769258 h 2434125"/>
              <a:gd name="connsiteX4" fmla="*/ 3512457 w 8781143"/>
              <a:gd name="connsiteY4" fmla="*/ 1030515 h 2434125"/>
              <a:gd name="connsiteX5" fmla="*/ 2540000 w 8781143"/>
              <a:gd name="connsiteY5" fmla="*/ 2264229 h 2434125"/>
              <a:gd name="connsiteX6" fmla="*/ 1277257 w 8781143"/>
              <a:gd name="connsiteY6" fmla="*/ 2249715 h 2434125"/>
              <a:gd name="connsiteX7" fmla="*/ 1709057 w 8781143"/>
              <a:gd name="connsiteY7" fmla="*/ 653143 h 2434125"/>
              <a:gd name="connsiteX8" fmla="*/ 0 w 8781143"/>
              <a:gd name="connsiteY8" fmla="*/ 0 h 2434125"/>
              <a:gd name="connsiteX0" fmla="*/ 8781143 w 8781143"/>
              <a:gd name="connsiteY0" fmla="*/ 464458 h 2610535"/>
              <a:gd name="connsiteX1" fmla="*/ 7532914 w 8781143"/>
              <a:gd name="connsiteY1" fmla="*/ 1277258 h 2610535"/>
              <a:gd name="connsiteX2" fmla="*/ 6241143 w 8781143"/>
              <a:gd name="connsiteY2" fmla="*/ 1117600 h 2610535"/>
              <a:gd name="connsiteX3" fmla="*/ 4615543 w 8781143"/>
              <a:gd name="connsiteY3" fmla="*/ 769258 h 2610535"/>
              <a:gd name="connsiteX4" fmla="*/ 3512457 w 8781143"/>
              <a:gd name="connsiteY4" fmla="*/ 1030515 h 2610535"/>
              <a:gd name="connsiteX5" fmla="*/ 2540000 w 8781143"/>
              <a:gd name="connsiteY5" fmla="*/ 2264229 h 2610535"/>
              <a:gd name="connsiteX6" fmla="*/ 1277257 w 8781143"/>
              <a:gd name="connsiteY6" fmla="*/ 2249715 h 2610535"/>
              <a:gd name="connsiteX7" fmla="*/ 1709057 w 8781143"/>
              <a:gd name="connsiteY7" fmla="*/ 653143 h 2610535"/>
              <a:gd name="connsiteX8" fmla="*/ 0 w 8781143"/>
              <a:gd name="connsiteY8" fmla="*/ 0 h 2610535"/>
              <a:gd name="connsiteX0" fmla="*/ 8781143 w 8781143"/>
              <a:gd name="connsiteY0" fmla="*/ 464458 h 2539874"/>
              <a:gd name="connsiteX1" fmla="*/ 7532914 w 8781143"/>
              <a:gd name="connsiteY1" fmla="*/ 1277258 h 2539874"/>
              <a:gd name="connsiteX2" fmla="*/ 6241143 w 8781143"/>
              <a:gd name="connsiteY2" fmla="*/ 1117600 h 2539874"/>
              <a:gd name="connsiteX3" fmla="*/ 4615543 w 8781143"/>
              <a:gd name="connsiteY3" fmla="*/ 769258 h 2539874"/>
              <a:gd name="connsiteX4" fmla="*/ 3512457 w 8781143"/>
              <a:gd name="connsiteY4" fmla="*/ 1030515 h 2539874"/>
              <a:gd name="connsiteX5" fmla="*/ 2578100 w 8781143"/>
              <a:gd name="connsiteY5" fmla="*/ 2429329 h 2539874"/>
              <a:gd name="connsiteX6" fmla="*/ 1277257 w 8781143"/>
              <a:gd name="connsiteY6" fmla="*/ 2249715 h 2539874"/>
              <a:gd name="connsiteX7" fmla="*/ 1709057 w 8781143"/>
              <a:gd name="connsiteY7" fmla="*/ 653143 h 2539874"/>
              <a:gd name="connsiteX8" fmla="*/ 0 w 8781143"/>
              <a:gd name="connsiteY8" fmla="*/ 0 h 2539874"/>
              <a:gd name="connsiteX0" fmla="*/ 8781143 w 8781143"/>
              <a:gd name="connsiteY0" fmla="*/ 464458 h 2601615"/>
              <a:gd name="connsiteX1" fmla="*/ 7532914 w 8781143"/>
              <a:gd name="connsiteY1" fmla="*/ 1277258 h 2601615"/>
              <a:gd name="connsiteX2" fmla="*/ 6241143 w 8781143"/>
              <a:gd name="connsiteY2" fmla="*/ 1117600 h 2601615"/>
              <a:gd name="connsiteX3" fmla="*/ 4615543 w 8781143"/>
              <a:gd name="connsiteY3" fmla="*/ 769258 h 2601615"/>
              <a:gd name="connsiteX4" fmla="*/ 3512457 w 8781143"/>
              <a:gd name="connsiteY4" fmla="*/ 1030515 h 2601615"/>
              <a:gd name="connsiteX5" fmla="*/ 2578100 w 8781143"/>
              <a:gd name="connsiteY5" fmla="*/ 2429329 h 2601615"/>
              <a:gd name="connsiteX6" fmla="*/ 1277257 w 8781143"/>
              <a:gd name="connsiteY6" fmla="*/ 2249715 h 2601615"/>
              <a:gd name="connsiteX7" fmla="*/ 1709057 w 8781143"/>
              <a:gd name="connsiteY7" fmla="*/ 653143 h 2601615"/>
              <a:gd name="connsiteX8" fmla="*/ 0 w 8781143"/>
              <a:gd name="connsiteY8" fmla="*/ 0 h 2601615"/>
              <a:gd name="connsiteX0" fmla="*/ 8781143 w 8781143"/>
              <a:gd name="connsiteY0" fmla="*/ 464458 h 2694448"/>
              <a:gd name="connsiteX1" fmla="*/ 7532914 w 8781143"/>
              <a:gd name="connsiteY1" fmla="*/ 1277258 h 2694448"/>
              <a:gd name="connsiteX2" fmla="*/ 6241143 w 8781143"/>
              <a:gd name="connsiteY2" fmla="*/ 1117600 h 2694448"/>
              <a:gd name="connsiteX3" fmla="*/ 4615543 w 8781143"/>
              <a:gd name="connsiteY3" fmla="*/ 769258 h 2694448"/>
              <a:gd name="connsiteX4" fmla="*/ 3512457 w 8781143"/>
              <a:gd name="connsiteY4" fmla="*/ 1030515 h 2694448"/>
              <a:gd name="connsiteX5" fmla="*/ 2578100 w 8781143"/>
              <a:gd name="connsiteY5" fmla="*/ 2429329 h 2694448"/>
              <a:gd name="connsiteX6" fmla="*/ 1277257 w 8781143"/>
              <a:gd name="connsiteY6" fmla="*/ 2249715 h 2694448"/>
              <a:gd name="connsiteX7" fmla="*/ 1709057 w 8781143"/>
              <a:gd name="connsiteY7" fmla="*/ 653143 h 2694448"/>
              <a:gd name="connsiteX8" fmla="*/ 0 w 8781143"/>
              <a:gd name="connsiteY8" fmla="*/ 0 h 2694448"/>
              <a:gd name="connsiteX0" fmla="*/ 8781143 w 8781143"/>
              <a:gd name="connsiteY0" fmla="*/ 464458 h 2633916"/>
              <a:gd name="connsiteX1" fmla="*/ 7532914 w 8781143"/>
              <a:gd name="connsiteY1" fmla="*/ 1277258 h 2633916"/>
              <a:gd name="connsiteX2" fmla="*/ 6241143 w 8781143"/>
              <a:gd name="connsiteY2" fmla="*/ 1117600 h 2633916"/>
              <a:gd name="connsiteX3" fmla="*/ 4615543 w 8781143"/>
              <a:gd name="connsiteY3" fmla="*/ 769258 h 2633916"/>
              <a:gd name="connsiteX4" fmla="*/ 3512457 w 8781143"/>
              <a:gd name="connsiteY4" fmla="*/ 1030515 h 2633916"/>
              <a:gd name="connsiteX5" fmla="*/ 2578100 w 8781143"/>
              <a:gd name="connsiteY5" fmla="*/ 2429329 h 2633916"/>
              <a:gd name="connsiteX6" fmla="*/ 1137557 w 8781143"/>
              <a:gd name="connsiteY6" fmla="*/ 2237015 h 2633916"/>
              <a:gd name="connsiteX7" fmla="*/ 1709057 w 8781143"/>
              <a:gd name="connsiteY7" fmla="*/ 653143 h 2633916"/>
              <a:gd name="connsiteX8" fmla="*/ 0 w 8781143"/>
              <a:gd name="connsiteY8" fmla="*/ 0 h 2633916"/>
              <a:gd name="connsiteX0" fmla="*/ 8158843 w 8158843"/>
              <a:gd name="connsiteY0" fmla="*/ 908958 h 2633916"/>
              <a:gd name="connsiteX1" fmla="*/ 7532914 w 8158843"/>
              <a:gd name="connsiteY1" fmla="*/ 1277258 h 2633916"/>
              <a:gd name="connsiteX2" fmla="*/ 6241143 w 8158843"/>
              <a:gd name="connsiteY2" fmla="*/ 1117600 h 2633916"/>
              <a:gd name="connsiteX3" fmla="*/ 4615543 w 8158843"/>
              <a:gd name="connsiteY3" fmla="*/ 769258 h 2633916"/>
              <a:gd name="connsiteX4" fmla="*/ 3512457 w 8158843"/>
              <a:gd name="connsiteY4" fmla="*/ 1030515 h 2633916"/>
              <a:gd name="connsiteX5" fmla="*/ 2578100 w 8158843"/>
              <a:gd name="connsiteY5" fmla="*/ 2429329 h 2633916"/>
              <a:gd name="connsiteX6" fmla="*/ 1137557 w 8158843"/>
              <a:gd name="connsiteY6" fmla="*/ 2237015 h 2633916"/>
              <a:gd name="connsiteX7" fmla="*/ 1709057 w 8158843"/>
              <a:gd name="connsiteY7" fmla="*/ 653143 h 2633916"/>
              <a:gd name="connsiteX8" fmla="*/ 0 w 8158843"/>
              <a:gd name="connsiteY8" fmla="*/ 0 h 2633916"/>
              <a:gd name="connsiteX0" fmla="*/ 8158843 w 8158843"/>
              <a:gd name="connsiteY0" fmla="*/ 908958 h 2633916"/>
              <a:gd name="connsiteX1" fmla="*/ 7532914 w 8158843"/>
              <a:gd name="connsiteY1" fmla="*/ 1277258 h 2633916"/>
              <a:gd name="connsiteX2" fmla="*/ 6241143 w 8158843"/>
              <a:gd name="connsiteY2" fmla="*/ 1117600 h 2633916"/>
              <a:gd name="connsiteX3" fmla="*/ 4615543 w 8158843"/>
              <a:gd name="connsiteY3" fmla="*/ 769258 h 2633916"/>
              <a:gd name="connsiteX4" fmla="*/ 3512457 w 8158843"/>
              <a:gd name="connsiteY4" fmla="*/ 1030515 h 2633916"/>
              <a:gd name="connsiteX5" fmla="*/ 2578100 w 8158843"/>
              <a:gd name="connsiteY5" fmla="*/ 2429329 h 2633916"/>
              <a:gd name="connsiteX6" fmla="*/ 1137557 w 8158843"/>
              <a:gd name="connsiteY6" fmla="*/ 2237015 h 2633916"/>
              <a:gd name="connsiteX7" fmla="*/ 1709057 w 8158843"/>
              <a:gd name="connsiteY7" fmla="*/ 653143 h 2633916"/>
              <a:gd name="connsiteX8" fmla="*/ 0 w 8158843"/>
              <a:gd name="connsiteY8" fmla="*/ 0 h 2633916"/>
              <a:gd name="connsiteX0" fmla="*/ 8158843 w 8158843"/>
              <a:gd name="connsiteY0" fmla="*/ 908958 h 2793827"/>
              <a:gd name="connsiteX1" fmla="*/ 7532914 w 8158843"/>
              <a:gd name="connsiteY1" fmla="*/ 1277258 h 2793827"/>
              <a:gd name="connsiteX2" fmla="*/ 6241143 w 8158843"/>
              <a:gd name="connsiteY2" fmla="*/ 1117600 h 2793827"/>
              <a:gd name="connsiteX3" fmla="*/ 4615543 w 8158843"/>
              <a:gd name="connsiteY3" fmla="*/ 769258 h 2793827"/>
              <a:gd name="connsiteX4" fmla="*/ 3512457 w 8158843"/>
              <a:gd name="connsiteY4" fmla="*/ 1030515 h 2793827"/>
              <a:gd name="connsiteX5" fmla="*/ 2578100 w 8158843"/>
              <a:gd name="connsiteY5" fmla="*/ 2429329 h 2793827"/>
              <a:gd name="connsiteX6" fmla="*/ 1403028 w 8158843"/>
              <a:gd name="connsiteY6" fmla="*/ 2482821 h 2793827"/>
              <a:gd name="connsiteX7" fmla="*/ 1709057 w 8158843"/>
              <a:gd name="connsiteY7" fmla="*/ 653143 h 2793827"/>
              <a:gd name="connsiteX8" fmla="*/ 0 w 8158843"/>
              <a:gd name="connsiteY8" fmla="*/ 0 h 2793827"/>
              <a:gd name="connsiteX0" fmla="*/ 8158843 w 8158843"/>
              <a:gd name="connsiteY0" fmla="*/ 908958 h 2650614"/>
              <a:gd name="connsiteX1" fmla="*/ 7532914 w 8158843"/>
              <a:gd name="connsiteY1" fmla="*/ 1277258 h 2650614"/>
              <a:gd name="connsiteX2" fmla="*/ 6241143 w 8158843"/>
              <a:gd name="connsiteY2" fmla="*/ 1117600 h 2650614"/>
              <a:gd name="connsiteX3" fmla="*/ 4615543 w 8158843"/>
              <a:gd name="connsiteY3" fmla="*/ 769258 h 2650614"/>
              <a:gd name="connsiteX4" fmla="*/ 3512457 w 8158843"/>
              <a:gd name="connsiteY4" fmla="*/ 1030515 h 2650614"/>
              <a:gd name="connsiteX5" fmla="*/ 2578100 w 8158843"/>
              <a:gd name="connsiteY5" fmla="*/ 2429329 h 2650614"/>
              <a:gd name="connsiteX6" fmla="*/ 1403028 w 8158843"/>
              <a:gd name="connsiteY6" fmla="*/ 2482821 h 2650614"/>
              <a:gd name="connsiteX7" fmla="*/ 1610735 w 8158843"/>
              <a:gd name="connsiteY7" fmla="*/ 820291 h 2650614"/>
              <a:gd name="connsiteX8" fmla="*/ 0 w 8158843"/>
              <a:gd name="connsiteY8" fmla="*/ 0 h 2650614"/>
              <a:gd name="connsiteX0" fmla="*/ 8158843 w 8158843"/>
              <a:gd name="connsiteY0" fmla="*/ 908958 h 2741463"/>
              <a:gd name="connsiteX1" fmla="*/ 7532914 w 8158843"/>
              <a:gd name="connsiteY1" fmla="*/ 1277258 h 2741463"/>
              <a:gd name="connsiteX2" fmla="*/ 6241143 w 8158843"/>
              <a:gd name="connsiteY2" fmla="*/ 1117600 h 2741463"/>
              <a:gd name="connsiteX3" fmla="*/ 4615543 w 8158843"/>
              <a:gd name="connsiteY3" fmla="*/ 769258 h 2741463"/>
              <a:gd name="connsiteX4" fmla="*/ 3512457 w 8158843"/>
              <a:gd name="connsiteY4" fmla="*/ 1030515 h 2741463"/>
              <a:gd name="connsiteX5" fmla="*/ 2578100 w 8158843"/>
              <a:gd name="connsiteY5" fmla="*/ 2429329 h 2741463"/>
              <a:gd name="connsiteX6" fmla="*/ 1668499 w 8158843"/>
              <a:gd name="connsiteY6" fmla="*/ 2610640 h 2741463"/>
              <a:gd name="connsiteX7" fmla="*/ 1610735 w 8158843"/>
              <a:gd name="connsiteY7" fmla="*/ 820291 h 2741463"/>
              <a:gd name="connsiteX8" fmla="*/ 0 w 8158843"/>
              <a:gd name="connsiteY8" fmla="*/ 0 h 2741463"/>
              <a:gd name="connsiteX0" fmla="*/ 8158843 w 8158843"/>
              <a:gd name="connsiteY0" fmla="*/ 908958 h 2755891"/>
              <a:gd name="connsiteX1" fmla="*/ 7532914 w 8158843"/>
              <a:gd name="connsiteY1" fmla="*/ 1277258 h 2755891"/>
              <a:gd name="connsiteX2" fmla="*/ 6241143 w 8158843"/>
              <a:gd name="connsiteY2" fmla="*/ 1117600 h 2755891"/>
              <a:gd name="connsiteX3" fmla="*/ 4615543 w 8158843"/>
              <a:gd name="connsiteY3" fmla="*/ 769258 h 2755891"/>
              <a:gd name="connsiteX4" fmla="*/ 3512457 w 8158843"/>
              <a:gd name="connsiteY4" fmla="*/ 1030515 h 2755891"/>
              <a:gd name="connsiteX5" fmla="*/ 2666590 w 8158843"/>
              <a:gd name="connsiteY5" fmla="*/ 2468658 h 2755891"/>
              <a:gd name="connsiteX6" fmla="*/ 1668499 w 8158843"/>
              <a:gd name="connsiteY6" fmla="*/ 2610640 h 2755891"/>
              <a:gd name="connsiteX7" fmla="*/ 1610735 w 8158843"/>
              <a:gd name="connsiteY7" fmla="*/ 820291 h 2755891"/>
              <a:gd name="connsiteX8" fmla="*/ 0 w 8158843"/>
              <a:gd name="connsiteY8" fmla="*/ 0 h 2755891"/>
              <a:gd name="connsiteX0" fmla="*/ 8158843 w 8158843"/>
              <a:gd name="connsiteY0" fmla="*/ 908958 h 2749404"/>
              <a:gd name="connsiteX1" fmla="*/ 7532914 w 8158843"/>
              <a:gd name="connsiteY1" fmla="*/ 1277258 h 2749404"/>
              <a:gd name="connsiteX2" fmla="*/ 6241143 w 8158843"/>
              <a:gd name="connsiteY2" fmla="*/ 1117600 h 2749404"/>
              <a:gd name="connsiteX3" fmla="*/ 4615543 w 8158843"/>
              <a:gd name="connsiteY3" fmla="*/ 769258 h 2749404"/>
              <a:gd name="connsiteX4" fmla="*/ 3512457 w 8158843"/>
              <a:gd name="connsiteY4" fmla="*/ 1030515 h 2749404"/>
              <a:gd name="connsiteX5" fmla="*/ 2666590 w 8158843"/>
              <a:gd name="connsiteY5" fmla="*/ 2468658 h 2749404"/>
              <a:gd name="connsiteX6" fmla="*/ 1668499 w 8158843"/>
              <a:gd name="connsiteY6" fmla="*/ 2610640 h 2749404"/>
              <a:gd name="connsiteX7" fmla="*/ 1512413 w 8158843"/>
              <a:gd name="connsiteY7" fmla="*/ 908781 h 2749404"/>
              <a:gd name="connsiteX8" fmla="*/ 0 w 8158843"/>
              <a:gd name="connsiteY8" fmla="*/ 0 h 27494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158843" h="2749404">
                <a:moveTo>
                  <a:pt x="8158843" y="908958"/>
                </a:moveTo>
                <a:cubicBezTo>
                  <a:pt x="7873395" y="1172029"/>
                  <a:pt x="7852531" y="1242484"/>
                  <a:pt x="7532914" y="1277258"/>
                </a:cubicBezTo>
                <a:cubicBezTo>
                  <a:pt x="7213297" y="1312032"/>
                  <a:pt x="6727371" y="1202267"/>
                  <a:pt x="6241143" y="1117600"/>
                </a:cubicBezTo>
                <a:cubicBezTo>
                  <a:pt x="5754915" y="1032933"/>
                  <a:pt x="5070324" y="783772"/>
                  <a:pt x="4615543" y="769258"/>
                </a:cubicBezTo>
                <a:cubicBezTo>
                  <a:pt x="4160762" y="754744"/>
                  <a:pt x="3837283" y="747282"/>
                  <a:pt x="3512457" y="1030515"/>
                </a:cubicBezTo>
                <a:cubicBezTo>
                  <a:pt x="3187632" y="1313748"/>
                  <a:pt x="2973916" y="2205304"/>
                  <a:pt x="2666590" y="2468658"/>
                </a:cubicBezTo>
                <a:cubicBezTo>
                  <a:pt x="2359264" y="2732012"/>
                  <a:pt x="1860862" y="2870619"/>
                  <a:pt x="1668499" y="2610640"/>
                </a:cubicBezTo>
                <a:cubicBezTo>
                  <a:pt x="1476136" y="2350661"/>
                  <a:pt x="1702006" y="1281617"/>
                  <a:pt x="1512413" y="908781"/>
                </a:cubicBezTo>
                <a:cubicBezTo>
                  <a:pt x="1322820" y="535945"/>
                  <a:pt x="735390" y="189895"/>
                  <a:pt x="0" y="0"/>
                </a:cubicBezTo>
              </a:path>
            </a:pathLst>
          </a:custGeom>
          <a:noFill/>
          <a:ln w="9525" cap="flat" cmpd="sng" algn="ctr">
            <a:solidFill>
              <a:srgbClr val="FFFF00"/>
            </a:solidFill>
            <a:prstDash val="dash"/>
            <a:round/>
            <a:headEnd type="none" w="med" len="med"/>
            <a:tailEnd type="none" w="med" len="med"/>
          </a:ln>
          <a:effectLst/>
        </p:spPr>
        <p:txBody>
          <a:bodyPr vert="horz" wrap="square" lIns="82296" tIns="41148" rIns="82296" bIns="41148" numCol="1" rtlCol="0" anchor="t" anchorCtr="0" compatLnSpc="1">
            <a:prstTxWarp prst="textNoShape">
              <a:avLst/>
            </a:prstTxWarp>
          </a:bodyPr>
          <a:lstStyle/>
          <a:p>
            <a:endParaRPr lang="zh-CN" altLang="en-US" sz="1215">
              <a:latin typeface="Arial" pitchFamily="34" charset="0"/>
            </a:endParaRPr>
          </a:p>
        </p:txBody>
      </p:sp>
      <p:sp>
        <p:nvSpPr>
          <p:cNvPr id="17" name="TextBox 16"/>
          <p:cNvSpPr txBox="1"/>
          <p:nvPr/>
        </p:nvSpPr>
        <p:spPr>
          <a:xfrm>
            <a:off x="3150316" y="2724361"/>
            <a:ext cx="5500197" cy="1953676"/>
          </a:xfrm>
          <a:prstGeom prst="rect">
            <a:avLst/>
          </a:prstGeom>
          <a:noFill/>
        </p:spPr>
        <p:txBody>
          <a:bodyPr wrap="square" rtlCol="0">
            <a:spAutoFit/>
          </a:bodyPr>
          <a:lstStyle/>
          <a:p>
            <a:pPr>
              <a:lnSpc>
                <a:spcPct val="120000"/>
              </a:lnSpc>
            </a:pPr>
            <a:r>
              <a:rPr lang="zh-CN" altLang="en-US" sz="1215" b="1" dirty="0">
                <a:solidFill>
                  <a:srgbClr val="C00000"/>
                </a:solidFill>
                <a:latin typeface="微软雅黑" pitchFamily="34" charset="-122"/>
                <a:ea typeface="微软雅黑" pitchFamily="34" charset="-122"/>
              </a:rPr>
              <a:t>从历史积淀来看</a:t>
            </a:r>
            <a:r>
              <a:rPr lang="zh-CN" altLang="en-US" sz="1260" dirty="0">
                <a:solidFill>
                  <a:srgbClr val="C00000"/>
                </a:solidFill>
              </a:rPr>
              <a:t>，</a:t>
            </a:r>
            <a:r>
              <a:rPr lang="zh-CN" altLang="en-US" sz="1440" dirty="0">
                <a:solidFill>
                  <a:srgbClr val="C00000"/>
                </a:solidFill>
                <a:latin typeface="微软雅黑" pitchFamily="34" charset="-122"/>
                <a:ea typeface="微软雅黑" pitchFamily="34" charset="-122"/>
              </a:rPr>
              <a:t>中国梦不是重塑汉代雄风、大唐伟业，也不是再造康乾盛世，而是完成中华民族从传统向现代的转型。这个转型的本质是现代性的不断累积和生长。现代性是社会主义中国适应时代发展潮流、按照自身发展的内在逻辑、不断走向更高质量更高水平现代化的社会变革实践所呈现出来的当代中国社会的特质，是现代化进程中非传统因素的积累和充盈，是一种持续进步的、不可逆转的、合目的性的发展。现代性的生长和充盈，是现代转型的基调和主线。</a:t>
            </a:r>
          </a:p>
        </p:txBody>
      </p:sp>
      <p:sp>
        <p:nvSpPr>
          <p:cNvPr id="3" name="椭圆 2"/>
          <p:cNvSpPr/>
          <p:nvPr/>
        </p:nvSpPr>
        <p:spPr bwMode="auto">
          <a:xfrm>
            <a:off x="5907515" y="1166597"/>
            <a:ext cx="1223354" cy="1223352"/>
          </a:xfrm>
          <a:prstGeom prst="ellipse">
            <a:avLst/>
          </a:prstGeom>
          <a:blipFill dpi="0" rotWithShape="1">
            <a:blip r:embed="rId3">
              <a:extLst>
                <a:ext uri="{BEBA8EAE-BF5A-486C-A8C5-ECC9F3942E4B}">
                  <a14:imgProps xmlns:a14="http://schemas.microsoft.com/office/drawing/2010/main">
                    <a14:imgLayer r:embed="rId4">
                      <a14:imgEffect>
                        <a14:colorTemperature colorTemp="11200"/>
                      </a14:imgEffect>
                      <a14:imgEffect>
                        <a14:brightnessContrast bright="20000" contrast="20000"/>
                      </a14:imgEffect>
                    </a14:imgLayer>
                  </a14:imgProps>
                </a:ext>
              </a:extLst>
            </a:blip>
            <a:srcRect/>
            <a:stretch>
              <a:fillRect l="-9000" r="-15000"/>
            </a:stretch>
          </a:blipFill>
          <a:ln w="9525" cap="flat" cmpd="sng" algn="ctr">
            <a:solidFill>
              <a:srgbClr val="FFFF00"/>
            </a:solidFill>
            <a:prstDash val="dash"/>
            <a:round/>
            <a:headEnd type="none" w="med" len="med"/>
            <a:tailEnd type="none" w="med" len="med"/>
          </a:ln>
          <a:effectLst/>
        </p:spPr>
        <p:txBody>
          <a:bodyPr vert="horz" wrap="square" lIns="82296" tIns="41148" rIns="82296" bIns="41148" numCol="1" rtlCol="0" anchor="t" anchorCtr="0" compatLnSpc="1">
            <a:prstTxWarp prst="textNoShape">
              <a:avLst/>
            </a:prstTxWarp>
          </a:bodyPr>
          <a:lstStyle/>
          <a:p>
            <a:endParaRPr lang="zh-CN" altLang="en-US" sz="1215">
              <a:latin typeface="Arial" pitchFamily="34" charset="0"/>
            </a:endParaRPr>
          </a:p>
        </p:txBody>
      </p:sp>
      <p:sp>
        <p:nvSpPr>
          <p:cNvPr id="16" name="椭圆 15"/>
          <p:cNvSpPr/>
          <p:nvPr/>
        </p:nvSpPr>
        <p:spPr bwMode="auto">
          <a:xfrm>
            <a:off x="5492702" y="1414013"/>
            <a:ext cx="364259" cy="364259"/>
          </a:xfrm>
          <a:prstGeom prst="ellipse">
            <a:avLst/>
          </a:prstGeom>
          <a:solidFill>
            <a:schemeClr val="bg1">
              <a:lumMod val="75000"/>
            </a:schemeClr>
          </a:solidFill>
          <a:ln w="9525" cap="flat" cmpd="sng" algn="ctr">
            <a:solidFill>
              <a:srgbClr val="FFFF00"/>
            </a:solidFill>
            <a:prstDash val="dash"/>
            <a:round/>
            <a:headEnd type="none" w="med" len="med"/>
            <a:tailEnd type="none" w="med" len="med"/>
          </a:ln>
          <a:effectLst/>
        </p:spPr>
        <p:txBody>
          <a:bodyPr vert="horz" wrap="square" lIns="82296" tIns="41148" rIns="82296" bIns="41148" numCol="1" rtlCol="0" anchor="t" anchorCtr="0" compatLnSpc="1">
            <a:prstTxWarp prst="textNoShape">
              <a:avLst/>
            </a:prstTxWarp>
          </a:bodyPr>
          <a:lstStyle/>
          <a:p>
            <a:endParaRPr lang="zh-CN" altLang="en-US" sz="1215">
              <a:latin typeface="Arial" pitchFamily="34" charset="0"/>
            </a:endParaRPr>
          </a:p>
        </p:txBody>
      </p:sp>
      <p:sp>
        <p:nvSpPr>
          <p:cNvPr id="23" name="椭圆 22"/>
          <p:cNvSpPr/>
          <p:nvPr/>
        </p:nvSpPr>
        <p:spPr bwMode="auto">
          <a:xfrm>
            <a:off x="3806581" y="901201"/>
            <a:ext cx="894596" cy="894596"/>
          </a:xfrm>
          <a:prstGeom prst="ellipse">
            <a:avLst/>
          </a:prstGeom>
          <a:blipFill dpi="0" rotWithShape="1">
            <a:blip r:embed="rId5"/>
            <a:srcRect/>
            <a:stretch>
              <a:fillRect l="-30000" r="-48000" b="-22000"/>
            </a:stretch>
          </a:blipFill>
          <a:ln w="9525" cap="flat" cmpd="sng" algn="ctr">
            <a:solidFill>
              <a:srgbClr val="FFFF00"/>
            </a:solidFill>
            <a:prstDash val="dash"/>
            <a:round/>
            <a:headEnd type="none" w="med" len="med"/>
            <a:tailEnd type="none" w="med" len="med"/>
          </a:ln>
          <a:effectLst/>
        </p:spPr>
        <p:txBody>
          <a:bodyPr vert="horz" wrap="square" lIns="82296" tIns="41148" rIns="82296" bIns="41148" numCol="1" rtlCol="0" anchor="t" anchorCtr="0" compatLnSpc="1">
            <a:prstTxWarp prst="textNoShape">
              <a:avLst/>
            </a:prstTxWarp>
          </a:bodyPr>
          <a:lstStyle/>
          <a:p>
            <a:endParaRPr lang="zh-CN" altLang="en-US" sz="1215">
              <a:latin typeface="Arial" pitchFamily="34" charset="0"/>
            </a:endParaRPr>
          </a:p>
        </p:txBody>
      </p:sp>
      <p:sp>
        <p:nvSpPr>
          <p:cNvPr id="24" name="椭圆 23"/>
          <p:cNvSpPr/>
          <p:nvPr/>
        </p:nvSpPr>
        <p:spPr bwMode="auto">
          <a:xfrm>
            <a:off x="1474652" y="2407624"/>
            <a:ext cx="1208864" cy="1208864"/>
          </a:xfrm>
          <a:prstGeom prst="ellipse">
            <a:avLst/>
          </a:prstGeom>
          <a:blipFill dpi="0" rotWithShape="1">
            <a:blip r:embed="rId6"/>
            <a:srcRect/>
            <a:stretch>
              <a:fillRect l="9000" t="4000" r="11000" b="-17000"/>
            </a:stretch>
          </a:blipFill>
          <a:ln w="9525" cap="flat" cmpd="sng" algn="ctr">
            <a:solidFill>
              <a:srgbClr val="FFFF00"/>
            </a:solidFill>
            <a:prstDash val="dash"/>
            <a:round/>
            <a:headEnd type="none" w="med" len="med"/>
            <a:tailEnd type="none" w="med" len="med"/>
          </a:ln>
          <a:effectLst/>
        </p:spPr>
        <p:txBody>
          <a:bodyPr vert="horz" wrap="square" lIns="82296" tIns="41148" rIns="82296" bIns="41148" numCol="1" rtlCol="0" anchor="t" anchorCtr="0" compatLnSpc="1">
            <a:prstTxWarp prst="textNoShape">
              <a:avLst/>
            </a:prstTxWarp>
          </a:bodyPr>
          <a:lstStyle/>
          <a:p>
            <a:endParaRPr lang="zh-CN" altLang="en-US" sz="1215">
              <a:latin typeface="Arial" pitchFamily="34" charset="0"/>
            </a:endParaRPr>
          </a:p>
        </p:txBody>
      </p:sp>
      <p:sp>
        <p:nvSpPr>
          <p:cNvPr id="25" name="椭圆 24"/>
          <p:cNvSpPr/>
          <p:nvPr/>
        </p:nvSpPr>
        <p:spPr bwMode="auto">
          <a:xfrm>
            <a:off x="3522367" y="1386604"/>
            <a:ext cx="146842" cy="146842"/>
          </a:xfrm>
          <a:prstGeom prst="ellipse">
            <a:avLst/>
          </a:prstGeom>
          <a:solidFill>
            <a:schemeClr val="bg1">
              <a:lumMod val="75000"/>
            </a:schemeClr>
          </a:solidFill>
          <a:ln w="9525" cap="flat" cmpd="sng" algn="ctr">
            <a:solidFill>
              <a:srgbClr val="FFFF00"/>
            </a:solidFill>
            <a:prstDash val="dash"/>
            <a:round/>
            <a:headEnd type="none" w="med" len="med"/>
            <a:tailEnd type="none" w="med" len="med"/>
          </a:ln>
          <a:effectLst/>
        </p:spPr>
        <p:txBody>
          <a:bodyPr vert="horz" wrap="square" lIns="82296" tIns="41148" rIns="82296" bIns="41148" numCol="1" rtlCol="0" anchor="t" anchorCtr="0" compatLnSpc="1">
            <a:prstTxWarp prst="textNoShape">
              <a:avLst/>
            </a:prstTxWarp>
          </a:bodyPr>
          <a:lstStyle/>
          <a:p>
            <a:endParaRPr lang="zh-CN" altLang="en-US" sz="1215">
              <a:latin typeface="Arial" pitchFamily="34" charset="0"/>
            </a:endParaRPr>
          </a:p>
        </p:txBody>
      </p:sp>
      <p:sp>
        <p:nvSpPr>
          <p:cNvPr id="26" name="椭圆 25"/>
          <p:cNvSpPr/>
          <p:nvPr/>
        </p:nvSpPr>
        <p:spPr bwMode="auto">
          <a:xfrm>
            <a:off x="1323026" y="1177108"/>
            <a:ext cx="683174" cy="683174"/>
          </a:xfrm>
          <a:prstGeom prst="ellipse">
            <a:avLst/>
          </a:prstGeom>
          <a:blipFill dpi="0" rotWithShape="1">
            <a:blip r:embed="rId7"/>
            <a:srcRect/>
            <a:stretch>
              <a:fillRect l="9000" t="11000" r="11000" b="12000"/>
            </a:stretch>
          </a:blipFill>
          <a:ln w="9525" cap="flat" cmpd="sng" algn="ctr">
            <a:solidFill>
              <a:srgbClr val="FFFF00"/>
            </a:solidFill>
            <a:prstDash val="dash"/>
            <a:round/>
            <a:headEnd type="none" w="med" len="med"/>
            <a:tailEnd type="none" w="med" len="med"/>
          </a:ln>
          <a:effectLst/>
        </p:spPr>
        <p:txBody>
          <a:bodyPr vert="horz" wrap="square" lIns="82296" tIns="41148" rIns="82296" bIns="41148" numCol="1" rtlCol="0" anchor="t" anchorCtr="0" compatLnSpc="1">
            <a:prstTxWarp prst="textNoShape">
              <a:avLst/>
            </a:prstTxWarp>
          </a:bodyPr>
          <a:lstStyle/>
          <a:p>
            <a:endParaRPr lang="zh-CN" altLang="en-US" sz="1215">
              <a:latin typeface="Arial" pitchFamily="34" charset="0"/>
            </a:endParaRPr>
          </a:p>
        </p:txBody>
      </p:sp>
      <p:sp>
        <p:nvSpPr>
          <p:cNvPr id="27" name="椭圆 26"/>
          <p:cNvSpPr/>
          <p:nvPr/>
        </p:nvSpPr>
        <p:spPr bwMode="auto">
          <a:xfrm>
            <a:off x="2748089" y="2041929"/>
            <a:ext cx="560840" cy="560840"/>
          </a:xfrm>
          <a:prstGeom prst="ellipse">
            <a:avLst/>
          </a:prstGeom>
          <a:blipFill dpi="0" rotWithShape="1">
            <a:blip r:embed="rId8">
              <a:extLst>
                <a:ext uri="{BEBA8EAE-BF5A-486C-A8C5-ECC9F3942E4B}">
                  <a14:imgProps xmlns:a14="http://schemas.microsoft.com/office/drawing/2010/main">
                    <a14:imgLayer r:embed="rId9">
                      <a14:imgEffect>
                        <a14:colorTemperature colorTemp="11200"/>
                      </a14:imgEffect>
                    </a14:imgLayer>
                  </a14:imgProps>
                </a:ext>
              </a:extLst>
            </a:blip>
            <a:srcRect/>
            <a:stretch>
              <a:fillRect b="-28000"/>
            </a:stretch>
          </a:blipFill>
          <a:ln w="9525" cap="flat" cmpd="sng" algn="ctr">
            <a:solidFill>
              <a:srgbClr val="FFFF00"/>
            </a:solidFill>
            <a:prstDash val="dash"/>
            <a:round/>
            <a:headEnd type="none" w="med" len="med"/>
            <a:tailEnd type="none" w="med" len="med"/>
          </a:ln>
          <a:effectLst/>
        </p:spPr>
        <p:txBody>
          <a:bodyPr vert="horz" wrap="square" lIns="82296" tIns="41148" rIns="82296" bIns="41148" numCol="1" rtlCol="0" anchor="t" anchorCtr="0" compatLnSpc="1">
            <a:prstTxWarp prst="textNoShape">
              <a:avLst/>
            </a:prstTxWarp>
          </a:bodyPr>
          <a:lstStyle/>
          <a:p>
            <a:endParaRPr lang="zh-CN" altLang="en-US" sz="1215">
              <a:latin typeface="Arial" pitchFamily="34" charset="0"/>
            </a:endParaRPr>
          </a:p>
        </p:txBody>
      </p:sp>
    </p:spTree>
    <p:extLst>
      <p:ext uri="{BB962C8B-B14F-4D97-AF65-F5344CB8AC3E}">
        <p14:creationId xmlns:p14="http://schemas.microsoft.com/office/powerpoint/2010/main" val="1499581142"/>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down)">
                                      <p:cBhvr>
                                        <p:cTn id="7" dur="500"/>
                                        <p:tgtEl>
                                          <p:spTgt spid="17"/>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wipe(left)">
                                      <p:cBhvr>
                                        <p:cTn id="10" dur="16000"/>
                                        <p:tgtEl>
                                          <p:spTgt spid="2"/>
                                        </p:tgtEl>
                                      </p:cBhvr>
                                    </p:animEffect>
                                  </p:childTnLst>
                                </p:cTn>
                              </p:par>
                              <p:par>
                                <p:cTn id="11" presetID="10" presetClass="entr" presetSubtype="0" fill="hold" grpId="0" nodeType="withEffect">
                                  <p:stCondLst>
                                    <p:cond delay="2000"/>
                                  </p:stCondLst>
                                  <p:childTnLst>
                                    <p:set>
                                      <p:cBhvr>
                                        <p:cTn id="12" dur="1" fill="hold">
                                          <p:stCondLst>
                                            <p:cond delay="0"/>
                                          </p:stCondLst>
                                        </p:cTn>
                                        <p:tgtEl>
                                          <p:spTgt spid="26"/>
                                        </p:tgtEl>
                                        <p:attrNameLst>
                                          <p:attrName>style.visibility</p:attrName>
                                        </p:attrNameLst>
                                      </p:cBhvr>
                                      <p:to>
                                        <p:strVal val="visible"/>
                                      </p:to>
                                    </p:set>
                                    <p:animEffect transition="in" filter="fade">
                                      <p:cBhvr>
                                        <p:cTn id="13" dur="500"/>
                                        <p:tgtEl>
                                          <p:spTgt spid="26"/>
                                        </p:tgtEl>
                                      </p:cBhvr>
                                    </p:animEffect>
                                  </p:childTnLst>
                                </p:cTn>
                              </p:par>
                              <p:par>
                                <p:cTn id="14" presetID="10" presetClass="entr" presetSubtype="0" fill="hold" grpId="0" nodeType="withEffect">
                                  <p:stCondLst>
                                    <p:cond delay="3000"/>
                                  </p:stCondLst>
                                  <p:childTnLst>
                                    <p:set>
                                      <p:cBhvr>
                                        <p:cTn id="15" dur="1" fill="hold">
                                          <p:stCondLst>
                                            <p:cond delay="0"/>
                                          </p:stCondLst>
                                        </p:cTn>
                                        <p:tgtEl>
                                          <p:spTgt spid="24"/>
                                        </p:tgtEl>
                                        <p:attrNameLst>
                                          <p:attrName>style.visibility</p:attrName>
                                        </p:attrNameLst>
                                      </p:cBhvr>
                                      <p:to>
                                        <p:strVal val="visible"/>
                                      </p:to>
                                    </p:set>
                                    <p:animEffect transition="in" filter="fade">
                                      <p:cBhvr>
                                        <p:cTn id="16" dur="500"/>
                                        <p:tgtEl>
                                          <p:spTgt spid="24"/>
                                        </p:tgtEl>
                                      </p:cBhvr>
                                    </p:animEffect>
                                  </p:childTnLst>
                                </p:cTn>
                              </p:par>
                              <p:par>
                                <p:cTn id="17" presetID="10" presetClass="entr" presetSubtype="0" fill="hold" grpId="0" nodeType="withEffect">
                                  <p:stCondLst>
                                    <p:cond delay="6000"/>
                                  </p:stCondLst>
                                  <p:childTnLst>
                                    <p:set>
                                      <p:cBhvr>
                                        <p:cTn id="18" dur="1" fill="hold">
                                          <p:stCondLst>
                                            <p:cond delay="0"/>
                                          </p:stCondLst>
                                        </p:cTn>
                                        <p:tgtEl>
                                          <p:spTgt spid="27"/>
                                        </p:tgtEl>
                                        <p:attrNameLst>
                                          <p:attrName>style.visibility</p:attrName>
                                        </p:attrNameLst>
                                      </p:cBhvr>
                                      <p:to>
                                        <p:strVal val="visible"/>
                                      </p:to>
                                    </p:set>
                                    <p:animEffect transition="in" filter="fade">
                                      <p:cBhvr>
                                        <p:cTn id="19" dur="500"/>
                                        <p:tgtEl>
                                          <p:spTgt spid="27"/>
                                        </p:tgtEl>
                                      </p:cBhvr>
                                    </p:animEffect>
                                  </p:childTnLst>
                                </p:cTn>
                              </p:par>
                              <p:par>
                                <p:cTn id="20" presetID="10" presetClass="entr" presetSubtype="0" fill="hold" grpId="0" nodeType="withEffect">
                                  <p:stCondLst>
                                    <p:cond delay="8000"/>
                                  </p:stCondLst>
                                  <p:childTnLst>
                                    <p:set>
                                      <p:cBhvr>
                                        <p:cTn id="21" dur="1" fill="hold">
                                          <p:stCondLst>
                                            <p:cond delay="0"/>
                                          </p:stCondLst>
                                        </p:cTn>
                                        <p:tgtEl>
                                          <p:spTgt spid="25"/>
                                        </p:tgtEl>
                                        <p:attrNameLst>
                                          <p:attrName>style.visibility</p:attrName>
                                        </p:attrNameLst>
                                      </p:cBhvr>
                                      <p:to>
                                        <p:strVal val="visible"/>
                                      </p:to>
                                    </p:set>
                                    <p:animEffect transition="in" filter="fade">
                                      <p:cBhvr>
                                        <p:cTn id="22" dur="500"/>
                                        <p:tgtEl>
                                          <p:spTgt spid="25"/>
                                        </p:tgtEl>
                                      </p:cBhvr>
                                    </p:animEffect>
                                  </p:childTnLst>
                                </p:cTn>
                              </p:par>
                              <p:par>
                                <p:cTn id="23" presetID="10" presetClass="entr" presetSubtype="0" fill="hold" grpId="0" nodeType="withEffect">
                                  <p:stCondLst>
                                    <p:cond delay="10000"/>
                                  </p:stCondLst>
                                  <p:childTnLst>
                                    <p:set>
                                      <p:cBhvr>
                                        <p:cTn id="24" dur="1" fill="hold">
                                          <p:stCondLst>
                                            <p:cond delay="0"/>
                                          </p:stCondLst>
                                        </p:cTn>
                                        <p:tgtEl>
                                          <p:spTgt spid="23"/>
                                        </p:tgtEl>
                                        <p:attrNameLst>
                                          <p:attrName>style.visibility</p:attrName>
                                        </p:attrNameLst>
                                      </p:cBhvr>
                                      <p:to>
                                        <p:strVal val="visible"/>
                                      </p:to>
                                    </p:set>
                                    <p:animEffect transition="in" filter="fade">
                                      <p:cBhvr>
                                        <p:cTn id="25" dur="500"/>
                                        <p:tgtEl>
                                          <p:spTgt spid="23"/>
                                        </p:tgtEl>
                                      </p:cBhvr>
                                    </p:animEffect>
                                  </p:childTnLst>
                                </p:cTn>
                              </p:par>
                              <p:par>
                                <p:cTn id="26" presetID="10" presetClass="entr" presetSubtype="0" fill="hold" grpId="0" nodeType="withEffect">
                                  <p:stCondLst>
                                    <p:cond delay="12000"/>
                                  </p:stCondLst>
                                  <p:childTnLst>
                                    <p:set>
                                      <p:cBhvr>
                                        <p:cTn id="27" dur="1" fill="hold">
                                          <p:stCondLst>
                                            <p:cond delay="0"/>
                                          </p:stCondLst>
                                        </p:cTn>
                                        <p:tgtEl>
                                          <p:spTgt spid="16"/>
                                        </p:tgtEl>
                                        <p:attrNameLst>
                                          <p:attrName>style.visibility</p:attrName>
                                        </p:attrNameLst>
                                      </p:cBhvr>
                                      <p:to>
                                        <p:strVal val="visible"/>
                                      </p:to>
                                    </p:set>
                                    <p:animEffect transition="in" filter="fade">
                                      <p:cBhvr>
                                        <p:cTn id="28" dur="500"/>
                                        <p:tgtEl>
                                          <p:spTgt spid="16"/>
                                        </p:tgtEl>
                                      </p:cBhvr>
                                    </p:animEffect>
                                  </p:childTnLst>
                                </p:cTn>
                              </p:par>
                              <p:par>
                                <p:cTn id="29" presetID="10" presetClass="entr" presetSubtype="0" fill="hold" grpId="0" nodeType="withEffect">
                                  <p:stCondLst>
                                    <p:cond delay="13000"/>
                                  </p:stCondLst>
                                  <p:childTnLst>
                                    <p:set>
                                      <p:cBhvr>
                                        <p:cTn id="30" dur="1" fill="hold">
                                          <p:stCondLst>
                                            <p:cond delay="0"/>
                                          </p:stCondLst>
                                        </p:cTn>
                                        <p:tgtEl>
                                          <p:spTgt spid="3"/>
                                        </p:tgtEl>
                                        <p:attrNameLst>
                                          <p:attrName>style.visibility</p:attrName>
                                        </p:attrNameLst>
                                      </p:cBhvr>
                                      <p:to>
                                        <p:strVal val="visible"/>
                                      </p:to>
                                    </p:set>
                                    <p:animEffect transition="in" filter="fade">
                                      <p:cBhvr>
                                        <p:cTn id="3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7" grpId="0"/>
      <p:bldP spid="3" grpId="0" animBg="1"/>
      <p:bldP spid="16" grpId="0" animBg="1"/>
      <p:bldP spid="23" grpId="0" animBg="1"/>
      <p:bldP spid="24" grpId="0" animBg="1"/>
      <p:bldP spid="25" grpId="0" animBg="1"/>
      <p:bldP spid="26" grpId="0" animBg="1"/>
      <p:bldP spid="27" grpId="0" animBg="1"/>
    </p:bldLst>
  </p:timing>
</p:sld>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221</TotalTime>
  <Words>2349</Words>
  <Application>Microsoft Office PowerPoint</Application>
  <PresentationFormat>全屏显示(16:9)</PresentationFormat>
  <Paragraphs>86</Paragraphs>
  <Slides>25</Slides>
  <Notes>18</Notes>
  <HiddenSlides>0</HiddenSlides>
  <MMClips>1</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25</vt:i4>
      </vt:variant>
    </vt:vector>
  </HeadingPairs>
  <TitlesOfParts>
    <vt:vector size="34" baseType="lpstr">
      <vt:lpstr>等线</vt:lpstr>
      <vt:lpstr>等线 Light</vt:lpstr>
      <vt:lpstr>方正综艺简体</vt:lpstr>
      <vt:lpstr>宋体</vt:lpstr>
      <vt:lpstr>微软雅黑</vt:lpstr>
      <vt:lpstr>Arial</vt:lpstr>
      <vt:lpstr>Calibri</vt:lpstr>
      <vt:lpstr>Calibri Light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User</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User</dc:creator>
  <cp:lastModifiedBy>Administrator</cp:lastModifiedBy>
  <cp:revision>40</cp:revision>
  <dcterms:created xsi:type="dcterms:W3CDTF">2017-03-04T06:55:50Z</dcterms:created>
  <dcterms:modified xsi:type="dcterms:W3CDTF">2017-10-08T05:06:50Z</dcterms:modified>
</cp:coreProperties>
</file>