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59" r:id="rId4"/>
    <p:sldId id="260" r:id="rId5"/>
    <p:sldId id="257"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2" r:id="rId26"/>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5"/>
          <p:cNvSpPr txBox="1">
            <a:spLocks noChangeArrowheads="1"/>
          </p:cNvSpPr>
          <p:nvPr/>
        </p:nvSpPr>
        <p:spPr bwMode="auto">
          <a:xfrm>
            <a:off x="1725295" y="2381885"/>
            <a:ext cx="8361680" cy="1506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9200" b="1" dirty="0" smtClean="0">
                <a:ln w="50800">
                  <a:solidFill>
                    <a:srgbClr val="C00000"/>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Arial" panose="020B0604020202020204" pitchFamily="34" charset="0"/>
                <a:ea typeface="微软雅黑" panose="020B0503020204020204" charset="-122"/>
                <a:sym typeface="Arial" panose="020B0604020202020204" pitchFamily="34" charset="0"/>
              </a:rPr>
              <a:t>民族复兴中国梦</a:t>
            </a:r>
          </a:p>
        </p:txBody>
      </p:sp>
      <p:sp>
        <p:nvSpPr>
          <p:cNvPr id="1137" name="矩形 1136"/>
          <p:cNvSpPr/>
          <p:nvPr/>
        </p:nvSpPr>
        <p:spPr>
          <a:xfrm>
            <a:off x="2401401" y="3888681"/>
            <a:ext cx="7009469" cy="420370"/>
          </a:xfrm>
          <a:prstGeom prst="rect">
            <a:avLst/>
          </a:prstGeom>
        </p:spPr>
        <p:txBody>
          <a:bodyPr wrap="square">
            <a:spAutoFit/>
          </a:bodyPr>
          <a:lstStyle/>
          <a:p>
            <a:pPr algn="dist"/>
            <a:r>
              <a:rPr lang="en-US" altLang="zh-CN" sz="2135" dirty="0" smtClean="0">
                <a:solidFill>
                  <a:schemeClr val="tx1"/>
                </a:solidFill>
                <a:latin typeface="Arial" panose="020B0604020202020204" pitchFamily="34" charset="0"/>
                <a:ea typeface="微软雅黑" panose="020B0503020204020204" charset="-122"/>
                <a:sym typeface="Arial" panose="020B0604020202020204" pitchFamily="34" charset="0"/>
              </a:rPr>
              <a:t>THESIS DEFENSE POWERPOINT TEMPLATE</a:t>
            </a:r>
          </a:p>
        </p:txBody>
      </p:sp>
      <p:cxnSp>
        <p:nvCxnSpPr>
          <p:cNvPr id="1139" name="直接连接符 1138"/>
          <p:cNvCxnSpPr/>
          <p:nvPr/>
        </p:nvCxnSpPr>
        <p:spPr>
          <a:xfrm>
            <a:off x="2497421" y="3888018"/>
            <a:ext cx="6817429"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5523">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par>
                          <p:cTn id="11" fill="hold">
                            <p:stCondLst>
                              <p:cond delay="1600"/>
                            </p:stCondLst>
                            <p:childTnLst>
                              <p:par>
                                <p:cTn id="12" presetID="53" presetClass="entr" presetSubtype="16" fill="hold" nodeType="afterEffect">
                                  <p:stCondLst>
                                    <p:cond delay="0"/>
                                  </p:stCondLst>
                                  <p:childTnLst>
                                    <p:set>
                                      <p:cBhvr>
                                        <p:cTn id="13" dur="1" fill="hold">
                                          <p:stCondLst>
                                            <p:cond delay="0"/>
                                          </p:stCondLst>
                                        </p:cTn>
                                        <p:tgtEl>
                                          <p:spTgt spid="1139"/>
                                        </p:tgtEl>
                                        <p:attrNameLst>
                                          <p:attrName>style.visibility</p:attrName>
                                        </p:attrNameLst>
                                      </p:cBhvr>
                                      <p:to>
                                        <p:strVal val="visible"/>
                                      </p:to>
                                    </p:set>
                                    <p:anim calcmode="lin" valueType="num">
                                      <p:cBhvr>
                                        <p:cTn id="14" dur="500" fill="hold"/>
                                        <p:tgtEl>
                                          <p:spTgt spid="1139"/>
                                        </p:tgtEl>
                                        <p:attrNameLst>
                                          <p:attrName>ppt_w</p:attrName>
                                        </p:attrNameLst>
                                      </p:cBhvr>
                                      <p:tavLst>
                                        <p:tav tm="0">
                                          <p:val>
                                            <p:fltVal val="0"/>
                                          </p:val>
                                        </p:tav>
                                        <p:tav tm="100000">
                                          <p:val>
                                            <p:strVal val="#ppt_w"/>
                                          </p:val>
                                        </p:tav>
                                      </p:tavLst>
                                    </p:anim>
                                    <p:anim calcmode="lin" valueType="num">
                                      <p:cBhvr>
                                        <p:cTn id="15" dur="500" fill="hold"/>
                                        <p:tgtEl>
                                          <p:spTgt spid="1139"/>
                                        </p:tgtEl>
                                        <p:attrNameLst>
                                          <p:attrName>ppt_h</p:attrName>
                                        </p:attrNameLst>
                                      </p:cBhvr>
                                      <p:tavLst>
                                        <p:tav tm="0">
                                          <p:val>
                                            <p:fltVal val="0"/>
                                          </p:val>
                                        </p:tav>
                                        <p:tav tm="100000">
                                          <p:val>
                                            <p:strVal val="#ppt_h"/>
                                          </p:val>
                                        </p:tav>
                                      </p:tavLst>
                                    </p:anim>
                                    <p:animEffect transition="in" filter="fade">
                                      <p:cBhvr>
                                        <p:cTn id="16" dur="500"/>
                                        <p:tgtEl>
                                          <p:spTgt spid="1139"/>
                                        </p:tgtEl>
                                      </p:cBhvr>
                                    </p:animEffect>
                                  </p:childTnLst>
                                </p:cTn>
                              </p:par>
                            </p:childTnLst>
                          </p:cTn>
                        </p:par>
                        <p:par>
                          <p:cTn id="17" fill="hold">
                            <p:stCondLst>
                              <p:cond delay="21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37"/>
                                        </p:tgtEl>
                                        <p:attrNameLst>
                                          <p:attrName>style.visibility</p:attrName>
                                        </p:attrNameLst>
                                      </p:cBhvr>
                                      <p:to>
                                        <p:strVal val="visible"/>
                                      </p:to>
                                    </p:set>
                                    <p:anim calcmode="lin" valueType="num">
                                      <p:cBhvr>
                                        <p:cTn id="20" dur="500" fill="hold"/>
                                        <p:tgtEl>
                                          <p:spTgt spid="11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37"/>
                                        </p:tgtEl>
                                        <p:attrNameLst>
                                          <p:attrName>ppt_y</p:attrName>
                                        </p:attrNameLst>
                                      </p:cBhvr>
                                      <p:tavLst>
                                        <p:tav tm="0">
                                          <p:val>
                                            <p:strVal val="#ppt_y"/>
                                          </p:val>
                                        </p:tav>
                                        <p:tav tm="100000">
                                          <p:val>
                                            <p:strVal val="#ppt_y"/>
                                          </p:val>
                                        </p:tav>
                                      </p:tavLst>
                                    </p:anim>
                                    <p:anim calcmode="lin" valueType="num">
                                      <p:cBhvr>
                                        <p:cTn id="22" dur="500" fill="hold"/>
                                        <p:tgtEl>
                                          <p:spTgt spid="11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cxnSp>
        <p:nvCxnSpPr>
          <p:cNvPr id="48" name="直接连接符 47"/>
          <p:cNvCxnSpPr>
            <a:stCxn id="59" idx="3"/>
          </p:cNvCxnSpPr>
          <p:nvPr/>
        </p:nvCxnSpPr>
        <p:spPr>
          <a:xfrm flipH="1">
            <a:off x="4262780" y="3039886"/>
            <a:ext cx="1681773" cy="134895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558798" y="1711281"/>
            <a:ext cx="1714360" cy="1714360"/>
            <a:chOff x="5252836" y="1817862"/>
            <a:chExt cx="1620000" cy="1620000"/>
          </a:xfrm>
          <a:gradFill>
            <a:gsLst>
              <a:gs pos="0">
                <a:srgbClr val="E30000"/>
              </a:gs>
              <a:gs pos="100000">
                <a:srgbClr val="760303"/>
              </a:gs>
            </a:gsLst>
            <a:lin ang="18900000" scaled="0"/>
          </a:gradFill>
        </p:grpSpPr>
        <p:sp>
          <p:nvSpPr>
            <p:cNvPr id="57" name="椭圆 56"/>
            <p:cNvSpPr>
              <a:spLocks noChangeAspect="1"/>
            </p:cNvSpPr>
            <p:nvPr/>
          </p:nvSpPr>
          <p:spPr>
            <a:xfrm>
              <a:off x="5252836" y="1817862"/>
              <a:ext cx="1620000" cy="1620000"/>
            </a:xfrm>
            <a:prstGeom prst="ellipse">
              <a:avLst/>
            </a:prstGeom>
            <a:grp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58" name="椭圆 57"/>
            <p:cNvSpPr>
              <a:spLocks noChangeAspect="1"/>
            </p:cNvSpPr>
            <p:nvPr/>
          </p:nvSpPr>
          <p:spPr>
            <a:xfrm>
              <a:off x="5252836" y="1817862"/>
              <a:ext cx="1620000" cy="1620000"/>
            </a:xfrm>
            <a:prstGeom prst="ellipse">
              <a:avLst/>
            </a:prstGeom>
            <a:grp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59" name="椭圆 58"/>
            <p:cNvSpPr>
              <a:spLocks noChangeAspect="1"/>
            </p:cNvSpPr>
            <p:nvPr/>
          </p:nvSpPr>
          <p:spPr>
            <a:xfrm>
              <a:off x="5432836" y="1997862"/>
              <a:ext cx="1260000" cy="1260000"/>
            </a:xfrm>
            <a:prstGeom prst="ellipse">
              <a:avLst/>
            </a:prstGeom>
            <a:grp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sp>
        <p:nvSpPr>
          <p:cNvPr id="60" name="任意多边形 59"/>
          <p:cNvSpPr/>
          <p:nvPr/>
        </p:nvSpPr>
        <p:spPr>
          <a:xfrm>
            <a:off x="6435810" y="2038137"/>
            <a:ext cx="2674880" cy="1066713"/>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bg1"/>
              </a:gs>
              <a:gs pos="100000">
                <a:schemeClr val="bg1">
                  <a:lumMod val="8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63" name="文本框 51"/>
          <p:cNvSpPr txBox="1"/>
          <p:nvPr/>
        </p:nvSpPr>
        <p:spPr>
          <a:xfrm>
            <a:off x="6885939" y="2262075"/>
            <a:ext cx="1910080" cy="614045"/>
          </a:xfrm>
          <a:prstGeom prst="rect">
            <a:avLst/>
          </a:prstGeom>
          <a:noFill/>
        </p:spPr>
        <p:txBody>
          <a:bodyPr wrap="none" rtlCol="0">
            <a:spAutoFit/>
          </a:bodyPr>
          <a:lstStyle/>
          <a:p>
            <a:r>
              <a:rPr lang="zh-CN" altLang="en-US" sz="1695" dirty="0" smtClean="0">
                <a:solidFill>
                  <a:schemeClr val="tx1">
                    <a:lumMod val="75000"/>
                    <a:lumOff val="25000"/>
                  </a:schemeClr>
                </a:solidFill>
                <a:latin typeface="微软雅黑" panose="020B0503020204020204" charset="-122"/>
                <a:ea typeface="微软雅黑" panose="020B0503020204020204" charset="-122"/>
              </a:rPr>
              <a:t>点击添加标题文字</a:t>
            </a:r>
            <a:endParaRPr lang="en-US" altLang="zh-CN" sz="1695" dirty="0" smtClean="0">
              <a:solidFill>
                <a:schemeClr val="tx1">
                  <a:lumMod val="75000"/>
                  <a:lumOff val="25000"/>
                </a:schemeClr>
              </a:solidFill>
              <a:latin typeface="微软雅黑" panose="020B0503020204020204" charset="-122"/>
              <a:ea typeface="微软雅黑" panose="020B0503020204020204" charset="-122"/>
            </a:endParaRPr>
          </a:p>
          <a:p>
            <a:r>
              <a:rPr lang="zh-CN" altLang="en-US" sz="1695" dirty="0">
                <a:solidFill>
                  <a:schemeClr val="tx1">
                    <a:lumMod val="75000"/>
                    <a:lumOff val="25000"/>
                  </a:schemeClr>
                </a:solidFill>
                <a:latin typeface="微软雅黑" panose="020B0503020204020204" charset="-122"/>
                <a:ea typeface="微软雅黑" panose="020B0503020204020204" charset="-122"/>
              </a:rPr>
              <a:t>点击</a:t>
            </a:r>
            <a:r>
              <a:rPr lang="zh-CN" altLang="en-US" sz="1695" dirty="0" smtClean="0">
                <a:solidFill>
                  <a:schemeClr val="tx1">
                    <a:lumMod val="75000"/>
                    <a:lumOff val="25000"/>
                  </a:schemeClr>
                </a:solidFill>
                <a:latin typeface="微软雅黑" panose="020B0503020204020204" charset="-122"/>
                <a:ea typeface="微软雅黑" panose="020B0503020204020204" charset="-122"/>
              </a:rPr>
              <a:t>添加标题文字</a:t>
            </a:r>
            <a:endParaRPr lang="zh-CN" altLang="en-US" sz="1695" dirty="0">
              <a:solidFill>
                <a:schemeClr val="tx1">
                  <a:lumMod val="75000"/>
                  <a:lumOff val="25000"/>
                </a:schemeClr>
              </a:solidFill>
              <a:latin typeface="微软雅黑" panose="020B0503020204020204" charset="-122"/>
              <a:ea typeface="微软雅黑" panose="020B0503020204020204" charset="-122"/>
            </a:endParaRPr>
          </a:p>
        </p:txBody>
      </p:sp>
      <p:grpSp>
        <p:nvGrpSpPr>
          <p:cNvPr id="16" name="组合 15"/>
          <p:cNvGrpSpPr/>
          <p:nvPr/>
        </p:nvGrpSpPr>
        <p:grpSpPr>
          <a:xfrm>
            <a:off x="5882621" y="2055006"/>
            <a:ext cx="1066713" cy="1066713"/>
            <a:chOff x="5558836" y="2123862"/>
            <a:chExt cx="1008000" cy="1008000"/>
          </a:xfrm>
        </p:grpSpPr>
        <p:sp>
          <p:nvSpPr>
            <p:cNvPr id="61" name="椭圆 60"/>
            <p:cNvSpPr>
              <a:spLocks noChangeAspect="1"/>
            </p:cNvSpPr>
            <p:nvPr/>
          </p:nvSpPr>
          <p:spPr>
            <a:xfrm>
              <a:off x="5558836" y="2123862"/>
              <a:ext cx="1008000" cy="1008000"/>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rgbClr val="C00000"/>
                </a:solidFill>
              </a:endParaRPr>
            </a:p>
          </p:txBody>
        </p:sp>
        <p:sp>
          <p:nvSpPr>
            <p:cNvPr id="66" name="文本框 29"/>
            <p:cNvSpPr txBox="1">
              <a:spLocks noChangeArrowheads="1"/>
            </p:cNvSpPr>
            <p:nvPr/>
          </p:nvSpPr>
          <p:spPr bwMode="auto">
            <a:xfrm>
              <a:off x="5678204" y="2289860"/>
              <a:ext cx="769263" cy="702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02</a:t>
              </a:r>
            </a:p>
          </p:txBody>
        </p:sp>
      </p:grpSp>
      <p:cxnSp>
        <p:nvCxnSpPr>
          <p:cNvPr id="41" name="直接连接符 40"/>
          <p:cNvCxnSpPr>
            <a:stCxn id="58" idx="2"/>
            <a:endCxn id="53" idx="2"/>
          </p:cNvCxnSpPr>
          <p:nvPr/>
        </p:nvCxnSpPr>
        <p:spPr>
          <a:xfrm flipH="1">
            <a:off x="4770127" y="2568462"/>
            <a:ext cx="788670" cy="7620"/>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295858" y="1711281"/>
            <a:ext cx="1714360" cy="1714360"/>
            <a:chOff x="1224533" y="1817862"/>
            <a:chExt cx="1620000" cy="1620000"/>
          </a:xfrm>
          <a:gradFill>
            <a:gsLst>
              <a:gs pos="0">
                <a:srgbClr val="E30000"/>
              </a:gs>
              <a:gs pos="100000">
                <a:srgbClr val="760303"/>
              </a:gs>
            </a:gsLst>
            <a:lin ang="18900000" scaled="0"/>
          </a:gradFill>
        </p:grpSpPr>
        <p:sp>
          <p:nvSpPr>
            <p:cNvPr id="50" name="椭圆 49"/>
            <p:cNvSpPr>
              <a:spLocks noChangeAspect="1"/>
            </p:cNvSpPr>
            <p:nvPr/>
          </p:nvSpPr>
          <p:spPr>
            <a:xfrm>
              <a:off x="1224533" y="1817862"/>
              <a:ext cx="1620000" cy="1620000"/>
            </a:xfrm>
            <a:prstGeom prst="ellipse">
              <a:avLst/>
            </a:prstGeom>
            <a:grp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51" name="椭圆 50"/>
            <p:cNvSpPr>
              <a:spLocks noChangeAspect="1"/>
            </p:cNvSpPr>
            <p:nvPr/>
          </p:nvSpPr>
          <p:spPr>
            <a:xfrm>
              <a:off x="1224533" y="1817862"/>
              <a:ext cx="1620000" cy="1620000"/>
            </a:xfrm>
            <a:prstGeom prst="ellipse">
              <a:avLst/>
            </a:prstGeom>
            <a:grp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52" name="椭圆 51"/>
            <p:cNvSpPr>
              <a:spLocks noChangeAspect="1"/>
            </p:cNvSpPr>
            <p:nvPr/>
          </p:nvSpPr>
          <p:spPr>
            <a:xfrm>
              <a:off x="1404533" y="1997862"/>
              <a:ext cx="1260000" cy="1260000"/>
            </a:xfrm>
            <a:prstGeom prst="ellipse">
              <a:avLst/>
            </a:prstGeom>
            <a:grp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sp>
        <p:nvSpPr>
          <p:cNvPr id="53" name="任意多边形 52"/>
          <p:cNvSpPr/>
          <p:nvPr/>
        </p:nvSpPr>
        <p:spPr>
          <a:xfrm>
            <a:off x="2095338" y="2047170"/>
            <a:ext cx="2674880" cy="1057680"/>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bg1"/>
              </a:gs>
              <a:gs pos="100000">
                <a:schemeClr val="bg1">
                  <a:lumMod val="8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56" name="文本框 44"/>
          <p:cNvSpPr txBox="1"/>
          <p:nvPr/>
        </p:nvSpPr>
        <p:spPr>
          <a:xfrm>
            <a:off x="2622999" y="2262075"/>
            <a:ext cx="1910080" cy="614045"/>
          </a:xfrm>
          <a:prstGeom prst="rect">
            <a:avLst/>
          </a:prstGeom>
          <a:noFill/>
        </p:spPr>
        <p:txBody>
          <a:bodyPr wrap="none" rtlCol="0">
            <a:spAutoFit/>
          </a:bodyPr>
          <a:lstStyle/>
          <a:p>
            <a:r>
              <a:rPr lang="zh-CN" altLang="en-US" sz="1695" dirty="0" smtClean="0">
                <a:solidFill>
                  <a:schemeClr val="tx1">
                    <a:lumMod val="75000"/>
                    <a:lumOff val="25000"/>
                  </a:schemeClr>
                </a:solidFill>
                <a:latin typeface="微软雅黑" panose="020B0503020204020204" charset="-122"/>
                <a:ea typeface="微软雅黑" panose="020B0503020204020204" charset="-122"/>
              </a:rPr>
              <a:t>点击添加标题文字</a:t>
            </a:r>
            <a:endParaRPr lang="en-US" altLang="zh-CN" sz="1695" dirty="0" smtClean="0">
              <a:solidFill>
                <a:schemeClr val="tx1">
                  <a:lumMod val="75000"/>
                  <a:lumOff val="25000"/>
                </a:schemeClr>
              </a:solidFill>
              <a:latin typeface="微软雅黑" panose="020B0503020204020204" charset="-122"/>
              <a:ea typeface="微软雅黑" panose="020B0503020204020204" charset="-122"/>
            </a:endParaRPr>
          </a:p>
          <a:p>
            <a:r>
              <a:rPr lang="zh-CN" altLang="en-US" sz="1695" dirty="0">
                <a:solidFill>
                  <a:schemeClr val="tx1">
                    <a:lumMod val="75000"/>
                    <a:lumOff val="25000"/>
                  </a:schemeClr>
                </a:solidFill>
                <a:latin typeface="微软雅黑" panose="020B0503020204020204" charset="-122"/>
                <a:ea typeface="微软雅黑" panose="020B0503020204020204" charset="-122"/>
              </a:rPr>
              <a:t>点击</a:t>
            </a:r>
            <a:r>
              <a:rPr lang="zh-CN" altLang="en-US" sz="1695" dirty="0" smtClean="0">
                <a:solidFill>
                  <a:schemeClr val="tx1">
                    <a:lumMod val="75000"/>
                    <a:lumOff val="25000"/>
                  </a:schemeClr>
                </a:solidFill>
                <a:latin typeface="微软雅黑" panose="020B0503020204020204" charset="-122"/>
                <a:ea typeface="微软雅黑" panose="020B0503020204020204" charset="-122"/>
              </a:rPr>
              <a:t>添加标题文字</a:t>
            </a:r>
            <a:endParaRPr lang="zh-CN" altLang="en-US" sz="1695" dirty="0">
              <a:solidFill>
                <a:schemeClr val="tx1">
                  <a:lumMod val="75000"/>
                  <a:lumOff val="25000"/>
                </a:schemeClr>
              </a:solidFill>
              <a:latin typeface="微软雅黑" panose="020B0503020204020204" charset="-122"/>
              <a:ea typeface="微软雅黑" panose="020B0503020204020204" charset="-122"/>
            </a:endParaRPr>
          </a:p>
        </p:txBody>
      </p:sp>
      <p:grpSp>
        <p:nvGrpSpPr>
          <p:cNvPr id="15" name="组合 14"/>
          <p:cNvGrpSpPr/>
          <p:nvPr/>
        </p:nvGrpSpPr>
        <p:grpSpPr>
          <a:xfrm>
            <a:off x="1619682" y="2038137"/>
            <a:ext cx="1066713" cy="1066713"/>
            <a:chOff x="1530533" y="2123862"/>
            <a:chExt cx="1008000" cy="1008000"/>
          </a:xfrm>
        </p:grpSpPr>
        <p:sp>
          <p:nvSpPr>
            <p:cNvPr id="54" name="椭圆 53"/>
            <p:cNvSpPr>
              <a:spLocks noChangeAspect="1"/>
            </p:cNvSpPr>
            <p:nvPr/>
          </p:nvSpPr>
          <p:spPr>
            <a:xfrm>
              <a:off x="1530533" y="2123862"/>
              <a:ext cx="1008000" cy="1008000"/>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rgbClr val="C00000"/>
                </a:solidFill>
              </a:endParaRPr>
            </a:p>
          </p:txBody>
        </p:sp>
        <p:sp>
          <p:nvSpPr>
            <p:cNvPr id="64" name="文本框 29"/>
            <p:cNvSpPr txBox="1">
              <a:spLocks noChangeArrowheads="1"/>
            </p:cNvSpPr>
            <p:nvPr/>
          </p:nvSpPr>
          <p:spPr bwMode="auto">
            <a:xfrm>
              <a:off x="1679416" y="2289860"/>
              <a:ext cx="769263" cy="702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01</a:t>
              </a:r>
            </a:p>
          </p:txBody>
        </p:sp>
      </p:grpSp>
      <p:grpSp>
        <p:nvGrpSpPr>
          <p:cNvPr id="22" name="组合 21"/>
          <p:cNvGrpSpPr/>
          <p:nvPr/>
        </p:nvGrpSpPr>
        <p:grpSpPr>
          <a:xfrm>
            <a:off x="2972308" y="4077078"/>
            <a:ext cx="1714360" cy="1714360"/>
            <a:chOff x="2808709" y="4042042"/>
            <a:chExt cx="1620000" cy="1620000"/>
          </a:xfrm>
          <a:gradFill>
            <a:gsLst>
              <a:gs pos="0">
                <a:srgbClr val="E30000"/>
              </a:gs>
              <a:gs pos="100000">
                <a:srgbClr val="760303"/>
              </a:gs>
            </a:gsLst>
            <a:lin ang="18900000" scaled="0"/>
          </a:gradFill>
        </p:grpSpPr>
        <p:sp>
          <p:nvSpPr>
            <p:cNvPr id="33" name="椭圆 32"/>
            <p:cNvSpPr>
              <a:spLocks noChangeAspect="1"/>
            </p:cNvSpPr>
            <p:nvPr/>
          </p:nvSpPr>
          <p:spPr>
            <a:xfrm>
              <a:off x="2808709" y="4042042"/>
              <a:ext cx="1620000" cy="1620000"/>
            </a:xfrm>
            <a:prstGeom prst="ellipse">
              <a:avLst/>
            </a:prstGeom>
            <a:grp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34" name="椭圆 33"/>
            <p:cNvSpPr>
              <a:spLocks noChangeAspect="1"/>
            </p:cNvSpPr>
            <p:nvPr/>
          </p:nvSpPr>
          <p:spPr>
            <a:xfrm>
              <a:off x="2808709" y="4042042"/>
              <a:ext cx="1620000" cy="1620000"/>
            </a:xfrm>
            <a:prstGeom prst="ellipse">
              <a:avLst/>
            </a:prstGeom>
            <a:grp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38" name="椭圆 37"/>
            <p:cNvSpPr>
              <a:spLocks noChangeAspect="1"/>
            </p:cNvSpPr>
            <p:nvPr/>
          </p:nvSpPr>
          <p:spPr>
            <a:xfrm>
              <a:off x="2988709" y="4222042"/>
              <a:ext cx="1260000" cy="1260000"/>
            </a:xfrm>
            <a:prstGeom prst="ellipse">
              <a:avLst/>
            </a:prstGeom>
            <a:grp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sp>
        <p:nvSpPr>
          <p:cNvPr id="39" name="任意多边形 38"/>
          <p:cNvSpPr/>
          <p:nvPr/>
        </p:nvSpPr>
        <p:spPr>
          <a:xfrm>
            <a:off x="3771788" y="4400901"/>
            <a:ext cx="2674880" cy="1066713"/>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bg1"/>
              </a:gs>
              <a:gs pos="100000">
                <a:schemeClr val="bg1">
                  <a:lumMod val="8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42" name="文本框 16"/>
          <p:cNvSpPr txBox="1"/>
          <p:nvPr/>
        </p:nvSpPr>
        <p:spPr>
          <a:xfrm>
            <a:off x="4299449" y="4615807"/>
            <a:ext cx="1910080" cy="614045"/>
          </a:xfrm>
          <a:prstGeom prst="rect">
            <a:avLst/>
          </a:prstGeom>
          <a:noFill/>
        </p:spPr>
        <p:txBody>
          <a:bodyPr wrap="none" rtlCol="0">
            <a:spAutoFit/>
          </a:bodyPr>
          <a:lstStyle/>
          <a:p>
            <a:r>
              <a:rPr lang="zh-CN" altLang="en-US" sz="1695" dirty="0" smtClean="0">
                <a:solidFill>
                  <a:schemeClr val="tx1">
                    <a:lumMod val="75000"/>
                    <a:lumOff val="25000"/>
                  </a:schemeClr>
                </a:solidFill>
                <a:latin typeface="微软雅黑" panose="020B0503020204020204" charset="-122"/>
                <a:ea typeface="微软雅黑" panose="020B0503020204020204" charset="-122"/>
              </a:rPr>
              <a:t>点击添加标题文字</a:t>
            </a:r>
            <a:endParaRPr lang="en-US" altLang="zh-CN" sz="1695" dirty="0" smtClean="0">
              <a:solidFill>
                <a:schemeClr val="tx1">
                  <a:lumMod val="75000"/>
                  <a:lumOff val="25000"/>
                </a:schemeClr>
              </a:solidFill>
              <a:latin typeface="微软雅黑" panose="020B0503020204020204" charset="-122"/>
              <a:ea typeface="微软雅黑" panose="020B0503020204020204" charset="-122"/>
            </a:endParaRPr>
          </a:p>
          <a:p>
            <a:r>
              <a:rPr lang="zh-CN" altLang="en-US" sz="1695" dirty="0">
                <a:solidFill>
                  <a:schemeClr val="tx1">
                    <a:lumMod val="75000"/>
                    <a:lumOff val="25000"/>
                  </a:schemeClr>
                </a:solidFill>
                <a:latin typeface="微软雅黑" panose="020B0503020204020204" charset="-122"/>
                <a:ea typeface="微软雅黑" panose="020B0503020204020204" charset="-122"/>
              </a:rPr>
              <a:t>点击</a:t>
            </a:r>
            <a:r>
              <a:rPr lang="zh-CN" altLang="en-US" sz="1695" dirty="0" smtClean="0">
                <a:solidFill>
                  <a:schemeClr val="tx1">
                    <a:lumMod val="75000"/>
                    <a:lumOff val="25000"/>
                  </a:schemeClr>
                </a:solidFill>
                <a:latin typeface="微软雅黑" panose="020B0503020204020204" charset="-122"/>
                <a:ea typeface="微软雅黑" panose="020B0503020204020204" charset="-122"/>
              </a:rPr>
              <a:t>添加标题文字</a:t>
            </a:r>
            <a:endParaRPr lang="zh-CN" altLang="en-US" sz="1695" dirty="0">
              <a:solidFill>
                <a:schemeClr val="tx1">
                  <a:lumMod val="75000"/>
                  <a:lumOff val="25000"/>
                </a:schemeClr>
              </a:solidFill>
              <a:latin typeface="微软雅黑" panose="020B0503020204020204" charset="-122"/>
              <a:ea typeface="微软雅黑" panose="020B0503020204020204" charset="-122"/>
            </a:endParaRPr>
          </a:p>
        </p:txBody>
      </p:sp>
      <p:grpSp>
        <p:nvGrpSpPr>
          <p:cNvPr id="18" name="组合 17"/>
          <p:cNvGrpSpPr/>
          <p:nvPr/>
        </p:nvGrpSpPr>
        <p:grpSpPr>
          <a:xfrm>
            <a:off x="3296131" y="4391868"/>
            <a:ext cx="1066713" cy="1066713"/>
            <a:chOff x="3114709" y="4348042"/>
            <a:chExt cx="1008000" cy="1008000"/>
          </a:xfrm>
        </p:grpSpPr>
        <p:sp>
          <p:nvSpPr>
            <p:cNvPr id="40" name="椭圆 39"/>
            <p:cNvSpPr>
              <a:spLocks noChangeAspect="1"/>
            </p:cNvSpPr>
            <p:nvPr/>
          </p:nvSpPr>
          <p:spPr>
            <a:xfrm>
              <a:off x="3114709" y="4348042"/>
              <a:ext cx="1008000" cy="1008000"/>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rgbClr val="C00000"/>
                </a:solidFill>
              </a:endParaRPr>
            </a:p>
          </p:txBody>
        </p:sp>
        <p:sp>
          <p:nvSpPr>
            <p:cNvPr id="65" name="文本框 29"/>
            <p:cNvSpPr txBox="1">
              <a:spLocks noChangeArrowheads="1"/>
            </p:cNvSpPr>
            <p:nvPr/>
          </p:nvSpPr>
          <p:spPr bwMode="auto">
            <a:xfrm>
              <a:off x="3249823" y="4522108"/>
              <a:ext cx="769263" cy="702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03</a:t>
              </a:r>
            </a:p>
          </p:txBody>
        </p:sp>
      </p:grpSp>
      <p:cxnSp>
        <p:nvCxnSpPr>
          <p:cNvPr id="55" name="直接连接符 54"/>
          <p:cNvCxnSpPr/>
          <p:nvPr/>
        </p:nvCxnSpPr>
        <p:spPr>
          <a:xfrm flipH="1">
            <a:off x="6415977" y="4925225"/>
            <a:ext cx="1009755" cy="3444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7235247" y="4077078"/>
            <a:ext cx="1714360" cy="1714360"/>
            <a:chOff x="6837012" y="4042042"/>
            <a:chExt cx="1620000" cy="1620000"/>
          </a:xfrm>
          <a:gradFill>
            <a:gsLst>
              <a:gs pos="0">
                <a:srgbClr val="E30000"/>
              </a:gs>
              <a:gs pos="100000">
                <a:srgbClr val="760303"/>
              </a:gs>
            </a:gsLst>
            <a:lin ang="18900000" scaled="0"/>
          </a:gradFill>
        </p:grpSpPr>
        <p:sp>
          <p:nvSpPr>
            <p:cNvPr id="43" name="椭圆 42"/>
            <p:cNvSpPr>
              <a:spLocks noChangeAspect="1"/>
            </p:cNvSpPr>
            <p:nvPr/>
          </p:nvSpPr>
          <p:spPr>
            <a:xfrm>
              <a:off x="6837012" y="4042042"/>
              <a:ext cx="1620000" cy="1620000"/>
            </a:xfrm>
            <a:prstGeom prst="ellipse">
              <a:avLst/>
            </a:prstGeom>
            <a:grp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44" name="椭圆 43"/>
            <p:cNvSpPr>
              <a:spLocks noChangeAspect="1"/>
            </p:cNvSpPr>
            <p:nvPr/>
          </p:nvSpPr>
          <p:spPr>
            <a:xfrm>
              <a:off x="6837012" y="4042042"/>
              <a:ext cx="1620000" cy="1620000"/>
            </a:xfrm>
            <a:prstGeom prst="ellipse">
              <a:avLst/>
            </a:prstGeom>
            <a:grp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45" name="椭圆 44"/>
            <p:cNvSpPr>
              <a:spLocks noChangeAspect="1"/>
            </p:cNvSpPr>
            <p:nvPr/>
          </p:nvSpPr>
          <p:spPr>
            <a:xfrm>
              <a:off x="7017012" y="4222042"/>
              <a:ext cx="1260000" cy="1260000"/>
            </a:xfrm>
            <a:prstGeom prst="ellipse">
              <a:avLst/>
            </a:prstGeom>
            <a:grp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sp>
        <p:nvSpPr>
          <p:cNvPr id="46" name="任意多边形 45"/>
          <p:cNvSpPr/>
          <p:nvPr/>
        </p:nvSpPr>
        <p:spPr>
          <a:xfrm>
            <a:off x="8112260" y="4400901"/>
            <a:ext cx="2674880" cy="1066713"/>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bg1"/>
              </a:gs>
              <a:gs pos="100000">
                <a:schemeClr val="bg1">
                  <a:lumMod val="8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49" name="文本框 37"/>
          <p:cNvSpPr txBox="1"/>
          <p:nvPr/>
        </p:nvSpPr>
        <p:spPr>
          <a:xfrm>
            <a:off x="8562388" y="4615807"/>
            <a:ext cx="1910080" cy="614045"/>
          </a:xfrm>
          <a:prstGeom prst="rect">
            <a:avLst/>
          </a:prstGeom>
          <a:noFill/>
        </p:spPr>
        <p:txBody>
          <a:bodyPr wrap="none" rtlCol="0">
            <a:spAutoFit/>
          </a:bodyPr>
          <a:lstStyle/>
          <a:p>
            <a:r>
              <a:rPr lang="zh-CN" altLang="en-US" sz="1695" dirty="0" smtClean="0">
                <a:solidFill>
                  <a:schemeClr val="tx1">
                    <a:lumMod val="75000"/>
                    <a:lumOff val="25000"/>
                  </a:schemeClr>
                </a:solidFill>
                <a:latin typeface="微软雅黑" panose="020B0503020204020204" charset="-122"/>
                <a:ea typeface="微软雅黑" panose="020B0503020204020204" charset="-122"/>
              </a:rPr>
              <a:t>点击添加标题文字</a:t>
            </a:r>
            <a:endParaRPr lang="en-US" altLang="zh-CN" sz="1695" dirty="0" smtClean="0">
              <a:solidFill>
                <a:schemeClr val="tx1">
                  <a:lumMod val="75000"/>
                  <a:lumOff val="25000"/>
                </a:schemeClr>
              </a:solidFill>
              <a:latin typeface="微软雅黑" panose="020B0503020204020204" charset="-122"/>
              <a:ea typeface="微软雅黑" panose="020B0503020204020204" charset="-122"/>
            </a:endParaRPr>
          </a:p>
          <a:p>
            <a:r>
              <a:rPr lang="zh-CN" altLang="en-US" sz="1695" dirty="0">
                <a:solidFill>
                  <a:schemeClr val="tx1">
                    <a:lumMod val="75000"/>
                    <a:lumOff val="25000"/>
                  </a:schemeClr>
                </a:solidFill>
                <a:latin typeface="微软雅黑" panose="020B0503020204020204" charset="-122"/>
                <a:ea typeface="微软雅黑" panose="020B0503020204020204" charset="-122"/>
              </a:rPr>
              <a:t>点击</a:t>
            </a:r>
            <a:r>
              <a:rPr lang="zh-CN" altLang="en-US" sz="1695" dirty="0" smtClean="0">
                <a:solidFill>
                  <a:schemeClr val="tx1">
                    <a:lumMod val="75000"/>
                    <a:lumOff val="25000"/>
                  </a:schemeClr>
                </a:solidFill>
                <a:latin typeface="微软雅黑" panose="020B0503020204020204" charset="-122"/>
                <a:ea typeface="微软雅黑" panose="020B0503020204020204" charset="-122"/>
              </a:rPr>
              <a:t>添加标题文字</a:t>
            </a:r>
            <a:endParaRPr lang="zh-CN" altLang="en-US" sz="1695" dirty="0">
              <a:solidFill>
                <a:schemeClr val="tx1">
                  <a:lumMod val="75000"/>
                  <a:lumOff val="25000"/>
                </a:schemeClr>
              </a:solidFill>
              <a:latin typeface="微软雅黑" panose="020B0503020204020204" charset="-122"/>
              <a:ea typeface="微软雅黑" panose="020B0503020204020204" charset="-122"/>
            </a:endParaRPr>
          </a:p>
        </p:txBody>
      </p:sp>
      <p:grpSp>
        <p:nvGrpSpPr>
          <p:cNvPr id="19" name="组合 18"/>
          <p:cNvGrpSpPr/>
          <p:nvPr/>
        </p:nvGrpSpPr>
        <p:grpSpPr>
          <a:xfrm>
            <a:off x="7559071" y="4426309"/>
            <a:ext cx="1066713" cy="1066713"/>
            <a:chOff x="7143012" y="4348042"/>
            <a:chExt cx="1008000" cy="1008000"/>
          </a:xfrm>
        </p:grpSpPr>
        <p:sp>
          <p:nvSpPr>
            <p:cNvPr id="47" name="椭圆 46"/>
            <p:cNvSpPr>
              <a:spLocks noChangeAspect="1"/>
            </p:cNvSpPr>
            <p:nvPr/>
          </p:nvSpPr>
          <p:spPr>
            <a:xfrm>
              <a:off x="7143012" y="4348042"/>
              <a:ext cx="1008000" cy="1008000"/>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rgbClr val="C00000"/>
                </a:solidFill>
              </a:endParaRPr>
            </a:p>
          </p:txBody>
        </p:sp>
        <p:sp>
          <p:nvSpPr>
            <p:cNvPr id="67" name="文本框 29"/>
            <p:cNvSpPr txBox="1">
              <a:spLocks noChangeArrowheads="1"/>
            </p:cNvSpPr>
            <p:nvPr/>
          </p:nvSpPr>
          <p:spPr bwMode="auto">
            <a:xfrm>
              <a:off x="7262380" y="4522108"/>
              <a:ext cx="769263" cy="702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04</a:t>
              </a:r>
            </a:p>
          </p:txBody>
        </p:sp>
      </p:grpSp>
    </p:spTree>
  </p:cSld>
  <p:clrMapOvr>
    <a:masterClrMapping/>
  </p:clrMapOvr>
  <p:transition advTm="10249">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ppt_x</p:attrName>
                                        </p:attrNameLst>
                                      </p:cBhvr>
                                      <p:tavLst>
                                        <p:tav tm="0">
                                          <p:val>
                                            <p:strVal val="#ppt_x"/>
                                          </p:val>
                                        </p:tav>
                                        <p:tav tm="100000">
                                          <p:val>
                                            <p:strVal val="#ppt_x"/>
                                          </p:val>
                                        </p:tav>
                                      </p:tavLst>
                                    </p:anim>
                                    <p:anim calcmode="lin" valueType="num">
                                      <p:cBhvr>
                                        <p:cTn id="9" dur="5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 presetClass="entr" presetSubtype="1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checkerboard(across)">
                                      <p:cBhvr>
                                        <p:cTn id="19" dur="500"/>
                                        <p:tgtEl>
                                          <p:spTgt spid="53"/>
                                        </p:tgtEl>
                                      </p:cBhvr>
                                    </p:animEffect>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barn(inVertical)">
                                      <p:cBhvr>
                                        <p:cTn id="23" dur="500"/>
                                        <p:tgtEl>
                                          <p:spTgt spid="56"/>
                                        </p:tgtEl>
                                      </p:cBhvr>
                                    </p:animEffect>
                                  </p:childTnLst>
                                </p:cTn>
                              </p:par>
                            </p:childTnLst>
                          </p:cTn>
                        </p:par>
                        <p:par>
                          <p:cTn id="24" fill="hold">
                            <p:stCondLst>
                              <p:cond delay="2000"/>
                            </p:stCondLst>
                            <p:childTnLst>
                              <p:par>
                                <p:cTn id="25" presetID="16" presetClass="entr" presetSubtype="2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barn(inVertical)">
                                      <p:cBhvr>
                                        <p:cTn id="27" dur="500"/>
                                        <p:tgtEl>
                                          <p:spTgt spid="41"/>
                                        </p:tgtEl>
                                      </p:cBhvr>
                                    </p:animEffect>
                                  </p:childTnLst>
                                </p:cTn>
                              </p:par>
                            </p:childTnLst>
                          </p:cTn>
                        </p:par>
                        <p:par>
                          <p:cTn id="28" fill="hold">
                            <p:stCondLst>
                              <p:cond delay="2500"/>
                            </p:stCondLst>
                            <p:childTnLst>
                              <p:par>
                                <p:cTn id="29" presetID="6" presetClass="entr" presetSubtype="16"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circle(in)">
                                      <p:cBhvr>
                                        <p:cTn id="31" dur="500"/>
                                        <p:tgtEl>
                                          <p:spTgt spid="21"/>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3500"/>
                            </p:stCondLst>
                            <p:childTnLst>
                              <p:par>
                                <p:cTn id="39" presetID="5" presetClass="entr" presetSubtype="10"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checkerboard(across)">
                                      <p:cBhvr>
                                        <p:cTn id="41" dur="500"/>
                                        <p:tgtEl>
                                          <p:spTgt spid="60"/>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barn(inVertical)">
                                      <p:cBhvr>
                                        <p:cTn id="45" dur="500"/>
                                        <p:tgtEl>
                                          <p:spTgt spid="63"/>
                                        </p:tgtEl>
                                      </p:cBhvr>
                                    </p:animEffect>
                                  </p:childTnLst>
                                </p:cTn>
                              </p:par>
                            </p:childTnLst>
                          </p:cTn>
                        </p:par>
                        <p:par>
                          <p:cTn id="46" fill="hold">
                            <p:stCondLst>
                              <p:cond delay="4500"/>
                            </p:stCondLst>
                            <p:childTnLst>
                              <p:par>
                                <p:cTn id="47" presetID="16" presetClass="entr" presetSubtype="21"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barn(inVertical)">
                                      <p:cBhvr>
                                        <p:cTn id="49" dur="500"/>
                                        <p:tgtEl>
                                          <p:spTgt spid="48"/>
                                        </p:tgtEl>
                                      </p:cBhvr>
                                    </p:animEffect>
                                  </p:childTnLst>
                                </p:cTn>
                              </p:par>
                            </p:childTnLst>
                          </p:cTn>
                        </p:par>
                        <p:par>
                          <p:cTn id="50" fill="hold">
                            <p:stCondLst>
                              <p:cond delay="5000"/>
                            </p:stCondLst>
                            <p:childTnLst>
                              <p:par>
                                <p:cTn id="51" presetID="6" presetClass="entr" presetSubtype="16"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circle(in)">
                                      <p:cBhvr>
                                        <p:cTn id="53" dur="500"/>
                                        <p:tgtEl>
                                          <p:spTgt spid="22"/>
                                        </p:tgtEl>
                                      </p:cBhvr>
                                    </p:animEffect>
                                  </p:childTnLst>
                                </p:cTn>
                              </p:par>
                            </p:childTnLst>
                          </p:cTn>
                        </p:par>
                        <p:par>
                          <p:cTn id="54" fill="hold">
                            <p:stCondLst>
                              <p:cond delay="5500"/>
                            </p:stCondLst>
                            <p:childTnLst>
                              <p:par>
                                <p:cTn id="55" presetID="53" presetClass="entr" presetSubtype="16"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par>
                          <p:cTn id="60" fill="hold">
                            <p:stCondLst>
                              <p:cond delay="6000"/>
                            </p:stCondLst>
                            <p:childTnLst>
                              <p:par>
                                <p:cTn id="61" presetID="5" presetClass="entr" presetSubtype="1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checkerboard(across)">
                                      <p:cBhvr>
                                        <p:cTn id="63" dur="500"/>
                                        <p:tgtEl>
                                          <p:spTgt spid="39"/>
                                        </p:tgtEl>
                                      </p:cBhvr>
                                    </p:animEffect>
                                  </p:childTnLst>
                                </p:cTn>
                              </p:par>
                            </p:childTnLst>
                          </p:cTn>
                        </p:par>
                        <p:par>
                          <p:cTn id="64" fill="hold">
                            <p:stCondLst>
                              <p:cond delay="6500"/>
                            </p:stCondLst>
                            <p:childTnLst>
                              <p:par>
                                <p:cTn id="65" presetID="16" presetClass="entr" presetSubtype="21"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barn(inVertical)">
                                      <p:cBhvr>
                                        <p:cTn id="67" dur="500"/>
                                        <p:tgtEl>
                                          <p:spTgt spid="42"/>
                                        </p:tgtEl>
                                      </p:cBhvr>
                                    </p:animEffect>
                                  </p:childTnLst>
                                </p:cTn>
                              </p:par>
                            </p:childTnLst>
                          </p:cTn>
                        </p:par>
                        <p:par>
                          <p:cTn id="68" fill="hold">
                            <p:stCondLst>
                              <p:cond delay="7000"/>
                            </p:stCondLst>
                            <p:childTnLst>
                              <p:par>
                                <p:cTn id="69" presetID="16" presetClass="entr" presetSubtype="21"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barn(inVertical)">
                                      <p:cBhvr>
                                        <p:cTn id="71" dur="500"/>
                                        <p:tgtEl>
                                          <p:spTgt spid="55"/>
                                        </p:tgtEl>
                                      </p:cBhvr>
                                    </p:animEffect>
                                  </p:childTnLst>
                                </p:cTn>
                              </p:par>
                            </p:childTnLst>
                          </p:cTn>
                        </p:par>
                        <p:par>
                          <p:cTn id="72" fill="hold">
                            <p:stCondLst>
                              <p:cond delay="7500"/>
                            </p:stCondLst>
                            <p:childTnLst>
                              <p:par>
                                <p:cTn id="73" presetID="6" presetClass="entr" presetSubtype="16"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circle(in)">
                                      <p:cBhvr>
                                        <p:cTn id="75" dur="500"/>
                                        <p:tgtEl>
                                          <p:spTgt spid="24"/>
                                        </p:tgtEl>
                                      </p:cBhvr>
                                    </p:animEffect>
                                  </p:childTnLst>
                                </p:cTn>
                              </p:par>
                            </p:childTnLst>
                          </p:cTn>
                        </p:par>
                        <p:par>
                          <p:cTn id="76" fill="hold">
                            <p:stCondLst>
                              <p:cond delay="8000"/>
                            </p:stCondLst>
                            <p:childTnLst>
                              <p:par>
                                <p:cTn id="77" presetID="53" presetClass="entr" presetSubtype="16" fill="hold"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8500"/>
                            </p:stCondLst>
                            <p:childTnLst>
                              <p:par>
                                <p:cTn id="83" presetID="5" presetClass="entr" presetSubtype="10" fill="hold" grpId="0" nodeType="after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checkerboard(across)">
                                      <p:cBhvr>
                                        <p:cTn id="85" dur="500"/>
                                        <p:tgtEl>
                                          <p:spTgt spid="46"/>
                                        </p:tgtEl>
                                      </p:cBhvr>
                                    </p:animEffect>
                                  </p:childTnLst>
                                </p:cTn>
                              </p:par>
                            </p:childTnLst>
                          </p:cTn>
                        </p:par>
                        <p:par>
                          <p:cTn id="86" fill="hold">
                            <p:stCondLst>
                              <p:cond delay="9000"/>
                            </p:stCondLst>
                            <p:childTnLst>
                              <p:par>
                                <p:cTn id="87" presetID="16" presetClass="entr" presetSubtype="21" fill="hold" grpId="0" nodeType="after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barn(inVertical)">
                                      <p:cBhvr>
                                        <p:cTn id="8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63" grpId="0"/>
      <p:bldP spid="53" grpId="0" bldLvl="0" animBg="1"/>
      <p:bldP spid="56" grpId="0"/>
      <p:bldP spid="39" grpId="0" bldLvl="0" animBg="1"/>
      <p:bldP spid="42" grpId="0"/>
      <p:bldP spid="46" grpId="0" bldLvl="0" animBg="1"/>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grpSp>
        <p:nvGrpSpPr>
          <p:cNvPr id="103" name="组合 102"/>
          <p:cNvGrpSpPr/>
          <p:nvPr/>
        </p:nvGrpSpPr>
        <p:grpSpPr>
          <a:xfrm>
            <a:off x="9038705" y="2510396"/>
            <a:ext cx="2773063" cy="984897"/>
            <a:chOff x="8641357" y="2133650"/>
            <a:chExt cx="2620431" cy="930687"/>
          </a:xfrm>
        </p:grpSpPr>
        <p:sp>
          <p:nvSpPr>
            <p:cNvPr id="104" name="TextBox 103"/>
            <p:cNvSpPr txBox="1"/>
            <p:nvPr/>
          </p:nvSpPr>
          <p:spPr>
            <a:xfrm>
              <a:off x="8785373" y="2493690"/>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05"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06" name="TextBox 105"/>
            <p:cNvSpPr txBox="1"/>
            <p:nvPr/>
          </p:nvSpPr>
          <p:spPr>
            <a:xfrm>
              <a:off x="8784483" y="2133650"/>
              <a:ext cx="2477305" cy="393632"/>
            </a:xfrm>
            <a:prstGeom prst="rect">
              <a:avLst/>
            </a:prstGeom>
            <a:noFill/>
          </p:spPr>
          <p:txBody>
            <a:bodyPr wrap="square" rtlCol="0">
              <a:spAutoFit/>
            </a:bodyPr>
            <a:lstStyle/>
            <a:p>
              <a:r>
                <a:rPr lang="zh-CN" altLang="en-US" sz="2115"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cxnSp>
        <p:nvCxnSpPr>
          <p:cNvPr id="110" name="直接连接符 109"/>
          <p:cNvCxnSpPr/>
          <p:nvPr/>
        </p:nvCxnSpPr>
        <p:spPr>
          <a:xfrm flipV="1">
            <a:off x="4724959" y="2891407"/>
            <a:ext cx="1524045" cy="1"/>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4572555" y="4410259"/>
            <a:ext cx="1285450" cy="8261"/>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5808061" y="3989644"/>
            <a:ext cx="2865872" cy="824711"/>
            <a:chOff x="2133599" y="4028641"/>
            <a:chExt cx="2708132" cy="779318"/>
          </a:xfrm>
          <a:gradFill>
            <a:gsLst>
              <a:gs pos="0">
                <a:srgbClr val="E30000"/>
              </a:gs>
              <a:gs pos="100000">
                <a:srgbClr val="760303"/>
              </a:gs>
            </a:gsLst>
            <a:lin ang="18900000" scaled="0"/>
          </a:gradFill>
        </p:grpSpPr>
        <p:sp>
          <p:nvSpPr>
            <p:cNvPr id="115" name="任意多边形 114"/>
            <p:cNvSpPr/>
            <p:nvPr/>
          </p:nvSpPr>
          <p:spPr>
            <a:xfrm>
              <a:off x="2133599" y="4028641"/>
              <a:ext cx="2708132" cy="779318"/>
            </a:xfrm>
            <a:custGeom>
              <a:avLst/>
              <a:gdLst>
                <a:gd name="connsiteX0" fmla="*/ 313459 w 2708132"/>
                <a:gd name="connsiteY0" fmla="*/ 0 h 779318"/>
                <a:gd name="connsiteX1" fmla="*/ 342467 w 2708132"/>
                <a:gd name="connsiteY1" fmla="*/ 3635 h 779318"/>
                <a:gd name="connsiteX2" fmla="*/ 342467 w 2708132"/>
                <a:gd name="connsiteY2" fmla="*/ 0 h 779318"/>
                <a:gd name="connsiteX3" fmla="*/ 2365664 w 2708132"/>
                <a:gd name="connsiteY3" fmla="*/ 0 h 779318"/>
                <a:gd name="connsiteX4" fmla="*/ 2365664 w 2708132"/>
                <a:gd name="connsiteY4" fmla="*/ 3635 h 779318"/>
                <a:gd name="connsiteX5" fmla="*/ 2394673 w 2708132"/>
                <a:gd name="connsiteY5" fmla="*/ 0 h 779318"/>
                <a:gd name="connsiteX6" fmla="*/ 2708132 w 2708132"/>
                <a:gd name="connsiteY6" fmla="*/ 389659 h 779318"/>
                <a:gd name="connsiteX7" fmla="*/ 2394673 w 2708132"/>
                <a:gd name="connsiteY7" fmla="*/ 779318 h 779318"/>
                <a:gd name="connsiteX8" fmla="*/ 2365664 w 2708132"/>
                <a:gd name="connsiteY8" fmla="*/ 775683 h 779318"/>
                <a:gd name="connsiteX9" fmla="*/ 2365664 w 2708132"/>
                <a:gd name="connsiteY9" fmla="*/ 779318 h 779318"/>
                <a:gd name="connsiteX10" fmla="*/ 342467 w 2708132"/>
                <a:gd name="connsiteY10" fmla="*/ 779318 h 779318"/>
                <a:gd name="connsiteX11" fmla="*/ 342467 w 2708132"/>
                <a:gd name="connsiteY11" fmla="*/ 775683 h 779318"/>
                <a:gd name="connsiteX12" fmla="*/ 313459 w 2708132"/>
                <a:gd name="connsiteY12" fmla="*/ 779318 h 779318"/>
                <a:gd name="connsiteX13" fmla="*/ 0 w 2708132"/>
                <a:gd name="connsiteY13" fmla="*/ 389659 h 779318"/>
                <a:gd name="connsiteX14" fmla="*/ 313459 w 2708132"/>
                <a:gd name="connsiteY14" fmla="*/ 0 h 77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08132" h="779318">
                  <a:moveTo>
                    <a:pt x="313459" y="0"/>
                  </a:moveTo>
                  <a:lnTo>
                    <a:pt x="342467" y="3635"/>
                  </a:lnTo>
                  <a:lnTo>
                    <a:pt x="342467" y="0"/>
                  </a:lnTo>
                  <a:lnTo>
                    <a:pt x="2365664" y="0"/>
                  </a:lnTo>
                  <a:lnTo>
                    <a:pt x="2365664" y="3635"/>
                  </a:lnTo>
                  <a:lnTo>
                    <a:pt x="2394673" y="0"/>
                  </a:lnTo>
                  <a:cubicBezTo>
                    <a:pt x="2567792" y="0"/>
                    <a:pt x="2708132" y="174456"/>
                    <a:pt x="2708132" y="389659"/>
                  </a:cubicBezTo>
                  <a:cubicBezTo>
                    <a:pt x="2708132" y="604862"/>
                    <a:pt x="2567792" y="779318"/>
                    <a:pt x="2394673" y="779318"/>
                  </a:cubicBezTo>
                  <a:lnTo>
                    <a:pt x="2365664" y="775683"/>
                  </a:lnTo>
                  <a:lnTo>
                    <a:pt x="2365664" y="779318"/>
                  </a:lnTo>
                  <a:lnTo>
                    <a:pt x="342467" y="779318"/>
                  </a:lnTo>
                  <a:lnTo>
                    <a:pt x="342467" y="775683"/>
                  </a:lnTo>
                  <a:lnTo>
                    <a:pt x="313459" y="779318"/>
                  </a:lnTo>
                  <a:cubicBezTo>
                    <a:pt x="140340" y="779318"/>
                    <a:pt x="0" y="604862"/>
                    <a:pt x="0" y="389659"/>
                  </a:cubicBezTo>
                  <a:cubicBezTo>
                    <a:pt x="0" y="174456"/>
                    <a:pt x="140340" y="0"/>
                    <a:pt x="313459" y="0"/>
                  </a:cubicBezTo>
                  <a:close/>
                </a:path>
              </a:pathLst>
            </a:custGeom>
            <a:grp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116" name="任意多边形 115"/>
            <p:cNvSpPr/>
            <p:nvPr/>
          </p:nvSpPr>
          <p:spPr>
            <a:xfrm>
              <a:off x="2162607" y="4080595"/>
              <a:ext cx="2650116" cy="675411"/>
            </a:xfrm>
            <a:custGeom>
              <a:avLst/>
              <a:gdLst>
                <a:gd name="connsiteX0" fmla="*/ 268866 w 2650116"/>
                <a:gd name="connsiteY0" fmla="*/ 0 h 675411"/>
                <a:gd name="connsiteX1" fmla="*/ 2336657 w 2650116"/>
                <a:gd name="connsiteY1" fmla="*/ 0 h 675411"/>
                <a:gd name="connsiteX2" fmla="*/ 2336657 w 2650116"/>
                <a:gd name="connsiteY2" fmla="*/ 3473 h 675411"/>
                <a:gd name="connsiteX3" fmla="*/ 2365665 w 2650116"/>
                <a:gd name="connsiteY3" fmla="*/ 1 h 675411"/>
                <a:gd name="connsiteX4" fmla="*/ 2650116 w 2650116"/>
                <a:gd name="connsiteY4" fmla="*/ 337706 h 675411"/>
                <a:gd name="connsiteX5" fmla="*/ 2365665 w 2650116"/>
                <a:gd name="connsiteY5" fmla="*/ 675411 h 675411"/>
                <a:gd name="connsiteX6" fmla="*/ 2336657 w 2650116"/>
                <a:gd name="connsiteY6" fmla="*/ 671940 h 675411"/>
                <a:gd name="connsiteX7" fmla="*/ 2336657 w 2650116"/>
                <a:gd name="connsiteY7" fmla="*/ 675409 h 675411"/>
                <a:gd name="connsiteX8" fmla="*/ 284468 w 2650116"/>
                <a:gd name="connsiteY8" fmla="*/ 675409 h 675411"/>
                <a:gd name="connsiteX9" fmla="*/ 284451 w 2650116"/>
                <a:gd name="connsiteY9" fmla="*/ 675411 h 675411"/>
                <a:gd name="connsiteX10" fmla="*/ 284434 w 2650116"/>
                <a:gd name="connsiteY10" fmla="*/ 675409 h 675411"/>
                <a:gd name="connsiteX11" fmla="*/ 268866 w 2650116"/>
                <a:gd name="connsiteY11" fmla="*/ 675409 h 675411"/>
                <a:gd name="connsiteX12" fmla="*/ 268866 w 2650116"/>
                <a:gd name="connsiteY12" fmla="*/ 673546 h 675411"/>
                <a:gd name="connsiteX13" fmla="*/ 227124 w 2650116"/>
                <a:gd name="connsiteY13" fmla="*/ 668550 h 675411"/>
                <a:gd name="connsiteX14" fmla="*/ 0 w 2650116"/>
                <a:gd name="connsiteY14" fmla="*/ 337706 h 675411"/>
                <a:gd name="connsiteX15" fmla="*/ 227124 w 2650116"/>
                <a:gd name="connsiteY15" fmla="*/ 6862 h 675411"/>
                <a:gd name="connsiteX16" fmla="*/ 268866 w 2650116"/>
                <a:gd name="connsiteY16"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50116" h="675411">
                  <a:moveTo>
                    <a:pt x="268866" y="0"/>
                  </a:moveTo>
                  <a:lnTo>
                    <a:pt x="2336657" y="0"/>
                  </a:lnTo>
                  <a:lnTo>
                    <a:pt x="2336657" y="3473"/>
                  </a:lnTo>
                  <a:lnTo>
                    <a:pt x="2365665" y="1"/>
                  </a:lnTo>
                  <a:cubicBezTo>
                    <a:pt x="2522763" y="1"/>
                    <a:pt x="2650116" y="151197"/>
                    <a:pt x="2650116" y="337706"/>
                  </a:cubicBezTo>
                  <a:cubicBezTo>
                    <a:pt x="2650116" y="524215"/>
                    <a:pt x="2522763" y="675411"/>
                    <a:pt x="2365665" y="675411"/>
                  </a:cubicBezTo>
                  <a:lnTo>
                    <a:pt x="2336657" y="671940"/>
                  </a:lnTo>
                  <a:lnTo>
                    <a:pt x="2336657" y="675409"/>
                  </a:lnTo>
                  <a:lnTo>
                    <a:pt x="284468" y="675409"/>
                  </a:lnTo>
                  <a:lnTo>
                    <a:pt x="284451" y="675411"/>
                  </a:lnTo>
                  <a:lnTo>
                    <a:pt x="284434" y="675409"/>
                  </a:lnTo>
                  <a:lnTo>
                    <a:pt x="268866" y="675409"/>
                  </a:lnTo>
                  <a:lnTo>
                    <a:pt x="268866" y="673546"/>
                  </a:lnTo>
                  <a:lnTo>
                    <a:pt x="227124" y="668550"/>
                  </a:lnTo>
                  <a:cubicBezTo>
                    <a:pt x="97505" y="637060"/>
                    <a:pt x="0" y="500902"/>
                    <a:pt x="0" y="337706"/>
                  </a:cubicBezTo>
                  <a:cubicBezTo>
                    <a:pt x="0" y="174511"/>
                    <a:pt x="97505" y="38352"/>
                    <a:pt x="227124" y="6862"/>
                  </a:cubicBezTo>
                  <a:lnTo>
                    <a:pt x="268866" y="18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grpSp>
        <p:nvGrpSpPr>
          <p:cNvPr id="118" name="组合 117"/>
          <p:cNvGrpSpPr/>
          <p:nvPr/>
        </p:nvGrpSpPr>
        <p:grpSpPr>
          <a:xfrm>
            <a:off x="946212" y="3924573"/>
            <a:ext cx="4226190" cy="824711"/>
            <a:chOff x="2078615" y="1943100"/>
            <a:chExt cx="3993576" cy="779318"/>
          </a:xfrm>
          <a:gradFill>
            <a:gsLst>
              <a:gs pos="0">
                <a:srgbClr val="E30000"/>
              </a:gs>
              <a:gs pos="100000">
                <a:srgbClr val="760303"/>
              </a:gs>
            </a:gsLst>
            <a:lin ang="18900000" scaled="0"/>
          </a:gradFill>
        </p:grpSpPr>
        <p:sp>
          <p:nvSpPr>
            <p:cNvPr id="120" name="任意多边形 119"/>
            <p:cNvSpPr/>
            <p:nvPr/>
          </p:nvSpPr>
          <p:spPr>
            <a:xfrm>
              <a:off x="2078615" y="1943100"/>
              <a:ext cx="3993576" cy="779318"/>
            </a:xfrm>
            <a:custGeom>
              <a:avLst/>
              <a:gdLst>
                <a:gd name="connsiteX0" fmla="*/ 313459 w 3993576"/>
                <a:gd name="connsiteY0" fmla="*/ 0 h 779318"/>
                <a:gd name="connsiteX1" fmla="*/ 342467 w 3993576"/>
                <a:gd name="connsiteY1" fmla="*/ 3635 h 779318"/>
                <a:gd name="connsiteX2" fmla="*/ 342467 w 3993576"/>
                <a:gd name="connsiteY2" fmla="*/ 0 h 779318"/>
                <a:gd name="connsiteX3" fmla="*/ 3680117 w 3993576"/>
                <a:gd name="connsiteY3" fmla="*/ 0 h 779318"/>
                <a:gd name="connsiteX4" fmla="*/ 3680835 w 3993576"/>
                <a:gd name="connsiteY4" fmla="*/ 0 h 779318"/>
                <a:gd name="connsiteX5" fmla="*/ 3680835 w 3993576"/>
                <a:gd name="connsiteY5" fmla="*/ 90 h 779318"/>
                <a:gd name="connsiteX6" fmla="*/ 3743290 w 3993576"/>
                <a:gd name="connsiteY6" fmla="*/ 7917 h 779318"/>
                <a:gd name="connsiteX7" fmla="*/ 3993576 w 3993576"/>
                <a:gd name="connsiteY7" fmla="*/ 389659 h 779318"/>
                <a:gd name="connsiteX8" fmla="*/ 3743290 w 3993576"/>
                <a:gd name="connsiteY8" fmla="*/ 771402 h 779318"/>
                <a:gd name="connsiteX9" fmla="*/ 3680835 w 3993576"/>
                <a:gd name="connsiteY9" fmla="*/ 779228 h 779318"/>
                <a:gd name="connsiteX10" fmla="*/ 3680835 w 3993576"/>
                <a:gd name="connsiteY10" fmla="*/ 779318 h 779318"/>
                <a:gd name="connsiteX11" fmla="*/ 3680117 w 3993576"/>
                <a:gd name="connsiteY11" fmla="*/ 779318 h 779318"/>
                <a:gd name="connsiteX12" fmla="*/ 342467 w 3993576"/>
                <a:gd name="connsiteY12" fmla="*/ 779318 h 779318"/>
                <a:gd name="connsiteX13" fmla="*/ 342467 w 3993576"/>
                <a:gd name="connsiteY13" fmla="*/ 775683 h 779318"/>
                <a:gd name="connsiteX14" fmla="*/ 313459 w 3993576"/>
                <a:gd name="connsiteY14" fmla="*/ 779318 h 779318"/>
                <a:gd name="connsiteX15" fmla="*/ 0 w 3993576"/>
                <a:gd name="connsiteY15" fmla="*/ 389659 h 779318"/>
                <a:gd name="connsiteX16" fmla="*/ 313459 w 3993576"/>
                <a:gd name="connsiteY16" fmla="*/ 0 h 77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3576" h="779318">
                  <a:moveTo>
                    <a:pt x="313459" y="0"/>
                  </a:moveTo>
                  <a:lnTo>
                    <a:pt x="342467" y="3635"/>
                  </a:lnTo>
                  <a:lnTo>
                    <a:pt x="342467" y="0"/>
                  </a:lnTo>
                  <a:lnTo>
                    <a:pt x="3680117" y="0"/>
                  </a:lnTo>
                  <a:lnTo>
                    <a:pt x="3680835" y="0"/>
                  </a:lnTo>
                  <a:lnTo>
                    <a:pt x="3680835" y="90"/>
                  </a:lnTo>
                  <a:lnTo>
                    <a:pt x="3743290" y="7917"/>
                  </a:lnTo>
                  <a:cubicBezTo>
                    <a:pt x="3886128" y="44251"/>
                    <a:pt x="3993576" y="201357"/>
                    <a:pt x="3993576" y="389659"/>
                  </a:cubicBezTo>
                  <a:cubicBezTo>
                    <a:pt x="3993576" y="577962"/>
                    <a:pt x="3886128" y="735067"/>
                    <a:pt x="3743290" y="771402"/>
                  </a:cubicBezTo>
                  <a:lnTo>
                    <a:pt x="3680835" y="779228"/>
                  </a:lnTo>
                  <a:lnTo>
                    <a:pt x="3680835" y="779318"/>
                  </a:lnTo>
                  <a:lnTo>
                    <a:pt x="3680117" y="779318"/>
                  </a:lnTo>
                  <a:lnTo>
                    <a:pt x="342467" y="779318"/>
                  </a:lnTo>
                  <a:lnTo>
                    <a:pt x="342467" y="775683"/>
                  </a:lnTo>
                  <a:lnTo>
                    <a:pt x="313459" y="779318"/>
                  </a:lnTo>
                  <a:cubicBezTo>
                    <a:pt x="140340" y="779318"/>
                    <a:pt x="0" y="604862"/>
                    <a:pt x="0" y="389659"/>
                  </a:cubicBezTo>
                  <a:cubicBezTo>
                    <a:pt x="0" y="174456"/>
                    <a:pt x="140340" y="0"/>
                    <a:pt x="313459" y="0"/>
                  </a:cubicBezTo>
                  <a:close/>
                </a:path>
              </a:pathLst>
            </a:custGeom>
            <a:grp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chemeClr val="bg1"/>
                </a:solidFill>
              </a:endParaRPr>
            </a:p>
          </p:txBody>
        </p:sp>
        <p:sp>
          <p:nvSpPr>
            <p:cNvPr id="121" name="任意多边形 120"/>
            <p:cNvSpPr/>
            <p:nvPr/>
          </p:nvSpPr>
          <p:spPr>
            <a:xfrm>
              <a:off x="2107622" y="1995054"/>
              <a:ext cx="3935560" cy="675411"/>
            </a:xfrm>
            <a:custGeom>
              <a:avLst/>
              <a:gdLst>
                <a:gd name="connsiteX0" fmla="*/ 268867 w 3935560"/>
                <a:gd name="connsiteY0" fmla="*/ 0 h 675411"/>
                <a:gd name="connsiteX1" fmla="*/ 3653273 w 3935560"/>
                <a:gd name="connsiteY1" fmla="*/ 0 h 675411"/>
                <a:gd name="connsiteX2" fmla="*/ 3653273 w 3935560"/>
                <a:gd name="connsiteY2" fmla="*/ 260 h 675411"/>
                <a:gd name="connsiteX3" fmla="*/ 3708436 w 3935560"/>
                <a:gd name="connsiteY3" fmla="*/ 6862 h 675411"/>
                <a:gd name="connsiteX4" fmla="*/ 3935560 w 3935560"/>
                <a:gd name="connsiteY4" fmla="*/ 337706 h 675411"/>
                <a:gd name="connsiteX5" fmla="*/ 3708436 w 3935560"/>
                <a:gd name="connsiteY5" fmla="*/ 668550 h 675411"/>
                <a:gd name="connsiteX6" fmla="*/ 3653273 w 3935560"/>
                <a:gd name="connsiteY6" fmla="*/ 675152 h 675411"/>
                <a:gd name="connsiteX7" fmla="*/ 3653273 w 3935560"/>
                <a:gd name="connsiteY7" fmla="*/ 675409 h 675411"/>
                <a:gd name="connsiteX8" fmla="*/ 3651126 w 3935560"/>
                <a:gd name="connsiteY8" fmla="*/ 675409 h 675411"/>
                <a:gd name="connsiteX9" fmla="*/ 3651109 w 3935560"/>
                <a:gd name="connsiteY9" fmla="*/ 675411 h 675411"/>
                <a:gd name="connsiteX10" fmla="*/ 3651093 w 3935560"/>
                <a:gd name="connsiteY10" fmla="*/ 675409 h 675411"/>
                <a:gd name="connsiteX11" fmla="*/ 284468 w 3935560"/>
                <a:gd name="connsiteY11" fmla="*/ 675409 h 675411"/>
                <a:gd name="connsiteX12" fmla="*/ 284451 w 3935560"/>
                <a:gd name="connsiteY12" fmla="*/ 675411 h 675411"/>
                <a:gd name="connsiteX13" fmla="*/ 284435 w 3935560"/>
                <a:gd name="connsiteY13" fmla="*/ 675409 h 675411"/>
                <a:gd name="connsiteX14" fmla="*/ 268867 w 3935560"/>
                <a:gd name="connsiteY14" fmla="*/ 675409 h 675411"/>
                <a:gd name="connsiteX15" fmla="*/ 268867 w 3935560"/>
                <a:gd name="connsiteY15" fmla="*/ 673546 h 675411"/>
                <a:gd name="connsiteX16" fmla="*/ 227124 w 3935560"/>
                <a:gd name="connsiteY16" fmla="*/ 668550 h 675411"/>
                <a:gd name="connsiteX17" fmla="*/ 0 w 3935560"/>
                <a:gd name="connsiteY17" fmla="*/ 337706 h 675411"/>
                <a:gd name="connsiteX18" fmla="*/ 227124 w 3935560"/>
                <a:gd name="connsiteY18" fmla="*/ 6862 h 675411"/>
                <a:gd name="connsiteX19" fmla="*/ 268867 w 3935560"/>
                <a:gd name="connsiteY19"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35560" h="675411">
                  <a:moveTo>
                    <a:pt x="268867" y="0"/>
                  </a:moveTo>
                  <a:lnTo>
                    <a:pt x="3653273" y="0"/>
                  </a:lnTo>
                  <a:lnTo>
                    <a:pt x="3653273" y="260"/>
                  </a:lnTo>
                  <a:lnTo>
                    <a:pt x="3708436" y="6862"/>
                  </a:lnTo>
                  <a:cubicBezTo>
                    <a:pt x="3838056" y="38352"/>
                    <a:pt x="3935560" y="174511"/>
                    <a:pt x="3935560" y="337706"/>
                  </a:cubicBezTo>
                  <a:cubicBezTo>
                    <a:pt x="3935560" y="500902"/>
                    <a:pt x="3838056" y="637060"/>
                    <a:pt x="3708436" y="668550"/>
                  </a:cubicBezTo>
                  <a:lnTo>
                    <a:pt x="3653273" y="675152"/>
                  </a:lnTo>
                  <a:lnTo>
                    <a:pt x="3653273" y="675409"/>
                  </a:lnTo>
                  <a:lnTo>
                    <a:pt x="3651126" y="675409"/>
                  </a:lnTo>
                  <a:lnTo>
                    <a:pt x="3651109" y="675411"/>
                  </a:lnTo>
                  <a:lnTo>
                    <a:pt x="3651093" y="675409"/>
                  </a:lnTo>
                  <a:lnTo>
                    <a:pt x="284468" y="675409"/>
                  </a:lnTo>
                  <a:lnTo>
                    <a:pt x="284451" y="675411"/>
                  </a:lnTo>
                  <a:lnTo>
                    <a:pt x="284435" y="675409"/>
                  </a:lnTo>
                  <a:lnTo>
                    <a:pt x="268867" y="675409"/>
                  </a:lnTo>
                  <a:lnTo>
                    <a:pt x="268867" y="673546"/>
                  </a:lnTo>
                  <a:lnTo>
                    <a:pt x="227124" y="668550"/>
                  </a:lnTo>
                  <a:cubicBezTo>
                    <a:pt x="97505" y="637060"/>
                    <a:pt x="0" y="500902"/>
                    <a:pt x="0" y="337706"/>
                  </a:cubicBezTo>
                  <a:cubicBezTo>
                    <a:pt x="0" y="174511"/>
                    <a:pt x="97505" y="38352"/>
                    <a:pt x="227124" y="6862"/>
                  </a:cubicBezTo>
                  <a:lnTo>
                    <a:pt x="268867" y="18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chemeClr val="bg1"/>
                </a:solidFill>
              </a:endParaRPr>
            </a:p>
          </p:txBody>
        </p:sp>
      </p:grpSp>
      <p:grpSp>
        <p:nvGrpSpPr>
          <p:cNvPr id="123" name="组合 122"/>
          <p:cNvGrpSpPr/>
          <p:nvPr/>
        </p:nvGrpSpPr>
        <p:grpSpPr>
          <a:xfrm>
            <a:off x="5808061" y="2455416"/>
            <a:ext cx="2865872" cy="824711"/>
            <a:chOff x="2133599" y="4028641"/>
            <a:chExt cx="2708132" cy="779318"/>
          </a:xfrm>
          <a:gradFill>
            <a:gsLst>
              <a:gs pos="0">
                <a:srgbClr val="E30000"/>
              </a:gs>
              <a:gs pos="100000">
                <a:srgbClr val="760303"/>
              </a:gs>
            </a:gsLst>
            <a:lin ang="18900000" scaled="0"/>
          </a:gradFill>
        </p:grpSpPr>
        <p:sp>
          <p:nvSpPr>
            <p:cNvPr id="125" name="任意多边形 124"/>
            <p:cNvSpPr/>
            <p:nvPr/>
          </p:nvSpPr>
          <p:spPr>
            <a:xfrm>
              <a:off x="2133599" y="4028641"/>
              <a:ext cx="2708132" cy="779318"/>
            </a:xfrm>
            <a:custGeom>
              <a:avLst/>
              <a:gdLst>
                <a:gd name="connsiteX0" fmla="*/ 313459 w 2708132"/>
                <a:gd name="connsiteY0" fmla="*/ 0 h 779318"/>
                <a:gd name="connsiteX1" fmla="*/ 342467 w 2708132"/>
                <a:gd name="connsiteY1" fmla="*/ 3635 h 779318"/>
                <a:gd name="connsiteX2" fmla="*/ 342467 w 2708132"/>
                <a:gd name="connsiteY2" fmla="*/ 0 h 779318"/>
                <a:gd name="connsiteX3" fmla="*/ 2365664 w 2708132"/>
                <a:gd name="connsiteY3" fmla="*/ 0 h 779318"/>
                <a:gd name="connsiteX4" fmla="*/ 2365664 w 2708132"/>
                <a:gd name="connsiteY4" fmla="*/ 3635 h 779318"/>
                <a:gd name="connsiteX5" fmla="*/ 2394673 w 2708132"/>
                <a:gd name="connsiteY5" fmla="*/ 0 h 779318"/>
                <a:gd name="connsiteX6" fmla="*/ 2708132 w 2708132"/>
                <a:gd name="connsiteY6" fmla="*/ 389659 h 779318"/>
                <a:gd name="connsiteX7" fmla="*/ 2394673 w 2708132"/>
                <a:gd name="connsiteY7" fmla="*/ 779318 h 779318"/>
                <a:gd name="connsiteX8" fmla="*/ 2365664 w 2708132"/>
                <a:gd name="connsiteY8" fmla="*/ 775683 h 779318"/>
                <a:gd name="connsiteX9" fmla="*/ 2365664 w 2708132"/>
                <a:gd name="connsiteY9" fmla="*/ 779318 h 779318"/>
                <a:gd name="connsiteX10" fmla="*/ 342467 w 2708132"/>
                <a:gd name="connsiteY10" fmla="*/ 779318 h 779318"/>
                <a:gd name="connsiteX11" fmla="*/ 342467 w 2708132"/>
                <a:gd name="connsiteY11" fmla="*/ 775683 h 779318"/>
                <a:gd name="connsiteX12" fmla="*/ 313459 w 2708132"/>
                <a:gd name="connsiteY12" fmla="*/ 779318 h 779318"/>
                <a:gd name="connsiteX13" fmla="*/ 0 w 2708132"/>
                <a:gd name="connsiteY13" fmla="*/ 389659 h 779318"/>
                <a:gd name="connsiteX14" fmla="*/ 313459 w 2708132"/>
                <a:gd name="connsiteY14" fmla="*/ 0 h 77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08132" h="779318">
                  <a:moveTo>
                    <a:pt x="313459" y="0"/>
                  </a:moveTo>
                  <a:lnTo>
                    <a:pt x="342467" y="3635"/>
                  </a:lnTo>
                  <a:lnTo>
                    <a:pt x="342467" y="0"/>
                  </a:lnTo>
                  <a:lnTo>
                    <a:pt x="2365664" y="0"/>
                  </a:lnTo>
                  <a:lnTo>
                    <a:pt x="2365664" y="3635"/>
                  </a:lnTo>
                  <a:lnTo>
                    <a:pt x="2394673" y="0"/>
                  </a:lnTo>
                  <a:cubicBezTo>
                    <a:pt x="2567792" y="0"/>
                    <a:pt x="2708132" y="174456"/>
                    <a:pt x="2708132" y="389659"/>
                  </a:cubicBezTo>
                  <a:cubicBezTo>
                    <a:pt x="2708132" y="604862"/>
                    <a:pt x="2567792" y="779318"/>
                    <a:pt x="2394673" y="779318"/>
                  </a:cubicBezTo>
                  <a:lnTo>
                    <a:pt x="2365664" y="775683"/>
                  </a:lnTo>
                  <a:lnTo>
                    <a:pt x="2365664" y="779318"/>
                  </a:lnTo>
                  <a:lnTo>
                    <a:pt x="342467" y="779318"/>
                  </a:lnTo>
                  <a:lnTo>
                    <a:pt x="342467" y="775683"/>
                  </a:lnTo>
                  <a:lnTo>
                    <a:pt x="313459" y="779318"/>
                  </a:lnTo>
                  <a:cubicBezTo>
                    <a:pt x="140340" y="779318"/>
                    <a:pt x="0" y="604862"/>
                    <a:pt x="0" y="389659"/>
                  </a:cubicBezTo>
                  <a:cubicBezTo>
                    <a:pt x="0" y="174456"/>
                    <a:pt x="140340" y="0"/>
                    <a:pt x="313459" y="0"/>
                  </a:cubicBezTo>
                  <a:close/>
                </a:path>
              </a:pathLst>
            </a:custGeom>
            <a:grp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126" name="任意多边形 125"/>
            <p:cNvSpPr/>
            <p:nvPr/>
          </p:nvSpPr>
          <p:spPr>
            <a:xfrm>
              <a:off x="2162607" y="4080595"/>
              <a:ext cx="2650116" cy="675411"/>
            </a:xfrm>
            <a:custGeom>
              <a:avLst/>
              <a:gdLst>
                <a:gd name="connsiteX0" fmla="*/ 268866 w 2650116"/>
                <a:gd name="connsiteY0" fmla="*/ 0 h 675411"/>
                <a:gd name="connsiteX1" fmla="*/ 2336657 w 2650116"/>
                <a:gd name="connsiteY1" fmla="*/ 0 h 675411"/>
                <a:gd name="connsiteX2" fmla="*/ 2336657 w 2650116"/>
                <a:gd name="connsiteY2" fmla="*/ 3473 h 675411"/>
                <a:gd name="connsiteX3" fmla="*/ 2365665 w 2650116"/>
                <a:gd name="connsiteY3" fmla="*/ 1 h 675411"/>
                <a:gd name="connsiteX4" fmla="*/ 2650116 w 2650116"/>
                <a:gd name="connsiteY4" fmla="*/ 337706 h 675411"/>
                <a:gd name="connsiteX5" fmla="*/ 2365665 w 2650116"/>
                <a:gd name="connsiteY5" fmla="*/ 675411 h 675411"/>
                <a:gd name="connsiteX6" fmla="*/ 2336657 w 2650116"/>
                <a:gd name="connsiteY6" fmla="*/ 671940 h 675411"/>
                <a:gd name="connsiteX7" fmla="*/ 2336657 w 2650116"/>
                <a:gd name="connsiteY7" fmla="*/ 675409 h 675411"/>
                <a:gd name="connsiteX8" fmla="*/ 284468 w 2650116"/>
                <a:gd name="connsiteY8" fmla="*/ 675409 h 675411"/>
                <a:gd name="connsiteX9" fmla="*/ 284451 w 2650116"/>
                <a:gd name="connsiteY9" fmla="*/ 675411 h 675411"/>
                <a:gd name="connsiteX10" fmla="*/ 284434 w 2650116"/>
                <a:gd name="connsiteY10" fmla="*/ 675409 h 675411"/>
                <a:gd name="connsiteX11" fmla="*/ 268866 w 2650116"/>
                <a:gd name="connsiteY11" fmla="*/ 675409 h 675411"/>
                <a:gd name="connsiteX12" fmla="*/ 268866 w 2650116"/>
                <a:gd name="connsiteY12" fmla="*/ 673546 h 675411"/>
                <a:gd name="connsiteX13" fmla="*/ 227124 w 2650116"/>
                <a:gd name="connsiteY13" fmla="*/ 668550 h 675411"/>
                <a:gd name="connsiteX14" fmla="*/ 0 w 2650116"/>
                <a:gd name="connsiteY14" fmla="*/ 337706 h 675411"/>
                <a:gd name="connsiteX15" fmla="*/ 227124 w 2650116"/>
                <a:gd name="connsiteY15" fmla="*/ 6862 h 675411"/>
                <a:gd name="connsiteX16" fmla="*/ 268866 w 2650116"/>
                <a:gd name="connsiteY16"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50116" h="675411">
                  <a:moveTo>
                    <a:pt x="268866" y="0"/>
                  </a:moveTo>
                  <a:lnTo>
                    <a:pt x="2336657" y="0"/>
                  </a:lnTo>
                  <a:lnTo>
                    <a:pt x="2336657" y="3473"/>
                  </a:lnTo>
                  <a:lnTo>
                    <a:pt x="2365665" y="1"/>
                  </a:lnTo>
                  <a:cubicBezTo>
                    <a:pt x="2522763" y="1"/>
                    <a:pt x="2650116" y="151197"/>
                    <a:pt x="2650116" y="337706"/>
                  </a:cubicBezTo>
                  <a:cubicBezTo>
                    <a:pt x="2650116" y="524215"/>
                    <a:pt x="2522763" y="675411"/>
                    <a:pt x="2365665" y="675411"/>
                  </a:cubicBezTo>
                  <a:lnTo>
                    <a:pt x="2336657" y="671940"/>
                  </a:lnTo>
                  <a:lnTo>
                    <a:pt x="2336657" y="675409"/>
                  </a:lnTo>
                  <a:lnTo>
                    <a:pt x="284468" y="675409"/>
                  </a:lnTo>
                  <a:lnTo>
                    <a:pt x="284451" y="675411"/>
                  </a:lnTo>
                  <a:lnTo>
                    <a:pt x="284434" y="675409"/>
                  </a:lnTo>
                  <a:lnTo>
                    <a:pt x="268866" y="675409"/>
                  </a:lnTo>
                  <a:lnTo>
                    <a:pt x="268866" y="673546"/>
                  </a:lnTo>
                  <a:lnTo>
                    <a:pt x="227124" y="668550"/>
                  </a:lnTo>
                  <a:cubicBezTo>
                    <a:pt x="97505" y="637060"/>
                    <a:pt x="0" y="500902"/>
                    <a:pt x="0" y="337706"/>
                  </a:cubicBezTo>
                  <a:cubicBezTo>
                    <a:pt x="0" y="174511"/>
                    <a:pt x="97505" y="38352"/>
                    <a:pt x="227124" y="6862"/>
                  </a:cubicBezTo>
                  <a:lnTo>
                    <a:pt x="268866" y="18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grpSp>
        <p:nvGrpSpPr>
          <p:cNvPr id="128" name="组合 127"/>
          <p:cNvGrpSpPr/>
          <p:nvPr/>
        </p:nvGrpSpPr>
        <p:grpSpPr>
          <a:xfrm>
            <a:off x="946212" y="2438539"/>
            <a:ext cx="4226190" cy="824711"/>
            <a:chOff x="2078615" y="1943100"/>
            <a:chExt cx="3993576" cy="779318"/>
          </a:xfrm>
          <a:gradFill>
            <a:gsLst>
              <a:gs pos="0">
                <a:srgbClr val="E30000"/>
              </a:gs>
              <a:gs pos="100000">
                <a:srgbClr val="760303"/>
              </a:gs>
            </a:gsLst>
            <a:lin ang="18900000" scaled="0"/>
          </a:gradFill>
        </p:grpSpPr>
        <p:sp>
          <p:nvSpPr>
            <p:cNvPr id="130" name="任意多边形 129"/>
            <p:cNvSpPr/>
            <p:nvPr/>
          </p:nvSpPr>
          <p:spPr>
            <a:xfrm>
              <a:off x="2078615" y="1943100"/>
              <a:ext cx="3993576" cy="779318"/>
            </a:xfrm>
            <a:custGeom>
              <a:avLst/>
              <a:gdLst>
                <a:gd name="connsiteX0" fmla="*/ 313459 w 3993576"/>
                <a:gd name="connsiteY0" fmla="*/ 0 h 779318"/>
                <a:gd name="connsiteX1" fmla="*/ 342467 w 3993576"/>
                <a:gd name="connsiteY1" fmla="*/ 3635 h 779318"/>
                <a:gd name="connsiteX2" fmla="*/ 342467 w 3993576"/>
                <a:gd name="connsiteY2" fmla="*/ 0 h 779318"/>
                <a:gd name="connsiteX3" fmla="*/ 3680117 w 3993576"/>
                <a:gd name="connsiteY3" fmla="*/ 0 h 779318"/>
                <a:gd name="connsiteX4" fmla="*/ 3680835 w 3993576"/>
                <a:gd name="connsiteY4" fmla="*/ 0 h 779318"/>
                <a:gd name="connsiteX5" fmla="*/ 3680835 w 3993576"/>
                <a:gd name="connsiteY5" fmla="*/ 90 h 779318"/>
                <a:gd name="connsiteX6" fmla="*/ 3743290 w 3993576"/>
                <a:gd name="connsiteY6" fmla="*/ 7917 h 779318"/>
                <a:gd name="connsiteX7" fmla="*/ 3993576 w 3993576"/>
                <a:gd name="connsiteY7" fmla="*/ 389659 h 779318"/>
                <a:gd name="connsiteX8" fmla="*/ 3743290 w 3993576"/>
                <a:gd name="connsiteY8" fmla="*/ 771402 h 779318"/>
                <a:gd name="connsiteX9" fmla="*/ 3680835 w 3993576"/>
                <a:gd name="connsiteY9" fmla="*/ 779228 h 779318"/>
                <a:gd name="connsiteX10" fmla="*/ 3680835 w 3993576"/>
                <a:gd name="connsiteY10" fmla="*/ 779318 h 779318"/>
                <a:gd name="connsiteX11" fmla="*/ 3680117 w 3993576"/>
                <a:gd name="connsiteY11" fmla="*/ 779318 h 779318"/>
                <a:gd name="connsiteX12" fmla="*/ 342467 w 3993576"/>
                <a:gd name="connsiteY12" fmla="*/ 779318 h 779318"/>
                <a:gd name="connsiteX13" fmla="*/ 342467 w 3993576"/>
                <a:gd name="connsiteY13" fmla="*/ 775683 h 779318"/>
                <a:gd name="connsiteX14" fmla="*/ 313459 w 3993576"/>
                <a:gd name="connsiteY14" fmla="*/ 779318 h 779318"/>
                <a:gd name="connsiteX15" fmla="*/ 0 w 3993576"/>
                <a:gd name="connsiteY15" fmla="*/ 389659 h 779318"/>
                <a:gd name="connsiteX16" fmla="*/ 313459 w 3993576"/>
                <a:gd name="connsiteY16" fmla="*/ 0 h 77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3576" h="779318">
                  <a:moveTo>
                    <a:pt x="313459" y="0"/>
                  </a:moveTo>
                  <a:lnTo>
                    <a:pt x="342467" y="3635"/>
                  </a:lnTo>
                  <a:lnTo>
                    <a:pt x="342467" y="0"/>
                  </a:lnTo>
                  <a:lnTo>
                    <a:pt x="3680117" y="0"/>
                  </a:lnTo>
                  <a:lnTo>
                    <a:pt x="3680835" y="0"/>
                  </a:lnTo>
                  <a:lnTo>
                    <a:pt x="3680835" y="90"/>
                  </a:lnTo>
                  <a:lnTo>
                    <a:pt x="3743290" y="7917"/>
                  </a:lnTo>
                  <a:cubicBezTo>
                    <a:pt x="3886128" y="44251"/>
                    <a:pt x="3993576" y="201357"/>
                    <a:pt x="3993576" y="389659"/>
                  </a:cubicBezTo>
                  <a:cubicBezTo>
                    <a:pt x="3993576" y="577962"/>
                    <a:pt x="3886128" y="735067"/>
                    <a:pt x="3743290" y="771402"/>
                  </a:cubicBezTo>
                  <a:lnTo>
                    <a:pt x="3680835" y="779228"/>
                  </a:lnTo>
                  <a:lnTo>
                    <a:pt x="3680835" y="779318"/>
                  </a:lnTo>
                  <a:lnTo>
                    <a:pt x="3680117" y="779318"/>
                  </a:lnTo>
                  <a:lnTo>
                    <a:pt x="342467" y="779318"/>
                  </a:lnTo>
                  <a:lnTo>
                    <a:pt x="342467" y="775683"/>
                  </a:lnTo>
                  <a:lnTo>
                    <a:pt x="313459" y="779318"/>
                  </a:lnTo>
                  <a:cubicBezTo>
                    <a:pt x="140340" y="779318"/>
                    <a:pt x="0" y="604862"/>
                    <a:pt x="0" y="389659"/>
                  </a:cubicBezTo>
                  <a:cubicBezTo>
                    <a:pt x="0" y="174456"/>
                    <a:pt x="140340" y="0"/>
                    <a:pt x="313459" y="0"/>
                  </a:cubicBezTo>
                  <a:close/>
                </a:path>
              </a:pathLst>
            </a:custGeom>
            <a:grp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chemeClr val="bg1"/>
                </a:solidFill>
              </a:endParaRPr>
            </a:p>
          </p:txBody>
        </p:sp>
        <p:sp>
          <p:nvSpPr>
            <p:cNvPr id="131" name="任意多边形 130"/>
            <p:cNvSpPr/>
            <p:nvPr/>
          </p:nvSpPr>
          <p:spPr>
            <a:xfrm>
              <a:off x="2107622" y="1995054"/>
              <a:ext cx="3935560" cy="675411"/>
            </a:xfrm>
            <a:custGeom>
              <a:avLst/>
              <a:gdLst>
                <a:gd name="connsiteX0" fmla="*/ 268867 w 3935560"/>
                <a:gd name="connsiteY0" fmla="*/ 0 h 675411"/>
                <a:gd name="connsiteX1" fmla="*/ 3653273 w 3935560"/>
                <a:gd name="connsiteY1" fmla="*/ 0 h 675411"/>
                <a:gd name="connsiteX2" fmla="*/ 3653273 w 3935560"/>
                <a:gd name="connsiteY2" fmla="*/ 260 h 675411"/>
                <a:gd name="connsiteX3" fmla="*/ 3708436 w 3935560"/>
                <a:gd name="connsiteY3" fmla="*/ 6862 h 675411"/>
                <a:gd name="connsiteX4" fmla="*/ 3935560 w 3935560"/>
                <a:gd name="connsiteY4" fmla="*/ 337706 h 675411"/>
                <a:gd name="connsiteX5" fmla="*/ 3708436 w 3935560"/>
                <a:gd name="connsiteY5" fmla="*/ 668550 h 675411"/>
                <a:gd name="connsiteX6" fmla="*/ 3653273 w 3935560"/>
                <a:gd name="connsiteY6" fmla="*/ 675152 h 675411"/>
                <a:gd name="connsiteX7" fmla="*/ 3653273 w 3935560"/>
                <a:gd name="connsiteY7" fmla="*/ 675409 h 675411"/>
                <a:gd name="connsiteX8" fmla="*/ 3651126 w 3935560"/>
                <a:gd name="connsiteY8" fmla="*/ 675409 h 675411"/>
                <a:gd name="connsiteX9" fmla="*/ 3651109 w 3935560"/>
                <a:gd name="connsiteY9" fmla="*/ 675411 h 675411"/>
                <a:gd name="connsiteX10" fmla="*/ 3651093 w 3935560"/>
                <a:gd name="connsiteY10" fmla="*/ 675409 h 675411"/>
                <a:gd name="connsiteX11" fmla="*/ 284468 w 3935560"/>
                <a:gd name="connsiteY11" fmla="*/ 675409 h 675411"/>
                <a:gd name="connsiteX12" fmla="*/ 284451 w 3935560"/>
                <a:gd name="connsiteY12" fmla="*/ 675411 h 675411"/>
                <a:gd name="connsiteX13" fmla="*/ 284435 w 3935560"/>
                <a:gd name="connsiteY13" fmla="*/ 675409 h 675411"/>
                <a:gd name="connsiteX14" fmla="*/ 268867 w 3935560"/>
                <a:gd name="connsiteY14" fmla="*/ 675409 h 675411"/>
                <a:gd name="connsiteX15" fmla="*/ 268867 w 3935560"/>
                <a:gd name="connsiteY15" fmla="*/ 673546 h 675411"/>
                <a:gd name="connsiteX16" fmla="*/ 227124 w 3935560"/>
                <a:gd name="connsiteY16" fmla="*/ 668550 h 675411"/>
                <a:gd name="connsiteX17" fmla="*/ 0 w 3935560"/>
                <a:gd name="connsiteY17" fmla="*/ 337706 h 675411"/>
                <a:gd name="connsiteX18" fmla="*/ 227124 w 3935560"/>
                <a:gd name="connsiteY18" fmla="*/ 6862 h 675411"/>
                <a:gd name="connsiteX19" fmla="*/ 268867 w 3935560"/>
                <a:gd name="connsiteY19"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35560" h="675411">
                  <a:moveTo>
                    <a:pt x="268867" y="0"/>
                  </a:moveTo>
                  <a:lnTo>
                    <a:pt x="3653273" y="0"/>
                  </a:lnTo>
                  <a:lnTo>
                    <a:pt x="3653273" y="260"/>
                  </a:lnTo>
                  <a:lnTo>
                    <a:pt x="3708436" y="6862"/>
                  </a:lnTo>
                  <a:cubicBezTo>
                    <a:pt x="3838056" y="38352"/>
                    <a:pt x="3935560" y="174511"/>
                    <a:pt x="3935560" y="337706"/>
                  </a:cubicBezTo>
                  <a:cubicBezTo>
                    <a:pt x="3935560" y="500902"/>
                    <a:pt x="3838056" y="637060"/>
                    <a:pt x="3708436" y="668550"/>
                  </a:cubicBezTo>
                  <a:lnTo>
                    <a:pt x="3653273" y="675152"/>
                  </a:lnTo>
                  <a:lnTo>
                    <a:pt x="3653273" y="675409"/>
                  </a:lnTo>
                  <a:lnTo>
                    <a:pt x="3651126" y="675409"/>
                  </a:lnTo>
                  <a:lnTo>
                    <a:pt x="3651109" y="675411"/>
                  </a:lnTo>
                  <a:lnTo>
                    <a:pt x="3651093" y="675409"/>
                  </a:lnTo>
                  <a:lnTo>
                    <a:pt x="284468" y="675409"/>
                  </a:lnTo>
                  <a:lnTo>
                    <a:pt x="284451" y="675411"/>
                  </a:lnTo>
                  <a:lnTo>
                    <a:pt x="284435" y="675409"/>
                  </a:lnTo>
                  <a:lnTo>
                    <a:pt x="268867" y="675409"/>
                  </a:lnTo>
                  <a:lnTo>
                    <a:pt x="268867" y="673546"/>
                  </a:lnTo>
                  <a:lnTo>
                    <a:pt x="227124" y="668550"/>
                  </a:lnTo>
                  <a:cubicBezTo>
                    <a:pt x="97505" y="637060"/>
                    <a:pt x="0" y="500902"/>
                    <a:pt x="0" y="337706"/>
                  </a:cubicBezTo>
                  <a:cubicBezTo>
                    <a:pt x="0" y="174511"/>
                    <a:pt x="97505" y="38352"/>
                    <a:pt x="227124" y="6862"/>
                  </a:cubicBezTo>
                  <a:lnTo>
                    <a:pt x="268867" y="18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solidFill>
                  <a:schemeClr val="bg1"/>
                </a:solidFill>
              </a:endParaRPr>
            </a:p>
          </p:txBody>
        </p:sp>
      </p:grpSp>
      <p:sp>
        <p:nvSpPr>
          <p:cNvPr id="132" name="文本框 32"/>
          <p:cNvSpPr txBox="1"/>
          <p:nvPr/>
        </p:nvSpPr>
        <p:spPr>
          <a:xfrm>
            <a:off x="1708516" y="2599832"/>
            <a:ext cx="2254420" cy="54737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zh-CN" sz="2965" dirty="0">
                <a:solidFill>
                  <a:schemeClr val="bg1"/>
                </a:solidFill>
                <a:effectLst/>
              </a:rPr>
              <a:t>添加标题</a:t>
            </a:r>
          </a:p>
        </p:txBody>
      </p:sp>
      <p:sp>
        <p:nvSpPr>
          <p:cNvPr id="134" name="文本框 32"/>
          <p:cNvSpPr txBox="1"/>
          <p:nvPr/>
        </p:nvSpPr>
        <p:spPr>
          <a:xfrm>
            <a:off x="1708516" y="4089674"/>
            <a:ext cx="2254420" cy="54737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zh-CN" sz="2965" dirty="0">
                <a:solidFill>
                  <a:schemeClr val="bg1"/>
                </a:solidFill>
                <a:effectLst/>
              </a:rPr>
              <a:t>添加标题</a:t>
            </a:r>
          </a:p>
        </p:txBody>
      </p:sp>
      <p:sp>
        <p:nvSpPr>
          <p:cNvPr id="135" name="文本框 32"/>
          <p:cNvSpPr txBox="1"/>
          <p:nvPr/>
        </p:nvSpPr>
        <p:spPr>
          <a:xfrm>
            <a:off x="6113787" y="2599832"/>
            <a:ext cx="2254420" cy="54737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965" dirty="0" smtClean="0">
                <a:solidFill>
                  <a:schemeClr val="bg1"/>
                </a:solidFill>
              </a:rPr>
              <a:t>添加标题</a:t>
            </a:r>
          </a:p>
        </p:txBody>
      </p:sp>
      <p:sp>
        <p:nvSpPr>
          <p:cNvPr id="136" name="文本框 32"/>
          <p:cNvSpPr txBox="1"/>
          <p:nvPr/>
        </p:nvSpPr>
        <p:spPr>
          <a:xfrm>
            <a:off x="6167173" y="4089674"/>
            <a:ext cx="2254420" cy="547370"/>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965" dirty="0" smtClean="0">
                <a:solidFill>
                  <a:schemeClr val="bg1"/>
                </a:solidFill>
              </a:rPr>
              <a:t>添加标题</a:t>
            </a:r>
          </a:p>
        </p:txBody>
      </p:sp>
      <p:grpSp>
        <p:nvGrpSpPr>
          <p:cNvPr id="137" name="组合 136"/>
          <p:cNvGrpSpPr/>
          <p:nvPr/>
        </p:nvGrpSpPr>
        <p:grpSpPr>
          <a:xfrm>
            <a:off x="9038705" y="4089674"/>
            <a:ext cx="2773063" cy="984897"/>
            <a:chOff x="8641357" y="2133650"/>
            <a:chExt cx="2620431" cy="930687"/>
          </a:xfrm>
        </p:grpSpPr>
        <p:sp>
          <p:nvSpPr>
            <p:cNvPr id="138" name="TextBox 137"/>
            <p:cNvSpPr txBox="1"/>
            <p:nvPr/>
          </p:nvSpPr>
          <p:spPr>
            <a:xfrm>
              <a:off x="8785373" y="2493690"/>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39"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40" name="TextBox 139"/>
            <p:cNvSpPr txBox="1"/>
            <p:nvPr/>
          </p:nvSpPr>
          <p:spPr>
            <a:xfrm>
              <a:off x="8784483" y="2133650"/>
              <a:ext cx="2477305" cy="393632"/>
            </a:xfrm>
            <a:prstGeom prst="rect">
              <a:avLst/>
            </a:prstGeom>
            <a:noFill/>
          </p:spPr>
          <p:txBody>
            <a:bodyPr wrap="square" rtlCol="0">
              <a:spAutoFit/>
            </a:bodyPr>
            <a:lstStyle/>
            <a:p>
              <a:r>
                <a:rPr lang="zh-CN" altLang="en-US" sz="2115"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spTree>
  </p:cSld>
  <p:clrMapOvr>
    <a:masterClrMapping/>
  </p:clrMapOvr>
  <p:transition advTm="6646">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barn(inVertical)">
                                      <p:cBhvr>
                                        <p:cTn id="7" dur="500"/>
                                        <p:tgtEl>
                                          <p:spTgt spid="12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32"/>
                                        </p:tgtEl>
                                        <p:attrNameLst>
                                          <p:attrName>style.visibility</p:attrName>
                                        </p:attrNameLst>
                                      </p:cBhvr>
                                      <p:to>
                                        <p:strVal val="visible"/>
                                      </p:to>
                                    </p:set>
                                    <p:anim calcmode="lin" valueType="num">
                                      <p:cBhvr>
                                        <p:cTn id="11" dur="500" fill="hold"/>
                                        <p:tgtEl>
                                          <p:spTgt spid="132"/>
                                        </p:tgtEl>
                                        <p:attrNameLst>
                                          <p:attrName>ppt_w</p:attrName>
                                        </p:attrNameLst>
                                      </p:cBhvr>
                                      <p:tavLst>
                                        <p:tav tm="0">
                                          <p:val>
                                            <p:fltVal val="0"/>
                                          </p:val>
                                        </p:tav>
                                        <p:tav tm="100000">
                                          <p:val>
                                            <p:strVal val="#ppt_w"/>
                                          </p:val>
                                        </p:tav>
                                      </p:tavLst>
                                    </p:anim>
                                    <p:anim calcmode="lin" valueType="num">
                                      <p:cBhvr>
                                        <p:cTn id="12" dur="500" fill="hold"/>
                                        <p:tgtEl>
                                          <p:spTgt spid="132"/>
                                        </p:tgtEl>
                                        <p:attrNameLst>
                                          <p:attrName>ppt_h</p:attrName>
                                        </p:attrNameLst>
                                      </p:cBhvr>
                                      <p:tavLst>
                                        <p:tav tm="0">
                                          <p:val>
                                            <p:fltVal val="0"/>
                                          </p:val>
                                        </p:tav>
                                        <p:tav tm="100000">
                                          <p:val>
                                            <p:strVal val="#ppt_h"/>
                                          </p:val>
                                        </p:tav>
                                      </p:tavLst>
                                    </p:anim>
                                    <p:animEffect transition="in" filter="fade">
                                      <p:cBhvr>
                                        <p:cTn id="13" dur="500"/>
                                        <p:tgtEl>
                                          <p:spTgt spid="132"/>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wipe(down)">
                                      <p:cBhvr>
                                        <p:cTn id="17" dur="500"/>
                                        <p:tgtEl>
                                          <p:spTgt spid="110"/>
                                        </p:tgtEl>
                                      </p:cBhvr>
                                    </p:animEffect>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23"/>
                                        </p:tgtEl>
                                        <p:attrNameLst>
                                          <p:attrName>style.visibility</p:attrName>
                                        </p:attrNameLst>
                                      </p:cBhvr>
                                      <p:to>
                                        <p:strVal val="visible"/>
                                      </p:to>
                                    </p:set>
                                    <p:animEffect transition="in" filter="barn(inVertical)">
                                      <p:cBhvr>
                                        <p:cTn id="21" dur="500"/>
                                        <p:tgtEl>
                                          <p:spTgt spid="123"/>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35"/>
                                        </p:tgtEl>
                                        <p:attrNameLst>
                                          <p:attrName>style.visibility</p:attrName>
                                        </p:attrNameLst>
                                      </p:cBhvr>
                                      <p:to>
                                        <p:strVal val="visible"/>
                                      </p:to>
                                    </p:set>
                                    <p:anim calcmode="lin" valueType="num">
                                      <p:cBhvr>
                                        <p:cTn id="25" dur="500" fill="hold"/>
                                        <p:tgtEl>
                                          <p:spTgt spid="135"/>
                                        </p:tgtEl>
                                        <p:attrNameLst>
                                          <p:attrName>ppt_w</p:attrName>
                                        </p:attrNameLst>
                                      </p:cBhvr>
                                      <p:tavLst>
                                        <p:tav tm="0">
                                          <p:val>
                                            <p:fltVal val="0"/>
                                          </p:val>
                                        </p:tav>
                                        <p:tav tm="100000">
                                          <p:val>
                                            <p:strVal val="#ppt_w"/>
                                          </p:val>
                                        </p:tav>
                                      </p:tavLst>
                                    </p:anim>
                                    <p:anim calcmode="lin" valueType="num">
                                      <p:cBhvr>
                                        <p:cTn id="26" dur="500" fill="hold"/>
                                        <p:tgtEl>
                                          <p:spTgt spid="135"/>
                                        </p:tgtEl>
                                        <p:attrNameLst>
                                          <p:attrName>ppt_h</p:attrName>
                                        </p:attrNameLst>
                                      </p:cBhvr>
                                      <p:tavLst>
                                        <p:tav tm="0">
                                          <p:val>
                                            <p:fltVal val="0"/>
                                          </p:val>
                                        </p:tav>
                                        <p:tav tm="100000">
                                          <p:val>
                                            <p:strVal val="#ppt_h"/>
                                          </p:val>
                                        </p:tav>
                                      </p:tavLst>
                                    </p:anim>
                                    <p:animEffect transition="in" filter="fade">
                                      <p:cBhvr>
                                        <p:cTn id="27" dur="500"/>
                                        <p:tgtEl>
                                          <p:spTgt spid="135"/>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fade">
                                      <p:cBhvr>
                                        <p:cTn id="31" dur="500"/>
                                        <p:tgtEl>
                                          <p:spTgt spid="103"/>
                                        </p:tgtEl>
                                      </p:cBhvr>
                                    </p:animEffect>
                                    <p:anim calcmode="lin" valueType="num">
                                      <p:cBhvr>
                                        <p:cTn id="32" dur="500" fill="hold"/>
                                        <p:tgtEl>
                                          <p:spTgt spid="103"/>
                                        </p:tgtEl>
                                        <p:attrNameLst>
                                          <p:attrName>ppt_x</p:attrName>
                                        </p:attrNameLst>
                                      </p:cBhvr>
                                      <p:tavLst>
                                        <p:tav tm="0">
                                          <p:val>
                                            <p:strVal val="#ppt_x"/>
                                          </p:val>
                                        </p:tav>
                                        <p:tav tm="100000">
                                          <p:val>
                                            <p:strVal val="#ppt_x"/>
                                          </p:val>
                                        </p:tav>
                                      </p:tavLst>
                                    </p:anim>
                                    <p:anim calcmode="lin" valueType="num">
                                      <p:cBhvr>
                                        <p:cTn id="33" dur="500" fill="hold"/>
                                        <p:tgtEl>
                                          <p:spTgt spid="10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6" presetClass="entr" presetSubtype="21" fill="hold" nodeType="afterEffect">
                                  <p:stCondLst>
                                    <p:cond delay="0"/>
                                  </p:stCondLst>
                                  <p:childTnLst>
                                    <p:set>
                                      <p:cBhvr>
                                        <p:cTn id="36" dur="1" fill="hold">
                                          <p:stCondLst>
                                            <p:cond delay="0"/>
                                          </p:stCondLst>
                                        </p:cTn>
                                        <p:tgtEl>
                                          <p:spTgt spid="118"/>
                                        </p:tgtEl>
                                        <p:attrNameLst>
                                          <p:attrName>style.visibility</p:attrName>
                                        </p:attrNameLst>
                                      </p:cBhvr>
                                      <p:to>
                                        <p:strVal val="visible"/>
                                      </p:to>
                                    </p:set>
                                    <p:animEffect transition="in" filter="barn(inVertical)">
                                      <p:cBhvr>
                                        <p:cTn id="37" dur="500"/>
                                        <p:tgtEl>
                                          <p:spTgt spid="1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34"/>
                                        </p:tgtEl>
                                        <p:attrNameLst>
                                          <p:attrName>style.visibility</p:attrName>
                                        </p:attrNameLst>
                                      </p:cBhvr>
                                      <p:to>
                                        <p:strVal val="visible"/>
                                      </p:to>
                                    </p:set>
                                    <p:anim calcmode="lin" valueType="num">
                                      <p:cBhvr>
                                        <p:cTn id="41" dur="500" fill="hold"/>
                                        <p:tgtEl>
                                          <p:spTgt spid="134"/>
                                        </p:tgtEl>
                                        <p:attrNameLst>
                                          <p:attrName>ppt_w</p:attrName>
                                        </p:attrNameLst>
                                      </p:cBhvr>
                                      <p:tavLst>
                                        <p:tav tm="0">
                                          <p:val>
                                            <p:fltVal val="0"/>
                                          </p:val>
                                        </p:tav>
                                        <p:tav tm="100000">
                                          <p:val>
                                            <p:strVal val="#ppt_w"/>
                                          </p:val>
                                        </p:tav>
                                      </p:tavLst>
                                    </p:anim>
                                    <p:anim calcmode="lin" valueType="num">
                                      <p:cBhvr>
                                        <p:cTn id="42" dur="500" fill="hold"/>
                                        <p:tgtEl>
                                          <p:spTgt spid="134"/>
                                        </p:tgtEl>
                                        <p:attrNameLst>
                                          <p:attrName>ppt_h</p:attrName>
                                        </p:attrNameLst>
                                      </p:cBhvr>
                                      <p:tavLst>
                                        <p:tav tm="0">
                                          <p:val>
                                            <p:fltVal val="0"/>
                                          </p:val>
                                        </p:tav>
                                        <p:tav tm="100000">
                                          <p:val>
                                            <p:strVal val="#ppt_h"/>
                                          </p:val>
                                        </p:tav>
                                      </p:tavLst>
                                    </p:anim>
                                    <p:animEffect transition="in" filter="fade">
                                      <p:cBhvr>
                                        <p:cTn id="43" dur="500"/>
                                        <p:tgtEl>
                                          <p:spTgt spid="134"/>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111"/>
                                        </p:tgtEl>
                                        <p:attrNameLst>
                                          <p:attrName>style.visibility</p:attrName>
                                        </p:attrNameLst>
                                      </p:cBhvr>
                                      <p:to>
                                        <p:strVal val="visible"/>
                                      </p:to>
                                    </p:set>
                                    <p:animEffect transition="in" filter="wipe(down)">
                                      <p:cBhvr>
                                        <p:cTn id="47" dur="500"/>
                                        <p:tgtEl>
                                          <p:spTgt spid="111"/>
                                        </p:tgtEl>
                                      </p:cBhvr>
                                    </p:animEffect>
                                  </p:childTnLst>
                                </p:cTn>
                              </p:par>
                            </p:childTnLst>
                          </p:cTn>
                        </p:par>
                        <p:par>
                          <p:cTn id="48" fill="hold">
                            <p:stCondLst>
                              <p:cond delay="4500"/>
                            </p:stCondLst>
                            <p:childTnLst>
                              <p:par>
                                <p:cTn id="49" presetID="16" presetClass="entr" presetSubtype="21" fill="hold" nodeType="afterEffect">
                                  <p:stCondLst>
                                    <p:cond delay="0"/>
                                  </p:stCondLst>
                                  <p:childTnLst>
                                    <p:set>
                                      <p:cBhvr>
                                        <p:cTn id="50" dur="1" fill="hold">
                                          <p:stCondLst>
                                            <p:cond delay="0"/>
                                          </p:stCondLst>
                                        </p:cTn>
                                        <p:tgtEl>
                                          <p:spTgt spid="113"/>
                                        </p:tgtEl>
                                        <p:attrNameLst>
                                          <p:attrName>style.visibility</p:attrName>
                                        </p:attrNameLst>
                                      </p:cBhvr>
                                      <p:to>
                                        <p:strVal val="visible"/>
                                      </p:to>
                                    </p:set>
                                    <p:animEffect transition="in" filter="barn(inVertical)">
                                      <p:cBhvr>
                                        <p:cTn id="51" dur="500"/>
                                        <p:tgtEl>
                                          <p:spTgt spid="1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36"/>
                                        </p:tgtEl>
                                        <p:attrNameLst>
                                          <p:attrName>style.visibility</p:attrName>
                                        </p:attrNameLst>
                                      </p:cBhvr>
                                      <p:to>
                                        <p:strVal val="visible"/>
                                      </p:to>
                                    </p:set>
                                    <p:anim calcmode="lin" valueType="num">
                                      <p:cBhvr>
                                        <p:cTn id="55" dur="500" fill="hold"/>
                                        <p:tgtEl>
                                          <p:spTgt spid="136"/>
                                        </p:tgtEl>
                                        <p:attrNameLst>
                                          <p:attrName>ppt_w</p:attrName>
                                        </p:attrNameLst>
                                      </p:cBhvr>
                                      <p:tavLst>
                                        <p:tav tm="0">
                                          <p:val>
                                            <p:fltVal val="0"/>
                                          </p:val>
                                        </p:tav>
                                        <p:tav tm="100000">
                                          <p:val>
                                            <p:strVal val="#ppt_w"/>
                                          </p:val>
                                        </p:tav>
                                      </p:tavLst>
                                    </p:anim>
                                    <p:anim calcmode="lin" valueType="num">
                                      <p:cBhvr>
                                        <p:cTn id="56" dur="500" fill="hold"/>
                                        <p:tgtEl>
                                          <p:spTgt spid="136"/>
                                        </p:tgtEl>
                                        <p:attrNameLst>
                                          <p:attrName>ppt_h</p:attrName>
                                        </p:attrNameLst>
                                      </p:cBhvr>
                                      <p:tavLst>
                                        <p:tav tm="0">
                                          <p:val>
                                            <p:fltVal val="0"/>
                                          </p:val>
                                        </p:tav>
                                        <p:tav tm="100000">
                                          <p:val>
                                            <p:strVal val="#ppt_h"/>
                                          </p:val>
                                        </p:tav>
                                      </p:tavLst>
                                    </p:anim>
                                    <p:animEffect transition="in" filter="fade">
                                      <p:cBhvr>
                                        <p:cTn id="57" dur="500"/>
                                        <p:tgtEl>
                                          <p:spTgt spid="136"/>
                                        </p:tgtEl>
                                      </p:cBhvr>
                                    </p:animEffect>
                                  </p:childTnLst>
                                </p:cTn>
                              </p:par>
                            </p:childTnLst>
                          </p:cTn>
                        </p:par>
                        <p:par>
                          <p:cTn id="58" fill="hold">
                            <p:stCondLst>
                              <p:cond delay="5500"/>
                            </p:stCondLst>
                            <p:childTnLst>
                              <p:par>
                                <p:cTn id="59" presetID="42" presetClass="entr" presetSubtype="0" fill="hold" nodeType="afterEffect">
                                  <p:stCondLst>
                                    <p:cond delay="0"/>
                                  </p:stCondLst>
                                  <p:childTnLst>
                                    <p:set>
                                      <p:cBhvr>
                                        <p:cTn id="60" dur="1" fill="hold">
                                          <p:stCondLst>
                                            <p:cond delay="0"/>
                                          </p:stCondLst>
                                        </p:cTn>
                                        <p:tgtEl>
                                          <p:spTgt spid="137"/>
                                        </p:tgtEl>
                                        <p:attrNameLst>
                                          <p:attrName>style.visibility</p:attrName>
                                        </p:attrNameLst>
                                      </p:cBhvr>
                                      <p:to>
                                        <p:strVal val="visible"/>
                                      </p:to>
                                    </p:set>
                                    <p:animEffect transition="in" filter="fade">
                                      <p:cBhvr>
                                        <p:cTn id="61" dur="500"/>
                                        <p:tgtEl>
                                          <p:spTgt spid="137"/>
                                        </p:tgtEl>
                                      </p:cBhvr>
                                    </p:animEffect>
                                    <p:anim calcmode="lin" valueType="num">
                                      <p:cBhvr>
                                        <p:cTn id="62" dur="500" fill="hold"/>
                                        <p:tgtEl>
                                          <p:spTgt spid="137"/>
                                        </p:tgtEl>
                                        <p:attrNameLst>
                                          <p:attrName>ppt_x</p:attrName>
                                        </p:attrNameLst>
                                      </p:cBhvr>
                                      <p:tavLst>
                                        <p:tav tm="0">
                                          <p:val>
                                            <p:strVal val="#ppt_x"/>
                                          </p:val>
                                        </p:tav>
                                        <p:tav tm="100000">
                                          <p:val>
                                            <p:strVal val="#ppt_x"/>
                                          </p:val>
                                        </p:tav>
                                      </p:tavLst>
                                    </p:anim>
                                    <p:anim calcmode="lin" valueType="num">
                                      <p:cBhvr>
                                        <p:cTn id="63" dur="5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4" grpId="0"/>
      <p:bldP spid="135" grpId="0"/>
      <p:bldP spid="1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cxnSp>
        <p:nvCxnSpPr>
          <p:cNvPr id="76" name="直接连接符 75"/>
          <p:cNvCxnSpPr/>
          <p:nvPr/>
        </p:nvCxnSpPr>
        <p:spPr>
          <a:xfrm flipH="1" flipV="1">
            <a:off x="2167263" y="3329129"/>
            <a:ext cx="1490865" cy="750798"/>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a:off x="4945135" y="3326025"/>
            <a:ext cx="1654654" cy="746227"/>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flipV="1">
            <a:off x="7761036" y="3326025"/>
            <a:ext cx="1772619" cy="984750"/>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468525" y="3390409"/>
            <a:ext cx="1630687" cy="1630687"/>
            <a:chOff x="737111" y="3703254"/>
            <a:chExt cx="1540932" cy="1540932"/>
          </a:xfrm>
          <a:solidFill>
            <a:schemeClr val="bg1">
              <a:alpha val="90000"/>
            </a:schemeClr>
          </a:solidFill>
        </p:grpSpPr>
        <p:sp>
          <p:nvSpPr>
            <p:cNvPr id="59" name="椭圆 58"/>
            <p:cNvSpPr/>
            <p:nvPr/>
          </p:nvSpPr>
          <p:spPr>
            <a:xfrm>
              <a:off x="737111" y="3703254"/>
              <a:ext cx="1540932" cy="1540932"/>
            </a:xfrm>
            <a:prstGeom prst="ellipse">
              <a:avLst/>
            </a:prstGeom>
            <a:gradFill flip="none" rotWithShape="1">
              <a:gsLst>
                <a:gs pos="0">
                  <a:srgbClr val="E30000"/>
                </a:gs>
                <a:gs pos="100000">
                  <a:srgbClr val="760303"/>
                </a:gs>
              </a:gsLst>
              <a:lin ang="189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grpSp>
          <p:nvGrpSpPr>
            <p:cNvPr id="60" name="组合 59"/>
            <p:cNvGrpSpPr/>
            <p:nvPr/>
          </p:nvGrpSpPr>
          <p:grpSpPr>
            <a:xfrm>
              <a:off x="1265629" y="4108093"/>
              <a:ext cx="565666" cy="768263"/>
              <a:chOff x="5649913" y="2824163"/>
              <a:chExt cx="895350" cy="1216025"/>
            </a:xfrm>
            <a:grpFill/>
          </p:grpSpPr>
          <p:sp>
            <p:nvSpPr>
              <p:cNvPr id="61" name="Freeform 39"/>
              <p:cNvSpPr>
                <a:spLocks noEditPoints="1"/>
              </p:cNvSpPr>
              <p:nvPr/>
            </p:nvSpPr>
            <p:spPr bwMode="auto">
              <a:xfrm>
                <a:off x="5649913" y="2824163"/>
                <a:ext cx="728663" cy="1212850"/>
              </a:xfrm>
              <a:custGeom>
                <a:avLst/>
                <a:gdLst>
                  <a:gd name="T0" fmla="*/ 170 w 192"/>
                  <a:gd name="T1" fmla="*/ 0 h 320"/>
                  <a:gd name="T2" fmla="*/ 23 w 192"/>
                  <a:gd name="T3" fmla="*/ 0 h 320"/>
                  <a:gd name="T4" fmla="*/ 0 w 192"/>
                  <a:gd name="T5" fmla="*/ 21 h 320"/>
                  <a:gd name="T6" fmla="*/ 0 w 192"/>
                  <a:gd name="T7" fmla="*/ 299 h 320"/>
                  <a:gd name="T8" fmla="*/ 23 w 192"/>
                  <a:gd name="T9" fmla="*/ 320 h 320"/>
                  <a:gd name="T10" fmla="*/ 170 w 192"/>
                  <a:gd name="T11" fmla="*/ 320 h 320"/>
                  <a:gd name="T12" fmla="*/ 192 w 192"/>
                  <a:gd name="T13" fmla="*/ 299 h 320"/>
                  <a:gd name="T14" fmla="*/ 192 w 192"/>
                  <a:gd name="T15" fmla="*/ 21 h 320"/>
                  <a:gd name="T16" fmla="*/ 170 w 192"/>
                  <a:gd name="T17" fmla="*/ 0 h 320"/>
                  <a:gd name="T18" fmla="*/ 62 w 192"/>
                  <a:gd name="T19" fmla="*/ 297 h 320"/>
                  <a:gd name="T20" fmla="*/ 18 w 192"/>
                  <a:gd name="T21" fmla="*/ 297 h 320"/>
                  <a:gd name="T22" fmla="*/ 18 w 192"/>
                  <a:gd name="T23" fmla="*/ 280 h 320"/>
                  <a:gd name="T24" fmla="*/ 62 w 192"/>
                  <a:gd name="T25" fmla="*/ 280 h 320"/>
                  <a:gd name="T26" fmla="*/ 62 w 192"/>
                  <a:gd name="T27" fmla="*/ 297 h 320"/>
                  <a:gd name="T28" fmla="*/ 175 w 192"/>
                  <a:gd name="T29" fmla="*/ 297 h 320"/>
                  <a:gd name="T30" fmla="*/ 130 w 192"/>
                  <a:gd name="T31" fmla="*/ 297 h 320"/>
                  <a:gd name="T32" fmla="*/ 130 w 192"/>
                  <a:gd name="T33" fmla="*/ 280 h 320"/>
                  <a:gd name="T34" fmla="*/ 175 w 192"/>
                  <a:gd name="T35" fmla="*/ 280 h 320"/>
                  <a:gd name="T36" fmla="*/ 175 w 192"/>
                  <a:gd name="T37" fmla="*/ 297 h 320"/>
                  <a:gd name="T38" fmla="*/ 175 w 192"/>
                  <a:gd name="T39" fmla="*/ 252 h 320"/>
                  <a:gd name="T40" fmla="*/ 18 w 192"/>
                  <a:gd name="T41" fmla="*/ 252 h 320"/>
                  <a:gd name="T42" fmla="*/ 18 w 192"/>
                  <a:gd name="T43" fmla="*/ 29 h 320"/>
                  <a:gd name="T44" fmla="*/ 175 w 192"/>
                  <a:gd name="T45" fmla="*/ 29 h 320"/>
                  <a:gd name="T46" fmla="*/ 175 w 192"/>
                  <a:gd name="T47" fmla="*/ 252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320">
                    <a:moveTo>
                      <a:pt x="170" y="0"/>
                    </a:moveTo>
                    <a:cubicBezTo>
                      <a:pt x="23" y="0"/>
                      <a:pt x="23" y="0"/>
                      <a:pt x="23" y="0"/>
                    </a:cubicBezTo>
                    <a:cubicBezTo>
                      <a:pt x="11" y="0"/>
                      <a:pt x="0" y="10"/>
                      <a:pt x="0" y="21"/>
                    </a:cubicBezTo>
                    <a:cubicBezTo>
                      <a:pt x="0" y="299"/>
                      <a:pt x="0" y="299"/>
                      <a:pt x="0" y="299"/>
                    </a:cubicBezTo>
                    <a:cubicBezTo>
                      <a:pt x="0" y="311"/>
                      <a:pt x="11" y="320"/>
                      <a:pt x="23" y="320"/>
                    </a:cubicBezTo>
                    <a:cubicBezTo>
                      <a:pt x="170" y="320"/>
                      <a:pt x="170" y="320"/>
                      <a:pt x="170" y="320"/>
                    </a:cubicBezTo>
                    <a:cubicBezTo>
                      <a:pt x="182" y="320"/>
                      <a:pt x="192" y="311"/>
                      <a:pt x="192" y="299"/>
                    </a:cubicBezTo>
                    <a:cubicBezTo>
                      <a:pt x="192" y="21"/>
                      <a:pt x="192" y="21"/>
                      <a:pt x="192" y="21"/>
                    </a:cubicBezTo>
                    <a:cubicBezTo>
                      <a:pt x="192" y="10"/>
                      <a:pt x="182" y="0"/>
                      <a:pt x="170" y="0"/>
                    </a:cubicBezTo>
                    <a:close/>
                    <a:moveTo>
                      <a:pt x="62" y="297"/>
                    </a:moveTo>
                    <a:cubicBezTo>
                      <a:pt x="18" y="297"/>
                      <a:pt x="18" y="297"/>
                      <a:pt x="18" y="297"/>
                    </a:cubicBezTo>
                    <a:cubicBezTo>
                      <a:pt x="18" y="280"/>
                      <a:pt x="18" y="280"/>
                      <a:pt x="18" y="280"/>
                    </a:cubicBezTo>
                    <a:cubicBezTo>
                      <a:pt x="62" y="280"/>
                      <a:pt x="62" y="280"/>
                      <a:pt x="62" y="280"/>
                    </a:cubicBezTo>
                    <a:lnTo>
                      <a:pt x="62" y="297"/>
                    </a:lnTo>
                    <a:close/>
                    <a:moveTo>
                      <a:pt x="175" y="297"/>
                    </a:moveTo>
                    <a:cubicBezTo>
                      <a:pt x="130" y="297"/>
                      <a:pt x="130" y="297"/>
                      <a:pt x="130" y="297"/>
                    </a:cubicBezTo>
                    <a:cubicBezTo>
                      <a:pt x="130" y="280"/>
                      <a:pt x="130" y="280"/>
                      <a:pt x="130" y="280"/>
                    </a:cubicBezTo>
                    <a:cubicBezTo>
                      <a:pt x="175" y="280"/>
                      <a:pt x="175" y="280"/>
                      <a:pt x="175" y="280"/>
                    </a:cubicBezTo>
                    <a:lnTo>
                      <a:pt x="175" y="297"/>
                    </a:lnTo>
                    <a:close/>
                    <a:moveTo>
                      <a:pt x="175" y="252"/>
                    </a:moveTo>
                    <a:cubicBezTo>
                      <a:pt x="18" y="252"/>
                      <a:pt x="18" y="252"/>
                      <a:pt x="18" y="252"/>
                    </a:cubicBezTo>
                    <a:cubicBezTo>
                      <a:pt x="18" y="29"/>
                      <a:pt x="18" y="29"/>
                      <a:pt x="18" y="29"/>
                    </a:cubicBezTo>
                    <a:cubicBezTo>
                      <a:pt x="175" y="29"/>
                      <a:pt x="175" y="29"/>
                      <a:pt x="175" y="29"/>
                    </a:cubicBezTo>
                    <a:lnTo>
                      <a:pt x="175" y="252"/>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2" name="Freeform 40"/>
              <p:cNvSpPr/>
              <p:nvPr/>
            </p:nvSpPr>
            <p:spPr bwMode="auto">
              <a:xfrm>
                <a:off x="6450013" y="3082926"/>
                <a:ext cx="95250" cy="106363"/>
              </a:xfrm>
              <a:custGeom>
                <a:avLst/>
                <a:gdLst>
                  <a:gd name="T0" fmla="*/ 24 w 25"/>
                  <a:gd name="T1" fmla="*/ 12 h 28"/>
                  <a:gd name="T2" fmla="*/ 13 w 25"/>
                  <a:gd name="T3" fmla="*/ 0 h 28"/>
                  <a:gd name="T4" fmla="*/ 1 w 25"/>
                  <a:gd name="T5" fmla="*/ 12 h 28"/>
                  <a:gd name="T6" fmla="*/ 0 w 25"/>
                  <a:gd name="T7" fmla="*/ 16 h 28"/>
                  <a:gd name="T8" fmla="*/ 0 w 25"/>
                  <a:gd name="T9" fmla="*/ 28 h 28"/>
                  <a:gd name="T10" fmla="*/ 25 w 25"/>
                  <a:gd name="T11" fmla="*/ 28 h 28"/>
                  <a:gd name="T12" fmla="*/ 25 w 25"/>
                  <a:gd name="T13" fmla="*/ 16 h 28"/>
                  <a:gd name="T14" fmla="*/ 24 w 25"/>
                  <a:gd name="T15" fmla="*/ 12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8">
                    <a:moveTo>
                      <a:pt x="24" y="12"/>
                    </a:moveTo>
                    <a:cubicBezTo>
                      <a:pt x="22" y="2"/>
                      <a:pt x="18" y="0"/>
                      <a:pt x="13" y="0"/>
                    </a:cubicBezTo>
                    <a:cubicBezTo>
                      <a:pt x="7" y="0"/>
                      <a:pt x="3" y="2"/>
                      <a:pt x="1" y="12"/>
                    </a:cubicBezTo>
                    <a:cubicBezTo>
                      <a:pt x="1" y="14"/>
                      <a:pt x="0" y="14"/>
                      <a:pt x="0" y="16"/>
                    </a:cubicBezTo>
                    <a:cubicBezTo>
                      <a:pt x="0" y="28"/>
                      <a:pt x="0" y="28"/>
                      <a:pt x="0" y="28"/>
                    </a:cubicBezTo>
                    <a:cubicBezTo>
                      <a:pt x="25" y="28"/>
                      <a:pt x="25" y="28"/>
                      <a:pt x="25" y="28"/>
                    </a:cubicBezTo>
                    <a:cubicBezTo>
                      <a:pt x="25" y="16"/>
                      <a:pt x="25" y="16"/>
                      <a:pt x="25" y="16"/>
                    </a:cubicBezTo>
                    <a:cubicBezTo>
                      <a:pt x="25" y="14"/>
                      <a:pt x="25" y="14"/>
                      <a:pt x="24" y="12"/>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3" name="Freeform 41"/>
              <p:cNvSpPr/>
              <p:nvPr/>
            </p:nvSpPr>
            <p:spPr bwMode="auto">
              <a:xfrm>
                <a:off x="6450013" y="3578226"/>
                <a:ext cx="95250" cy="341313"/>
              </a:xfrm>
              <a:custGeom>
                <a:avLst/>
                <a:gdLst>
                  <a:gd name="T0" fmla="*/ 0 w 25"/>
                  <a:gd name="T1" fmla="*/ 76 h 90"/>
                  <a:gd name="T2" fmla="*/ 2 w 25"/>
                  <a:gd name="T3" fmla="*/ 84 h 90"/>
                  <a:gd name="T4" fmla="*/ 2 w 25"/>
                  <a:gd name="T5" fmla="*/ 84 h 90"/>
                  <a:gd name="T6" fmla="*/ 3 w 25"/>
                  <a:gd name="T7" fmla="*/ 90 h 90"/>
                  <a:gd name="T8" fmla="*/ 22 w 25"/>
                  <a:gd name="T9" fmla="*/ 90 h 90"/>
                  <a:gd name="T10" fmla="*/ 24 w 25"/>
                  <a:gd name="T11" fmla="*/ 84 h 90"/>
                  <a:gd name="T12" fmla="*/ 24 w 25"/>
                  <a:gd name="T13" fmla="*/ 84 h 90"/>
                  <a:gd name="T14" fmla="*/ 25 w 25"/>
                  <a:gd name="T15" fmla="*/ 76 h 90"/>
                  <a:gd name="T16" fmla="*/ 25 w 25"/>
                  <a:gd name="T17" fmla="*/ 0 h 90"/>
                  <a:gd name="T18" fmla="*/ 0 w 25"/>
                  <a:gd name="T19" fmla="*/ 0 h 90"/>
                  <a:gd name="T20" fmla="*/ 0 w 25"/>
                  <a:gd name="T21" fmla="*/ 7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90">
                    <a:moveTo>
                      <a:pt x="0" y="76"/>
                    </a:moveTo>
                    <a:cubicBezTo>
                      <a:pt x="0" y="79"/>
                      <a:pt x="1" y="82"/>
                      <a:pt x="2" y="84"/>
                    </a:cubicBezTo>
                    <a:cubicBezTo>
                      <a:pt x="2" y="84"/>
                      <a:pt x="2" y="84"/>
                      <a:pt x="2" y="84"/>
                    </a:cubicBezTo>
                    <a:cubicBezTo>
                      <a:pt x="3" y="90"/>
                      <a:pt x="3" y="90"/>
                      <a:pt x="3" y="90"/>
                    </a:cubicBezTo>
                    <a:cubicBezTo>
                      <a:pt x="22" y="90"/>
                      <a:pt x="22" y="90"/>
                      <a:pt x="22" y="90"/>
                    </a:cubicBezTo>
                    <a:cubicBezTo>
                      <a:pt x="24" y="84"/>
                      <a:pt x="24" y="84"/>
                      <a:pt x="24" y="84"/>
                    </a:cubicBezTo>
                    <a:cubicBezTo>
                      <a:pt x="24" y="84"/>
                      <a:pt x="24" y="84"/>
                      <a:pt x="24" y="84"/>
                    </a:cubicBezTo>
                    <a:cubicBezTo>
                      <a:pt x="25" y="82"/>
                      <a:pt x="25" y="79"/>
                      <a:pt x="25" y="76"/>
                    </a:cubicBezTo>
                    <a:cubicBezTo>
                      <a:pt x="25" y="0"/>
                      <a:pt x="25" y="0"/>
                      <a:pt x="25" y="0"/>
                    </a:cubicBezTo>
                    <a:cubicBezTo>
                      <a:pt x="0" y="0"/>
                      <a:pt x="0" y="0"/>
                      <a:pt x="0" y="0"/>
                    </a:cubicBezTo>
                    <a:lnTo>
                      <a:pt x="0" y="76"/>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4" name="Rectangle 42"/>
              <p:cNvSpPr>
                <a:spLocks noChangeArrowheads="1"/>
              </p:cNvSpPr>
              <p:nvPr/>
            </p:nvSpPr>
            <p:spPr bwMode="auto">
              <a:xfrm>
                <a:off x="6450013" y="3214688"/>
                <a:ext cx="95250" cy="338138"/>
              </a:xfrm>
              <a:prstGeom prst="rect">
                <a:avLst/>
              </a:pr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5" name="Freeform 43"/>
              <p:cNvSpPr/>
              <p:nvPr/>
            </p:nvSpPr>
            <p:spPr bwMode="auto">
              <a:xfrm>
                <a:off x="6469063" y="3941763"/>
                <a:ext cx="60325" cy="98425"/>
              </a:xfrm>
              <a:custGeom>
                <a:avLst/>
                <a:gdLst>
                  <a:gd name="T0" fmla="*/ 6 w 16"/>
                  <a:gd name="T1" fmla="*/ 24 h 26"/>
                  <a:gd name="T2" fmla="*/ 9 w 16"/>
                  <a:gd name="T3" fmla="*/ 24 h 26"/>
                  <a:gd name="T4" fmla="*/ 16 w 16"/>
                  <a:gd name="T5" fmla="*/ 0 h 26"/>
                  <a:gd name="T6" fmla="*/ 0 w 16"/>
                  <a:gd name="T7" fmla="*/ 0 h 26"/>
                  <a:gd name="T8" fmla="*/ 6 w 16"/>
                  <a:gd name="T9" fmla="*/ 24 h 26"/>
                </a:gdLst>
                <a:ahLst/>
                <a:cxnLst>
                  <a:cxn ang="0">
                    <a:pos x="T0" y="T1"/>
                  </a:cxn>
                  <a:cxn ang="0">
                    <a:pos x="T2" y="T3"/>
                  </a:cxn>
                  <a:cxn ang="0">
                    <a:pos x="T4" y="T5"/>
                  </a:cxn>
                  <a:cxn ang="0">
                    <a:pos x="T6" y="T7"/>
                  </a:cxn>
                  <a:cxn ang="0">
                    <a:pos x="T8" y="T9"/>
                  </a:cxn>
                </a:cxnLst>
                <a:rect l="0" t="0" r="r" b="b"/>
                <a:pathLst>
                  <a:path w="16" h="26">
                    <a:moveTo>
                      <a:pt x="6" y="24"/>
                    </a:moveTo>
                    <a:cubicBezTo>
                      <a:pt x="6" y="25"/>
                      <a:pt x="8" y="26"/>
                      <a:pt x="9" y="24"/>
                    </a:cubicBezTo>
                    <a:cubicBezTo>
                      <a:pt x="16" y="0"/>
                      <a:pt x="16" y="0"/>
                      <a:pt x="16" y="0"/>
                    </a:cubicBezTo>
                    <a:cubicBezTo>
                      <a:pt x="0" y="0"/>
                      <a:pt x="0" y="0"/>
                      <a:pt x="0" y="0"/>
                    </a:cubicBezTo>
                    <a:lnTo>
                      <a:pt x="6" y="24"/>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6" name="Freeform 44"/>
              <p:cNvSpPr/>
              <p:nvPr/>
            </p:nvSpPr>
            <p:spPr bwMode="auto">
              <a:xfrm>
                <a:off x="5802313" y="3484563"/>
                <a:ext cx="109538" cy="150813"/>
              </a:xfrm>
              <a:custGeom>
                <a:avLst/>
                <a:gdLst>
                  <a:gd name="T0" fmla="*/ 3 w 29"/>
                  <a:gd name="T1" fmla="*/ 40 h 40"/>
                  <a:gd name="T2" fmla="*/ 26 w 29"/>
                  <a:gd name="T3" fmla="*/ 40 h 40"/>
                  <a:gd name="T4" fmla="*/ 29 w 29"/>
                  <a:gd name="T5" fmla="*/ 37 h 40"/>
                  <a:gd name="T6" fmla="*/ 29 w 29"/>
                  <a:gd name="T7" fmla="*/ 3 h 40"/>
                  <a:gd name="T8" fmla="*/ 26 w 29"/>
                  <a:gd name="T9" fmla="*/ 0 h 40"/>
                  <a:gd name="T10" fmla="*/ 3 w 29"/>
                  <a:gd name="T11" fmla="*/ 0 h 40"/>
                  <a:gd name="T12" fmla="*/ 0 w 29"/>
                  <a:gd name="T13" fmla="*/ 3 h 40"/>
                  <a:gd name="T14" fmla="*/ 0 w 29"/>
                  <a:gd name="T15" fmla="*/ 37 h 40"/>
                  <a:gd name="T16" fmla="*/ 3 w 29"/>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40">
                    <a:moveTo>
                      <a:pt x="3" y="40"/>
                    </a:moveTo>
                    <a:cubicBezTo>
                      <a:pt x="26" y="40"/>
                      <a:pt x="26" y="40"/>
                      <a:pt x="26" y="40"/>
                    </a:cubicBezTo>
                    <a:cubicBezTo>
                      <a:pt x="28" y="40"/>
                      <a:pt x="29" y="39"/>
                      <a:pt x="29" y="37"/>
                    </a:cubicBezTo>
                    <a:cubicBezTo>
                      <a:pt x="29" y="3"/>
                      <a:pt x="29" y="3"/>
                      <a:pt x="29" y="3"/>
                    </a:cubicBezTo>
                    <a:cubicBezTo>
                      <a:pt x="29" y="2"/>
                      <a:pt x="28" y="0"/>
                      <a:pt x="26" y="0"/>
                    </a:cubicBezTo>
                    <a:cubicBezTo>
                      <a:pt x="3" y="0"/>
                      <a:pt x="3" y="0"/>
                      <a:pt x="3" y="0"/>
                    </a:cubicBezTo>
                    <a:cubicBezTo>
                      <a:pt x="1" y="0"/>
                      <a:pt x="0" y="2"/>
                      <a:pt x="0" y="3"/>
                    </a:cubicBezTo>
                    <a:cubicBezTo>
                      <a:pt x="0" y="37"/>
                      <a:pt x="0" y="37"/>
                      <a:pt x="0" y="37"/>
                    </a:cubicBezTo>
                    <a:cubicBezTo>
                      <a:pt x="0" y="39"/>
                      <a:pt x="1" y="40"/>
                      <a:pt x="3" y="40"/>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7" name="Freeform 45"/>
              <p:cNvSpPr/>
              <p:nvPr/>
            </p:nvSpPr>
            <p:spPr bwMode="auto">
              <a:xfrm>
                <a:off x="5961063" y="3441701"/>
                <a:ext cx="106363" cy="193675"/>
              </a:xfrm>
              <a:custGeom>
                <a:avLst/>
                <a:gdLst>
                  <a:gd name="T0" fmla="*/ 2 w 28"/>
                  <a:gd name="T1" fmla="*/ 51 h 51"/>
                  <a:gd name="T2" fmla="*/ 26 w 28"/>
                  <a:gd name="T3" fmla="*/ 51 h 51"/>
                  <a:gd name="T4" fmla="*/ 28 w 28"/>
                  <a:gd name="T5" fmla="*/ 48 h 51"/>
                  <a:gd name="T6" fmla="*/ 28 w 28"/>
                  <a:gd name="T7" fmla="*/ 2 h 51"/>
                  <a:gd name="T8" fmla="*/ 26 w 28"/>
                  <a:gd name="T9" fmla="*/ 0 h 51"/>
                  <a:gd name="T10" fmla="*/ 2 w 28"/>
                  <a:gd name="T11" fmla="*/ 0 h 51"/>
                  <a:gd name="T12" fmla="*/ 0 w 28"/>
                  <a:gd name="T13" fmla="*/ 2 h 51"/>
                  <a:gd name="T14" fmla="*/ 0 w 28"/>
                  <a:gd name="T15" fmla="*/ 48 h 51"/>
                  <a:gd name="T16" fmla="*/ 2 w 28"/>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51">
                    <a:moveTo>
                      <a:pt x="2" y="51"/>
                    </a:moveTo>
                    <a:cubicBezTo>
                      <a:pt x="26" y="51"/>
                      <a:pt x="26" y="51"/>
                      <a:pt x="26" y="51"/>
                    </a:cubicBezTo>
                    <a:cubicBezTo>
                      <a:pt x="27" y="51"/>
                      <a:pt x="28" y="50"/>
                      <a:pt x="28" y="48"/>
                    </a:cubicBezTo>
                    <a:cubicBezTo>
                      <a:pt x="28" y="2"/>
                      <a:pt x="28" y="2"/>
                      <a:pt x="28" y="2"/>
                    </a:cubicBezTo>
                    <a:cubicBezTo>
                      <a:pt x="28" y="1"/>
                      <a:pt x="27" y="0"/>
                      <a:pt x="26" y="0"/>
                    </a:cubicBezTo>
                    <a:cubicBezTo>
                      <a:pt x="2" y="0"/>
                      <a:pt x="2" y="0"/>
                      <a:pt x="2" y="0"/>
                    </a:cubicBezTo>
                    <a:cubicBezTo>
                      <a:pt x="1" y="0"/>
                      <a:pt x="0" y="1"/>
                      <a:pt x="0" y="2"/>
                    </a:cubicBezTo>
                    <a:cubicBezTo>
                      <a:pt x="0" y="48"/>
                      <a:pt x="0" y="48"/>
                      <a:pt x="0" y="48"/>
                    </a:cubicBezTo>
                    <a:cubicBezTo>
                      <a:pt x="0" y="50"/>
                      <a:pt x="1" y="51"/>
                      <a:pt x="2" y="51"/>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8" name="Freeform 46"/>
              <p:cNvSpPr/>
              <p:nvPr/>
            </p:nvSpPr>
            <p:spPr bwMode="auto">
              <a:xfrm>
                <a:off x="6116638" y="3348038"/>
                <a:ext cx="109538" cy="287338"/>
              </a:xfrm>
              <a:custGeom>
                <a:avLst/>
                <a:gdLst>
                  <a:gd name="T0" fmla="*/ 3 w 29"/>
                  <a:gd name="T1" fmla="*/ 76 h 76"/>
                  <a:gd name="T2" fmla="*/ 26 w 29"/>
                  <a:gd name="T3" fmla="*/ 76 h 76"/>
                  <a:gd name="T4" fmla="*/ 29 w 29"/>
                  <a:gd name="T5" fmla="*/ 73 h 76"/>
                  <a:gd name="T6" fmla="*/ 29 w 29"/>
                  <a:gd name="T7" fmla="*/ 2 h 76"/>
                  <a:gd name="T8" fmla="*/ 26 w 29"/>
                  <a:gd name="T9" fmla="*/ 0 h 76"/>
                  <a:gd name="T10" fmla="*/ 3 w 29"/>
                  <a:gd name="T11" fmla="*/ 0 h 76"/>
                  <a:gd name="T12" fmla="*/ 0 w 29"/>
                  <a:gd name="T13" fmla="*/ 2 h 76"/>
                  <a:gd name="T14" fmla="*/ 0 w 29"/>
                  <a:gd name="T15" fmla="*/ 73 h 76"/>
                  <a:gd name="T16" fmla="*/ 3 w 2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6">
                    <a:moveTo>
                      <a:pt x="3" y="76"/>
                    </a:moveTo>
                    <a:cubicBezTo>
                      <a:pt x="26" y="76"/>
                      <a:pt x="26" y="76"/>
                      <a:pt x="26" y="76"/>
                    </a:cubicBezTo>
                    <a:cubicBezTo>
                      <a:pt x="28" y="76"/>
                      <a:pt x="29" y="75"/>
                      <a:pt x="29" y="73"/>
                    </a:cubicBezTo>
                    <a:cubicBezTo>
                      <a:pt x="29" y="2"/>
                      <a:pt x="29" y="2"/>
                      <a:pt x="29" y="2"/>
                    </a:cubicBezTo>
                    <a:cubicBezTo>
                      <a:pt x="29" y="1"/>
                      <a:pt x="28" y="0"/>
                      <a:pt x="26" y="0"/>
                    </a:cubicBezTo>
                    <a:cubicBezTo>
                      <a:pt x="3" y="0"/>
                      <a:pt x="3" y="0"/>
                      <a:pt x="3" y="0"/>
                    </a:cubicBezTo>
                    <a:cubicBezTo>
                      <a:pt x="1" y="0"/>
                      <a:pt x="0" y="1"/>
                      <a:pt x="0" y="2"/>
                    </a:cubicBezTo>
                    <a:cubicBezTo>
                      <a:pt x="0" y="73"/>
                      <a:pt x="0" y="73"/>
                      <a:pt x="0" y="73"/>
                    </a:cubicBezTo>
                    <a:cubicBezTo>
                      <a:pt x="0" y="75"/>
                      <a:pt x="1" y="76"/>
                      <a:pt x="3" y="76"/>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69" name="Freeform 47"/>
              <p:cNvSpPr/>
              <p:nvPr/>
            </p:nvSpPr>
            <p:spPr bwMode="auto">
              <a:xfrm>
                <a:off x="5802313" y="3101976"/>
                <a:ext cx="450850" cy="336550"/>
              </a:xfrm>
              <a:custGeom>
                <a:avLst/>
                <a:gdLst>
                  <a:gd name="T0" fmla="*/ 114 w 119"/>
                  <a:gd name="T1" fmla="*/ 8 h 89"/>
                  <a:gd name="T2" fmla="*/ 112 w 119"/>
                  <a:gd name="T3" fmla="*/ 0 h 89"/>
                  <a:gd name="T4" fmla="*/ 104 w 119"/>
                  <a:gd name="T5" fmla="*/ 3 h 89"/>
                  <a:gd name="T6" fmla="*/ 69 w 119"/>
                  <a:gd name="T7" fmla="*/ 17 h 89"/>
                  <a:gd name="T8" fmla="*/ 74 w 119"/>
                  <a:gd name="T9" fmla="*/ 30 h 89"/>
                  <a:gd name="T10" fmla="*/ 90 w 119"/>
                  <a:gd name="T11" fmla="*/ 23 h 89"/>
                  <a:gd name="T12" fmla="*/ 73 w 119"/>
                  <a:gd name="T13" fmla="*/ 48 h 89"/>
                  <a:gd name="T14" fmla="*/ 36 w 119"/>
                  <a:gd name="T15" fmla="*/ 71 h 89"/>
                  <a:gd name="T16" fmla="*/ 5 w 119"/>
                  <a:gd name="T17" fmla="*/ 75 h 89"/>
                  <a:gd name="T18" fmla="*/ 1 w 119"/>
                  <a:gd name="T19" fmla="*/ 75 h 89"/>
                  <a:gd name="T20" fmla="*/ 0 w 119"/>
                  <a:gd name="T21" fmla="*/ 75 h 89"/>
                  <a:gd name="T22" fmla="*/ 0 w 119"/>
                  <a:gd name="T23" fmla="*/ 75 h 89"/>
                  <a:gd name="T24" fmla="*/ 0 w 119"/>
                  <a:gd name="T25" fmla="*/ 88 h 89"/>
                  <a:gd name="T26" fmla="*/ 5 w 119"/>
                  <a:gd name="T27" fmla="*/ 89 h 89"/>
                  <a:gd name="T28" fmla="*/ 54 w 119"/>
                  <a:gd name="T29" fmla="*/ 78 h 89"/>
                  <a:gd name="T30" fmla="*/ 83 w 119"/>
                  <a:gd name="T31" fmla="*/ 58 h 89"/>
                  <a:gd name="T32" fmla="*/ 103 w 119"/>
                  <a:gd name="T33" fmla="*/ 29 h 89"/>
                  <a:gd name="T34" fmla="*/ 106 w 119"/>
                  <a:gd name="T35" fmla="*/ 46 h 89"/>
                  <a:gd name="T36" fmla="*/ 119 w 119"/>
                  <a:gd name="T37" fmla="*/ 44 h 89"/>
                  <a:gd name="T38" fmla="*/ 114 w 119"/>
                  <a:gd name="T39"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89">
                    <a:moveTo>
                      <a:pt x="114" y="8"/>
                    </a:moveTo>
                    <a:cubicBezTo>
                      <a:pt x="112" y="0"/>
                      <a:pt x="112" y="0"/>
                      <a:pt x="112" y="0"/>
                    </a:cubicBezTo>
                    <a:cubicBezTo>
                      <a:pt x="104" y="3"/>
                      <a:pt x="104" y="3"/>
                      <a:pt x="104" y="3"/>
                    </a:cubicBezTo>
                    <a:cubicBezTo>
                      <a:pt x="93" y="8"/>
                      <a:pt x="81" y="12"/>
                      <a:pt x="69" y="17"/>
                    </a:cubicBezTo>
                    <a:cubicBezTo>
                      <a:pt x="74" y="30"/>
                      <a:pt x="74" y="30"/>
                      <a:pt x="74" y="30"/>
                    </a:cubicBezTo>
                    <a:cubicBezTo>
                      <a:pt x="80" y="27"/>
                      <a:pt x="85" y="25"/>
                      <a:pt x="90" y="23"/>
                    </a:cubicBezTo>
                    <a:cubicBezTo>
                      <a:pt x="86" y="33"/>
                      <a:pt x="80" y="42"/>
                      <a:pt x="73" y="48"/>
                    </a:cubicBezTo>
                    <a:cubicBezTo>
                      <a:pt x="62" y="60"/>
                      <a:pt x="48" y="67"/>
                      <a:pt x="36" y="71"/>
                    </a:cubicBezTo>
                    <a:cubicBezTo>
                      <a:pt x="23" y="74"/>
                      <a:pt x="12" y="75"/>
                      <a:pt x="5" y="75"/>
                    </a:cubicBezTo>
                    <a:cubicBezTo>
                      <a:pt x="4" y="75"/>
                      <a:pt x="2" y="75"/>
                      <a:pt x="1" y="75"/>
                    </a:cubicBezTo>
                    <a:cubicBezTo>
                      <a:pt x="1" y="75"/>
                      <a:pt x="0" y="75"/>
                      <a:pt x="0" y="75"/>
                    </a:cubicBezTo>
                    <a:cubicBezTo>
                      <a:pt x="0" y="75"/>
                      <a:pt x="0" y="75"/>
                      <a:pt x="0" y="75"/>
                    </a:cubicBezTo>
                    <a:cubicBezTo>
                      <a:pt x="0" y="88"/>
                      <a:pt x="0" y="88"/>
                      <a:pt x="0" y="88"/>
                    </a:cubicBezTo>
                    <a:cubicBezTo>
                      <a:pt x="1" y="89"/>
                      <a:pt x="3" y="89"/>
                      <a:pt x="5" y="89"/>
                    </a:cubicBezTo>
                    <a:cubicBezTo>
                      <a:pt x="15" y="89"/>
                      <a:pt x="34" y="87"/>
                      <a:pt x="54" y="78"/>
                    </a:cubicBezTo>
                    <a:cubicBezTo>
                      <a:pt x="64" y="74"/>
                      <a:pt x="74" y="67"/>
                      <a:pt x="83" y="58"/>
                    </a:cubicBezTo>
                    <a:cubicBezTo>
                      <a:pt x="91" y="50"/>
                      <a:pt x="98" y="40"/>
                      <a:pt x="103" y="29"/>
                    </a:cubicBezTo>
                    <a:cubicBezTo>
                      <a:pt x="104" y="34"/>
                      <a:pt x="105" y="40"/>
                      <a:pt x="106" y="46"/>
                    </a:cubicBezTo>
                    <a:cubicBezTo>
                      <a:pt x="119" y="44"/>
                      <a:pt x="119" y="44"/>
                      <a:pt x="119" y="44"/>
                    </a:cubicBezTo>
                    <a:cubicBezTo>
                      <a:pt x="117" y="32"/>
                      <a:pt x="116" y="20"/>
                      <a:pt x="114" y="8"/>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70" name="Freeform 48"/>
              <p:cNvSpPr/>
              <p:nvPr/>
            </p:nvSpPr>
            <p:spPr bwMode="auto">
              <a:xfrm>
                <a:off x="6184901" y="31734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grpSp>
      </p:grpSp>
      <p:grpSp>
        <p:nvGrpSpPr>
          <p:cNvPr id="4" name="组合 3"/>
          <p:cNvGrpSpPr/>
          <p:nvPr/>
        </p:nvGrpSpPr>
        <p:grpSpPr>
          <a:xfrm>
            <a:off x="823312" y="2091093"/>
            <a:ext cx="1630687" cy="1630687"/>
            <a:chOff x="737111" y="1722497"/>
            <a:chExt cx="1540932" cy="1540932"/>
          </a:xfrm>
          <a:solidFill>
            <a:schemeClr val="bg1">
              <a:alpha val="90000"/>
            </a:schemeClr>
          </a:solidFill>
        </p:grpSpPr>
        <p:sp>
          <p:nvSpPr>
            <p:cNvPr id="52" name="椭圆 51"/>
            <p:cNvSpPr/>
            <p:nvPr/>
          </p:nvSpPr>
          <p:spPr>
            <a:xfrm>
              <a:off x="737111" y="1722497"/>
              <a:ext cx="1540932" cy="1540932"/>
            </a:xfrm>
            <a:prstGeom prst="ellipse">
              <a:avLst/>
            </a:prstGeom>
            <a:gradFill flip="none" rotWithShape="1">
              <a:gsLst>
                <a:gs pos="0">
                  <a:srgbClr val="E30000"/>
                </a:gs>
                <a:gs pos="100000">
                  <a:srgbClr val="760303"/>
                </a:gs>
              </a:gsLst>
              <a:lin ang="189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grpSp>
          <p:nvGrpSpPr>
            <p:cNvPr id="53" name="组合 52"/>
            <p:cNvGrpSpPr/>
            <p:nvPr/>
          </p:nvGrpSpPr>
          <p:grpSpPr>
            <a:xfrm>
              <a:off x="1186496" y="2157579"/>
              <a:ext cx="666450" cy="628129"/>
              <a:chOff x="5461000" y="2828925"/>
              <a:chExt cx="1270000" cy="1196975"/>
            </a:xfrm>
            <a:grpFill/>
          </p:grpSpPr>
          <p:sp>
            <p:nvSpPr>
              <p:cNvPr id="54" name="Freeform 5"/>
              <p:cNvSpPr/>
              <p:nvPr/>
            </p:nvSpPr>
            <p:spPr bwMode="auto">
              <a:xfrm>
                <a:off x="5926138" y="3643313"/>
                <a:ext cx="449263" cy="268288"/>
              </a:xfrm>
              <a:custGeom>
                <a:avLst/>
                <a:gdLst>
                  <a:gd name="T0" fmla="*/ 109 w 119"/>
                  <a:gd name="T1" fmla="*/ 12 h 71"/>
                  <a:gd name="T2" fmla="*/ 79 w 119"/>
                  <a:gd name="T3" fmla="*/ 1 h 71"/>
                  <a:gd name="T4" fmla="*/ 78 w 119"/>
                  <a:gd name="T5" fmla="*/ 1 h 71"/>
                  <a:gd name="T6" fmla="*/ 78 w 119"/>
                  <a:gd name="T7" fmla="*/ 0 h 71"/>
                  <a:gd name="T8" fmla="*/ 69 w 119"/>
                  <a:gd name="T9" fmla="*/ 45 h 71"/>
                  <a:gd name="T10" fmla="*/ 63 w 119"/>
                  <a:gd name="T11" fmla="*/ 15 h 71"/>
                  <a:gd name="T12" fmla="*/ 67 w 119"/>
                  <a:gd name="T13" fmla="*/ 8 h 71"/>
                  <a:gd name="T14" fmla="*/ 62 w 119"/>
                  <a:gd name="T15" fmla="*/ 3 h 71"/>
                  <a:gd name="T16" fmla="*/ 60 w 119"/>
                  <a:gd name="T17" fmla="*/ 3 h 71"/>
                  <a:gd name="T18" fmla="*/ 60 w 119"/>
                  <a:gd name="T19" fmla="*/ 3 h 71"/>
                  <a:gd name="T20" fmla="*/ 58 w 119"/>
                  <a:gd name="T21" fmla="*/ 3 h 71"/>
                  <a:gd name="T22" fmla="*/ 53 w 119"/>
                  <a:gd name="T23" fmla="*/ 8 h 71"/>
                  <a:gd name="T24" fmla="*/ 56 w 119"/>
                  <a:gd name="T25" fmla="*/ 15 h 71"/>
                  <a:gd name="T26" fmla="*/ 51 w 119"/>
                  <a:gd name="T27" fmla="*/ 45 h 71"/>
                  <a:gd name="T28" fmla="*/ 41 w 119"/>
                  <a:gd name="T29" fmla="*/ 0 h 71"/>
                  <a:gd name="T30" fmla="*/ 41 w 119"/>
                  <a:gd name="T31" fmla="*/ 1 h 71"/>
                  <a:gd name="T32" fmla="*/ 41 w 119"/>
                  <a:gd name="T33" fmla="*/ 1 h 71"/>
                  <a:gd name="T34" fmla="*/ 10 w 119"/>
                  <a:gd name="T35" fmla="*/ 12 h 71"/>
                  <a:gd name="T36" fmla="*/ 1 w 119"/>
                  <a:gd name="T37" fmla="*/ 39 h 71"/>
                  <a:gd name="T38" fmla="*/ 0 w 119"/>
                  <a:gd name="T39" fmla="*/ 67 h 71"/>
                  <a:gd name="T40" fmla="*/ 21 w 119"/>
                  <a:gd name="T41" fmla="*/ 69 h 71"/>
                  <a:gd name="T42" fmla="*/ 21 w 119"/>
                  <a:gd name="T43" fmla="*/ 45 h 71"/>
                  <a:gd name="T44" fmla="*/ 24 w 119"/>
                  <a:gd name="T45" fmla="*/ 36 h 71"/>
                  <a:gd name="T46" fmla="*/ 24 w 119"/>
                  <a:gd name="T47" fmla="*/ 70 h 71"/>
                  <a:gd name="T48" fmla="*/ 60 w 119"/>
                  <a:gd name="T49" fmla="*/ 71 h 71"/>
                  <a:gd name="T50" fmla="*/ 95 w 119"/>
                  <a:gd name="T51" fmla="*/ 70 h 71"/>
                  <a:gd name="T52" fmla="*/ 95 w 119"/>
                  <a:gd name="T53" fmla="*/ 36 h 71"/>
                  <a:gd name="T54" fmla="*/ 97 w 119"/>
                  <a:gd name="T55" fmla="*/ 45 h 71"/>
                  <a:gd name="T56" fmla="*/ 97 w 119"/>
                  <a:gd name="T57" fmla="*/ 69 h 71"/>
                  <a:gd name="T58" fmla="*/ 119 w 119"/>
                  <a:gd name="T59" fmla="*/ 67 h 71"/>
                  <a:gd name="T60" fmla="*/ 119 w 119"/>
                  <a:gd name="T61" fmla="*/ 39 h 71"/>
                  <a:gd name="T62" fmla="*/ 109 w 119"/>
                  <a:gd name="T63" fmla="*/ 1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71">
                    <a:moveTo>
                      <a:pt x="109" y="12"/>
                    </a:moveTo>
                    <a:cubicBezTo>
                      <a:pt x="101" y="8"/>
                      <a:pt x="85" y="3"/>
                      <a:pt x="79" y="1"/>
                    </a:cubicBezTo>
                    <a:cubicBezTo>
                      <a:pt x="79" y="1"/>
                      <a:pt x="79" y="1"/>
                      <a:pt x="78" y="1"/>
                    </a:cubicBezTo>
                    <a:cubicBezTo>
                      <a:pt x="78" y="1"/>
                      <a:pt x="78" y="0"/>
                      <a:pt x="78" y="0"/>
                    </a:cubicBezTo>
                    <a:cubicBezTo>
                      <a:pt x="77" y="7"/>
                      <a:pt x="69" y="45"/>
                      <a:pt x="69" y="45"/>
                    </a:cubicBezTo>
                    <a:cubicBezTo>
                      <a:pt x="69" y="45"/>
                      <a:pt x="64" y="15"/>
                      <a:pt x="63" y="15"/>
                    </a:cubicBezTo>
                    <a:cubicBezTo>
                      <a:pt x="63" y="15"/>
                      <a:pt x="67" y="8"/>
                      <a:pt x="67" y="8"/>
                    </a:cubicBezTo>
                    <a:cubicBezTo>
                      <a:pt x="62" y="3"/>
                      <a:pt x="62" y="3"/>
                      <a:pt x="62" y="3"/>
                    </a:cubicBezTo>
                    <a:cubicBezTo>
                      <a:pt x="60" y="3"/>
                      <a:pt x="60" y="3"/>
                      <a:pt x="60" y="3"/>
                    </a:cubicBezTo>
                    <a:cubicBezTo>
                      <a:pt x="60" y="3"/>
                      <a:pt x="60" y="3"/>
                      <a:pt x="60" y="3"/>
                    </a:cubicBezTo>
                    <a:cubicBezTo>
                      <a:pt x="58" y="3"/>
                      <a:pt x="58" y="3"/>
                      <a:pt x="58" y="3"/>
                    </a:cubicBezTo>
                    <a:cubicBezTo>
                      <a:pt x="53" y="8"/>
                      <a:pt x="53" y="8"/>
                      <a:pt x="53" y="8"/>
                    </a:cubicBezTo>
                    <a:cubicBezTo>
                      <a:pt x="56" y="15"/>
                      <a:pt x="56" y="15"/>
                      <a:pt x="56" y="15"/>
                    </a:cubicBezTo>
                    <a:cubicBezTo>
                      <a:pt x="51" y="45"/>
                      <a:pt x="51" y="45"/>
                      <a:pt x="51" y="45"/>
                    </a:cubicBezTo>
                    <a:cubicBezTo>
                      <a:pt x="51" y="45"/>
                      <a:pt x="42" y="7"/>
                      <a:pt x="41" y="0"/>
                    </a:cubicBezTo>
                    <a:cubicBezTo>
                      <a:pt x="41" y="0"/>
                      <a:pt x="41" y="1"/>
                      <a:pt x="41" y="1"/>
                    </a:cubicBezTo>
                    <a:cubicBezTo>
                      <a:pt x="41" y="1"/>
                      <a:pt x="41" y="1"/>
                      <a:pt x="41" y="1"/>
                    </a:cubicBezTo>
                    <a:cubicBezTo>
                      <a:pt x="35" y="3"/>
                      <a:pt x="18" y="8"/>
                      <a:pt x="10" y="12"/>
                    </a:cubicBezTo>
                    <a:cubicBezTo>
                      <a:pt x="8" y="15"/>
                      <a:pt x="2" y="20"/>
                      <a:pt x="1" y="39"/>
                    </a:cubicBezTo>
                    <a:cubicBezTo>
                      <a:pt x="0" y="40"/>
                      <a:pt x="0" y="55"/>
                      <a:pt x="0" y="67"/>
                    </a:cubicBezTo>
                    <a:cubicBezTo>
                      <a:pt x="7" y="68"/>
                      <a:pt x="13" y="69"/>
                      <a:pt x="21" y="69"/>
                    </a:cubicBezTo>
                    <a:cubicBezTo>
                      <a:pt x="21" y="61"/>
                      <a:pt x="21" y="48"/>
                      <a:pt x="21" y="45"/>
                    </a:cubicBezTo>
                    <a:cubicBezTo>
                      <a:pt x="21" y="41"/>
                      <a:pt x="23" y="38"/>
                      <a:pt x="24" y="36"/>
                    </a:cubicBezTo>
                    <a:cubicBezTo>
                      <a:pt x="24" y="70"/>
                      <a:pt x="24" y="70"/>
                      <a:pt x="24" y="70"/>
                    </a:cubicBezTo>
                    <a:cubicBezTo>
                      <a:pt x="35" y="70"/>
                      <a:pt x="48" y="71"/>
                      <a:pt x="60" y="71"/>
                    </a:cubicBezTo>
                    <a:cubicBezTo>
                      <a:pt x="71" y="71"/>
                      <a:pt x="84" y="70"/>
                      <a:pt x="95" y="70"/>
                    </a:cubicBezTo>
                    <a:cubicBezTo>
                      <a:pt x="95" y="36"/>
                      <a:pt x="95" y="36"/>
                      <a:pt x="95" y="36"/>
                    </a:cubicBezTo>
                    <a:cubicBezTo>
                      <a:pt x="96" y="38"/>
                      <a:pt x="97" y="41"/>
                      <a:pt x="97" y="45"/>
                    </a:cubicBezTo>
                    <a:cubicBezTo>
                      <a:pt x="97" y="48"/>
                      <a:pt x="97" y="61"/>
                      <a:pt x="97" y="69"/>
                    </a:cubicBezTo>
                    <a:cubicBezTo>
                      <a:pt x="106" y="68"/>
                      <a:pt x="112" y="68"/>
                      <a:pt x="119" y="67"/>
                    </a:cubicBezTo>
                    <a:cubicBezTo>
                      <a:pt x="119" y="55"/>
                      <a:pt x="119" y="40"/>
                      <a:pt x="119" y="39"/>
                    </a:cubicBezTo>
                    <a:cubicBezTo>
                      <a:pt x="117" y="20"/>
                      <a:pt x="112" y="15"/>
                      <a:pt x="109" y="12"/>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55" name="Freeform 6"/>
              <p:cNvSpPr/>
              <p:nvPr/>
            </p:nvSpPr>
            <p:spPr bwMode="auto">
              <a:xfrm>
                <a:off x="6035675" y="3359150"/>
                <a:ext cx="230188" cy="268288"/>
              </a:xfrm>
              <a:custGeom>
                <a:avLst/>
                <a:gdLst>
                  <a:gd name="T0" fmla="*/ 7 w 61"/>
                  <a:gd name="T1" fmla="*/ 46 h 71"/>
                  <a:gd name="T2" fmla="*/ 31 w 61"/>
                  <a:gd name="T3" fmla="*/ 71 h 71"/>
                  <a:gd name="T4" fmla="*/ 55 w 61"/>
                  <a:gd name="T5" fmla="*/ 46 h 71"/>
                  <a:gd name="T6" fmla="*/ 61 w 61"/>
                  <a:gd name="T7" fmla="*/ 34 h 71"/>
                  <a:gd name="T8" fmla="*/ 57 w 61"/>
                  <a:gd name="T9" fmla="*/ 29 h 71"/>
                  <a:gd name="T10" fmla="*/ 31 w 61"/>
                  <a:gd name="T11" fmla="*/ 0 h 71"/>
                  <a:gd name="T12" fmla="*/ 5 w 61"/>
                  <a:gd name="T13" fmla="*/ 29 h 71"/>
                  <a:gd name="T14" fmla="*/ 1 w 61"/>
                  <a:gd name="T15" fmla="*/ 34 h 71"/>
                  <a:gd name="T16" fmla="*/ 7 w 61"/>
                  <a:gd name="T17" fmla="*/ 4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71">
                    <a:moveTo>
                      <a:pt x="7" y="46"/>
                    </a:moveTo>
                    <a:cubicBezTo>
                      <a:pt x="10" y="59"/>
                      <a:pt x="18" y="71"/>
                      <a:pt x="31" y="71"/>
                    </a:cubicBezTo>
                    <a:cubicBezTo>
                      <a:pt x="44" y="71"/>
                      <a:pt x="52" y="59"/>
                      <a:pt x="55" y="46"/>
                    </a:cubicBezTo>
                    <a:cubicBezTo>
                      <a:pt x="59" y="44"/>
                      <a:pt x="61" y="39"/>
                      <a:pt x="61" y="34"/>
                    </a:cubicBezTo>
                    <a:cubicBezTo>
                      <a:pt x="60" y="32"/>
                      <a:pt x="59" y="30"/>
                      <a:pt x="57" y="29"/>
                    </a:cubicBezTo>
                    <a:cubicBezTo>
                      <a:pt x="56" y="13"/>
                      <a:pt x="46" y="0"/>
                      <a:pt x="31" y="0"/>
                    </a:cubicBezTo>
                    <a:cubicBezTo>
                      <a:pt x="16" y="0"/>
                      <a:pt x="6" y="13"/>
                      <a:pt x="5" y="29"/>
                    </a:cubicBezTo>
                    <a:cubicBezTo>
                      <a:pt x="3" y="30"/>
                      <a:pt x="1" y="31"/>
                      <a:pt x="1" y="34"/>
                    </a:cubicBezTo>
                    <a:cubicBezTo>
                      <a:pt x="0" y="39"/>
                      <a:pt x="3" y="45"/>
                      <a:pt x="7" y="46"/>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56" name="Freeform 7"/>
              <p:cNvSpPr/>
              <p:nvPr/>
            </p:nvSpPr>
            <p:spPr bwMode="auto">
              <a:xfrm>
                <a:off x="6043613" y="3063875"/>
                <a:ext cx="260350" cy="49213"/>
              </a:xfrm>
              <a:custGeom>
                <a:avLst/>
                <a:gdLst>
                  <a:gd name="T0" fmla="*/ 6 w 69"/>
                  <a:gd name="T1" fmla="*/ 13 h 13"/>
                  <a:gd name="T2" fmla="*/ 63 w 69"/>
                  <a:gd name="T3" fmla="*/ 13 h 13"/>
                  <a:gd name="T4" fmla="*/ 69 w 69"/>
                  <a:gd name="T5" fmla="*/ 6 h 13"/>
                  <a:gd name="T6" fmla="*/ 63 w 69"/>
                  <a:gd name="T7" fmla="*/ 0 h 13"/>
                  <a:gd name="T8" fmla="*/ 6 w 69"/>
                  <a:gd name="T9" fmla="*/ 0 h 13"/>
                  <a:gd name="T10" fmla="*/ 0 w 69"/>
                  <a:gd name="T11" fmla="*/ 6 h 13"/>
                  <a:gd name="T12" fmla="*/ 6 w 6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9" h="13">
                    <a:moveTo>
                      <a:pt x="6" y="13"/>
                    </a:moveTo>
                    <a:cubicBezTo>
                      <a:pt x="63" y="13"/>
                      <a:pt x="63" y="13"/>
                      <a:pt x="63" y="13"/>
                    </a:cubicBezTo>
                    <a:cubicBezTo>
                      <a:pt x="66" y="13"/>
                      <a:pt x="69" y="10"/>
                      <a:pt x="69" y="6"/>
                    </a:cubicBezTo>
                    <a:cubicBezTo>
                      <a:pt x="69" y="3"/>
                      <a:pt x="66" y="0"/>
                      <a:pt x="63" y="0"/>
                    </a:cubicBezTo>
                    <a:cubicBezTo>
                      <a:pt x="6" y="0"/>
                      <a:pt x="6" y="0"/>
                      <a:pt x="6" y="0"/>
                    </a:cubicBezTo>
                    <a:cubicBezTo>
                      <a:pt x="3" y="0"/>
                      <a:pt x="0" y="3"/>
                      <a:pt x="0" y="6"/>
                    </a:cubicBezTo>
                    <a:cubicBezTo>
                      <a:pt x="0" y="10"/>
                      <a:pt x="3" y="13"/>
                      <a:pt x="6" y="13"/>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57" name="Freeform 8"/>
              <p:cNvSpPr/>
              <p:nvPr/>
            </p:nvSpPr>
            <p:spPr bwMode="auto">
              <a:xfrm>
                <a:off x="6043613" y="3162300"/>
                <a:ext cx="487363" cy="44450"/>
              </a:xfrm>
              <a:custGeom>
                <a:avLst/>
                <a:gdLst>
                  <a:gd name="T0" fmla="*/ 122 w 129"/>
                  <a:gd name="T1" fmla="*/ 0 h 12"/>
                  <a:gd name="T2" fmla="*/ 6 w 129"/>
                  <a:gd name="T3" fmla="*/ 0 h 12"/>
                  <a:gd name="T4" fmla="*/ 0 w 129"/>
                  <a:gd name="T5" fmla="*/ 6 h 12"/>
                  <a:gd name="T6" fmla="*/ 6 w 129"/>
                  <a:gd name="T7" fmla="*/ 12 h 12"/>
                  <a:gd name="T8" fmla="*/ 122 w 129"/>
                  <a:gd name="T9" fmla="*/ 12 h 12"/>
                  <a:gd name="T10" fmla="*/ 129 w 129"/>
                  <a:gd name="T11" fmla="*/ 6 h 12"/>
                  <a:gd name="T12" fmla="*/ 122 w 12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9" h="12">
                    <a:moveTo>
                      <a:pt x="122" y="0"/>
                    </a:moveTo>
                    <a:cubicBezTo>
                      <a:pt x="6" y="0"/>
                      <a:pt x="6" y="0"/>
                      <a:pt x="6" y="0"/>
                    </a:cubicBezTo>
                    <a:cubicBezTo>
                      <a:pt x="3" y="0"/>
                      <a:pt x="0" y="3"/>
                      <a:pt x="0" y="6"/>
                    </a:cubicBezTo>
                    <a:cubicBezTo>
                      <a:pt x="0" y="10"/>
                      <a:pt x="3" y="12"/>
                      <a:pt x="6" y="12"/>
                    </a:cubicBezTo>
                    <a:cubicBezTo>
                      <a:pt x="122" y="12"/>
                      <a:pt x="122" y="12"/>
                      <a:pt x="122" y="12"/>
                    </a:cubicBezTo>
                    <a:cubicBezTo>
                      <a:pt x="126" y="12"/>
                      <a:pt x="129" y="10"/>
                      <a:pt x="129" y="6"/>
                    </a:cubicBezTo>
                    <a:cubicBezTo>
                      <a:pt x="129" y="3"/>
                      <a:pt x="126" y="0"/>
                      <a:pt x="122" y="0"/>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58" name="Freeform 9"/>
              <p:cNvSpPr>
                <a:spLocks noEditPoints="1"/>
              </p:cNvSpPr>
              <p:nvPr/>
            </p:nvSpPr>
            <p:spPr bwMode="auto">
              <a:xfrm>
                <a:off x="5461000" y="2828925"/>
                <a:ext cx="1270000" cy="1196975"/>
              </a:xfrm>
              <a:custGeom>
                <a:avLst/>
                <a:gdLst>
                  <a:gd name="T0" fmla="*/ 315 w 336"/>
                  <a:gd name="T1" fmla="*/ 80 h 316"/>
                  <a:gd name="T2" fmla="*/ 315 w 336"/>
                  <a:gd name="T3" fmla="*/ 79 h 316"/>
                  <a:gd name="T4" fmla="*/ 312 w 336"/>
                  <a:gd name="T5" fmla="*/ 72 h 316"/>
                  <a:gd name="T6" fmla="*/ 264 w 336"/>
                  <a:gd name="T7" fmla="*/ 20 h 316"/>
                  <a:gd name="T8" fmla="*/ 243 w 336"/>
                  <a:gd name="T9" fmla="*/ 3 h 316"/>
                  <a:gd name="T10" fmla="*/ 236 w 336"/>
                  <a:gd name="T11" fmla="*/ 0 h 316"/>
                  <a:gd name="T12" fmla="*/ 236 w 336"/>
                  <a:gd name="T13" fmla="*/ 0 h 316"/>
                  <a:gd name="T14" fmla="*/ 123 w 336"/>
                  <a:gd name="T15" fmla="*/ 26 h 316"/>
                  <a:gd name="T16" fmla="*/ 83 w 336"/>
                  <a:gd name="T17" fmla="*/ 107 h 316"/>
                  <a:gd name="T18" fmla="*/ 38 w 336"/>
                  <a:gd name="T19" fmla="*/ 273 h 316"/>
                  <a:gd name="T20" fmla="*/ 27 w 336"/>
                  <a:gd name="T21" fmla="*/ 298 h 316"/>
                  <a:gd name="T22" fmla="*/ 14 w 336"/>
                  <a:gd name="T23" fmla="*/ 73 h 316"/>
                  <a:gd name="T24" fmla="*/ 112 w 336"/>
                  <a:gd name="T25" fmla="*/ 56 h 316"/>
                  <a:gd name="T26" fmla="*/ 31 w 336"/>
                  <a:gd name="T27" fmla="*/ 42 h 316"/>
                  <a:gd name="T28" fmla="*/ 0 w 336"/>
                  <a:gd name="T29" fmla="*/ 73 h 316"/>
                  <a:gd name="T30" fmla="*/ 9 w 336"/>
                  <a:gd name="T31" fmla="*/ 306 h 316"/>
                  <a:gd name="T32" fmla="*/ 31 w 336"/>
                  <a:gd name="T33" fmla="*/ 316 h 316"/>
                  <a:gd name="T34" fmla="*/ 321 w 336"/>
                  <a:gd name="T35" fmla="*/ 285 h 316"/>
                  <a:gd name="T36" fmla="*/ 315 w 336"/>
                  <a:gd name="T37" fmla="*/ 108 h 316"/>
                  <a:gd name="T38" fmla="*/ 279 w 336"/>
                  <a:gd name="T39" fmla="*/ 53 h 316"/>
                  <a:gd name="T40" fmla="*/ 297 w 336"/>
                  <a:gd name="T41" fmla="*/ 73 h 316"/>
                  <a:gd name="T42" fmla="*/ 242 w 336"/>
                  <a:gd name="T43" fmla="*/ 61 h 316"/>
                  <a:gd name="T44" fmla="*/ 134 w 336"/>
                  <a:gd name="T45" fmla="*/ 26 h 316"/>
                  <a:gd name="T46" fmla="*/ 231 w 336"/>
                  <a:gd name="T47" fmla="*/ 11 h 316"/>
                  <a:gd name="T48" fmla="*/ 254 w 336"/>
                  <a:gd name="T49" fmla="*/ 83 h 316"/>
                  <a:gd name="T50" fmla="*/ 303 w 336"/>
                  <a:gd name="T51" fmla="*/ 107 h 316"/>
                  <a:gd name="T52" fmla="*/ 134 w 336"/>
                  <a:gd name="T53" fmla="*/ 26 h 316"/>
                  <a:gd name="T54" fmla="*/ 304 w 336"/>
                  <a:gd name="T55" fmla="*/ 297 h 316"/>
                  <a:gd name="T56" fmla="*/ 46 w 336"/>
                  <a:gd name="T57" fmla="*/ 301 h 316"/>
                  <a:gd name="T58" fmla="*/ 66 w 336"/>
                  <a:gd name="T59" fmla="*/ 134 h 316"/>
                  <a:gd name="T60" fmla="*/ 79 w 336"/>
                  <a:gd name="T61" fmla="*/ 122 h 316"/>
                  <a:gd name="T62" fmla="*/ 319 w 336"/>
                  <a:gd name="T63" fmla="*/ 125 h 316"/>
                  <a:gd name="T64" fmla="*/ 308 w 336"/>
                  <a:gd name="T65" fmla="*/ 288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6" h="316">
                    <a:moveTo>
                      <a:pt x="315" y="108"/>
                    </a:moveTo>
                    <a:cubicBezTo>
                      <a:pt x="315" y="80"/>
                      <a:pt x="315" y="80"/>
                      <a:pt x="315" y="80"/>
                    </a:cubicBezTo>
                    <a:cubicBezTo>
                      <a:pt x="315" y="80"/>
                      <a:pt x="315" y="80"/>
                      <a:pt x="315" y="80"/>
                    </a:cubicBezTo>
                    <a:cubicBezTo>
                      <a:pt x="315" y="79"/>
                      <a:pt x="315" y="79"/>
                      <a:pt x="315" y="79"/>
                    </a:cubicBezTo>
                    <a:cubicBezTo>
                      <a:pt x="315" y="77"/>
                      <a:pt x="315" y="77"/>
                      <a:pt x="314" y="76"/>
                    </a:cubicBezTo>
                    <a:cubicBezTo>
                      <a:pt x="314" y="74"/>
                      <a:pt x="313" y="73"/>
                      <a:pt x="312" y="72"/>
                    </a:cubicBezTo>
                    <a:cubicBezTo>
                      <a:pt x="310" y="67"/>
                      <a:pt x="304" y="61"/>
                      <a:pt x="298" y="54"/>
                    </a:cubicBezTo>
                    <a:cubicBezTo>
                      <a:pt x="288" y="43"/>
                      <a:pt x="275" y="30"/>
                      <a:pt x="264" y="20"/>
                    </a:cubicBezTo>
                    <a:cubicBezTo>
                      <a:pt x="258" y="14"/>
                      <a:pt x="253" y="10"/>
                      <a:pt x="249" y="7"/>
                    </a:cubicBezTo>
                    <a:cubicBezTo>
                      <a:pt x="247" y="5"/>
                      <a:pt x="245" y="4"/>
                      <a:pt x="243" y="3"/>
                    </a:cubicBezTo>
                    <a:cubicBezTo>
                      <a:pt x="242" y="2"/>
                      <a:pt x="241" y="2"/>
                      <a:pt x="240" y="1"/>
                    </a:cubicBezTo>
                    <a:cubicBezTo>
                      <a:pt x="239" y="1"/>
                      <a:pt x="238" y="0"/>
                      <a:pt x="236" y="0"/>
                    </a:cubicBezTo>
                    <a:cubicBezTo>
                      <a:pt x="236" y="0"/>
                      <a:pt x="236" y="0"/>
                      <a:pt x="236" y="0"/>
                    </a:cubicBezTo>
                    <a:cubicBezTo>
                      <a:pt x="236" y="0"/>
                      <a:pt x="236" y="0"/>
                      <a:pt x="236" y="0"/>
                    </a:cubicBezTo>
                    <a:cubicBezTo>
                      <a:pt x="148" y="0"/>
                      <a:pt x="148" y="0"/>
                      <a:pt x="148" y="0"/>
                    </a:cubicBezTo>
                    <a:cubicBezTo>
                      <a:pt x="134" y="0"/>
                      <a:pt x="123" y="12"/>
                      <a:pt x="123" y="26"/>
                    </a:cubicBezTo>
                    <a:cubicBezTo>
                      <a:pt x="123" y="107"/>
                      <a:pt x="123" y="107"/>
                      <a:pt x="123" y="107"/>
                    </a:cubicBezTo>
                    <a:cubicBezTo>
                      <a:pt x="83" y="107"/>
                      <a:pt x="83" y="107"/>
                      <a:pt x="83" y="107"/>
                    </a:cubicBezTo>
                    <a:cubicBezTo>
                      <a:pt x="66" y="107"/>
                      <a:pt x="53" y="120"/>
                      <a:pt x="53" y="137"/>
                    </a:cubicBezTo>
                    <a:cubicBezTo>
                      <a:pt x="38" y="273"/>
                      <a:pt x="38" y="273"/>
                      <a:pt x="38" y="273"/>
                    </a:cubicBezTo>
                    <a:cubicBezTo>
                      <a:pt x="36" y="284"/>
                      <a:pt x="36" y="288"/>
                      <a:pt x="34" y="292"/>
                    </a:cubicBezTo>
                    <a:cubicBezTo>
                      <a:pt x="32" y="294"/>
                      <a:pt x="29" y="297"/>
                      <a:pt x="27" y="298"/>
                    </a:cubicBezTo>
                    <a:cubicBezTo>
                      <a:pt x="15" y="298"/>
                      <a:pt x="14" y="286"/>
                      <a:pt x="14" y="282"/>
                    </a:cubicBezTo>
                    <a:cubicBezTo>
                      <a:pt x="14" y="73"/>
                      <a:pt x="14" y="73"/>
                      <a:pt x="14" y="73"/>
                    </a:cubicBezTo>
                    <a:cubicBezTo>
                      <a:pt x="14" y="69"/>
                      <a:pt x="19" y="56"/>
                      <a:pt x="31" y="56"/>
                    </a:cubicBezTo>
                    <a:cubicBezTo>
                      <a:pt x="112" y="56"/>
                      <a:pt x="112" y="56"/>
                      <a:pt x="112" y="56"/>
                    </a:cubicBezTo>
                    <a:cubicBezTo>
                      <a:pt x="112" y="42"/>
                      <a:pt x="112" y="42"/>
                      <a:pt x="112" y="42"/>
                    </a:cubicBezTo>
                    <a:cubicBezTo>
                      <a:pt x="31" y="42"/>
                      <a:pt x="31" y="42"/>
                      <a:pt x="31" y="42"/>
                    </a:cubicBezTo>
                    <a:cubicBezTo>
                      <a:pt x="22" y="42"/>
                      <a:pt x="15" y="45"/>
                      <a:pt x="9" y="51"/>
                    </a:cubicBezTo>
                    <a:cubicBezTo>
                      <a:pt x="4" y="57"/>
                      <a:pt x="0" y="64"/>
                      <a:pt x="0" y="73"/>
                    </a:cubicBezTo>
                    <a:cubicBezTo>
                      <a:pt x="0" y="284"/>
                      <a:pt x="0" y="284"/>
                      <a:pt x="0" y="284"/>
                    </a:cubicBezTo>
                    <a:cubicBezTo>
                      <a:pt x="0" y="293"/>
                      <a:pt x="4" y="301"/>
                      <a:pt x="9" y="306"/>
                    </a:cubicBezTo>
                    <a:cubicBezTo>
                      <a:pt x="14" y="312"/>
                      <a:pt x="22" y="315"/>
                      <a:pt x="30" y="316"/>
                    </a:cubicBezTo>
                    <a:cubicBezTo>
                      <a:pt x="30" y="316"/>
                      <a:pt x="30" y="316"/>
                      <a:pt x="31" y="316"/>
                    </a:cubicBezTo>
                    <a:cubicBezTo>
                      <a:pt x="291" y="316"/>
                      <a:pt x="291" y="316"/>
                      <a:pt x="291" y="316"/>
                    </a:cubicBezTo>
                    <a:cubicBezTo>
                      <a:pt x="308" y="316"/>
                      <a:pt x="321" y="302"/>
                      <a:pt x="321" y="285"/>
                    </a:cubicBezTo>
                    <a:cubicBezTo>
                      <a:pt x="336" y="137"/>
                      <a:pt x="336" y="137"/>
                      <a:pt x="336" y="137"/>
                    </a:cubicBezTo>
                    <a:cubicBezTo>
                      <a:pt x="336" y="124"/>
                      <a:pt x="327" y="112"/>
                      <a:pt x="315" y="108"/>
                    </a:cubicBezTo>
                    <a:close/>
                    <a:moveTo>
                      <a:pt x="242" y="18"/>
                    </a:moveTo>
                    <a:cubicBezTo>
                      <a:pt x="252" y="26"/>
                      <a:pt x="266" y="40"/>
                      <a:pt x="279" y="53"/>
                    </a:cubicBezTo>
                    <a:cubicBezTo>
                      <a:pt x="285" y="60"/>
                      <a:pt x="292" y="66"/>
                      <a:pt x="296" y="72"/>
                    </a:cubicBezTo>
                    <a:cubicBezTo>
                      <a:pt x="296" y="72"/>
                      <a:pt x="297" y="73"/>
                      <a:pt x="297" y="73"/>
                    </a:cubicBezTo>
                    <a:cubicBezTo>
                      <a:pt x="254" y="73"/>
                      <a:pt x="254" y="73"/>
                      <a:pt x="254" y="73"/>
                    </a:cubicBezTo>
                    <a:cubicBezTo>
                      <a:pt x="248" y="73"/>
                      <a:pt x="242" y="68"/>
                      <a:pt x="242" y="61"/>
                    </a:cubicBezTo>
                    <a:lnTo>
                      <a:pt x="242" y="18"/>
                    </a:lnTo>
                    <a:close/>
                    <a:moveTo>
                      <a:pt x="134" y="26"/>
                    </a:moveTo>
                    <a:cubicBezTo>
                      <a:pt x="134" y="19"/>
                      <a:pt x="141" y="11"/>
                      <a:pt x="148" y="11"/>
                    </a:cubicBezTo>
                    <a:cubicBezTo>
                      <a:pt x="231" y="11"/>
                      <a:pt x="231" y="11"/>
                      <a:pt x="231" y="11"/>
                    </a:cubicBezTo>
                    <a:cubicBezTo>
                      <a:pt x="231" y="61"/>
                      <a:pt x="231" y="61"/>
                      <a:pt x="231" y="61"/>
                    </a:cubicBezTo>
                    <a:cubicBezTo>
                      <a:pt x="231" y="75"/>
                      <a:pt x="240" y="83"/>
                      <a:pt x="254" y="83"/>
                    </a:cubicBezTo>
                    <a:cubicBezTo>
                      <a:pt x="303" y="83"/>
                      <a:pt x="303" y="83"/>
                      <a:pt x="303" y="83"/>
                    </a:cubicBezTo>
                    <a:cubicBezTo>
                      <a:pt x="303" y="107"/>
                      <a:pt x="303" y="107"/>
                      <a:pt x="303" y="107"/>
                    </a:cubicBezTo>
                    <a:cubicBezTo>
                      <a:pt x="134" y="107"/>
                      <a:pt x="134" y="107"/>
                      <a:pt x="134" y="107"/>
                    </a:cubicBezTo>
                    <a:lnTo>
                      <a:pt x="134" y="26"/>
                    </a:lnTo>
                    <a:close/>
                    <a:moveTo>
                      <a:pt x="308" y="288"/>
                    </a:moveTo>
                    <a:cubicBezTo>
                      <a:pt x="308" y="292"/>
                      <a:pt x="307" y="295"/>
                      <a:pt x="304" y="297"/>
                    </a:cubicBezTo>
                    <a:cubicBezTo>
                      <a:pt x="302" y="299"/>
                      <a:pt x="299" y="301"/>
                      <a:pt x="295" y="301"/>
                    </a:cubicBezTo>
                    <a:cubicBezTo>
                      <a:pt x="46" y="301"/>
                      <a:pt x="46" y="301"/>
                      <a:pt x="46" y="301"/>
                    </a:cubicBezTo>
                    <a:cubicBezTo>
                      <a:pt x="49" y="294"/>
                      <a:pt x="51" y="286"/>
                      <a:pt x="51" y="276"/>
                    </a:cubicBezTo>
                    <a:cubicBezTo>
                      <a:pt x="66" y="134"/>
                      <a:pt x="66" y="134"/>
                      <a:pt x="66" y="134"/>
                    </a:cubicBezTo>
                    <a:cubicBezTo>
                      <a:pt x="66" y="131"/>
                      <a:pt x="68" y="128"/>
                      <a:pt x="70" y="125"/>
                    </a:cubicBezTo>
                    <a:cubicBezTo>
                      <a:pt x="72" y="123"/>
                      <a:pt x="76" y="122"/>
                      <a:pt x="79" y="122"/>
                    </a:cubicBezTo>
                    <a:cubicBezTo>
                      <a:pt x="311" y="122"/>
                      <a:pt x="311" y="122"/>
                      <a:pt x="311" y="122"/>
                    </a:cubicBezTo>
                    <a:cubicBezTo>
                      <a:pt x="314" y="122"/>
                      <a:pt x="317" y="123"/>
                      <a:pt x="319" y="125"/>
                    </a:cubicBezTo>
                    <a:cubicBezTo>
                      <a:pt x="322" y="128"/>
                      <a:pt x="323" y="131"/>
                      <a:pt x="323" y="134"/>
                    </a:cubicBezTo>
                    <a:lnTo>
                      <a:pt x="308" y="288"/>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grpSp>
      </p:grpSp>
      <p:grpSp>
        <p:nvGrpSpPr>
          <p:cNvPr id="5" name="组合 4"/>
          <p:cNvGrpSpPr/>
          <p:nvPr/>
        </p:nvGrpSpPr>
        <p:grpSpPr>
          <a:xfrm>
            <a:off x="9194827" y="3721780"/>
            <a:ext cx="1630687" cy="1630687"/>
            <a:chOff x="6087724" y="1722497"/>
            <a:chExt cx="1540932" cy="1540932"/>
          </a:xfrm>
          <a:solidFill>
            <a:schemeClr val="bg1">
              <a:alpha val="90000"/>
            </a:schemeClr>
          </a:solidFill>
        </p:grpSpPr>
        <p:sp>
          <p:nvSpPr>
            <p:cNvPr id="27" name="椭圆 26"/>
            <p:cNvSpPr/>
            <p:nvPr/>
          </p:nvSpPr>
          <p:spPr>
            <a:xfrm>
              <a:off x="6087724" y="1722497"/>
              <a:ext cx="1540932" cy="1540932"/>
            </a:xfrm>
            <a:prstGeom prst="ellipse">
              <a:avLst/>
            </a:prstGeom>
            <a:gradFill flip="none" rotWithShape="1">
              <a:gsLst>
                <a:gs pos="0">
                  <a:srgbClr val="E30000"/>
                </a:gs>
                <a:gs pos="100000">
                  <a:srgbClr val="760303"/>
                </a:gs>
              </a:gsLst>
              <a:lin ang="189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grpSp>
          <p:nvGrpSpPr>
            <p:cNvPr id="28" name="组合 27"/>
            <p:cNvGrpSpPr/>
            <p:nvPr/>
          </p:nvGrpSpPr>
          <p:grpSpPr>
            <a:xfrm>
              <a:off x="6407901" y="2053679"/>
              <a:ext cx="1032714" cy="882155"/>
              <a:chOff x="5322888" y="2767013"/>
              <a:chExt cx="1546225" cy="1320801"/>
            </a:xfrm>
            <a:grpFill/>
          </p:grpSpPr>
          <p:sp>
            <p:nvSpPr>
              <p:cNvPr id="29" name="Rectangle 24"/>
              <p:cNvSpPr>
                <a:spLocks noChangeArrowheads="1"/>
              </p:cNvSpPr>
              <p:nvPr/>
            </p:nvSpPr>
            <p:spPr bwMode="auto">
              <a:xfrm>
                <a:off x="6092826" y="3098801"/>
                <a:ext cx="71438" cy="390525"/>
              </a:xfrm>
              <a:prstGeom prst="rect">
                <a:avLst/>
              </a:pr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30" name="Rectangle 25"/>
              <p:cNvSpPr>
                <a:spLocks noChangeArrowheads="1"/>
              </p:cNvSpPr>
              <p:nvPr/>
            </p:nvSpPr>
            <p:spPr bwMode="auto">
              <a:xfrm>
                <a:off x="5899151" y="4041776"/>
                <a:ext cx="457200" cy="46038"/>
              </a:xfrm>
              <a:prstGeom prst="rect">
                <a:avLst/>
              </a:pr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31" name="Freeform 26"/>
              <p:cNvSpPr>
                <a:spLocks noEditPoints="1"/>
              </p:cNvSpPr>
              <p:nvPr/>
            </p:nvSpPr>
            <p:spPr bwMode="auto">
              <a:xfrm>
                <a:off x="5322888" y="2871788"/>
                <a:ext cx="739775" cy="723900"/>
              </a:xfrm>
              <a:custGeom>
                <a:avLst/>
                <a:gdLst>
                  <a:gd name="T0" fmla="*/ 125 w 196"/>
                  <a:gd name="T1" fmla="*/ 165 h 191"/>
                  <a:gd name="T2" fmla="*/ 125 w 196"/>
                  <a:gd name="T3" fmla="*/ 165 h 191"/>
                  <a:gd name="T4" fmla="*/ 125 w 196"/>
                  <a:gd name="T5" fmla="*/ 163 h 191"/>
                  <a:gd name="T6" fmla="*/ 68 w 196"/>
                  <a:gd name="T7" fmla="*/ 24 h 191"/>
                  <a:gd name="T8" fmla="*/ 68 w 196"/>
                  <a:gd name="T9" fmla="*/ 22 h 191"/>
                  <a:gd name="T10" fmla="*/ 80 w 196"/>
                  <a:gd name="T11" fmla="*/ 17 h 191"/>
                  <a:gd name="T12" fmla="*/ 196 w 196"/>
                  <a:gd name="T13" fmla="*/ 37 h 191"/>
                  <a:gd name="T14" fmla="*/ 196 w 196"/>
                  <a:gd name="T15" fmla="*/ 14 h 191"/>
                  <a:gd name="T16" fmla="*/ 78 w 196"/>
                  <a:gd name="T17" fmla="*/ 8 h 191"/>
                  <a:gd name="T18" fmla="*/ 68 w 196"/>
                  <a:gd name="T19" fmla="*/ 15 h 191"/>
                  <a:gd name="T20" fmla="*/ 68 w 196"/>
                  <a:gd name="T21" fmla="*/ 14 h 191"/>
                  <a:gd name="T22" fmla="*/ 64 w 196"/>
                  <a:gd name="T23" fmla="*/ 11 h 191"/>
                  <a:gd name="T24" fmla="*/ 61 w 196"/>
                  <a:gd name="T25" fmla="*/ 14 h 191"/>
                  <a:gd name="T26" fmla="*/ 55 w 196"/>
                  <a:gd name="T27" fmla="*/ 3 h 191"/>
                  <a:gd name="T28" fmla="*/ 51 w 196"/>
                  <a:gd name="T29" fmla="*/ 3 h 191"/>
                  <a:gd name="T30" fmla="*/ 61 w 196"/>
                  <a:gd name="T31" fmla="*/ 21 h 191"/>
                  <a:gd name="T32" fmla="*/ 61 w 196"/>
                  <a:gd name="T33" fmla="*/ 24 h 191"/>
                  <a:gd name="T34" fmla="*/ 4 w 196"/>
                  <a:gd name="T35" fmla="*/ 163 h 191"/>
                  <a:gd name="T36" fmla="*/ 4 w 196"/>
                  <a:gd name="T37" fmla="*/ 165 h 191"/>
                  <a:gd name="T38" fmla="*/ 4 w 196"/>
                  <a:gd name="T39" fmla="*/ 165 h 191"/>
                  <a:gd name="T40" fmla="*/ 2 w 196"/>
                  <a:gd name="T41" fmla="*/ 168 h 191"/>
                  <a:gd name="T42" fmla="*/ 20 w 196"/>
                  <a:gd name="T43" fmla="*/ 186 h 191"/>
                  <a:gd name="T44" fmla="*/ 65 w 196"/>
                  <a:gd name="T45" fmla="*/ 191 h 191"/>
                  <a:gd name="T46" fmla="*/ 109 w 196"/>
                  <a:gd name="T47" fmla="*/ 186 h 191"/>
                  <a:gd name="T48" fmla="*/ 127 w 196"/>
                  <a:gd name="T49" fmla="*/ 168 h 191"/>
                  <a:gd name="T50" fmla="*/ 125 w 196"/>
                  <a:gd name="T51" fmla="*/ 165 h 191"/>
                  <a:gd name="T52" fmla="*/ 71 w 196"/>
                  <a:gd name="T53" fmla="*/ 165 h 191"/>
                  <a:gd name="T54" fmla="*/ 64 w 196"/>
                  <a:gd name="T55" fmla="*/ 165 h 191"/>
                  <a:gd name="T56" fmla="*/ 58 w 196"/>
                  <a:gd name="T57" fmla="*/ 165 h 191"/>
                  <a:gd name="T58" fmla="*/ 11 w 196"/>
                  <a:gd name="T59" fmla="*/ 165 h 191"/>
                  <a:gd name="T60" fmla="*/ 64 w 196"/>
                  <a:gd name="T61" fmla="*/ 36 h 191"/>
                  <a:gd name="T62" fmla="*/ 64 w 196"/>
                  <a:gd name="T63" fmla="*/ 36 h 191"/>
                  <a:gd name="T64" fmla="*/ 65 w 196"/>
                  <a:gd name="T65" fmla="*/ 36 h 191"/>
                  <a:gd name="T66" fmla="*/ 118 w 196"/>
                  <a:gd name="T67" fmla="*/ 165 h 191"/>
                  <a:gd name="T68" fmla="*/ 71 w 196"/>
                  <a:gd name="T69" fmla="*/ 16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91">
                    <a:moveTo>
                      <a:pt x="125" y="165"/>
                    </a:moveTo>
                    <a:cubicBezTo>
                      <a:pt x="125" y="165"/>
                      <a:pt x="125" y="165"/>
                      <a:pt x="125" y="165"/>
                    </a:cubicBezTo>
                    <a:cubicBezTo>
                      <a:pt x="125" y="164"/>
                      <a:pt x="125" y="163"/>
                      <a:pt x="125" y="163"/>
                    </a:cubicBezTo>
                    <a:cubicBezTo>
                      <a:pt x="68" y="24"/>
                      <a:pt x="68" y="24"/>
                      <a:pt x="68" y="24"/>
                    </a:cubicBezTo>
                    <a:cubicBezTo>
                      <a:pt x="68" y="22"/>
                      <a:pt x="68" y="22"/>
                      <a:pt x="68" y="22"/>
                    </a:cubicBezTo>
                    <a:cubicBezTo>
                      <a:pt x="76" y="22"/>
                      <a:pt x="80" y="17"/>
                      <a:pt x="80" y="17"/>
                    </a:cubicBezTo>
                    <a:cubicBezTo>
                      <a:pt x="80" y="17"/>
                      <a:pt x="94" y="6"/>
                      <a:pt x="196" y="37"/>
                    </a:cubicBezTo>
                    <a:cubicBezTo>
                      <a:pt x="196" y="14"/>
                      <a:pt x="196" y="14"/>
                      <a:pt x="196" y="14"/>
                    </a:cubicBezTo>
                    <a:cubicBezTo>
                      <a:pt x="172" y="8"/>
                      <a:pt x="127" y="1"/>
                      <a:pt x="78" y="8"/>
                    </a:cubicBezTo>
                    <a:cubicBezTo>
                      <a:pt x="78" y="8"/>
                      <a:pt x="74" y="14"/>
                      <a:pt x="68" y="15"/>
                    </a:cubicBezTo>
                    <a:cubicBezTo>
                      <a:pt x="68" y="14"/>
                      <a:pt x="68" y="14"/>
                      <a:pt x="68" y="14"/>
                    </a:cubicBezTo>
                    <a:cubicBezTo>
                      <a:pt x="68" y="12"/>
                      <a:pt x="66" y="11"/>
                      <a:pt x="64" y="11"/>
                    </a:cubicBezTo>
                    <a:cubicBezTo>
                      <a:pt x="62" y="11"/>
                      <a:pt x="61" y="12"/>
                      <a:pt x="61" y="14"/>
                    </a:cubicBezTo>
                    <a:cubicBezTo>
                      <a:pt x="52" y="11"/>
                      <a:pt x="55" y="3"/>
                      <a:pt x="55" y="3"/>
                    </a:cubicBezTo>
                    <a:cubicBezTo>
                      <a:pt x="55" y="3"/>
                      <a:pt x="52" y="0"/>
                      <a:pt x="51" y="3"/>
                    </a:cubicBezTo>
                    <a:cubicBezTo>
                      <a:pt x="50" y="5"/>
                      <a:pt x="49" y="17"/>
                      <a:pt x="61" y="21"/>
                    </a:cubicBezTo>
                    <a:cubicBezTo>
                      <a:pt x="61" y="24"/>
                      <a:pt x="61" y="24"/>
                      <a:pt x="61" y="24"/>
                    </a:cubicBezTo>
                    <a:cubicBezTo>
                      <a:pt x="4" y="163"/>
                      <a:pt x="4" y="163"/>
                      <a:pt x="4" y="163"/>
                    </a:cubicBezTo>
                    <a:cubicBezTo>
                      <a:pt x="4" y="163"/>
                      <a:pt x="4" y="164"/>
                      <a:pt x="4" y="165"/>
                    </a:cubicBezTo>
                    <a:cubicBezTo>
                      <a:pt x="4" y="165"/>
                      <a:pt x="4" y="165"/>
                      <a:pt x="4" y="165"/>
                    </a:cubicBezTo>
                    <a:cubicBezTo>
                      <a:pt x="1" y="165"/>
                      <a:pt x="0" y="167"/>
                      <a:pt x="2" y="168"/>
                    </a:cubicBezTo>
                    <a:cubicBezTo>
                      <a:pt x="2" y="168"/>
                      <a:pt x="18" y="184"/>
                      <a:pt x="20" y="186"/>
                    </a:cubicBezTo>
                    <a:cubicBezTo>
                      <a:pt x="20" y="186"/>
                      <a:pt x="25" y="191"/>
                      <a:pt x="65" y="191"/>
                    </a:cubicBezTo>
                    <a:cubicBezTo>
                      <a:pt x="104" y="191"/>
                      <a:pt x="109" y="186"/>
                      <a:pt x="109" y="186"/>
                    </a:cubicBezTo>
                    <a:cubicBezTo>
                      <a:pt x="111" y="184"/>
                      <a:pt x="127" y="168"/>
                      <a:pt x="127" y="168"/>
                    </a:cubicBezTo>
                    <a:cubicBezTo>
                      <a:pt x="129" y="167"/>
                      <a:pt x="128" y="165"/>
                      <a:pt x="125" y="165"/>
                    </a:cubicBezTo>
                    <a:close/>
                    <a:moveTo>
                      <a:pt x="71" y="165"/>
                    </a:moveTo>
                    <a:cubicBezTo>
                      <a:pt x="68" y="165"/>
                      <a:pt x="65" y="165"/>
                      <a:pt x="64" y="165"/>
                    </a:cubicBezTo>
                    <a:cubicBezTo>
                      <a:pt x="64" y="165"/>
                      <a:pt x="61" y="165"/>
                      <a:pt x="58" y="165"/>
                    </a:cubicBezTo>
                    <a:cubicBezTo>
                      <a:pt x="11" y="165"/>
                      <a:pt x="11" y="165"/>
                      <a:pt x="11" y="165"/>
                    </a:cubicBezTo>
                    <a:cubicBezTo>
                      <a:pt x="64" y="36"/>
                      <a:pt x="64" y="36"/>
                      <a:pt x="64" y="36"/>
                    </a:cubicBezTo>
                    <a:cubicBezTo>
                      <a:pt x="64" y="36"/>
                      <a:pt x="64" y="36"/>
                      <a:pt x="64" y="36"/>
                    </a:cubicBezTo>
                    <a:cubicBezTo>
                      <a:pt x="65" y="36"/>
                      <a:pt x="65" y="36"/>
                      <a:pt x="65" y="36"/>
                    </a:cubicBezTo>
                    <a:cubicBezTo>
                      <a:pt x="118" y="165"/>
                      <a:pt x="118" y="165"/>
                      <a:pt x="118" y="165"/>
                    </a:cubicBezTo>
                    <a:lnTo>
                      <a:pt x="71" y="165"/>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32" name="Freeform 27"/>
              <p:cNvSpPr>
                <a:spLocks noEditPoints="1"/>
              </p:cNvSpPr>
              <p:nvPr/>
            </p:nvSpPr>
            <p:spPr bwMode="auto">
              <a:xfrm>
                <a:off x="6073776" y="2906713"/>
                <a:ext cx="109538" cy="177800"/>
              </a:xfrm>
              <a:custGeom>
                <a:avLst/>
                <a:gdLst>
                  <a:gd name="T0" fmla="*/ 29 w 29"/>
                  <a:gd name="T1" fmla="*/ 0 h 47"/>
                  <a:gd name="T2" fmla="*/ 0 w 29"/>
                  <a:gd name="T3" fmla="*/ 0 h 47"/>
                  <a:gd name="T4" fmla="*/ 0 w 29"/>
                  <a:gd name="T5" fmla="*/ 47 h 47"/>
                  <a:gd name="T6" fmla="*/ 29 w 29"/>
                  <a:gd name="T7" fmla="*/ 47 h 47"/>
                  <a:gd name="T8" fmla="*/ 29 w 29"/>
                  <a:gd name="T9" fmla="*/ 0 h 47"/>
                  <a:gd name="T10" fmla="*/ 14 w 29"/>
                  <a:gd name="T11" fmla="*/ 28 h 47"/>
                  <a:gd name="T12" fmla="*/ 8 w 29"/>
                  <a:gd name="T13" fmla="*/ 21 h 47"/>
                  <a:gd name="T14" fmla="*/ 14 w 29"/>
                  <a:gd name="T15" fmla="*/ 14 h 47"/>
                  <a:gd name="T16" fmla="*/ 21 w 29"/>
                  <a:gd name="T17" fmla="*/ 21 h 47"/>
                  <a:gd name="T18" fmla="*/ 14 w 29"/>
                  <a:gd name="T1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7">
                    <a:moveTo>
                      <a:pt x="29" y="0"/>
                    </a:moveTo>
                    <a:cubicBezTo>
                      <a:pt x="0" y="0"/>
                      <a:pt x="0" y="0"/>
                      <a:pt x="0" y="0"/>
                    </a:cubicBezTo>
                    <a:cubicBezTo>
                      <a:pt x="0" y="47"/>
                      <a:pt x="0" y="47"/>
                      <a:pt x="0" y="47"/>
                    </a:cubicBezTo>
                    <a:cubicBezTo>
                      <a:pt x="29" y="47"/>
                      <a:pt x="29" y="47"/>
                      <a:pt x="29" y="47"/>
                    </a:cubicBezTo>
                    <a:lnTo>
                      <a:pt x="29" y="0"/>
                    </a:lnTo>
                    <a:close/>
                    <a:moveTo>
                      <a:pt x="14" y="28"/>
                    </a:moveTo>
                    <a:cubicBezTo>
                      <a:pt x="11" y="28"/>
                      <a:pt x="8" y="25"/>
                      <a:pt x="8" y="21"/>
                    </a:cubicBezTo>
                    <a:cubicBezTo>
                      <a:pt x="8" y="17"/>
                      <a:pt x="11" y="14"/>
                      <a:pt x="14" y="14"/>
                    </a:cubicBezTo>
                    <a:cubicBezTo>
                      <a:pt x="18" y="14"/>
                      <a:pt x="21" y="17"/>
                      <a:pt x="21" y="21"/>
                    </a:cubicBezTo>
                    <a:cubicBezTo>
                      <a:pt x="21" y="25"/>
                      <a:pt x="18" y="28"/>
                      <a:pt x="14" y="28"/>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33" name="Freeform 28"/>
              <p:cNvSpPr/>
              <p:nvPr/>
            </p:nvSpPr>
            <p:spPr bwMode="auto">
              <a:xfrm>
                <a:off x="5959476" y="3917951"/>
                <a:ext cx="336550" cy="101600"/>
              </a:xfrm>
              <a:custGeom>
                <a:avLst/>
                <a:gdLst>
                  <a:gd name="T0" fmla="*/ 0 w 89"/>
                  <a:gd name="T1" fmla="*/ 27 h 27"/>
                  <a:gd name="T2" fmla="*/ 89 w 89"/>
                  <a:gd name="T3" fmla="*/ 27 h 27"/>
                  <a:gd name="T4" fmla="*/ 89 w 89"/>
                  <a:gd name="T5" fmla="*/ 19 h 27"/>
                  <a:gd name="T6" fmla="*/ 58 w 89"/>
                  <a:gd name="T7" fmla="*/ 0 h 27"/>
                  <a:gd name="T8" fmla="*/ 31 w 89"/>
                  <a:gd name="T9" fmla="*/ 0 h 27"/>
                  <a:gd name="T10" fmla="*/ 0 w 89"/>
                  <a:gd name="T11" fmla="*/ 19 h 27"/>
                  <a:gd name="T12" fmla="*/ 0 w 8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89" h="27">
                    <a:moveTo>
                      <a:pt x="0" y="27"/>
                    </a:moveTo>
                    <a:cubicBezTo>
                      <a:pt x="89" y="27"/>
                      <a:pt x="89" y="27"/>
                      <a:pt x="89" y="27"/>
                    </a:cubicBezTo>
                    <a:cubicBezTo>
                      <a:pt x="89" y="19"/>
                      <a:pt x="89" y="19"/>
                      <a:pt x="89" y="19"/>
                    </a:cubicBezTo>
                    <a:cubicBezTo>
                      <a:pt x="89" y="19"/>
                      <a:pt x="73" y="12"/>
                      <a:pt x="58" y="0"/>
                    </a:cubicBezTo>
                    <a:cubicBezTo>
                      <a:pt x="31" y="0"/>
                      <a:pt x="31" y="0"/>
                      <a:pt x="31" y="0"/>
                    </a:cubicBezTo>
                    <a:cubicBezTo>
                      <a:pt x="16" y="12"/>
                      <a:pt x="0" y="19"/>
                      <a:pt x="0" y="19"/>
                    </a:cubicBezTo>
                    <a:lnTo>
                      <a:pt x="0" y="27"/>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34" name="Freeform 29"/>
              <p:cNvSpPr/>
              <p:nvPr/>
            </p:nvSpPr>
            <p:spPr bwMode="auto">
              <a:xfrm>
                <a:off x="6076951" y="3508376"/>
                <a:ext cx="101600" cy="390525"/>
              </a:xfrm>
              <a:custGeom>
                <a:avLst/>
                <a:gdLst>
                  <a:gd name="T0" fmla="*/ 0 w 27"/>
                  <a:gd name="T1" fmla="*/ 9 h 103"/>
                  <a:gd name="T2" fmla="*/ 0 w 27"/>
                  <a:gd name="T3" fmla="*/ 11 h 103"/>
                  <a:gd name="T4" fmla="*/ 0 w 27"/>
                  <a:gd name="T5" fmla="*/ 11 h 103"/>
                  <a:gd name="T6" fmla="*/ 2 w 27"/>
                  <a:gd name="T7" fmla="*/ 103 h 103"/>
                  <a:gd name="T8" fmla="*/ 25 w 27"/>
                  <a:gd name="T9" fmla="*/ 103 h 103"/>
                  <a:gd name="T10" fmla="*/ 27 w 27"/>
                  <a:gd name="T11" fmla="*/ 11 h 103"/>
                  <a:gd name="T12" fmla="*/ 27 w 27"/>
                  <a:gd name="T13" fmla="*/ 11 h 103"/>
                  <a:gd name="T14" fmla="*/ 27 w 27"/>
                  <a:gd name="T15" fmla="*/ 9 h 103"/>
                  <a:gd name="T16" fmla="*/ 24 w 27"/>
                  <a:gd name="T17" fmla="*/ 0 h 103"/>
                  <a:gd name="T18" fmla="*/ 3 w 27"/>
                  <a:gd name="T19" fmla="*/ 0 h 103"/>
                  <a:gd name="T20" fmla="*/ 0 w 27"/>
                  <a:gd name="T21"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03">
                    <a:moveTo>
                      <a:pt x="0" y="9"/>
                    </a:moveTo>
                    <a:cubicBezTo>
                      <a:pt x="0" y="11"/>
                      <a:pt x="0" y="11"/>
                      <a:pt x="0" y="11"/>
                    </a:cubicBezTo>
                    <a:cubicBezTo>
                      <a:pt x="0" y="11"/>
                      <a:pt x="0" y="11"/>
                      <a:pt x="0" y="11"/>
                    </a:cubicBezTo>
                    <a:cubicBezTo>
                      <a:pt x="2" y="103"/>
                      <a:pt x="2" y="103"/>
                      <a:pt x="2" y="103"/>
                    </a:cubicBezTo>
                    <a:cubicBezTo>
                      <a:pt x="25" y="103"/>
                      <a:pt x="25" y="103"/>
                      <a:pt x="25" y="103"/>
                    </a:cubicBezTo>
                    <a:cubicBezTo>
                      <a:pt x="27" y="11"/>
                      <a:pt x="27" y="11"/>
                      <a:pt x="27" y="11"/>
                    </a:cubicBezTo>
                    <a:cubicBezTo>
                      <a:pt x="27" y="11"/>
                      <a:pt x="27" y="11"/>
                      <a:pt x="27" y="11"/>
                    </a:cubicBezTo>
                    <a:cubicBezTo>
                      <a:pt x="27" y="9"/>
                      <a:pt x="27" y="9"/>
                      <a:pt x="27" y="9"/>
                    </a:cubicBezTo>
                    <a:cubicBezTo>
                      <a:pt x="27" y="9"/>
                      <a:pt x="27" y="5"/>
                      <a:pt x="24" y="0"/>
                    </a:cubicBezTo>
                    <a:cubicBezTo>
                      <a:pt x="3" y="0"/>
                      <a:pt x="3" y="0"/>
                      <a:pt x="3" y="0"/>
                    </a:cubicBezTo>
                    <a:cubicBezTo>
                      <a:pt x="0" y="5"/>
                      <a:pt x="0" y="9"/>
                      <a:pt x="0" y="9"/>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46" name="Freeform 30"/>
              <p:cNvSpPr/>
              <p:nvPr/>
            </p:nvSpPr>
            <p:spPr bwMode="auto">
              <a:xfrm>
                <a:off x="6076951" y="2767013"/>
                <a:ext cx="98425" cy="120650"/>
              </a:xfrm>
              <a:custGeom>
                <a:avLst/>
                <a:gdLst>
                  <a:gd name="T0" fmla="*/ 5 w 26"/>
                  <a:gd name="T1" fmla="*/ 32 h 32"/>
                  <a:gd name="T2" fmla="*/ 12 w 26"/>
                  <a:gd name="T3" fmla="*/ 32 h 32"/>
                  <a:gd name="T4" fmla="*/ 13 w 26"/>
                  <a:gd name="T5" fmla="*/ 32 h 32"/>
                  <a:gd name="T6" fmla="*/ 21 w 26"/>
                  <a:gd name="T7" fmla="*/ 32 h 32"/>
                  <a:gd name="T8" fmla="*/ 26 w 26"/>
                  <a:gd name="T9" fmla="*/ 10 h 32"/>
                  <a:gd name="T10" fmla="*/ 26 w 26"/>
                  <a:gd name="T11" fmla="*/ 4 h 32"/>
                  <a:gd name="T12" fmla="*/ 26 w 26"/>
                  <a:gd name="T13" fmla="*/ 4 h 32"/>
                  <a:gd name="T14" fmla="*/ 19 w 26"/>
                  <a:gd name="T15" fmla="*/ 0 h 32"/>
                  <a:gd name="T16" fmla="*/ 13 w 26"/>
                  <a:gd name="T17" fmla="*/ 0 h 32"/>
                  <a:gd name="T18" fmla="*/ 12 w 26"/>
                  <a:gd name="T19" fmla="*/ 0 h 32"/>
                  <a:gd name="T20" fmla="*/ 7 w 26"/>
                  <a:gd name="T21" fmla="*/ 0 h 32"/>
                  <a:gd name="T22" fmla="*/ 0 w 26"/>
                  <a:gd name="T23" fmla="*/ 4 h 32"/>
                  <a:gd name="T24" fmla="*/ 0 w 26"/>
                  <a:gd name="T25" fmla="*/ 4 h 32"/>
                  <a:gd name="T26" fmla="*/ 0 w 26"/>
                  <a:gd name="T27" fmla="*/ 10 h 32"/>
                  <a:gd name="T28" fmla="*/ 5 w 26"/>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2">
                    <a:moveTo>
                      <a:pt x="5" y="32"/>
                    </a:moveTo>
                    <a:cubicBezTo>
                      <a:pt x="12" y="32"/>
                      <a:pt x="12" y="32"/>
                      <a:pt x="12" y="32"/>
                    </a:cubicBezTo>
                    <a:cubicBezTo>
                      <a:pt x="13" y="32"/>
                      <a:pt x="13" y="32"/>
                      <a:pt x="13" y="32"/>
                    </a:cubicBezTo>
                    <a:cubicBezTo>
                      <a:pt x="21" y="32"/>
                      <a:pt x="21" y="32"/>
                      <a:pt x="21" y="32"/>
                    </a:cubicBezTo>
                    <a:cubicBezTo>
                      <a:pt x="21" y="13"/>
                      <a:pt x="26" y="10"/>
                      <a:pt x="26" y="10"/>
                    </a:cubicBezTo>
                    <a:cubicBezTo>
                      <a:pt x="26" y="4"/>
                      <a:pt x="26" y="4"/>
                      <a:pt x="26" y="4"/>
                    </a:cubicBezTo>
                    <a:cubicBezTo>
                      <a:pt x="26" y="4"/>
                      <a:pt x="26" y="4"/>
                      <a:pt x="26" y="4"/>
                    </a:cubicBezTo>
                    <a:cubicBezTo>
                      <a:pt x="19" y="0"/>
                      <a:pt x="19" y="0"/>
                      <a:pt x="19" y="0"/>
                    </a:cubicBezTo>
                    <a:cubicBezTo>
                      <a:pt x="13" y="0"/>
                      <a:pt x="13" y="0"/>
                      <a:pt x="13" y="0"/>
                    </a:cubicBezTo>
                    <a:cubicBezTo>
                      <a:pt x="12" y="0"/>
                      <a:pt x="12" y="0"/>
                      <a:pt x="12" y="0"/>
                    </a:cubicBezTo>
                    <a:cubicBezTo>
                      <a:pt x="7" y="0"/>
                      <a:pt x="7" y="0"/>
                      <a:pt x="7" y="0"/>
                    </a:cubicBezTo>
                    <a:cubicBezTo>
                      <a:pt x="0" y="4"/>
                      <a:pt x="0" y="4"/>
                      <a:pt x="0" y="4"/>
                    </a:cubicBezTo>
                    <a:cubicBezTo>
                      <a:pt x="0" y="4"/>
                      <a:pt x="0" y="4"/>
                      <a:pt x="0" y="4"/>
                    </a:cubicBezTo>
                    <a:cubicBezTo>
                      <a:pt x="0" y="10"/>
                      <a:pt x="0" y="10"/>
                      <a:pt x="0" y="10"/>
                    </a:cubicBezTo>
                    <a:cubicBezTo>
                      <a:pt x="0" y="10"/>
                      <a:pt x="5" y="13"/>
                      <a:pt x="5" y="32"/>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47" name="Freeform 31"/>
              <p:cNvSpPr/>
              <p:nvPr/>
            </p:nvSpPr>
            <p:spPr bwMode="auto">
              <a:xfrm>
                <a:off x="6556376" y="3538538"/>
                <a:ext cx="142875" cy="30163"/>
              </a:xfrm>
              <a:custGeom>
                <a:avLst/>
                <a:gdLst>
                  <a:gd name="T0" fmla="*/ 35 w 38"/>
                  <a:gd name="T1" fmla="*/ 8 h 8"/>
                  <a:gd name="T2" fmla="*/ 38 w 38"/>
                  <a:gd name="T3" fmla="*/ 4 h 8"/>
                  <a:gd name="T4" fmla="*/ 35 w 38"/>
                  <a:gd name="T5" fmla="*/ 0 h 8"/>
                  <a:gd name="T6" fmla="*/ 4 w 38"/>
                  <a:gd name="T7" fmla="*/ 0 h 8"/>
                  <a:gd name="T8" fmla="*/ 0 w 38"/>
                  <a:gd name="T9" fmla="*/ 4 h 8"/>
                  <a:gd name="T10" fmla="*/ 4 w 38"/>
                  <a:gd name="T11" fmla="*/ 8 h 8"/>
                  <a:gd name="T12" fmla="*/ 35 w 3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35" y="8"/>
                    </a:moveTo>
                    <a:cubicBezTo>
                      <a:pt x="36" y="8"/>
                      <a:pt x="38" y="6"/>
                      <a:pt x="38" y="4"/>
                    </a:cubicBezTo>
                    <a:cubicBezTo>
                      <a:pt x="38" y="2"/>
                      <a:pt x="36" y="0"/>
                      <a:pt x="35" y="0"/>
                    </a:cubicBezTo>
                    <a:cubicBezTo>
                      <a:pt x="4" y="0"/>
                      <a:pt x="4" y="0"/>
                      <a:pt x="4" y="0"/>
                    </a:cubicBezTo>
                    <a:cubicBezTo>
                      <a:pt x="2" y="0"/>
                      <a:pt x="0" y="2"/>
                      <a:pt x="0" y="4"/>
                    </a:cubicBezTo>
                    <a:cubicBezTo>
                      <a:pt x="0" y="6"/>
                      <a:pt x="2" y="8"/>
                      <a:pt x="4" y="8"/>
                    </a:cubicBezTo>
                    <a:lnTo>
                      <a:pt x="35" y="8"/>
                    </a:ln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48" name="Freeform 32"/>
              <p:cNvSpPr/>
              <p:nvPr/>
            </p:nvSpPr>
            <p:spPr bwMode="auto">
              <a:xfrm>
                <a:off x="6503988" y="3417887"/>
                <a:ext cx="260350" cy="106363"/>
              </a:xfrm>
              <a:custGeom>
                <a:avLst/>
                <a:gdLst>
                  <a:gd name="T0" fmla="*/ 40 w 69"/>
                  <a:gd name="T1" fmla="*/ 18 h 28"/>
                  <a:gd name="T2" fmla="*/ 44 w 69"/>
                  <a:gd name="T3" fmla="*/ 3 h 28"/>
                  <a:gd name="T4" fmla="*/ 33 w 69"/>
                  <a:gd name="T5" fmla="*/ 0 h 28"/>
                  <a:gd name="T6" fmla="*/ 23 w 69"/>
                  <a:gd name="T7" fmla="*/ 3 h 28"/>
                  <a:gd name="T8" fmla="*/ 27 w 69"/>
                  <a:gd name="T9" fmla="*/ 18 h 28"/>
                  <a:gd name="T10" fmla="*/ 18 w 69"/>
                  <a:gd name="T11" fmla="*/ 5 h 28"/>
                  <a:gd name="T12" fmla="*/ 7 w 69"/>
                  <a:gd name="T13" fmla="*/ 7 h 28"/>
                  <a:gd name="T14" fmla="*/ 16 w 69"/>
                  <a:gd name="T15" fmla="*/ 28 h 28"/>
                  <a:gd name="T16" fmla="*/ 33 w 69"/>
                  <a:gd name="T17" fmla="*/ 28 h 28"/>
                  <a:gd name="T18" fmla="*/ 34 w 69"/>
                  <a:gd name="T19" fmla="*/ 28 h 28"/>
                  <a:gd name="T20" fmla="*/ 51 w 69"/>
                  <a:gd name="T21" fmla="*/ 28 h 28"/>
                  <a:gd name="T22" fmla="*/ 59 w 69"/>
                  <a:gd name="T23" fmla="*/ 7 h 28"/>
                  <a:gd name="T24" fmla="*/ 49 w 69"/>
                  <a:gd name="T25" fmla="*/ 5 h 28"/>
                  <a:gd name="T26" fmla="*/ 40 w 69"/>
                  <a:gd name="T2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28">
                    <a:moveTo>
                      <a:pt x="40" y="18"/>
                    </a:moveTo>
                    <a:cubicBezTo>
                      <a:pt x="40" y="15"/>
                      <a:pt x="46" y="6"/>
                      <a:pt x="44" y="3"/>
                    </a:cubicBezTo>
                    <a:cubicBezTo>
                      <a:pt x="42" y="0"/>
                      <a:pt x="35" y="0"/>
                      <a:pt x="33" y="0"/>
                    </a:cubicBezTo>
                    <a:cubicBezTo>
                      <a:pt x="32" y="0"/>
                      <a:pt x="24" y="0"/>
                      <a:pt x="23" y="3"/>
                    </a:cubicBezTo>
                    <a:cubicBezTo>
                      <a:pt x="21" y="6"/>
                      <a:pt x="27" y="15"/>
                      <a:pt x="27" y="18"/>
                    </a:cubicBezTo>
                    <a:cubicBezTo>
                      <a:pt x="22" y="17"/>
                      <a:pt x="20" y="7"/>
                      <a:pt x="18" y="5"/>
                    </a:cubicBezTo>
                    <a:cubicBezTo>
                      <a:pt x="16" y="3"/>
                      <a:pt x="10" y="5"/>
                      <a:pt x="7" y="7"/>
                    </a:cubicBezTo>
                    <a:cubicBezTo>
                      <a:pt x="0" y="16"/>
                      <a:pt x="11" y="10"/>
                      <a:pt x="16" y="28"/>
                    </a:cubicBezTo>
                    <a:cubicBezTo>
                      <a:pt x="33" y="28"/>
                      <a:pt x="33" y="28"/>
                      <a:pt x="33" y="28"/>
                    </a:cubicBezTo>
                    <a:cubicBezTo>
                      <a:pt x="34" y="28"/>
                      <a:pt x="34" y="28"/>
                      <a:pt x="34" y="28"/>
                    </a:cubicBezTo>
                    <a:cubicBezTo>
                      <a:pt x="51" y="28"/>
                      <a:pt x="51" y="28"/>
                      <a:pt x="51" y="28"/>
                    </a:cubicBezTo>
                    <a:cubicBezTo>
                      <a:pt x="56" y="10"/>
                      <a:pt x="69" y="12"/>
                      <a:pt x="59" y="7"/>
                    </a:cubicBezTo>
                    <a:cubicBezTo>
                      <a:pt x="57" y="6"/>
                      <a:pt x="51" y="3"/>
                      <a:pt x="49" y="5"/>
                    </a:cubicBezTo>
                    <a:cubicBezTo>
                      <a:pt x="47" y="7"/>
                      <a:pt x="45" y="17"/>
                      <a:pt x="40" y="18"/>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49" name="Freeform 33"/>
              <p:cNvSpPr>
                <a:spLocks noEditPoints="1"/>
              </p:cNvSpPr>
              <p:nvPr/>
            </p:nvSpPr>
            <p:spPr bwMode="auto">
              <a:xfrm>
                <a:off x="6432551" y="3579813"/>
                <a:ext cx="395288" cy="250825"/>
              </a:xfrm>
              <a:custGeom>
                <a:avLst/>
                <a:gdLst>
                  <a:gd name="T0" fmla="*/ 0 w 105"/>
                  <a:gd name="T1" fmla="*/ 66 h 66"/>
                  <a:gd name="T2" fmla="*/ 44 w 105"/>
                  <a:gd name="T3" fmla="*/ 66 h 66"/>
                  <a:gd name="T4" fmla="*/ 52 w 105"/>
                  <a:gd name="T5" fmla="*/ 66 h 66"/>
                  <a:gd name="T6" fmla="*/ 60 w 105"/>
                  <a:gd name="T7" fmla="*/ 66 h 66"/>
                  <a:gd name="T8" fmla="*/ 104 w 105"/>
                  <a:gd name="T9" fmla="*/ 66 h 66"/>
                  <a:gd name="T10" fmla="*/ 104 w 105"/>
                  <a:gd name="T11" fmla="*/ 62 h 66"/>
                  <a:gd name="T12" fmla="*/ 70 w 105"/>
                  <a:gd name="T13" fmla="*/ 0 h 66"/>
                  <a:gd name="T14" fmla="*/ 53 w 105"/>
                  <a:gd name="T15" fmla="*/ 0 h 66"/>
                  <a:gd name="T16" fmla="*/ 51 w 105"/>
                  <a:gd name="T17" fmla="*/ 0 h 66"/>
                  <a:gd name="T18" fmla="*/ 34 w 105"/>
                  <a:gd name="T19" fmla="*/ 0 h 66"/>
                  <a:gd name="T20" fmla="*/ 0 w 105"/>
                  <a:gd name="T21" fmla="*/ 62 h 66"/>
                  <a:gd name="T22" fmla="*/ 0 w 105"/>
                  <a:gd name="T23" fmla="*/ 66 h 66"/>
                  <a:gd name="T24" fmla="*/ 60 w 105"/>
                  <a:gd name="T25" fmla="*/ 44 h 66"/>
                  <a:gd name="T26" fmla="*/ 56 w 105"/>
                  <a:gd name="T27" fmla="*/ 41 h 66"/>
                  <a:gd name="T28" fmla="*/ 54 w 105"/>
                  <a:gd name="T29" fmla="*/ 41 h 66"/>
                  <a:gd name="T30" fmla="*/ 40 w 105"/>
                  <a:gd name="T31" fmla="*/ 35 h 66"/>
                  <a:gd name="T32" fmla="*/ 35 w 105"/>
                  <a:gd name="T33" fmla="*/ 30 h 66"/>
                  <a:gd name="T34" fmla="*/ 38 w 105"/>
                  <a:gd name="T35" fmla="*/ 17 h 66"/>
                  <a:gd name="T36" fmla="*/ 47 w 105"/>
                  <a:gd name="T37" fmla="*/ 13 h 66"/>
                  <a:gd name="T38" fmla="*/ 47 w 105"/>
                  <a:gd name="T39" fmla="*/ 9 h 66"/>
                  <a:gd name="T40" fmla="*/ 49 w 105"/>
                  <a:gd name="T41" fmla="*/ 8 h 66"/>
                  <a:gd name="T42" fmla="*/ 54 w 105"/>
                  <a:gd name="T43" fmla="*/ 8 h 66"/>
                  <a:gd name="T44" fmla="*/ 55 w 105"/>
                  <a:gd name="T45" fmla="*/ 9 h 66"/>
                  <a:gd name="T46" fmla="*/ 55 w 105"/>
                  <a:gd name="T47" fmla="*/ 13 h 66"/>
                  <a:gd name="T48" fmla="*/ 58 w 105"/>
                  <a:gd name="T49" fmla="*/ 13 h 66"/>
                  <a:gd name="T50" fmla="*/ 69 w 105"/>
                  <a:gd name="T51" fmla="*/ 19 h 66"/>
                  <a:gd name="T52" fmla="*/ 68 w 105"/>
                  <a:gd name="T53" fmla="*/ 22 h 66"/>
                  <a:gd name="T54" fmla="*/ 64 w 105"/>
                  <a:gd name="T55" fmla="*/ 25 h 66"/>
                  <a:gd name="T56" fmla="*/ 61 w 105"/>
                  <a:gd name="T57" fmla="*/ 24 h 66"/>
                  <a:gd name="T58" fmla="*/ 61 w 105"/>
                  <a:gd name="T59" fmla="*/ 23 h 66"/>
                  <a:gd name="T60" fmla="*/ 61 w 105"/>
                  <a:gd name="T61" fmla="*/ 23 h 66"/>
                  <a:gd name="T62" fmla="*/ 60 w 105"/>
                  <a:gd name="T63" fmla="*/ 23 h 66"/>
                  <a:gd name="T64" fmla="*/ 56 w 105"/>
                  <a:gd name="T65" fmla="*/ 20 h 66"/>
                  <a:gd name="T66" fmla="*/ 51 w 105"/>
                  <a:gd name="T67" fmla="*/ 20 h 66"/>
                  <a:gd name="T68" fmla="*/ 45 w 105"/>
                  <a:gd name="T69" fmla="*/ 22 h 66"/>
                  <a:gd name="T70" fmla="*/ 44 w 105"/>
                  <a:gd name="T71" fmla="*/ 27 h 66"/>
                  <a:gd name="T72" fmla="*/ 48 w 105"/>
                  <a:gd name="T73" fmla="*/ 30 h 66"/>
                  <a:gd name="T74" fmla="*/ 48 w 105"/>
                  <a:gd name="T75" fmla="*/ 30 h 66"/>
                  <a:gd name="T76" fmla="*/ 54 w 105"/>
                  <a:gd name="T77" fmla="*/ 32 h 66"/>
                  <a:gd name="T78" fmla="*/ 55 w 105"/>
                  <a:gd name="T79" fmla="*/ 32 h 66"/>
                  <a:gd name="T80" fmla="*/ 70 w 105"/>
                  <a:gd name="T81" fmla="*/ 42 h 66"/>
                  <a:gd name="T82" fmla="*/ 66 w 105"/>
                  <a:gd name="T83" fmla="*/ 54 h 66"/>
                  <a:gd name="T84" fmla="*/ 55 w 105"/>
                  <a:gd name="T85" fmla="*/ 58 h 66"/>
                  <a:gd name="T86" fmla="*/ 55 w 105"/>
                  <a:gd name="T87" fmla="*/ 62 h 66"/>
                  <a:gd name="T88" fmla="*/ 54 w 105"/>
                  <a:gd name="T89" fmla="*/ 63 h 66"/>
                  <a:gd name="T90" fmla="*/ 49 w 105"/>
                  <a:gd name="T91" fmla="*/ 63 h 66"/>
                  <a:gd name="T92" fmla="*/ 47 w 105"/>
                  <a:gd name="T93" fmla="*/ 62 h 66"/>
                  <a:gd name="T94" fmla="*/ 47 w 105"/>
                  <a:gd name="T95" fmla="*/ 57 h 66"/>
                  <a:gd name="T96" fmla="*/ 33 w 105"/>
                  <a:gd name="T97" fmla="*/ 51 h 66"/>
                  <a:gd name="T98" fmla="*/ 33 w 105"/>
                  <a:gd name="T99" fmla="*/ 48 h 66"/>
                  <a:gd name="T100" fmla="*/ 38 w 105"/>
                  <a:gd name="T101" fmla="*/ 45 h 66"/>
                  <a:gd name="T102" fmla="*/ 41 w 105"/>
                  <a:gd name="T103" fmla="*/ 46 h 66"/>
                  <a:gd name="T104" fmla="*/ 41 w 105"/>
                  <a:gd name="T105" fmla="*/ 47 h 66"/>
                  <a:gd name="T106" fmla="*/ 41 w 105"/>
                  <a:gd name="T107" fmla="*/ 47 h 66"/>
                  <a:gd name="T108" fmla="*/ 41 w 105"/>
                  <a:gd name="T109" fmla="*/ 47 h 66"/>
                  <a:gd name="T110" fmla="*/ 42 w 105"/>
                  <a:gd name="T111" fmla="*/ 47 h 66"/>
                  <a:gd name="T112" fmla="*/ 46 w 105"/>
                  <a:gd name="T113" fmla="*/ 49 h 66"/>
                  <a:gd name="T114" fmla="*/ 53 w 105"/>
                  <a:gd name="T115" fmla="*/ 51 h 66"/>
                  <a:gd name="T116" fmla="*/ 59 w 105"/>
                  <a:gd name="T117" fmla="*/ 49 h 66"/>
                  <a:gd name="T118" fmla="*/ 60 w 105"/>
                  <a:gd name="T119" fmla="*/ 4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 h="66">
                    <a:moveTo>
                      <a:pt x="0" y="66"/>
                    </a:moveTo>
                    <a:cubicBezTo>
                      <a:pt x="44" y="66"/>
                      <a:pt x="44" y="66"/>
                      <a:pt x="44" y="66"/>
                    </a:cubicBezTo>
                    <a:cubicBezTo>
                      <a:pt x="48" y="66"/>
                      <a:pt x="51" y="66"/>
                      <a:pt x="52" y="66"/>
                    </a:cubicBezTo>
                    <a:cubicBezTo>
                      <a:pt x="53" y="66"/>
                      <a:pt x="57" y="66"/>
                      <a:pt x="60" y="66"/>
                    </a:cubicBezTo>
                    <a:cubicBezTo>
                      <a:pt x="104" y="66"/>
                      <a:pt x="104" y="66"/>
                      <a:pt x="104" y="66"/>
                    </a:cubicBezTo>
                    <a:cubicBezTo>
                      <a:pt x="104" y="65"/>
                      <a:pt x="104" y="63"/>
                      <a:pt x="104" y="62"/>
                    </a:cubicBezTo>
                    <a:cubicBezTo>
                      <a:pt x="105" y="27"/>
                      <a:pt x="75" y="12"/>
                      <a:pt x="70" y="0"/>
                    </a:cubicBezTo>
                    <a:cubicBezTo>
                      <a:pt x="53" y="0"/>
                      <a:pt x="53" y="0"/>
                      <a:pt x="53" y="0"/>
                    </a:cubicBezTo>
                    <a:cubicBezTo>
                      <a:pt x="51" y="0"/>
                      <a:pt x="51" y="0"/>
                      <a:pt x="51" y="0"/>
                    </a:cubicBezTo>
                    <a:cubicBezTo>
                      <a:pt x="34" y="0"/>
                      <a:pt x="34" y="0"/>
                      <a:pt x="34" y="0"/>
                    </a:cubicBezTo>
                    <a:cubicBezTo>
                      <a:pt x="29" y="12"/>
                      <a:pt x="0" y="27"/>
                      <a:pt x="0" y="62"/>
                    </a:cubicBezTo>
                    <a:cubicBezTo>
                      <a:pt x="0" y="63"/>
                      <a:pt x="0" y="65"/>
                      <a:pt x="0" y="66"/>
                    </a:cubicBezTo>
                    <a:close/>
                    <a:moveTo>
                      <a:pt x="60" y="44"/>
                    </a:moveTo>
                    <a:cubicBezTo>
                      <a:pt x="59" y="43"/>
                      <a:pt x="58" y="42"/>
                      <a:pt x="56" y="41"/>
                    </a:cubicBezTo>
                    <a:cubicBezTo>
                      <a:pt x="54" y="41"/>
                      <a:pt x="54" y="41"/>
                      <a:pt x="54" y="41"/>
                    </a:cubicBezTo>
                    <a:cubicBezTo>
                      <a:pt x="50" y="39"/>
                      <a:pt x="42" y="36"/>
                      <a:pt x="40" y="35"/>
                    </a:cubicBezTo>
                    <a:cubicBezTo>
                      <a:pt x="38" y="34"/>
                      <a:pt x="36" y="32"/>
                      <a:pt x="35" y="30"/>
                    </a:cubicBezTo>
                    <a:cubicBezTo>
                      <a:pt x="32" y="26"/>
                      <a:pt x="33" y="20"/>
                      <a:pt x="38" y="17"/>
                    </a:cubicBezTo>
                    <a:cubicBezTo>
                      <a:pt x="40" y="15"/>
                      <a:pt x="43" y="13"/>
                      <a:pt x="47" y="13"/>
                    </a:cubicBezTo>
                    <a:cubicBezTo>
                      <a:pt x="47" y="9"/>
                      <a:pt x="47" y="9"/>
                      <a:pt x="47" y="9"/>
                    </a:cubicBezTo>
                    <a:cubicBezTo>
                      <a:pt x="47" y="8"/>
                      <a:pt x="48" y="8"/>
                      <a:pt x="49" y="8"/>
                    </a:cubicBezTo>
                    <a:cubicBezTo>
                      <a:pt x="54" y="8"/>
                      <a:pt x="54" y="8"/>
                      <a:pt x="54" y="8"/>
                    </a:cubicBezTo>
                    <a:cubicBezTo>
                      <a:pt x="54" y="8"/>
                      <a:pt x="55" y="8"/>
                      <a:pt x="55" y="9"/>
                    </a:cubicBezTo>
                    <a:cubicBezTo>
                      <a:pt x="55" y="13"/>
                      <a:pt x="55" y="13"/>
                      <a:pt x="55" y="13"/>
                    </a:cubicBezTo>
                    <a:cubicBezTo>
                      <a:pt x="56" y="13"/>
                      <a:pt x="57" y="13"/>
                      <a:pt x="58" y="13"/>
                    </a:cubicBezTo>
                    <a:cubicBezTo>
                      <a:pt x="62" y="14"/>
                      <a:pt x="66" y="16"/>
                      <a:pt x="69" y="19"/>
                    </a:cubicBezTo>
                    <a:cubicBezTo>
                      <a:pt x="69" y="20"/>
                      <a:pt x="69" y="21"/>
                      <a:pt x="68" y="22"/>
                    </a:cubicBezTo>
                    <a:cubicBezTo>
                      <a:pt x="68" y="24"/>
                      <a:pt x="66" y="25"/>
                      <a:pt x="64" y="25"/>
                    </a:cubicBezTo>
                    <a:cubicBezTo>
                      <a:pt x="63" y="25"/>
                      <a:pt x="62" y="25"/>
                      <a:pt x="61" y="24"/>
                    </a:cubicBezTo>
                    <a:cubicBezTo>
                      <a:pt x="61" y="24"/>
                      <a:pt x="61" y="24"/>
                      <a:pt x="61" y="23"/>
                    </a:cubicBezTo>
                    <a:cubicBezTo>
                      <a:pt x="61" y="23"/>
                      <a:pt x="61" y="23"/>
                      <a:pt x="61" y="23"/>
                    </a:cubicBezTo>
                    <a:cubicBezTo>
                      <a:pt x="61" y="23"/>
                      <a:pt x="60" y="23"/>
                      <a:pt x="60" y="23"/>
                    </a:cubicBezTo>
                    <a:cubicBezTo>
                      <a:pt x="59" y="22"/>
                      <a:pt x="57" y="21"/>
                      <a:pt x="56" y="20"/>
                    </a:cubicBezTo>
                    <a:cubicBezTo>
                      <a:pt x="54" y="20"/>
                      <a:pt x="53" y="20"/>
                      <a:pt x="51" y="20"/>
                    </a:cubicBezTo>
                    <a:cubicBezTo>
                      <a:pt x="49" y="20"/>
                      <a:pt x="47" y="20"/>
                      <a:pt x="45" y="22"/>
                    </a:cubicBezTo>
                    <a:cubicBezTo>
                      <a:pt x="43" y="23"/>
                      <a:pt x="43" y="25"/>
                      <a:pt x="44" y="27"/>
                    </a:cubicBezTo>
                    <a:cubicBezTo>
                      <a:pt x="45" y="28"/>
                      <a:pt x="46" y="29"/>
                      <a:pt x="48" y="30"/>
                    </a:cubicBezTo>
                    <a:cubicBezTo>
                      <a:pt x="48" y="30"/>
                      <a:pt x="48" y="30"/>
                      <a:pt x="48" y="30"/>
                    </a:cubicBezTo>
                    <a:cubicBezTo>
                      <a:pt x="49" y="30"/>
                      <a:pt x="52" y="31"/>
                      <a:pt x="54" y="32"/>
                    </a:cubicBezTo>
                    <a:cubicBezTo>
                      <a:pt x="55" y="32"/>
                      <a:pt x="55" y="32"/>
                      <a:pt x="55" y="32"/>
                    </a:cubicBezTo>
                    <a:cubicBezTo>
                      <a:pt x="60" y="34"/>
                      <a:pt x="68" y="37"/>
                      <a:pt x="70" y="42"/>
                    </a:cubicBezTo>
                    <a:cubicBezTo>
                      <a:pt x="72" y="46"/>
                      <a:pt x="70" y="51"/>
                      <a:pt x="66" y="54"/>
                    </a:cubicBezTo>
                    <a:cubicBezTo>
                      <a:pt x="63" y="56"/>
                      <a:pt x="59" y="57"/>
                      <a:pt x="55" y="58"/>
                    </a:cubicBezTo>
                    <a:cubicBezTo>
                      <a:pt x="55" y="62"/>
                      <a:pt x="55" y="62"/>
                      <a:pt x="55" y="62"/>
                    </a:cubicBezTo>
                    <a:cubicBezTo>
                      <a:pt x="55" y="62"/>
                      <a:pt x="54" y="63"/>
                      <a:pt x="54" y="63"/>
                    </a:cubicBezTo>
                    <a:cubicBezTo>
                      <a:pt x="49" y="63"/>
                      <a:pt x="49" y="63"/>
                      <a:pt x="49" y="63"/>
                    </a:cubicBezTo>
                    <a:cubicBezTo>
                      <a:pt x="48" y="63"/>
                      <a:pt x="47" y="62"/>
                      <a:pt x="47" y="62"/>
                    </a:cubicBezTo>
                    <a:cubicBezTo>
                      <a:pt x="47" y="57"/>
                      <a:pt x="47" y="57"/>
                      <a:pt x="47" y="57"/>
                    </a:cubicBezTo>
                    <a:cubicBezTo>
                      <a:pt x="42" y="57"/>
                      <a:pt x="36" y="55"/>
                      <a:pt x="33" y="51"/>
                    </a:cubicBezTo>
                    <a:cubicBezTo>
                      <a:pt x="33" y="50"/>
                      <a:pt x="33" y="49"/>
                      <a:pt x="33" y="48"/>
                    </a:cubicBezTo>
                    <a:cubicBezTo>
                      <a:pt x="34" y="46"/>
                      <a:pt x="36" y="45"/>
                      <a:pt x="38" y="45"/>
                    </a:cubicBezTo>
                    <a:cubicBezTo>
                      <a:pt x="39" y="45"/>
                      <a:pt x="40" y="46"/>
                      <a:pt x="41" y="46"/>
                    </a:cubicBezTo>
                    <a:cubicBezTo>
                      <a:pt x="41" y="46"/>
                      <a:pt x="41" y="47"/>
                      <a:pt x="41" y="47"/>
                    </a:cubicBezTo>
                    <a:cubicBezTo>
                      <a:pt x="41" y="47"/>
                      <a:pt x="41" y="47"/>
                      <a:pt x="41" y="47"/>
                    </a:cubicBezTo>
                    <a:cubicBezTo>
                      <a:pt x="41" y="47"/>
                      <a:pt x="41" y="47"/>
                      <a:pt x="41" y="47"/>
                    </a:cubicBezTo>
                    <a:cubicBezTo>
                      <a:pt x="41" y="47"/>
                      <a:pt x="41" y="47"/>
                      <a:pt x="42" y="47"/>
                    </a:cubicBezTo>
                    <a:cubicBezTo>
                      <a:pt x="43" y="48"/>
                      <a:pt x="45" y="49"/>
                      <a:pt x="46" y="49"/>
                    </a:cubicBezTo>
                    <a:cubicBezTo>
                      <a:pt x="48" y="50"/>
                      <a:pt x="51" y="51"/>
                      <a:pt x="53" y="51"/>
                    </a:cubicBezTo>
                    <a:cubicBezTo>
                      <a:pt x="55" y="51"/>
                      <a:pt x="57" y="50"/>
                      <a:pt x="59" y="49"/>
                    </a:cubicBezTo>
                    <a:cubicBezTo>
                      <a:pt x="60" y="48"/>
                      <a:pt x="61" y="46"/>
                      <a:pt x="60" y="44"/>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50" name="Freeform 34"/>
              <p:cNvSpPr/>
              <p:nvPr/>
            </p:nvSpPr>
            <p:spPr bwMode="auto">
              <a:xfrm>
                <a:off x="6386513" y="3841751"/>
                <a:ext cx="482600" cy="101600"/>
              </a:xfrm>
              <a:custGeom>
                <a:avLst/>
                <a:gdLst>
                  <a:gd name="T0" fmla="*/ 125 w 128"/>
                  <a:gd name="T1" fmla="*/ 0 h 27"/>
                  <a:gd name="T2" fmla="*/ 70 w 128"/>
                  <a:gd name="T3" fmla="*/ 0 h 27"/>
                  <a:gd name="T4" fmla="*/ 64 w 128"/>
                  <a:gd name="T5" fmla="*/ 0 h 27"/>
                  <a:gd name="T6" fmla="*/ 58 w 128"/>
                  <a:gd name="T7" fmla="*/ 0 h 27"/>
                  <a:gd name="T8" fmla="*/ 3 w 128"/>
                  <a:gd name="T9" fmla="*/ 0 h 27"/>
                  <a:gd name="T10" fmla="*/ 2 w 128"/>
                  <a:gd name="T11" fmla="*/ 4 h 27"/>
                  <a:gd name="T12" fmla="*/ 19 w 128"/>
                  <a:gd name="T13" fmla="*/ 21 h 27"/>
                  <a:gd name="T14" fmla="*/ 64 w 128"/>
                  <a:gd name="T15" fmla="*/ 27 h 27"/>
                  <a:gd name="T16" fmla="*/ 109 w 128"/>
                  <a:gd name="T17" fmla="*/ 21 h 27"/>
                  <a:gd name="T18" fmla="*/ 126 w 128"/>
                  <a:gd name="T19" fmla="*/ 4 h 27"/>
                  <a:gd name="T20" fmla="*/ 125 w 128"/>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27">
                    <a:moveTo>
                      <a:pt x="125" y="0"/>
                    </a:moveTo>
                    <a:cubicBezTo>
                      <a:pt x="70" y="0"/>
                      <a:pt x="70" y="0"/>
                      <a:pt x="70" y="0"/>
                    </a:cubicBezTo>
                    <a:cubicBezTo>
                      <a:pt x="68" y="0"/>
                      <a:pt x="65" y="0"/>
                      <a:pt x="64" y="0"/>
                    </a:cubicBezTo>
                    <a:cubicBezTo>
                      <a:pt x="63" y="0"/>
                      <a:pt x="61" y="0"/>
                      <a:pt x="58" y="0"/>
                    </a:cubicBezTo>
                    <a:cubicBezTo>
                      <a:pt x="3" y="0"/>
                      <a:pt x="3" y="0"/>
                      <a:pt x="3" y="0"/>
                    </a:cubicBezTo>
                    <a:cubicBezTo>
                      <a:pt x="1" y="0"/>
                      <a:pt x="0" y="2"/>
                      <a:pt x="2" y="4"/>
                    </a:cubicBezTo>
                    <a:cubicBezTo>
                      <a:pt x="2" y="4"/>
                      <a:pt x="17" y="19"/>
                      <a:pt x="19" y="21"/>
                    </a:cubicBezTo>
                    <a:cubicBezTo>
                      <a:pt x="19" y="21"/>
                      <a:pt x="24" y="27"/>
                      <a:pt x="64" y="27"/>
                    </a:cubicBezTo>
                    <a:cubicBezTo>
                      <a:pt x="103" y="27"/>
                      <a:pt x="109" y="21"/>
                      <a:pt x="109" y="21"/>
                    </a:cubicBezTo>
                    <a:cubicBezTo>
                      <a:pt x="111" y="19"/>
                      <a:pt x="126" y="4"/>
                      <a:pt x="126" y="4"/>
                    </a:cubicBezTo>
                    <a:cubicBezTo>
                      <a:pt x="128" y="2"/>
                      <a:pt x="127" y="0"/>
                      <a:pt x="125" y="0"/>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51" name="Freeform 35"/>
              <p:cNvSpPr/>
              <p:nvPr/>
            </p:nvSpPr>
            <p:spPr bwMode="auto">
              <a:xfrm>
                <a:off x="6194426" y="2967038"/>
                <a:ext cx="498475" cy="458788"/>
              </a:xfrm>
              <a:custGeom>
                <a:avLst/>
                <a:gdLst>
                  <a:gd name="T0" fmla="*/ 99 w 132"/>
                  <a:gd name="T1" fmla="*/ 72 h 121"/>
                  <a:gd name="T2" fmla="*/ 110 w 132"/>
                  <a:gd name="T3" fmla="*/ 86 h 121"/>
                  <a:gd name="T4" fmla="*/ 111 w 132"/>
                  <a:gd name="T5" fmla="*/ 87 h 121"/>
                  <a:gd name="T6" fmla="*/ 111 w 132"/>
                  <a:gd name="T7" fmla="*/ 90 h 121"/>
                  <a:gd name="T8" fmla="*/ 99 w 132"/>
                  <a:gd name="T9" fmla="*/ 120 h 121"/>
                  <a:gd name="T10" fmla="*/ 100 w 132"/>
                  <a:gd name="T11" fmla="*/ 120 h 121"/>
                  <a:gd name="T12" fmla="*/ 101 w 132"/>
                  <a:gd name="T13" fmla="*/ 121 h 121"/>
                  <a:gd name="T14" fmla="*/ 102 w 132"/>
                  <a:gd name="T15" fmla="*/ 120 h 121"/>
                  <a:gd name="T16" fmla="*/ 108 w 132"/>
                  <a:gd name="T17" fmla="*/ 117 h 121"/>
                  <a:gd name="T18" fmla="*/ 114 w 132"/>
                  <a:gd name="T19" fmla="*/ 102 h 121"/>
                  <a:gd name="T20" fmla="*/ 115 w 132"/>
                  <a:gd name="T21" fmla="*/ 102 h 121"/>
                  <a:gd name="T22" fmla="*/ 116 w 132"/>
                  <a:gd name="T23" fmla="*/ 102 h 121"/>
                  <a:gd name="T24" fmla="*/ 121 w 132"/>
                  <a:gd name="T25" fmla="*/ 114 h 121"/>
                  <a:gd name="T26" fmla="*/ 123 w 132"/>
                  <a:gd name="T27" fmla="*/ 117 h 121"/>
                  <a:gd name="T28" fmla="*/ 128 w 132"/>
                  <a:gd name="T29" fmla="*/ 120 h 121"/>
                  <a:gd name="T30" fmla="*/ 130 w 132"/>
                  <a:gd name="T31" fmla="*/ 121 h 121"/>
                  <a:gd name="T32" fmla="*/ 131 w 132"/>
                  <a:gd name="T33" fmla="*/ 121 h 121"/>
                  <a:gd name="T34" fmla="*/ 132 w 132"/>
                  <a:gd name="T35" fmla="*/ 120 h 121"/>
                  <a:gd name="T36" fmla="*/ 128 w 132"/>
                  <a:gd name="T37" fmla="*/ 111 h 121"/>
                  <a:gd name="T38" fmla="*/ 119 w 132"/>
                  <a:gd name="T39" fmla="*/ 90 h 121"/>
                  <a:gd name="T40" fmla="*/ 119 w 132"/>
                  <a:gd name="T41" fmla="*/ 88 h 121"/>
                  <a:gd name="T42" fmla="*/ 131 w 132"/>
                  <a:gd name="T43" fmla="*/ 78 h 121"/>
                  <a:gd name="T44" fmla="*/ 128 w 132"/>
                  <a:gd name="T45" fmla="*/ 76 h 121"/>
                  <a:gd name="T46" fmla="*/ 119 w 132"/>
                  <a:gd name="T47" fmla="*/ 82 h 121"/>
                  <a:gd name="T48" fmla="*/ 119 w 132"/>
                  <a:gd name="T49" fmla="*/ 81 h 121"/>
                  <a:gd name="T50" fmla="*/ 115 w 132"/>
                  <a:gd name="T51" fmla="*/ 77 h 121"/>
                  <a:gd name="T52" fmla="*/ 112 w 132"/>
                  <a:gd name="T53" fmla="*/ 80 h 121"/>
                  <a:gd name="T54" fmla="*/ 106 w 132"/>
                  <a:gd name="T55" fmla="*/ 66 h 121"/>
                  <a:gd name="T56" fmla="*/ 0 w 132"/>
                  <a:gd name="T57" fmla="*/ 0 h 121"/>
                  <a:gd name="T58" fmla="*/ 0 w 132"/>
                  <a:gd name="T59" fmla="*/ 23 h 121"/>
                  <a:gd name="T60" fmla="*/ 99 w 132"/>
                  <a:gd name="T61" fmla="*/ 7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2" h="121">
                    <a:moveTo>
                      <a:pt x="99" y="72"/>
                    </a:moveTo>
                    <a:cubicBezTo>
                      <a:pt x="99" y="72"/>
                      <a:pt x="100" y="81"/>
                      <a:pt x="110" y="86"/>
                    </a:cubicBezTo>
                    <a:cubicBezTo>
                      <a:pt x="110" y="86"/>
                      <a:pt x="111" y="86"/>
                      <a:pt x="111" y="87"/>
                    </a:cubicBezTo>
                    <a:cubicBezTo>
                      <a:pt x="111" y="90"/>
                      <a:pt x="111" y="90"/>
                      <a:pt x="111" y="90"/>
                    </a:cubicBezTo>
                    <a:cubicBezTo>
                      <a:pt x="107" y="100"/>
                      <a:pt x="103" y="110"/>
                      <a:pt x="99" y="120"/>
                    </a:cubicBezTo>
                    <a:cubicBezTo>
                      <a:pt x="99" y="120"/>
                      <a:pt x="100" y="120"/>
                      <a:pt x="100" y="120"/>
                    </a:cubicBezTo>
                    <a:cubicBezTo>
                      <a:pt x="100" y="121"/>
                      <a:pt x="101" y="121"/>
                      <a:pt x="101" y="121"/>
                    </a:cubicBezTo>
                    <a:cubicBezTo>
                      <a:pt x="101" y="121"/>
                      <a:pt x="102" y="120"/>
                      <a:pt x="102" y="120"/>
                    </a:cubicBezTo>
                    <a:cubicBezTo>
                      <a:pt x="103" y="119"/>
                      <a:pt x="104" y="117"/>
                      <a:pt x="108" y="117"/>
                    </a:cubicBezTo>
                    <a:cubicBezTo>
                      <a:pt x="110" y="112"/>
                      <a:pt x="112" y="107"/>
                      <a:pt x="114" y="102"/>
                    </a:cubicBezTo>
                    <a:cubicBezTo>
                      <a:pt x="114" y="102"/>
                      <a:pt x="115" y="102"/>
                      <a:pt x="115" y="102"/>
                    </a:cubicBezTo>
                    <a:cubicBezTo>
                      <a:pt x="115" y="102"/>
                      <a:pt x="116" y="102"/>
                      <a:pt x="116" y="102"/>
                    </a:cubicBezTo>
                    <a:cubicBezTo>
                      <a:pt x="118" y="106"/>
                      <a:pt x="120" y="110"/>
                      <a:pt x="121" y="114"/>
                    </a:cubicBezTo>
                    <a:cubicBezTo>
                      <a:pt x="122" y="115"/>
                      <a:pt x="122" y="116"/>
                      <a:pt x="123" y="117"/>
                    </a:cubicBezTo>
                    <a:cubicBezTo>
                      <a:pt x="127" y="117"/>
                      <a:pt x="128" y="119"/>
                      <a:pt x="128" y="120"/>
                    </a:cubicBezTo>
                    <a:cubicBezTo>
                      <a:pt x="129" y="120"/>
                      <a:pt x="129" y="121"/>
                      <a:pt x="130" y="121"/>
                    </a:cubicBezTo>
                    <a:cubicBezTo>
                      <a:pt x="130" y="121"/>
                      <a:pt x="130" y="121"/>
                      <a:pt x="131" y="121"/>
                    </a:cubicBezTo>
                    <a:cubicBezTo>
                      <a:pt x="131" y="120"/>
                      <a:pt x="132" y="120"/>
                      <a:pt x="132" y="120"/>
                    </a:cubicBezTo>
                    <a:cubicBezTo>
                      <a:pt x="131" y="117"/>
                      <a:pt x="129" y="114"/>
                      <a:pt x="128" y="111"/>
                    </a:cubicBezTo>
                    <a:cubicBezTo>
                      <a:pt x="124" y="102"/>
                      <a:pt x="120" y="94"/>
                      <a:pt x="119" y="90"/>
                    </a:cubicBezTo>
                    <a:cubicBezTo>
                      <a:pt x="119" y="88"/>
                      <a:pt x="119" y="88"/>
                      <a:pt x="119" y="88"/>
                    </a:cubicBezTo>
                    <a:cubicBezTo>
                      <a:pt x="127" y="87"/>
                      <a:pt x="131" y="80"/>
                      <a:pt x="131" y="78"/>
                    </a:cubicBezTo>
                    <a:cubicBezTo>
                      <a:pt x="132" y="75"/>
                      <a:pt x="128" y="76"/>
                      <a:pt x="128" y="76"/>
                    </a:cubicBezTo>
                    <a:cubicBezTo>
                      <a:pt x="128" y="76"/>
                      <a:pt x="126" y="82"/>
                      <a:pt x="119" y="82"/>
                    </a:cubicBezTo>
                    <a:cubicBezTo>
                      <a:pt x="119" y="81"/>
                      <a:pt x="119" y="81"/>
                      <a:pt x="119" y="81"/>
                    </a:cubicBezTo>
                    <a:cubicBezTo>
                      <a:pt x="119" y="79"/>
                      <a:pt x="117" y="77"/>
                      <a:pt x="115" y="77"/>
                    </a:cubicBezTo>
                    <a:cubicBezTo>
                      <a:pt x="113" y="77"/>
                      <a:pt x="112" y="78"/>
                      <a:pt x="112" y="80"/>
                    </a:cubicBezTo>
                    <a:cubicBezTo>
                      <a:pt x="105" y="75"/>
                      <a:pt x="106" y="66"/>
                      <a:pt x="106" y="66"/>
                    </a:cubicBezTo>
                    <a:cubicBezTo>
                      <a:pt x="67" y="28"/>
                      <a:pt x="21" y="8"/>
                      <a:pt x="0" y="0"/>
                    </a:cubicBezTo>
                    <a:cubicBezTo>
                      <a:pt x="0" y="23"/>
                      <a:pt x="0" y="23"/>
                      <a:pt x="0" y="23"/>
                    </a:cubicBezTo>
                    <a:cubicBezTo>
                      <a:pt x="94" y="56"/>
                      <a:pt x="99" y="72"/>
                      <a:pt x="99" y="72"/>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grpSp>
      </p:grpSp>
      <p:grpSp>
        <p:nvGrpSpPr>
          <p:cNvPr id="7" name="组合 6"/>
          <p:cNvGrpSpPr/>
          <p:nvPr/>
        </p:nvGrpSpPr>
        <p:grpSpPr>
          <a:xfrm>
            <a:off x="6443975" y="2299278"/>
            <a:ext cx="1630687" cy="1630687"/>
            <a:chOff x="6087724" y="3703254"/>
            <a:chExt cx="1540932" cy="1540932"/>
          </a:xfrm>
          <a:solidFill>
            <a:schemeClr val="bg1">
              <a:alpha val="90000"/>
            </a:schemeClr>
          </a:solidFill>
        </p:grpSpPr>
        <p:sp>
          <p:nvSpPr>
            <p:cNvPr id="16" name="椭圆 15"/>
            <p:cNvSpPr/>
            <p:nvPr/>
          </p:nvSpPr>
          <p:spPr>
            <a:xfrm>
              <a:off x="6087724" y="3703254"/>
              <a:ext cx="1540932" cy="1540932"/>
            </a:xfrm>
            <a:prstGeom prst="ellipse">
              <a:avLst/>
            </a:prstGeom>
            <a:gradFill flip="none" rotWithShape="1">
              <a:gsLst>
                <a:gs pos="0">
                  <a:srgbClr val="E30000"/>
                </a:gs>
                <a:gs pos="100000">
                  <a:srgbClr val="760303"/>
                </a:gs>
              </a:gsLst>
              <a:lin ang="189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grpSp>
          <p:nvGrpSpPr>
            <p:cNvPr id="17" name="组合 16"/>
            <p:cNvGrpSpPr/>
            <p:nvPr/>
          </p:nvGrpSpPr>
          <p:grpSpPr>
            <a:xfrm>
              <a:off x="6540561" y="4013339"/>
              <a:ext cx="728091" cy="920761"/>
              <a:chOff x="5527675" y="2708275"/>
              <a:chExt cx="1139825" cy="1441450"/>
            </a:xfrm>
            <a:grpFill/>
          </p:grpSpPr>
          <p:sp>
            <p:nvSpPr>
              <p:cNvPr id="18" name="Freeform 13"/>
              <p:cNvSpPr/>
              <p:nvPr/>
            </p:nvSpPr>
            <p:spPr bwMode="auto">
              <a:xfrm>
                <a:off x="6194425" y="3665538"/>
                <a:ext cx="207963" cy="295275"/>
              </a:xfrm>
              <a:custGeom>
                <a:avLst/>
                <a:gdLst>
                  <a:gd name="T0" fmla="*/ 31 w 55"/>
                  <a:gd name="T1" fmla="*/ 35 h 78"/>
                  <a:gd name="T2" fmla="*/ 30 w 55"/>
                  <a:gd name="T3" fmla="*/ 34 h 78"/>
                  <a:gd name="T4" fmla="*/ 22 w 55"/>
                  <a:gd name="T5" fmla="*/ 32 h 78"/>
                  <a:gd name="T6" fmla="*/ 22 w 55"/>
                  <a:gd name="T7" fmla="*/ 31 h 78"/>
                  <a:gd name="T8" fmla="*/ 16 w 55"/>
                  <a:gd name="T9" fmla="*/ 28 h 78"/>
                  <a:gd name="T10" fmla="*/ 17 w 55"/>
                  <a:gd name="T11" fmla="*/ 20 h 78"/>
                  <a:gd name="T12" fmla="*/ 26 w 55"/>
                  <a:gd name="T13" fmla="*/ 18 h 78"/>
                  <a:gd name="T14" fmla="*/ 33 w 55"/>
                  <a:gd name="T15" fmla="*/ 18 h 78"/>
                  <a:gd name="T16" fmla="*/ 39 w 55"/>
                  <a:gd name="T17" fmla="*/ 22 h 78"/>
                  <a:gd name="T18" fmla="*/ 40 w 55"/>
                  <a:gd name="T19" fmla="*/ 23 h 78"/>
                  <a:gd name="T20" fmla="*/ 40 w 55"/>
                  <a:gd name="T21" fmla="*/ 23 h 78"/>
                  <a:gd name="T22" fmla="*/ 40 w 55"/>
                  <a:gd name="T23" fmla="*/ 23 h 78"/>
                  <a:gd name="T24" fmla="*/ 44 w 55"/>
                  <a:gd name="T25" fmla="*/ 25 h 78"/>
                  <a:gd name="T26" fmla="*/ 50 w 55"/>
                  <a:gd name="T27" fmla="*/ 21 h 78"/>
                  <a:gd name="T28" fmla="*/ 50 w 55"/>
                  <a:gd name="T29" fmla="*/ 17 h 78"/>
                  <a:gd name="T30" fmla="*/ 36 w 55"/>
                  <a:gd name="T31" fmla="*/ 8 h 78"/>
                  <a:gd name="T32" fmla="*/ 31 w 55"/>
                  <a:gd name="T33" fmla="*/ 8 h 78"/>
                  <a:gd name="T34" fmla="*/ 31 w 55"/>
                  <a:gd name="T35" fmla="*/ 2 h 78"/>
                  <a:gd name="T36" fmla="*/ 29 w 55"/>
                  <a:gd name="T37" fmla="*/ 0 h 78"/>
                  <a:gd name="T38" fmla="*/ 23 w 55"/>
                  <a:gd name="T39" fmla="*/ 0 h 78"/>
                  <a:gd name="T40" fmla="*/ 21 w 55"/>
                  <a:gd name="T41" fmla="*/ 2 h 78"/>
                  <a:gd name="T42" fmla="*/ 21 w 55"/>
                  <a:gd name="T43" fmla="*/ 8 h 78"/>
                  <a:gd name="T44" fmla="*/ 7 w 55"/>
                  <a:gd name="T45" fmla="*/ 13 h 78"/>
                  <a:gd name="T46" fmla="*/ 3 w 55"/>
                  <a:gd name="T47" fmla="*/ 32 h 78"/>
                  <a:gd name="T48" fmla="*/ 10 w 55"/>
                  <a:gd name="T49" fmla="*/ 38 h 78"/>
                  <a:gd name="T50" fmla="*/ 30 w 55"/>
                  <a:gd name="T51" fmla="*/ 47 h 78"/>
                  <a:gd name="T52" fmla="*/ 33 w 55"/>
                  <a:gd name="T53" fmla="*/ 48 h 78"/>
                  <a:gd name="T54" fmla="*/ 38 w 55"/>
                  <a:gd name="T55" fmla="*/ 51 h 78"/>
                  <a:gd name="T56" fmla="*/ 36 w 55"/>
                  <a:gd name="T57" fmla="*/ 59 h 78"/>
                  <a:gd name="T58" fmla="*/ 29 w 55"/>
                  <a:gd name="T59" fmla="*/ 61 h 78"/>
                  <a:gd name="T60" fmla="*/ 19 w 55"/>
                  <a:gd name="T61" fmla="*/ 59 h 78"/>
                  <a:gd name="T62" fmla="*/ 13 w 55"/>
                  <a:gd name="T63" fmla="*/ 56 h 78"/>
                  <a:gd name="T64" fmla="*/ 12 w 55"/>
                  <a:gd name="T65" fmla="*/ 55 h 78"/>
                  <a:gd name="T66" fmla="*/ 12 w 55"/>
                  <a:gd name="T67" fmla="*/ 55 h 78"/>
                  <a:gd name="T68" fmla="*/ 12 w 55"/>
                  <a:gd name="T69" fmla="*/ 55 h 78"/>
                  <a:gd name="T70" fmla="*/ 12 w 55"/>
                  <a:gd name="T71" fmla="*/ 55 h 78"/>
                  <a:gd name="T72" fmla="*/ 8 w 55"/>
                  <a:gd name="T73" fmla="*/ 53 h 78"/>
                  <a:gd name="T74" fmla="*/ 1 w 55"/>
                  <a:gd name="T75" fmla="*/ 57 h 78"/>
                  <a:gd name="T76" fmla="*/ 1 w 55"/>
                  <a:gd name="T77" fmla="*/ 61 h 78"/>
                  <a:gd name="T78" fmla="*/ 21 w 55"/>
                  <a:gd name="T79" fmla="*/ 70 h 78"/>
                  <a:gd name="T80" fmla="*/ 21 w 55"/>
                  <a:gd name="T81" fmla="*/ 76 h 78"/>
                  <a:gd name="T82" fmla="*/ 23 w 55"/>
                  <a:gd name="T83" fmla="*/ 78 h 78"/>
                  <a:gd name="T84" fmla="*/ 29 w 55"/>
                  <a:gd name="T85" fmla="*/ 78 h 78"/>
                  <a:gd name="T86" fmla="*/ 31 w 55"/>
                  <a:gd name="T87" fmla="*/ 76 h 78"/>
                  <a:gd name="T88" fmla="*/ 31 w 55"/>
                  <a:gd name="T89" fmla="*/ 71 h 78"/>
                  <a:gd name="T90" fmla="*/ 46 w 55"/>
                  <a:gd name="T91" fmla="*/ 66 h 78"/>
                  <a:gd name="T92" fmla="*/ 52 w 55"/>
                  <a:gd name="T93" fmla="*/ 48 h 78"/>
                  <a:gd name="T94" fmla="*/ 31 w 55"/>
                  <a:gd name="T95" fmla="*/ 3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5" h="78">
                    <a:moveTo>
                      <a:pt x="31" y="35"/>
                    </a:moveTo>
                    <a:cubicBezTo>
                      <a:pt x="30" y="34"/>
                      <a:pt x="30" y="34"/>
                      <a:pt x="30" y="34"/>
                    </a:cubicBezTo>
                    <a:cubicBezTo>
                      <a:pt x="27" y="33"/>
                      <a:pt x="23" y="32"/>
                      <a:pt x="22" y="32"/>
                    </a:cubicBezTo>
                    <a:cubicBezTo>
                      <a:pt x="22" y="32"/>
                      <a:pt x="22" y="31"/>
                      <a:pt x="22" y="31"/>
                    </a:cubicBezTo>
                    <a:cubicBezTo>
                      <a:pt x="19" y="30"/>
                      <a:pt x="17" y="30"/>
                      <a:pt x="16" y="28"/>
                    </a:cubicBezTo>
                    <a:cubicBezTo>
                      <a:pt x="14" y="25"/>
                      <a:pt x="15" y="22"/>
                      <a:pt x="17" y="20"/>
                    </a:cubicBezTo>
                    <a:cubicBezTo>
                      <a:pt x="20" y="18"/>
                      <a:pt x="24" y="18"/>
                      <a:pt x="26" y="18"/>
                    </a:cubicBezTo>
                    <a:cubicBezTo>
                      <a:pt x="28" y="18"/>
                      <a:pt x="30" y="18"/>
                      <a:pt x="33" y="18"/>
                    </a:cubicBezTo>
                    <a:cubicBezTo>
                      <a:pt x="34" y="19"/>
                      <a:pt x="37" y="21"/>
                      <a:pt x="39" y="22"/>
                    </a:cubicBezTo>
                    <a:cubicBezTo>
                      <a:pt x="39" y="22"/>
                      <a:pt x="39" y="22"/>
                      <a:pt x="40" y="23"/>
                    </a:cubicBezTo>
                    <a:cubicBezTo>
                      <a:pt x="40" y="23"/>
                      <a:pt x="40" y="23"/>
                      <a:pt x="40" y="23"/>
                    </a:cubicBezTo>
                    <a:cubicBezTo>
                      <a:pt x="40" y="23"/>
                      <a:pt x="40" y="23"/>
                      <a:pt x="40" y="23"/>
                    </a:cubicBezTo>
                    <a:cubicBezTo>
                      <a:pt x="41" y="24"/>
                      <a:pt x="42" y="25"/>
                      <a:pt x="44" y="25"/>
                    </a:cubicBezTo>
                    <a:cubicBezTo>
                      <a:pt x="47" y="25"/>
                      <a:pt x="49" y="23"/>
                      <a:pt x="50" y="21"/>
                    </a:cubicBezTo>
                    <a:cubicBezTo>
                      <a:pt x="51" y="20"/>
                      <a:pt x="51" y="18"/>
                      <a:pt x="50" y="17"/>
                    </a:cubicBezTo>
                    <a:cubicBezTo>
                      <a:pt x="48" y="13"/>
                      <a:pt x="41" y="10"/>
                      <a:pt x="36" y="8"/>
                    </a:cubicBezTo>
                    <a:cubicBezTo>
                      <a:pt x="35" y="8"/>
                      <a:pt x="33" y="8"/>
                      <a:pt x="31" y="8"/>
                    </a:cubicBezTo>
                    <a:cubicBezTo>
                      <a:pt x="31" y="2"/>
                      <a:pt x="31" y="2"/>
                      <a:pt x="31" y="2"/>
                    </a:cubicBezTo>
                    <a:cubicBezTo>
                      <a:pt x="31" y="1"/>
                      <a:pt x="31" y="0"/>
                      <a:pt x="29" y="0"/>
                    </a:cubicBezTo>
                    <a:cubicBezTo>
                      <a:pt x="23" y="0"/>
                      <a:pt x="23" y="0"/>
                      <a:pt x="23" y="0"/>
                    </a:cubicBezTo>
                    <a:cubicBezTo>
                      <a:pt x="21" y="0"/>
                      <a:pt x="21" y="1"/>
                      <a:pt x="21" y="2"/>
                    </a:cubicBezTo>
                    <a:cubicBezTo>
                      <a:pt x="21" y="8"/>
                      <a:pt x="21" y="8"/>
                      <a:pt x="21" y="8"/>
                    </a:cubicBezTo>
                    <a:cubicBezTo>
                      <a:pt x="15" y="9"/>
                      <a:pt x="11" y="11"/>
                      <a:pt x="7" y="13"/>
                    </a:cubicBezTo>
                    <a:cubicBezTo>
                      <a:pt x="1" y="18"/>
                      <a:pt x="0" y="26"/>
                      <a:pt x="3" y="32"/>
                    </a:cubicBezTo>
                    <a:cubicBezTo>
                      <a:pt x="5" y="35"/>
                      <a:pt x="7" y="37"/>
                      <a:pt x="10" y="38"/>
                    </a:cubicBezTo>
                    <a:cubicBezTo>
                      <a:pt x="13" y="40"/>
                      <a:pt x="24" y="44"/>
                      <a:pt x="30" y="47"/>
                    </a:cubicBezTo>
                    <a:cubicBezTo>
                      <a:pt x="33" y="48"/>
                      <a:pt x="33" y="48"/>
                      <a:pt x="33" y="48"/>
                    </a:cubicBezTo>
                    <a:cubicBezTo>
                      <a:pt x="35" y="49"/>
                      <a:pt x="37" y="50"/>
                      <a:pt x="38" y="51"/>
                    </a:cubicBezTo>
                    <a:cubicBezTo>
                      <a:pt x="39" y="54"/>
                      <a:pt x="39" y="57"/>
                      <a:pt x="36" y="59"/>
                    </a:cubicBezTo>
                    <a:cubicBezTo>
                      <a:pt x="35" y="60"/>
                      <a:pt x="32" y="61"/>
                      <a:pt x="29" y="61"/>
                    </a:cubicBezTo>
                    <a:cubicBezTo>
                      <a:pt x="26" y="61"/>
                      <a:pt x="22" y="60"/>
                      <a:pt x="19" y="59"/>
                    </a:cubicBezTo>
                    <a:cubicBezTo>
                      <a:pt x="17" y="59"/>
                      <a:pt x="14" y="57"/>
                      <a:pt x="13" y="56"/>
                    </a:cubicBezTo>
                    <a:cubicBezTo>
                      <a:pt x="13" y="56"/>
                      <a:pt x="12" y="56"/>
                      <a:pt x="12" y="55"/>
                    </a:cubicBezTo>
                    <a:cubicBezTo>
                      <a:pt x="12" y="55"/>
                      <a:pt x="12" y="55"/>
                      <a:pt x="12" y="55"/>
                    </a:cubicBezTo>
                    <a:cubicBezTo>
                      <a:pt x="12" y="55"/>
                      <a:pt x="12" y="55"/>
                      <a:pt x="12" y="55"/>
                    </a:cubicBezTo>
                    <a:cubicBezTo>
                      <a:pt x="12" y="55"/>
                      <a:pt x="12" y="55"/>
                      <a:pt x="12" y="55"/>
                    </a:cubicBezTo>
                    <a:cubicBezTo>
                      <a:pt x="11" y="54"/>
                      <a:pt x="9" y="53"/>
                      <a:pt x="8" y="53"/>
                    </a:cubicBezTo>
                    <a:cubicBezTo>
                      <a:pt x="5" y="53"/>
                      <a:pt x="2" y="55"/>
                      <a:pt x="1" y="57"/>
                    </a:cubicBezTo>
                    <a:cubicBezTo>
                      <a:pt x="0" y="58"/>
                      <a:pt x="0" y="60"/>
                      <a:pt x="1" y="61"/>
                    </a:cubicBezTo>
                    <a:cubicBezTo>
                      <a:pt x="5" y="66"/>
                      <a:pt x="13" y="69"/>
                      <a:pt x="21" y="70"/>
                    </a:cubicBezTo>
                    <a:cubicBezTo>
                      <a:pt x="21" y="76"/>
                      <a:pt x="21" y="76"/>
                      <a:pt x="21" y="76"/>
                    </a:cubicBezTo>
                    <a:cubicBezTo>
                      <a:pt x="21" y="77"/>
                      <a:pt x="21" y="78"/>
                      <a:pt x="23" y="78"/>
                    </a:cubicBezTo>
                    <a:cubicBezTo>
                      <a:pt x="29" y="78"/>
                      <a:pt x="29" y="78"/>
                      <a:pt x="29" y="78"/>
                    </a:cubicBezTo>
                    <a:cubicBezTo>
                      <a:pt x="31" y="78"/>
                      <a:pt x="31" y="77"/>
                      <a:pt x="31" y="76"/>
                    </a:cubicBezTo>
                    <a:cubicBezTo>
                      <a:pt x="31" y="71"/>
                      <a:pt x="31" y="71"/>
                      <a:pt x="31" y="71"/>
                    </a:cubicBezTo>
                    <a:cubicBezTo>
                      <a:pt x="38" y="70"/>
                      <a:pt x="43" y="69"/>
                      <a:pt x="46" y="66"/>
                    </a:cubicBezTo>
                    <a:cubicBezTo>
                      <a:pt x="52" y="61"/>
                      <a:pt x="55" y="55"/>
                      <a:pt x="52" y="48"/>
                    </a:cubicBezTo>
                    <a:cubicBezTo>
                      <a:pt x="50" y="41"/>
                      <a:pt x="39" y="38"/>
                      <a:pt x="31" y="35"/>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19" name="Freeform 14"/>
              <p:cNvSpPr/>
              <p:nvPr/>
            </p:nvSpPr>
            <p:spPr bwMode="auto">
              <a:xfrm>
                <a:off x="5549900" y="3348038"/>
                <a:ext cx="277813" cy="393700"/>
              </a:xfrm>
              <a:custGeom>
                <a:avLst/>
                <a:gdLst>
                  <a:gd name="T0" fmla="*/ 52 w 73"/>
                  <a:gd name="T1" fmla="*/ 0 h 104"/>
                  <a:gd name="T2" fmla="*/ 44 w 73"/>
                  <a:gd name="T3" fmla="*/ 39 h 104"/>
                  <a:gd name="T4" fmla="*/ 5 w 73"/>
                  <a:gd name="T5" fmla="*/ 82 h 104"/>
                  <a:gd name="T6" fmla="*/ 5 w 73"/>
                  <a:gd name="T7" fmla="*/ 100 h 104"/>
                  <a:gd name="T8" fmla="*/ 23 w 73"/>
                  <a:gd name="T9" fmla="*/ 99 h 104"/>
                  <a:gd name="T10" fmla="*/ 64 w 73"/>
                  <a:gd name="T11" fmla="*/ 53 h 104"/>
                  <a:gd name="T12" fmla="*/ 67 w 73"/>
                  <a:gd name="T13" fmla="*/ 47 h 104"/>
                  <a:gd name="T14" fmla="*/ 73 w 73"/>
                  <a:gd name="T15" fmla="*/ 19 h 104"/>
                  <a:gd name="T16" fmla="*/ 65 w 73"/>
                  <a:gd name="T17" fmla="*/ 10 h 104"/>
                  <a:gd name="T18" fmla="*/ 52 w 73"/>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04">
                    <a:moveTo>
                      <a:pt x="52" y="0"/>
                    </a:moveTo>
                    <a:cubicBezTo>
                      <a:pt x="44" y="39"/>
                      <a:pt x="44" y="39"/>
                      <a:pt x="44" y="39"/>
                    </a:cubicBezTo>
                    <a:cubicBezTo>
                      <a:pt x="5" y="82"/>
                      <a:pt x="5" y="82"/>
                      <a:pt x="5" y="82"/>
                    </a:cubicBezTo>
                    <a:cubicBezTo>
                      <a:pt x="0" y="87"/>
                      <a:pt x="0" y="95"/>
                      <a:pt x="5" y="100"/>
                    </a:cubicBezTo>
                    <a:cubicBezTo>
                      <a:pt x="11" y="104"/>
                      <a:pt x="19" y="104"/>
                      <a:pt x="23" y="99"/>
                    </a:cubicBezTo>
                    <a:cubicBezTo>
                      <a:pt x="64" y="53"/>
                      <a:pt x="64" y="53"/>
                      <a:pt x="64" y="53"/>
                    </a:cubicBezTo>
                    <a:cubicBezTo>
                      <a:pt x="66" y="51"/>
                      <a:pt x="67" y="49"/>
                      <a:pt x="67" y="47"/>
                    </a:cubicBezTo>
                    <a:cubicBezTo>
                      <a:pt x="73" y="19"/>
                      <a:pt x="73" y="19"/>
                      <a:pt x="73" y="19"/>
                    </a:cubicBezTo>
                    <a:cubicBezTo>
                      <a:pt x="71" y="16"/>
                      <a:pt x="68" y="13"/>
                      <a:pt x="65" y="10"/>
                    </a:cubicBezTo>
                    <a:cubicBezTo>
                      <a:pt x="60" y="8"/>
                      <a:pt x="55" y="3"/>
                      <a:pt x="52" y="0"/>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20" name="Freeform 15"/>
              <p:cNvSpPr/>
              <p:nvPr/>
            </p:nvSpPr>
            <p:spPr bwMode="auto">
              <a:xfrm>
                <a:off x="5964238" y="2954338"/>
                <a:ext cx="257175" cy="169863"/>
              </a:xfrm>
              <a:custGeom>
                <a:avLst/>
                <a:gdLst>
                  <a:gd name="T0" fmla="*/ 3 w 68"/>
                  <a:gd name="T1" fmla="*/ 26 h 45"/>
                  <a:gd name="T2" fmla="*/ 0 w 68"/>
                  <a:gd name="T3" fmla="*/ 36 h 45"/>
                  <a:gd name="T4" fmla="*/ 23 w 68"/>
                  <a:gd name="T5" fmla="*/ 44 h 45"/>
                  <a:gd name="T6" fmla="*/ 32 w 68"/>
                  <a:gd name="T7" fmla="*/ 42 h 45"/>
                  <a:gd name="T8" fmla="*/ 62 w 68"/>
                  <a:gd name="T9" fmla="*/ 20 h 45"/>
                  <a:gd name="T10" fmla="*/ 65 w 68"/>
                  <a:gd name="T11" fmla="*/ 6 h 45"/>
                  <a:gd name="T12" fmla="*/ 50 w 68"/>
                  <a:gd name="T13" fmla="*/ 4 h 45"/>
                  <a:gd name="T14" fmla="*/ 24 w 68"/>
                  <a:gd name="T15" fmla="*/ 22 h 45"/>
                  <a:gd name="T16" fmla="*/ 1 w 68"/>
                  <a:gd name="T17" fmla="*/ 15 h 45"/>
                  <a:gd name="T18" fmla="*/ 3 w 68"/>
                  <a:gd name="T19"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45">
                    <a:moveTo>
                      <a:pt x="3" y="26"/>
                    </a:moveTo>
                    <a:cubicBezTo>
                      <a:pt x="2" y="30"/>
                      <a:pt x="0" y="36"/>
                      <a:pt x="0" y="36"/>
                    </a:cubicBezTo>
                    <a:cubicBezTo>
                      <a:pt x="23" y="44"/>
                      <a:pt x="23" y="44"/>
                      <a:pt x="23" y="44"/>
                    </a:cubicBezTo>
                    <a:cubicBezTo>
                      <a:pt x="26" y="45"/>
                      <a:pt x="30" y="44"/>
                      <a:pt x="32" y="42"/>
                    </a:cubicBezTo>
                    <a:cubicBezTo>
                      <a:pt x="62" y="20"/>
                      <a:pt x="62" y="20"/>
                      <a:pt x="62" y="20"/>
                    </a:cubicBezTo>
                    <a:cubicBezTo>
                      <a:pt x="67" y="17"/>
                      <a:pt x="68" y="11"/>
                      <a:pt x="65" y="6"/>
                    </a:cubicBezTo>
                    <a:cubicBezTo>
                      <a:pt x="61" y="1"/>
                      <a:pt x="55" y="0"/>
                      <a:pt x="50" y="4"/>
                    </a:cubicBezTo>
                    <a:cubicBezTo>
                      <a:pt x="24" y="22"/>
                      <a:pt x="24" y="22"/>
                      <a:pt x="24" y="22"/>
                    </a:cubicBezTo>
                    <a:cubicBezTo>
                      <a:pt x="1" y="15"/>
                      <a:pt x="1" y="15"/>
                      <a:pt x="1" y="15"/>
                    </a:cubicBezTo>
                    <a:cubicBezTo>
                      <a:pt x="1" y="15"/>
                      <a:pt x="3" y="21"/>
                      <a:pt x="3" y="26"/>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21" name="Freeform 16"/>
              <p:cNvSpPr/>
              <p:nvPr/>
            </p:nvSpPr>
            <p:spPr bwMode="auto">
              <a:xfrm>
                <a:off x="5838825" y="2708275"/>
                <a:ext cx="169863" cy="230188"/>
              </a:xfrm>
              <a:custGeom>
                <a:avLst/>
                <a:gdLst>
                  <a:gd name="T0" fmla="*/ 28 w 45"/>
                  <a:gd name="T1" fmla="*/ 59 h 61"/>
                  <a:gd name="T2" fmla="*/ 45 w 45"/>
                  <a:gd name="T3" fmla="*/ 25 h 61"/>
                  <a:gd name="T4" fmla="*/ 25 w 45"/>
                  <a:gd name="T5" fmla="*/ 0 h 61"/>
                  <a:gd name="T6" fmla="*/ 0 w 45"/>
                  <a:gd name="T7" fmla="*/ 25 h 61"/>
                  <a:gd name="T8" fmla="*/ 28 w 45"/>
                  <a:gd name="T9" fmla="*/ 59 h 61"/>
                </a:gdLst>
                <a:ahLst/>
                <a:cxnLst>
                  <a:cxn ang="0">
                    <a:pos x="T0" y="T1"/>
                  </a:cxn>
                  <a:cxn ang="0">
                    <a:pos x="T2" y="T3"/>
                  </a:cxn>
                  <a:cxn ang="0">
                    <a:pos x="T4" y="T5"/>
                  </a:cxn>
                  <a:cxn ang="0">
                    <a:pos x="T6" y="T7"/>
                  </a:cxn>
                  <a:cxn ang="0">
                    <a:pos x="T8" y="T9"/>
                  </a:cxn>
                </a:cxnLst>
                <a:rect l="0" t="0" r="r" b="b"/>
                <a:pathLst>
                  <a:path w="45" h="61">
                    <a:moveTo>
                      <a:pt x="28" y="59"/>
                    </a:moveTo>
                    <a:cubicBezTo>
                      <a:pt x="41" y="57"/>
                      <a:pt x="44" y="40"/>
                      <a:pt x="45" y="25"/>
                    </a:cubicBezTo>
                    <a:cubicBezTo>
                      <a:pt x="45" y="11"/>
                      <a:pt x="35" y="1"/>
                      <a:pt x="25" y="0"/>
                    </a:cubicBezTo>
                    <a:cubicBezTo>
                      <a:pt x="11" y="0"/>
                      <a:pt x="1" y="11"/>
                      <a:pt x="0" y="25"/>
                    </a:cubicBezTo>
                    <a:cubicBezTo>
                      <a:pt x="2" y="49"/>
                      <a:pt x="18" y="61"/>
                      <a:pt x="28" y="59"/>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22" name="Freeform 17"/>
              <p:cNvSpPr/>
              <p:nvPr/>
            </p:nvSpPr>
            <p:spPr bwMode="auto">
              <a:xfrm>
                <a:off x="5527675" y="2938463"/>
                <a:ext cx="477838" cy="768350"/>
              </a:xfrm>
              <a:custGeom>
                <a:avLst/>
                <a:gdLst>
                  <a:gd name="T0" fmla="*/ 19 w 126"/>
                  <a:gd name="T1" fmla="*/ 47 h 203"/>
                  <a:gd name="T2" fmla="*/ 19 w 126"/>
                  <a:gd name="T3" fmla="*/ 46 h 203"/>
                  <a:gd name="T4" fmla="*/ 48 w 126"/>
                  <a:gd name="T5" fmla="*/ 24 h 203"/>
                  <a:gd name="T6" fmla="*/ 71 w 126"/>
                  <a:gd name="T7" fmla="*/ 24 h 203"/>
                  <a:gd name="T8" fmla="*/ 64 w 126"/>
                  <a:gd name="T9" fmla="*/ 27 h 203"/>
                  <a:gd name="T10" fmla="*/ 49 w 126"/>
                  <a:gd name="T11" fmla="*/ 87 h 203"/>
                  <a:gd name="T12" fmla="*/ 53 w 126"/>
                  <a:gd name="T13" fmla="*/ 91 h 203"/>
                  <a:gd name="T14" fmla="*/ 73 w 126"/>
                  <a:gd name="T15" fmla="*/ 113 h 203"/>
                  <a:gd name="T16" fmla="*/ 99 w 126"/>
                  <a:gd name="T17" fmla="*/ 140 h 203"/>
                  <a:gd name="T18" fmla="*/ 92 w 126"/>
                  <a:gd name="T19" fmla="*/ 187 h 203"/>
                  <a:gd name="T20" fmla="*/ 102 w 126"/>
                  <a:gd name="T21" fmla="*/ 202 h 203"/>
                  <a:gd name="T22" fmla="*/ 117 w 126"/>
                  <a:gd name="T23" fmla="*/ 190 h 203"/>
                  <a:gd name="T24" fmla="*/ 124 w 126"/>
                  <a:gd name="T25" fmla="*/ 140 h 203"/>
                  <a:gd name="T26" fmla="*/ 121 w 126"/>
                  <a:gd name="T27" fmla="*/ 127 h 203"/>
                  <a:gd name="T28" fmla="*/ 96 w 126"/>
                  <a:gd name="T29" fmla="*/ 96 h 203"/>
                  <a:gd name="T30" fmla="*/ 115 w 126"/>
                  <a:gd name="T31" fmla="*/ 28 h 203"/>
                  <a:gd name="T32" fmla="*/ 110 w 126"/>
                  <a:gd name="T33" fmla="*/ 12 h 203"/>
                  <a:gd name="T34" fmla="*/ 110 w 126"/>
                  <a:gd name="T35" fmla="*/ 15 h 203"/>
                  <a:gd name="T36" fmla="*/ 105 w 126"/>
                  <a:gd name="T37" fmla="*/ 43 h 203"/>
                  <a:gd name="T38" fmla="*/ 105 w 126"/>
                  <a:gd name="T39" fmla="*/ 18 h 203"/>
                  <a:gd name="T40" fmla="*/ 107 w 126"/>
                  <a:gd name="T41" fmla="*/ 14 h 203"/>
                  <a:gd name="T42" fmla="*/ 105 w 126"/>
                  <a:gd name="T43" fmla="*/ 9 h 203"/>
                  <a:gd name="T44" fmla="*/ 103 w 126"/>
                  <a:gd name="T45" fmla="*/ 8 h 203"/>
                  <a:gd name="T46" fmla="*/ 99 w 126"/>
                  <a:gd name="T47" fmla="*/ 12 h 203"/>
                  <a:gd name="T48" fmla="*/ 101 w 126"/>
                  <a:gd name="T49" fmla="*/ 17 h 203"/>
                  <a:gd name="T50" fmla="*/ 96 w 126"/>
                  <a:gd name="T51" fmla="*/ 36 h 203"/>
                  <a:gd name="T52" fmla="*/ 89 w 126"/>
                  <a:gd name="T53" fmla="*/ 1 h 203"/>
                  <a:gd name="T54" fmla="*/ 89 w 126"/>
                  <a:gd name="T55" fmla="*/ 1 h 203"/>
                  <a:gd name="T56" fmla="*/ 89 w 126"/>
                  <a:gd name="T57" fmla="*/ 1 h 203"/>
                  <a:gd name="T58" fmla="*/ 79 w 126"/>
                  <a:gd name="T59" fmla="*/ 0 h 203"/>
                  <a:gd name="T60" fmla="*/ 41 w 126"/>
                  <a:gd name="T61" fmla="*/ 4 h 203"/>
                  <a:gd name="T62" fmla="*/ 5 w 126"/>
                  <a:gd name="T63" fmla="*/ 31 h 203"/>
                  <a:gd name="T64" fmla="*/ 4 w 126"/>
                  <a:gd name="T65" fmla="*/ 46 h 203"/>
                  <a:gd name="T66" fmla="*/ 19 w 126"/>
                  <a:gd name="T67" fmla="*/ 4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6" h="203">
                    <a:moveTo>
                      <a:pt x="19" y="47"/>
                    </a:moveTo>
                    <a:cubicBezTo>
                      <a:pt x="19" y="46"/>
                      <a:pt x="19" y="46"/>
                      <a:pt x="19" y="46"/>
                    </a:cubicBezTo>
                    <a:cubicBezTo>
                      <a:pt x="19" y="46"/>
                      <a:pt x="46" y="24"/>
                      <a:pt x="48" y="24"/>
                    </a:cubicBezTo>
                    <a:cubicBezTo>
                      <a:pt x="49" y="23"/>
                      <a:pt x="71" y="24"/>
                      <a:pt x="71" y="24"/>
                    </a:cubicBezTo>
                    <a:cubicBezTo>
                      <a:pt x="64" y="27"/>
                      <a:pt x="64" y="27"/>
                      <a:pt x="64" y="27"/>
                    </a:cubicBezTo>
                    <a:cubicBezTo>
                      <a:pt x="60" y="42"/>
                      <a:pt x="50" y="73"/>
                      <a:pt x="49" y="87"/>
                    </a:cubicBezTo>
                    <a:cubicBezTo>
                      <a:pt x="49" y="89"/>
                      <a:pt x="53" y="90"/>
                      <a:pt x="53" y="91"/>
                    </a:cubicBezTo>
                    <a:cubicBezTo>
                      <a:pt x="53" y="94"/>
                      <a:pt x="57" y="105"/>
                      <a:pt x="73" y="113"/>
                    </a:cubicBezTo>
                    <a:cubicBezTo>
                      <a:pt x="77" y="118"/>
                      <a:pt x="98" y="139"/>
                      <a:pt x="99" y="140"/>
                    </a:cubicBezTo>
                    <a:cubicBezTo>
                      <a:pt x="99" y="140"/>
                      <a:pt x="92" y="187"/>
                      <a:pt x="92" y="187"/>
                    </a:cubicBezTo>
                    <a:cubicBezTo>
                      <a:pt x="91" y="195"/>
                      <a:pt x="95" y="201"/>
                      <a:pt x="102" y="202"/>
                    </a:cubicBezTo>
                    <a:cubicBezTo>
                      <a:pt x="109" y="203"/>
                      <a:pt x="115" y="198"/>
                      <a:pt x="117" y="190"/>
                    </a:cubicBezTo>
                    <a:cubicBezTo>
                      <a:pt x="117" y="190"/>
                      <a:pt x="123" y="141"/>
                      <a:pt x="124" y="140"/>
                    </a:cubicBezTo>
                    <a:cubicBezTo>
                      <a:pt x="126" y="132"/>
                      <a:pt x="123" y="129"/>
                      <a:pt x="121" y="127"/>
                    </a:cubicBezTo>
                    <a:cubicBezTo>
                      <a:pt x="120" y="124"/>
                      <a:pt x="96" y="97"/>
                      <a:pt x="96" y="96"/>
                    </a:cubicBezTo>
                    <a:cubicBezTo>
                      <a:pt x="100" y="59"/>
                      <a:pt x="115" y="34"/>
                      <a:pt x="115" y="28"/>
                    </a:cubicBezTo>
                    <a:cubicBezTo>
                      <a:pt x="114" y="17"/>
                      <a:pt x="110" y="12"/>
                      <a:pt x="110" y="12"/>
                    </a:cubicBezTo>
                    <a:cubicBezTo>
                      <a:pt x="110" y="15"/>
                      <a:pt x="110" y="15"/>
                      <a:pt x="110" y="15"/>
                    </a:cubicBezTo>
                    <a:cubicBezTo>
                      <a:pt x="110" y="31"/>
                      <a:pt x="105" y="43"/>
                      <a:pt x="105" y="43"/>
                    </a:cubicBezTo>
                    <a:cubicBezTo>
                      <a:pt x="105" y="43"/>
                      <a:pt x="106" y="24"/>
                      <a:pt x="105" y="18"/>
                    </a:cubicBezTo>
                    <a:cubicBezTo>
                      <a:pt x="106" y="16"/>
                      <a:pt x="107" y="14"/>
                      <a:pt x="107" y="14"/>
                    </a:cubicBezTo>
                    <a:cubicBezTo>
                      <a:pt x="105" y="9"/>
                      <a:pt x="105" y="9"/>
                      <a:pt x="105" y="9"/>
                    </a:cubicBezTo>
                    <a:cubicBezTo>
                      <a:pt x="105" y="9"/>
                      <a:pt x="104" y="9"/>
                      <a:pt x="103" y="8"/>
                    </a:cubicBezTo>
                    <a:cubicBezTo>
                      <a:pt x="101" y="9"/>
                      <a:pt x="99" y="12"/>
                      <a:pt x="99" y="12"/>
                    </a:cubicBezTo>
                    <a:cubicBezTo>
                      <a:pt x="99" y="12"/>
                      <a:pt x="99" y="14"/>
                      <a:pt x="101" y="17"/>
                    </a:cubicBezTo>
                    <a:cubicBezTo>
                      <a:pt x="100" y="18"/>
                      <a:pt x="99" y="26"/>
                      <a:pt x="96" y="36"/>
                    </a:cubicBezTo>
                    <a:cubicBezTo>
                      <a:pt x="96" y="9"/>
                      <a:pt x="91" y="3"/>
                      <a:pt x="89" y="1"/>
                    </a:cubicBezTo>
                    <a:cubicBezTo>
                      <a:pt x="89" y="1"/>
                      <a:pt x="89" y="1"/>
                      <a:pt x="89" y="1"/>
                    </a:cubicBezTo>
                    <a:cubicBezTo>
                      <a:pt x="89" y="1"/>
                      <a:pt x="89" y="1"/>
                      <a:pt x="89" y="1"/>
                    </a:cubicBezTo>
                    <a:cubicBezTo>
                      <a:pt x="87" y="0"/>
                      <a:pt x="79" y="0"/>
                      <a:pt x="79" y="0"/>
                    </a:cubicBezTo>
                    <a:cubicBezTo>
                      <a:pt x="72" y="1"/>
                      <a:pt x="58" y="2"/>
                      <a:pt x="41" y="4"/>
                    </a:cubicBezTo>
                    <a:cubicBezTo>
                      <a:pt x="40" y="4"/>
                      <a:pt x="5" y="31"/>
                      <a:pt x="5" y="31"/>
                    </a:cubicBezTo>
                    <a:cubicBezTo>
                      <a:pt x="0" y="35"/>
                      <a:pt x="0" y="41"/>
                      <a:pt x="4" y="46"/>
                    </a:cubicBezTo>
                    <a:cubicBezTo>
                      <a:pt x="8" y="50"/>
                      <a:pt x="14" y="50"/>
                      <a:pt x="19" y="47"/>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24" name="Freeform 18"/>
              <p:cNvSpPr>
                <a:spLocks noEditPoints="1"/>
              </p:cNvSpPr>
              <p:nvPr/>
            </p:nvSpPr>
            <p:spPr bwMode="auto">
              <a:xfrm>
                <a:off x="5964238" y="3468688"/>
                <a:ext cx="673100" cy="677863"/>
              </a:xfrm>
              <a:custGeom>
                <a:avLst/>
                <a:gdLst>
                  <a:gd name="T0" fmla="*/ 152 w 178"/>
                  <a:gd name="T1" fmla="*/ 51 h 179"/>
                  <a:gd name="T2" fmla="*/ 164 w 178"/>
                  <a:gd name="T3" fmla="*/ 40 h 179"/>
                  <a:gd name="T4" fmla="*/ 144 w 178"/>
                  <a:gd name="T5" fmla="*/ 18 h 179"/>
                  <a:gd name="T6" fmla="*/ 132 w 178"/>
                  <a:gd name="T7" fmla="*/ 30 h 179"/>
                  <a:gd name="T8" fmla="*/ 106 w 178"/>
                  <a:gd name="T9" fmla="*/ 18 h 179"/>
                  <a:gd name="T10" fmla="*/ 107 w 178"/>
                  <a:gd name="T11" fmla="*/ 1 h 179"/>
                  <a:gd name="T12" fmla="*/ 78 w 178"/>
                  <a:gd name="T13" fmla="*/ 0 h 179"/>
                  <a:gd name="T14" fmla="*/ 77 w 178"/>
                  <a:gd name="T15" fmla="*/ 17 h 179"/>
                  <a:gd name="T16" fmla="*/ 51 w 178"/>
                  <a:gd name="T17" fmla="*/ 27 h 179"/>
                  <a:gd name="T18" fmla="*/ 39 w 178"/>
                  <a:gd name="T19" fmla="*/ 15 h 179"/>
                  <a:gd name="T20" fmla="*/ 18 w 178"/>
                  <a:gd name="T21" fmla="*/ 34 h 179"/>
                  <a:gd name="T22" fmla="*/ 30 w 178"/>
                  <a:gd name="T23" fmla="*/ 47 h 179"/>
                  <a:gd name="T24" fmla="*/ 18 w 178"/>
                  <a:gd name="T25" fmla="*/ 72 h 179"/>
                  <a:gd name="T26" fmla="*/ 1 w 178"/>
                  <a:gd name="T27" fmla="*/ 72 h 179"/>
                  <a:gd name="T28" fmla="*/ 0 w 178"/>
                  <a:gd name="T29" fmla="*/ 101 h 179"/>
                  <a:gd name="T30" fmla="*/ 17 w 178"/>
                  <a:gd name="T31" fmla="*/ 101 h 179"/>
                  <a:gd name="T32" fmla="*/ 27 w 178"/>
                  <a:gd name="T33" fmla="*/ 128 h 179"/>
                  <a:gd name="T34" fmla="*/ 14 w 178"/>
                  <a:gd name="T35" fmla="*/ 139 h 179"/>
                  <a:gd name="T36" fmla="*/ 34 w 178"/>
                  <a:gd name="T37" fmla="*/ 160 h 179"/>
                  <a:gd name="T38" fmla="*/ 46 w 178"/>
                  <a:gd name="T39" fmla="*/ 149 h 179"/>
                  <a:gd name="T40" fmla="*/ 72 w 178"/>
                  <a:gd name="T41" fmla="*/ 161 h 179"/>
                  <a:gd name="T42" fmla="*/ 71 w 178"/>
                  <a:gd name="T43" fmla="*/ 178 h 179"/>
                  <a:gd name="T44" fmla="*/ 100 w 178"/>
                  <a:gd name="T45" fmla="*/ 179 h 179"/>
                  <a:gd name="T46" fmla="*/ 101 w 178"/>
                  <a:gd name="T47" fmla="*/ 162 h 179"/>
                  <a:gd name="T48" fmla="*/ 128 w 178"/>
                  <a:gd name="T49" fmla="*/ 152 h 179"/>
                  <a:gd name="T50" fmla="*/ 139 w 178"/>
                  <a:gd name="T51" fmla="*/ 164 h 179"/>
                  <a:gd name="T52" fmla="*/ 160 w 178"/>
                  <a:gd name="T53" fmla="*/ 145 h 179"/>
                  <a:gd name="T54" fmla="*/ 149 w 178"/>
                  <a:gd name="T55" fmla="*/ 132 h 179"/>
                  <a:gd name="T56" fmla="*/ 161 w 178"/>
                  <a:gd name="T57" fmla="*/ 107 h 179"/>
                  <a:gd name="T58" fmla="*/ 177 w 178"/>
                  <a:gd name="T59" fmla="*/ 107 h 179"/>
                  <a:gd name="T60" fmla="*/ 178 w 178"/>
                  <a:gd name="T61" fmla="*/ 78 h 179"/>
                  <a:gd name="T62" fmla="*/ 162 w 178"/>
                  <a:gd name="T63" fmla="*/ 78 h 179"/>
                  <a:gd name="T64" fmla="*/ 152 w 178"/>
                  <a:gd name="T65" fmla="*/ 51 h 179"/>
                  <a:gd name="T66" fmla="*/ 121 w 178"/>
                  <a:gd name="T67" fmla="*/ 124 h 179"/>
                  <a:gd name="T68" fmla="*/ 87 w 178"/>
                  <a:gd name="T69" fmla="*/ 137 h 179"/>
                  <a:gd name="T70" fmla="*/ 55 w 178"/>
                  <a:gd name="T71" fmla="*/ 122 h 179"/>
                  <a:gd name="T72" fmla="*/ 42 w 178"/>
                  <a:gd name="T73" fmla="*/ 88 h 179"/>
                  <a:gd name="T74" fmla="*/ 57 w 178"/>
                  <a:gd name="T75" fmla="*/ 55 h 179"/>
                  <a:gd name="T76" fmla="*/ 91 w 178"/>
                  <a:gd name="T77" fmla="*/ 43 h 179"/>
                  <a:gd name="T78" fmla="*/ 124 w 178"/>
                  <a:gd name="T79" fmla="*/ 58 h 179"/>
                  <a:gd name="T80" fmla="*/ 136 w 178"/>
                  <a:gd name="T81" fmla="*/ 92 h 179"/>
                  <a:gd name="T82" fmla="*/ 121 w 178"/>
                  <a:gd name="T83" fmla="*/ 1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8" h="179">
                    <a:moveTo>
                      <a:pt x="152" y="51"/>
                    </a:moveTo>
                    <a:cubicBezTo>
                      <a:pt x="164" y="40"/>
                      <a:pt x="164" y="40"/>
                      <a:pt x="164" y="40"/>
                    </a:cubicBezTo>
                    <a:cubicBezTo>
                      <a:pt x="144" y="18"/>
                      <a:pt x="144" y="18"/>
                      <a:pt x="144" y="18"/>
                    </a:cubicBezTo>
                    <a:cubicBezTo>
                      <a:pt x="132" y="30"/>
                      <a:pt x="132" y="30"/>
                      <a:pt x="132" y="30"/>
                    </a:cubicBezTo>
                    <a:cubicBezTo>
                      <a:pt x="124" y="25"/>
                      <a:pt x="116" y="21"/>
                      <a:pt x="106" y="18"/>
                    </a:cubicBezTo>
                    <a:cubicBezTo>
                      <a:pt x="107" y="1"/>
                      <a:pt x="107" y="1"/>
                      <a:pt x="107" y="1"/>
                    </a:cubicBezTo>
                    <a:cubicBezTo>
                      <a:pt x="78" y="0"/>
                      <a:pt x="78" y="0"/>
                      <a:pt x="78" y="0"/>
                    </a:cubicBezTo>
                    <a:cubicBezTo>
                      <a:pt x="77" y="17"/>
                      <a:pt x="77" y="17"/>
                      <a:pt x="77" y="17"/>
                    </a:cubicBezTo>
                    <a:cubicBezTo>
                      <a:pt x="68" y="19"/>
                      <a:pt x="59" y="22"/>
                      <a:pt x="51" y="27"/>
                    </a:cubicBezTo>
                    <a:cubicBezTo>
                      <a:pt x="39" y="15"/>
                      <a:pt x="39" y="15"/>
                      <a:pt x="39" y="15"/>
                    </a:cubicBezTo>
                    <a:cubicBezTo>
                      <a:pt x="18" y="34"/>
                      <a:pt x="18" y="34"/>
                      <a:pt x="18" y="34"/>
                    </a:cubicBezTo>
                    <a:cubicBezTo>
                      <a:pt x="30" y="47"/>
                      <a:pt x="30" y="47"/>
                      <a:pt x="30" y="47"/>
                    </a:cubicBezTo>
                    <a:cubicBezTo>
                      <a:pt x="24" y="54"/>
                      <a:pt x="20" y="63"/>
                      <a:pt x="18" y="72"/>
                    </a:cubicBezTo>
                    <a:cubicBezTo>
                      <a:pt x="1" y="72"/>
                      <a:pt x="1" y="72"/>
                      <a:pt x="1" y="72"/>
                    </a:cubicBezTo>
                    <a:cubicBezTo>
                      <a:pt x="0" y="101"/>
                      <a:pt x="0" y="101"/>
                      <a:pt x="0" y="101"/>
                    </a:cubicBezTo>
                    <a:cubicBezTo>
                      <a:pt x="17" y="101"/>
                      <a:pt x="17" y="101"/>
                      <a:pt x="17" y="101"/>
                    </a:cubicBezTo>
                    <a:cubicBezTo>
                      <a:pt x="18" y="111"/>
                      <a:pt x="22" y="120"/>
                      <a:pt x="27" y="128"/>
                    </a:cubicBezTo>
                    <a:cubicBezTo>
                      <a:pt x="14" y="139"/>
                      <a:pt x="14" y="139"/>
                      <a:pt x="14" y="139"/>
                    </a:cubicBezTo>
                    <a:cubicBezTo>
                      <a:pt x="34" y="160"/>
                      <a:pt x="34" y="160"/>
                      <a:pt x="34" y="160"/>
                    </a:cubicBezTo>
                    <a:cubicBezTo>
                      <a:pt x="46" y="149"/>
                      <a:pt x="46" y="149"/>
                      <a:pt x="46" y="149"/>
                    </a:cubicBezTo>
                    <a:cubicBezTo>
                      <a:pt x="54" y="155"/>
                      <a:pt x="63" y="159"/>
                      <a:pt x="72" y="161"/>
                    </a:cubicBezTo>
                    <a:cubicBezTo>
                      <a:pt x="71" y="178"/>
                      <a:pt x="71" y="178"/>
                      <a:pt x="71" y="178"/>
                    </a:cubicBezTo>
                    <a:cubicBezTo>
                      <a:pt x="100" y="179"/>
                      <a:pt x="100" y="179"/>
                      <a:pt x="100" y="179"/>
                    </a:cubicBezTo>
                    <a:cubicBezTo>
                      <a:pt x="101" y="162"/>
                      <a:pt x="101" y="162"/>
                      <a:pt x="101" y="162"/>
                    </a:cubicBezTo>
                    <a:cubicBezTo>
                      <a:pt x="111" y="161"/>
                      <a:pt x="120" y="157"/>
                      <a:pt x="128" y="152"/>
                    </a:cubicBezTo>
                    <a:cubicBezTo>
                      <a:pt x="139" y="164"/>
                      <a:pt x="139" y="164"/>
                      <a:pt x="139" y="164"/>
                    </a:cubicBezTo>
                    <a:cubicBezTo>
                      <a:pt x="160" y="145"/>
                      <a:pt x="160" y="145"/>
                      <a:pt x="160" y="145"/>
                    </a:cubicBezTo>
                    <a:cubicBezTo>
                      <a:pt x="149" y="132"/>
                      <a:pt x="149" y="132"/>
                      <a:pt x="149" y="132"/>
                    </a:cubicBezTo>
                    <a:cubicBezTo>
                      <a:pt x="154" y="125"/>
                      <a:pt x="158" y="116"/>
                      <a:pt x="161" y="107"/>
                    </a:cubicBezTo>
                    <a:cubicBezTo>
                      <a:pt x="177" y="107"/>
                      <a:pt x="177" y="107"/>
                      <a:pt x="177" y="107"/>
                    </a:cubicBezTo>
                    <a:cubicBezTo>
                      <a:pt x="178" y="78"/>
                      <a:pt x="178" y="78"/>
                      <a:pt x="178" y="78"/>
                    </a:cubicBezTo>
                    <a:cubicBezTo>
                      <a:pt x="162" y="78"/>
                      <a:pt x="162" y="78"/>
                      <a:pt x="162" y="78"/>
                    </a:cubicBezTo>
                    <a:cubicBezTo>
                      <a:pt x="160" y="68"/>
                      <a:pt x="157" y="59"/>
                      <a:pt x="152" y="51"/>
                    </a:cubicBezTo>
                    <a:close/>
                    <a:moveTo>
                      <a:pt x="121" y="124"/>
                    </a:moveTo>
                    <a:cubicBezTo>
                      <a:pt x="112" y="133"/>
                      <a:pt x="101" y="138"/>
                      <a:pt x="87" y="137"/>
                    </a:cubicBezTo>
                    <a:cubicBezTo>
                      <a:pt x="74" y="137"/>
                      <a:pt x="63" y="131"/>
                      <a:pt x="55" y="122"/>
                    </a:cubicBezTo>
                    <a:cubicBezTo>
                      <a:pt x="46" y="113"/>
                      <a:pt x="41" y="101"/>
                      <a:pt x="42" y="88"/>
                    </a:cubicBezTo>
                    <a:cubicBezTo>
                      <a:pt x="42" y="75"/>
                      <a:pt x="48" y="63"/>
                      <a:pt x="57" y="55"/>
                    </a:cubicBezTo>
                    <a:cubicBezTo>
                      <a:pt x="66" y="47"/>
                      <a:pt x="78" y="42"/>
                      <a:pt x="91" y="43"/>
                    </a:cubicBezTo>
                    <a:cubicBezTo>
                      <a:pt x="104" y="43"/>
                      <a:pt x="116" y="49"/>
                      <a:pt x="124" y="58"/>
                    </a:cubicBezTo>
                    <a:cubicBezTo>
                      <a:pt x="132" y="67"/>
                      <a:pt x="137" y="78"/>
                      <a:pt x="136" y="92"/>
                    </a:cubicBezTo>
                    <a:cubicBezTo>
                      <a:pt x="136" y="105"/>
                      <a:pt x="130" y="116"/>
                      <a:pt x="121" y="124"/>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25" name="Freeform 19"/>
              <p:cNvSpPr>
                <a:spLocks noEditPoints="1"/>
              </p:cNvSpPr>
              <p:nvPr/>
            </p:nvSpPr>
            <p:spPr bwMode="auto">
              <a:xfrm>
                <a:off x="5546725" y="3736975"/>
                <a:ext cx="412750" cy="412750"/>
              </a:xfrm>
              <a:custGeom>
                <a:avLst/>
                <a:gdLst>
                  <a:gd name="T0" fmla="*/ 109 w 109"/>
                  <a:gd name="T1" fmla="*/ 59 h 109"/>
                  <a:gd name="T2" fmla="*/ 107 w 109"/>
                  <a:gd name="T3" fmla="*/ 41 h 109"/>
                  <a:gd name="T4" fmla="*/ 97 w 109"/>
                  <a:gd name="T5" fmla="*/ 42 h 109"/>
                  <a:gd name="T6" fmla="*/ 89 w 109"/>
                  <a:gd name="T7" fmla="*/ 27 h 109"/>
                  <a:gd name="T8" fmla="*/ 96 w 109"/>
                  <a:gd name="T9" fmla="*/ 19 h 109"/>
                  <a:gd name="T10" fmla="*/ 82 w 109"/>
                  <a:gd name="T11" fmla="*/ 8 h 109"/>
                  <a:gd name="T12" fmla="*/ 76 w 109"/>
                  <a:gd name="T13" fmla="*/ 16 h 109"/>
                  <a:gd name="T14" fmla="*/ 59 w 109"/>
                  <a:gd name="T15" fmla="*/ 10 h 109"/>
                  <a:gd name="T16" fmla="*/ 58 w 109"/>
                  <a:gd name="T17" fmla="*/ 0 h 109"/>
                  <a:gd name="T18" fmla="*/ 41 w 109"/>
                  <a:gd name="T19" fmla="*/ 1 h 109"/>
                  <a:gd name="T20" fmla="*/ 42 w 109"/>
                  <a:gd name="T21" fmla="*/ 12 h 109"/>
                  <a:gd name="T22" fmla="*/ 27 w 109"/>
                  <a:gd name="T23" fmla="*/ 20 h 109"/>
                  <a:gd name="T24" fmla="*/ 19 w 109"/>
                  <a:gd name="T25" fmla="*/ 13 h 109"/>
                  <a:gd name="T26" fmla="*/ 7 w 109"/>
                  <a:gd name="T27" fmla="*/ 27 h 109"/>
                  <a:gd name="T28" fmla="*/ 15 w 109"/>
                  <a:gd name="T29" fmla="*/ 33 h 109"/>
                  <a:gd name="T30" fmla="*/ 10 w 109"/>
                  <a:gd name="T31" fmla="*/ 50 h 109"/>
                  <a:gd name="T32" fmla="*/ 0 w 109"/>
                  <a:gd name="T33" fmla="*/ 50 h 109"/>
                  <a:gd name="T34" fmla="*/ 1 w 109"/>
                  <a:gd name="T35" fmla="*/ 68 h 109"/>
                  <a:gd name="T36" fmla="*/ 11 w 109"/>
                  <a:gd name="T37" fmla="*/ 67 h 109"/>
                  <a:gd name="T38" fmla="*/ 19 w 109"/>
                  <a:gd name="T39" fmla="*/ 83 h 109"/>
                  <a:gd name="T40" fmla="*/ 13 w 109"/>
                  <a:gd name="T41" fmla="*/ 90 h 109"/>
                  <a:gd name="T42" fmla="*/ 26 w 109"/>
                  <a:gd name="T43" fmla="*/ 102 h 109"/>
                  <a:gd name="T44" fmla="*/ 33 w 109"/>
                  <a:gd name="T45" fmla="*/ 94 h 109"/>
                  <a:gd name="T46" fmla="*/ 49 w 109"/>
                  <a:gd name="T47" fmla="*/ 99 h 109"/>
                  <a:gd name="T48" fmla="*/ 50 w 109"/>
                  <a:gd name="T49" fmla="*/ 109 h 109"/>
                  <a:gd name="T50" fmla="*/ 68 w 109"/>
                  <a:gd name="T51" fmla="*/ 108 h 109"/>
                  <a:gd name="T52" fmla="*/ 67 w 109"/>
                  <a:gd name="T53" fmla="*/ 98 h 109"/>
                  <a:gd name="T54" fmla="*/ 82 w 109"/>
                  <a:gd name="T55" fmla="*/ 90 h 109"/>
                  <a:gd name="T56" fmla="*/ 90 w 109"/>
                  <a:gd name="T57" fmla="*/ 96 h 109"/>
                  <a:gd name="T58" fmla="*/ 101 w 109"/>
                  <a:gd name="T59" fmla="*/ 83 h 109"/>
                  <a:gd name="T60" fmla="*/ 94 w 109"/>
                  <a:gd name="T61" fmla="*/ 76 h 109"/>
                  <a:gd name="T62" fmla="*/ 99 w 109"/>
                  <a:gd name="T63" fmla="*/ 60 h 109"/>
                  <a:gd name="T64" fmla="*/ 109 w 109"/>
                  <a:gd name="T65" fmla="*/ 59 h 109"/>
                  <a:gd name="T66" fmla="*/ 76 w 109"/>
                  <a:gd name="T67" fmla="*/ 73 h 109"/>
                  <a:gd name="T68" fmla="*/ 57 w 109"/>
                  <a:gd name="T69" fmla="*/ 84 h 109"/>
                  <a:gd name="T70" fmla="*/ 36 w 109"/>
                  <a:gd name="T71" fmla="*/ 77 h 109"/>
                  <a:gd name="T72" fmla="*/ 26 w 109"/>
                  <a:gd name="T73" fmla="*/ 57 h 109"/>
                  <a:gd name="T74" fmla="*/ 32 w 109"/>
                  <a:gd name="T75" fmla="*/ 36 h 109"/>
                  <a:gd name="T76" fmla="*/ 52 w 109"/>
                  <a:gd name="T77" fmla="*/ 26 h 109"/>
                  <a:gd name="T78" fmla="*/ 73 w 109"/>
                  <a:gd name="T79" fmla="*/ 33 h 109"/>
                  <a:gd name="T80" fmla="*/ 83 w 109"/>
                  <a:gd name="T81" fmla="*/ 52 h 109"/>
                  <a:gd name="T82" fmla="*/ 76 w 109"/>
                  <a:gd name="T83" fmla="*/ 7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109">
                    <a:moveTo>
                      <a:pt x="109" y="59"/>
                    </a:moveTo>
                    <a:cubicBezTo>
                      <a:pt x="107" y="41"/>
                      <a:pt x="107" y="41"/>
                      <a:pt x="107" y="41"/>
                    </a:cubicBezTo>
                    <a:cubicBezTo>
                      <a:pt x="97" y="42"/>
                      <a:pt x="97" y="42"/>
                      <a:pt x="97" y="42"/>
                    </a:cubicBezTo>
                    <a:cubicBezTo>
                      <a:pt x="96" y="36"/>
                      <a:pt x="93" y="31"/>
                      <a:pt x="89" y="27"/>
                    </a:cubicBezTo>
                    <a:cubicBezTo>
                      <a:pt x="96" y="19"/>
                      <a:pt x="96" y="19"/>
                      <a:pt x="96" y="19"/>
                    </a:cubicBezTo>
                    <a:cubicBezTo>
                      <a:pt x="82" y="8"/>
                      <a:pt x="82" y="8"/>
                      <a:pt x="82" y="8"/>
                    </a:cubicBezTo>
                    <a:cubicBezTo>
                      <a:pt x="76" y="16"/>
                      <a:pt x="76" y="16"/>
                      <a:pt x="76" y="16"/>
                    </a:cubicBezTo>
                    <a:cubicBezTo>
                      <a:pt x="71" y="13"/>
                      <a:pt x="65" y="11"/>
                      <a:pt x="59" y="10"/>
                    </a:cubicBezTo>
                    <a:cubicBezTo>
                      <a:pt x="58" y="0"/>
                      <a:pt x="58" y="0"/>
                      <a:pt x="58" y="0"/>
                    </a:cubicBezTo>
                    <a:cubicBezTo>
                      <a:pt x="41" y="1"/>
                      <a:pt x="41" y="1"/>
                      <a:pt x="41" y="1"/>
                    </a:cubicBezTo>
                    <a:cubicBezTo>
                      <a:pt x="42" y="12"/>
                      <a:pt x="42" y="12"/>
                      <a:pt x="42" y="12"/>
                    </a:cubicBezTo>
                    <a:cubicBezTo>
                      <a:pt x="36" y="14"/>
                      <a:pt x="31" y="16"/>
                      <a:pt x="27" y="20"/>
                    </a:cubicBezTo>
                    <a:cubicBezTo>
                      <a:pt x="19" y="13"/>
                      <a:pt x="19" y="13"/>
                      <a:pt x="19" y="13"/>
                    </a:cubicBezTo>
                    <a:cubicBezTo>
                      <a:pt x="7" y="27"/>
                      <a:pt x="7" y="27"/>
                      <a:pt x="7" y="27"/>
                    </a:cubicBezTo>
                    <a:cubicBezTo>
                      <a:pt x="15" y="33"/>
                      <a:pt x="15" y="33"/>
                      <a:pt x="15" y="33"/>
                    </a:cubicBezTo>
                    <a:cubicBezTo>
                      <a:pt x="12" y="38"/>
                      <a:pt x="11" y="44"/>
                      <a:pt x="10" y="50"/>
                    </a:cubicBezTo>
                    <a:cubicBezTo>
                      <a:pt x="0" y="50"/>
                      <a:pt x="0" y="50"/>
                      <a:pt x="0" y="50"/>
                    </a:cubicBezTo>
                    <a:cubicBezTo>
                      <a:pt x="1" y="68"/>
                      <a:pt x="1" y="68"/>
                      <a:pt x="1" y="68"/>
                    </a:cubicBezTo>
                    <a:cubicBezTo>
                      <a:pt x="11" y="67"/>
                      <a:pt x="11" y="67"/>
                      <a:pt x="11" y="67"/>
                    </a:cubicBezTo>
                    <a:cubicBezTo>
                      <a:pt x="13" y="73"/>
                      <a:pt x="16" y="78"/>
                      <a:pt x="19" y="83"/>
                    </a:cubicBezTo>
                    <a:cubicBezTo>
                      <a:pt x="13" y="90"/>
                      <a:pt x="13" y="90"/>
                      <a:pt x="13" y="90"/>
                    </a:cubicBezTo>
                    <a:cubicBezTo>
                      <a:pt x="26" y="102"/>
                      <a:pt x="26" y="102"/>
                      <a:pt x="26" y="102"/>
                    </a:cubicBezTo>
                    <a:cubicBezTo>
                      <a:pt x="33" y="94"/>
                      <a:pt x="33" y="94"/>
                      <a:pt x="33" y="94"/>
                    </a:cubicBezTo>
                    <a:cubicBezTo>
                      <a:pt x="38" y="97"/>
                      <a:pt x="43" y="99"/>
                      <a:pt x="49" y="99"/>
                    </a:cubicBezTo>
                    <a:cubicBezTo>
                      <a:pt x="50" y="109"/>
                      <a:pt x="50" y="109"/>
                      <a:pt x="50" y="109"/>
                    </a:cubicBezTo>
                    <a:cubicBezTo>
                      <a:pt x="68" y="108"/>
                      <a:pt x="68" y="108"/>
                      <a:pt x="68" y="108"/>
                    </a:cubicBezTo>
                    <a:cubicBezTo>
                      <a:pt x="67" y="98"/>
                      <a:pt x="67" y="98"/>
                      <a:pt x="67" y="98"/>
                    </a:cubicBezTo>
                    <a:cubicBezTo>
                      <a:pt x="73" y="96"/>
                      <a:pt x="78" y="93"/>
                      <a:pt x="82" y="90"/>
                    </a:cubicBezTo>
                    <a:cubicBezTo>
                      <a:pt x="90" y="96"/>
                      <a:pt x="90" y="96"/>
                      <a:pt x="90" y="96"/>
                    </a:cubicBezTo>
                    <a:cubicBezTo>
                      <a:pt x="101" y="83"/>
                      <a:pt x="101" y="83"/>
                      <a:pt x="101" y="83"/>
                    </a:cubicBezTo>
                    <a:cubicBezTo>
                      <a:pt x="94" y="76"/>
                      <a:pt x="94" y="76"/>
                      <a:pt x="94" y="76"/>
                    </a:cubicBezTo>
                    <a:cubicBezTo>
                      <a:pt x="96" y="71"/>
                      <a:pt x="98" y="66"/>
                      <a:pt x="99" y="60"/>
                    </a:cubicBezTo>
                    <a:lnTo>
                      <a:pt x="109" y="59"/>
                    </a:lnTo>
                    <a:close/>
                    <a:moveTo>
                      <a:pt x="76" y="73"/>
                    </a:moveTo>
                    <a:cubicBezTo>
                      <a:pt x="72" y="79"/>
                      <a:pt x="65" y="83"/>
                      <a:pt x="57" y="84"/>
                    </a:cubicBezTo>
                    <a:cubicBezTo>
                      <a:pt x="49" y="84"/>
                      <a:pt x="41" y="82"/>
                      <a:pt x="36" y="77"/>
                    </a:cubicBezTo>
                    <a:cubicBezTo>
                      <a:pt x="30" y="72"/>
                      <a:pt x="26" y="65"/>
                      <a:pt x="26" y="57"/>
                    </a:cubicBezTo>
                    <a:cubicBezTo>
                      <a:pt x="25" y="49"/>
                      <a:pt x="28" y="42"/>
                      <a:pt x="32" y="36"/>
                    </a:cubicBezTo>
                    <a:cubicBezTo>
                      <a:pt x="37" y="31"/>
                      <a:pt x="44" y="27"/>
                      <a:pt x="52" y="26"/>
                    </a:cubicBezTo>
                    <a:cubicBezTo>
                      <a:pt x="60" y="25"/>
                      <a:pt x="67" y="28"/>
                      <a:pt x="73" y="33"/>
                    </a:cubicBezTo>
                    <a:cubicBezTo>
                      <a:pt x="79" y="38"/>
                      <a:pt x="82" y="44"/>
                      <a:pt x="83" y="52"/>
                    </a:cubicBezTo>
                    <a:cubicBezTo>
                      <a:pt x="84" y="60"/>
                      <a:pt x="81" y="68"/>
                      <a:pt x="76" y="73"/>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sp>
            <p:nvSpPr>
              <p:cNvPr id="26" name="Freeform 20"/>
              <p:cNvSpPr>
                <a:spLocks noEditPoints="1"/>
              </p:cNvSpPr>
              <p:nvPr/>
            </p:nvSpPr>
            <p:spPr bwMode="auto">
              <a:xfrm>
                <a:off x="6254750" y="3060700"/>
                <a:ext cx="412750" cy="415925"/>
              </a:xfrm>
              <a:custGeom>
                <a:avLst/>
                <a:gdLst>
                  <a:gd name="T0" fmla="*/ 99 w 109"/>
                  <a:gd name="T1" fmla="*/ 50 h 110"/>
                  <a:gd name="T2" fmla="*/ 94 w 109"/>
                  <a:gd name="T3" fmla="*/ 34 h 110"/>
                  <a:gd name="T4" fmla="*/ 102 w 109"/>
                  <a:gd name="T5" fmla="*/ 27 h 110"/>
                  <a:gd name="T6" fmla="*/ 91 w 109"/>
                  <a:gd name="T7" fmla="*/ 13 h 110"/>
                  <a:gd name="T8" fmla="*/ 83 w 109"/>
                  <a:gd name="T9" fmla="*/ 20 h 110"/>
                  <a:gd name="T10" fmla="*/ 67 w 109"/>
                  <a:gd name="T11" fmla="*/ 12 h 110"/>
                  <a:gd name="T12" fmla="*/ 68 w 109"/>
                  <a:gd name="T13" fmla="*/ 2 h 110"/>
                  <a:gd name="T14" fmla="*/ 51 w 109"/>
                  <a:gd name="T15" fmla="*/ 0 h 110"/>
                  <a:gd name="T16" fmla="*/ 50 w 109"/>
                  <a:gd name="T17" fmla="*/ 10 h 110"/>
                  <a:gd name="T18" fmla="*/ 33 w 109"/>
                  <a:gd name="T19" fmla="*/ 16 h 110"/>
                  <a:gd name="T20" fmla="*/ 27 w 109"/>
                  <a:gd name="T21" fmla="*/ 7 h 110"/>
                  <a:gd name="T22" fmla="*/ 13 w 109"/>
                  <a:gd name="T23" fmla="*/ 19 h 110"/>
                  <a:gd name="T24" fmla="*/ 20 w 109"/>
                  <a:gd name="T25" fmla="*/ 27 h 110"/>
                  <a:gd name="T26" fmla="*/ 12 w 109"/>
                  <a:gd name="T27" fmla="*/ 42 h 110"/>
                  <a:gd name="T28" fmla="*/ 1 w 109"/>
                  <a:gd name="T29" fmla="*/ 41 h 110"/>
                  <a:gd name="T30" fmla="*/ 0 w 109"/>
                  <a:gd name="T31" fmla="*/ 59 h 110"/>
                  <a:gd name="T32" fmla="*/ 10 w 109"/>
                  <a:gd name="T33" fmla="*/ 60 h 110"/>
                  <a:gd name="T34" fmla="*/ 15 w 109"/>
                  <a:gd name="T35" fmla="*/ 76 h 110"/>
                  <a:gd name="T36" fmla="*/ 7 w 109"/>
                  <a:gd name="T37" fmla="*/ 83 h 110"/>
                  <a:gd name="T38" fmla="*/ 18 w 109"/>
                  <a:gd name="T39" fmla="*/ 96 h 110"/>
                  <a:gd name="T40" fmla="*/ 26 w 109"/>
                  <a:gd name="T41" fmla="*/ 90 h 110"/>
                  <a:gd name="T42" fmla="*/ 42 w 109"/>
                  <a:gd name="T43" fmla="*/ 98 h 110"/>
                  <a:gd name="T44" fmla="*/ 41 w 109"/>
                  <a:gd name="T45" fmla="*/ 108 h 110"/>
                  <a:gd name="T46" fmla="*/ 58 w 109"/>
                  <a:gd name="T47" fmla="*/ 110 h 110"/>
                  <a:gd name="T48" fmla="*/ 59 w 109"/>
                  <a:gd name="T49" fmla="*/ 100 h 110"/>
                  <a:gd name="T50" fmla="*/ 76 w 109"/>
                  <a:gd name="T51" fmla="*/ 94 h 110"/>
                  <a:gd name="T52" fmla="*/ 82 w 109"/>
                  <a:gd name="T53" fmla="*/ 102 h 110"/>
                  <a:gd name="T54" fmla="*/ 96 w 109"/>
                  <a:gd name="T55" fmla="*/ 91 h 110"/>
                  <a:gd name="T56" fmla="*/ 89 w 109"/>
                  <a:gd name="T57" fmla="*/ 83 h 110"/>
                  <a:gd name="T58" fmla="*/ 98 w 109"/>
                  <a:gd name="T59" fmla="*/ 68 h 110"/>
                  <a:gd name="T60" fmla="*/ 108 w 109"/>
                  <a:gd name="T61" fmla="*/ 69 h 110"/>
                  <a:gd name="T62" fmla="*/ 109 w 109"/>
                  <a:gd name="T63" fmla="*/ 51 h 110"/>
                  <a:gd name="T64" fmla="*/ 99 w 109"/>
                  <a:gd name="T65" fmla="*/ 50 h 110"/>
                  <a:gd name="T66" fmla="*/ 83 w 109"/>
                  <a:gd name="T67" fmla="*/ 58 h 110"/>
                  <a:gd name="T68" fmla="*/ 73 w 109"/>
                  <a:gd name="T69" fmla="*/ 77 h 110"/>
                  <a:gd name="T70" fmla="*/ 52 w 109"/>
                  <a:gd name="T71" fmla="*/ 84 h 110"/>
                  <a:gd name="T72" fmla="*/ 32 w 109"/>
                  <a:gd name="T73" fmla="*/ 73 h 110"/>
                  <a:gd name="T74" fmla="*/ 26 w 109"/>
                  <a:gd name="T75" fmla="*/ 52 h 110"/>
                  <a:gd name="T76" fmla="*/ 36 w 109"/>
                  <a:gd name="T77" fmla="*/ 33 h 110"/>
                  <a:gd name="T78" fmla="*/ 57 w 109"/>
                  <a:gd name="T79" fmla="*/ 26 h 110"/>
                  <a:gd name="T80" fmla="*/ 77 w 109"/>
                  <a:gd name="T81" fmla="*/ 37 h 110"/>
                  <a:gd name="T82" fmla="*/ 83 w 109"/>
                  <a:gd name="T83" fmla="*/ 5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110">
                    <a:moveTo>
                      <a:pt x="99" y="50"/>
                    </a:moveTo>
                    <a:cubicBezTo>
                      <a:pt x="99" y="44"/>
                      <a:pt x="97" y="39"/>
                      <a:pt x="94" y="34"/>
                    </a:cubicBezTo>
                    <a:cubicBezTo>
                      <a:pt x="102" y="27"/>
                      <a:pt x="102" y="27"/>
                      <a:pt x="102" y="27"/>
                    </a:cubicBezTo>
                    <a:cubicBezTo>
                      <a:pt x="91" y="13"/>
                      <a:pt x="91" y="13"/>
                      <a:pt x="91" y="13"/>
                    </a:cubicBezTo>
                    <a:cubicBezTo>
                      <a:pt x="83" y="20"/>
                      <a:pt x="83" y="20"/>
                      <a:pt x="83" y="20"/>
                    </a:cubicBezTo>
                    <a:cubicBezTo>
                      <a:pt x="78" y="16"/>
                      <a:pt x="73" y="14"/>
                      <a:pt x="67" y="12"/>
                    </a:cubicBezTo>
                    <a:cubicBezTo>
                      <a:pt x="68" y="2"/>
                      <a:pt x="68" y="2"/>
                      <a:pt x="68" y="2"/>
                    </a:cubicBezTo>
                    <a:cubicBezTo>
                      <a:pt x="51" y="0"/>
                      <a:pt x="51" y="0"/>
                      <a:pt x="51" y="0"/>
                    </a:cubicBezTo>
                    <a:cubicBezTo>
                      <a:pt x="50" y="10"/>
                      <a:pt x="50" y="10"/>
                      <a:pt x="50" y="10"/>
                    </a:cubicBezTo>
                    <a:cubicBezTo>
                      <a:pt x="44" y="11"/>
                      <a:pt x="39" y="13"/>
                      <a:pt x="33" y="16"/>
                    </a:cubicBezTo>
                    <a:cubicBezTo>
                      <a:pt x="27" y="7"/>
                      <a:pt x="27" y="7"/>
                      <a:pt x="27" y="7"/>
                    </a:cubicBezTo>
                    <a:cubicBezTo>
                      <a:pt x="13" y="19"/>
                      <a:pt x="13" y="19"/>
                      <a:pt x="13" y="19"/>
                    </a:cubicBezTo>
                    <a:cubicBezTo>
                      <a:pt x="20" y="27"/>
                      <a:pt x="20" y="27"/>
                      <a:pt x="20" y="27"/>
                    </a:cubicBezTo>
                    <a:cubicBezTo>
                      <a:pt x="16" y="31"/>
                      <a:pt x="13" y="37"/>
                      <a:pt x="12" y="42"/>
                    </a:cubicBezTo>
                    <a:cubicBezTo>
                      <a:pt x="1" y="41"/>
                      <a:pt x="1" y="41"/>
                      <a:pt x="1" y="41"/>
                    </a:cubicBezTo>
                    <a:cubicBezTo>
                      <a:pt x="0" y="59"/>
                      <a:pt x="0" y="59"/>
                      <a:pt x="0" y="59"/>
                    </a:cubicBezTo>
                    <a:cubicBezTo>
                      <a:pt x="10" y="60"/>
                      <a:pt x="10" y="60"/>
                      <a:pt x="10" y="60"/>
                    </a:cubicBezTo>
                    <a:cubicBezTo>
                      <a:pt x="11" y="65"/>
                      <a:pt x="12" y="71"/>
                      <a:pt x="15" y="76"/>
                    </a:cubicBezTo>
                    <a:cubicBezTo>
                      <a:pt x="7" y="83"/>
                      <a:pt x="7" y="83"/>
                      <a:pt x="7" y="83"/>
                    </a:cubicBezTo>
                    <a:cubicBezTo>
                      <a:pt x="18" y="96"/>
                      <a:pt x="18" y="96"/>
                      <a:pt x="18" y="96"/>
                    </a:cubicBezTo>
                    <a:cubicBezTo>
                      <a:pt x="26" y="90"/>
                      <a:pt x="26" y="90"/>
                      <a:pt x="26" y="90"/>
                    </a:cubicBezTo>
                    <a:cubicBezTo>
                      <a:pt x="31" y="93"/>
                      <a:pt x="36" y="96"/>
                      <a:pt x="42" y="98"/>
                    </a:cubicBezTo>
                    <a:cubicBezTo>
                      <a:pt x="41" y="108"/>
                      <a:pt x="41" y="108"/>
                      <a:pt x="41" y="108"/>
                    </a:cubicBezTo>
                    <a:cubicBezTo>
                      <a:pt x="58" y="110"/>
                      <a:pt x="58" y="110"/>
                      <a:pt x="58" y="110"/>
                    </a:cubicBezTo>
                    <a:cubicBezTo>
                      <a:pt x="59" y="100"/>
                      <a:pt x="59" y="100"/>
                      <a:pt x="59" y="100"/>
                    </a:cubicBezTo>
                    <a:cubicBezTo>
                      <a:pt x="65" y="99"/>
                      <a:pt x="71" y="97"/>
                      <a:pt x="76" y="94"/>
                    </a:cubicBezTo>
                    <a:cubicBezTo>
                      <a:pt x="82" y="102"/>
                      <a:pt x="82" y="102"/>
                      <a:pt x="82" y="102"/>
                    </a:cubicBezTo>
                    <a:cubicBezTo>
                      <a:pt x="96" y="91"/>
                      <a:pt x="96" y="91"/>
                      <a:pt x="96" y="91"/>
                    </a:cubicBezTo>
                    <a:cubicBezTo>
                      <a:pt x="89" y="83"/>
                      <a:pt x="89" y="83"/>
                      <a:pt x="89" y="83"/>
                    </a:cubicBezTo>
                    <a:cubicBezTo>
                      <a:pt x="93" y="79"/>
                      <a:pt x="96" y="73"/>
                      <a:pt x="98" y="68"/>
                    </a:cubicBezTo>
                    <a:cubicBezTo>
                      <a:pt x="108" y="69"/>
                      <a:pt x="108" y="69"/>
                      <a:pt x="108" y="69"/>
                    </a:cubicBezTo>
                    <a:cubicBezTo>
                      <a:pt x="109" y="51"/>
                      <a:pt x="109" y="51"/>
                      <a:pt x="109" y="51"/>
                    </a:cubicBezTo>
                    <a:lnTo>
                      <a:pt x="99" y="50"/>
                    </a:lnTo>
                    <a:close/>
                    <a:moveTo>
                      <a:pt x="83" y="58"/>
                    </a:moveTo>
                    <a:cubicBezTo>
                      <a:pt x="83" y="65"/>
                      <a:pt x="79" y="72"/>
                      <a:pt x="73" y="77"/>
                    </a:cubicBezTo>
                    <a:cubicBezTo>
                      <a:pt x="67" y="82"/>
                      <a:pt x="59" y="84"/>
                      <a:pt x="52" y="84"/>
                    </a:cubicBezTo>
                    <a:cubicBezTo>
                      <a:pt x="45" y="83"/>
                      <a:pt x="37" y="80"/>
                      <a:pt x="32" y="73"/>
                    </a:cubicBezTo>
                    <a:cubicBezTo>
                      <a:pt x="27" y="67"/>
                      <a:pt x="25" y="60"/>
                      <a:pt x="26" y="52"/>
                    </a:cubicBezTo>
                    <a:cubicBezTo>
                      <a:pt x="27" y="45"/>
                      <a:pt x="30" y="38"/>
                      <a:pt x="36" y="33"/>
                    </a:cubicBezTo>
                    <a:cubicBezTo>
                      <a:pt x="42" y="28"/>
                      <a:pt x="50" y="26"/>
                      <a:pt x="57" y="26"/>
                    </a:cubicBezTo>
                    <a:cubicBezTo>
                      <a:pt x="65" y="27"/>
                      <a:pt x="72" y="30"/>
                      <a:pt x="77" y="37"/>
                    </a:cubicBezTo>
                    <a:cubicBezTo>
                      <a:pt x="82" y="43"/>
                      <a:pt x="84" y="50"/>
                      <a:pt x="83" y="58"/>
                    </a:cubicBezTo>
                    <a:close/>
                  </a:path>
                </a:pathLst>
              </a:custGeom>
              <a:grpFill/>
              <a:ln>
                <a:noFill/>
              </a:ln>
            </p:spPr>
            <p:txBody>
              <a:bodyPr vert="horz" wrap="square" lIns="96756" tIns="48378" rIns="96756" bIns="48378" numCol="1" anchor="t" anchorCtr="0" compatLnSpc="1"/>
              <a:lstStyle/>
              <a:p>
                <a:endParaRPr lang="zh-CN" altLang="en-US" sz="2010" kern="0">
                  <a:solidFill>
                    <a:schemeClr val="bg1"/>
                  </a:solidFill>
                  <a:latin typeface="方正中等线简体" panose="03000509000000000000" pitchFamily="65" charset="-122"/>
                  <a:ea typeface="方正中等线简体" panose="03000509000000000000" pitchFamily="65" charset="-122"/>
                </a:endParaRPr>
              </a:p>
            </p:txBody>
          </p:sp>
        </p:grpSp>
      </p:grpSp>
      <p:grpSp>
        <p:nvGrpSpPr>
          <p:cNvPr id="91" name="组合 90"/>
          <p:cNvGrpSpPr/>
          <p:nvPr/>
        </p:nvGrpSpPr>
        <p:grpSpPr>
          <a:xfrm>
            <a:off x="770627" y="3962584"/>
            <a:ext cx="2773063" cy="984897"/>
            <a:chOff x="8641357" y="2133650"/>
            <a:chExt cx="2620431" cy="930687"/>
          </a:xfrm>
        </p:grpSpPr>
        <p:sp>
          <p:nvSpPr>
            <p:cNvPr id="92" name="TextBox 91"/>
            <p:cNvSpPr txBox="1"/>
            <p:nvPr/>
          </p:nvSpPr>
          <p:spPr>
            <a:xfrm>
              <a:off x="8785373" y="2493690"/>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93"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94" name="TextBox 93"/>
            <p:cNvSpPr txBox="1"/>
            <p:nvPr/>
          </p:nvSpPr>
          <p:spPr>
            <a:xfrm>
              <a:off x="8784483" y="2133650"/>
              <a:ext cx="2477305" cy="393632"/>
            </a:xfrm>
            <a:prstGeom prst="rect">
              <a:avLst/>
            </a:prstGeom>
            <a:noFill/>
          </p:spPr>
          <p:txBody>
            <a:bodyPr wrap="square" rtlCol="0">
              <a:spAutoFit/>
            </a:bodyPr>
            <a:lstStyle/>
            <a:p>
              <a:r>
                <a:rPr lang="zh-CN" altLang="en-US" sz="2115"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grpSp>
        <p:nvGrpSpPr>
          <p:cNvPr id="95" name="组合 94"/>
          <p:cNvGrpSpPr/>
          <p:nvPr/>
        </p:nvGrpSpPr>
        <p:grpSpPr>
          <a:xfrm>
            <a:off x="3281276" y="2184875"/>
            <a:ext cx="2773063" cy="984897"/>
            <a:chOff x="8641357" y="2133650"/>
            <a:chExt cx="2620431" cy="930687"/>
          </a:xfrm>
        </p:grpSpPr>
        <p:sp>
          <p:nvSpPr>
            <p:cNvPr id="96" name="TextBox 95"/>
            <p:cNvSpPr txBox="1"/>
            <p:nvPr/>
          </p:nvSpPr>
          <p:spPr>
            <a:xfrm>
              <a:off x="8785373" y="2493690"/>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97"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98" name="TextBox 97"/>
            <p:cNvSpPr txBox="1"/>
            <p:nvPr/>
          </p:nvSpPr>
          <p:spPr>
            <a:xfrm>
              <a:off x="8784483" y="2133650"/>
              <a:ext cx="2477305" cy="393632"/>
            </a:xfrm>
            <a:prstGeom prst="rect">
              <a:avLst/>
            </a:prstGeom>
            <a:noFill/>
          </p:spPr>
          <p:txBody>
            <a:bodyPr wrap="square" rtlCol="0">
              <a:spAutoFit/>
            </a:bodyPr>
            <a:lstStyle/>
            <a:p>
              <a:r>
                <a:rPr lang="zh-CN" altLang="en-US" sz="2115"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grpSp>
        <p:nvGrpSpPr>
          <p:cNvPr id="99" name="组合 98"/>
          <p:cNvGrpSpPr/>
          <p:nvPr/>
        </p:nvGrpSpPr>
        <p:grpSpPr>
          <a:xfrm>
            <a:off x="6374504" y="4205752"/>
            <a:ext cx="2773063" cy="984897"/>
            <a:chOff x="8641357" y="2133650"/>
            <a:chExt cx="2620431" cy="930687"/>
          </a:xfrm>
        </p:grpSpPr>
        <p:sp>
          <p:nvSpPr>
            <p:cNvPr id="100" name="TextBox 99"/>
            <p:cNvSpPr txBox="1"/>
            <p:nvPr/>
          </p:nvSpPr>
          <p:spPr>
            <a:xfrm>
              <a:off x="8785373" y="2493690"/>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01"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02" name="TextBox 101"/>
            <p:cNvSpPr txBox="1"/>
            <p:nvPr/>
          </p:nvSpPr>
          <p:spPr>
            <a:xfrm>
              <a:off x="8784483" y="2133650"/>
              <a:ext cx="2477305" cy="393632"/>
            </a:xfrm>
            <a:prstGeom prst="rect">
              <a:avLst/>
            </a:prstGeom>
            <a:noFill/>
          </p:spPr>
          <p:txBody>
            <a:bodyPr wrap="square" rtlCol="0">
              <a:spAutoFit/>
            </a:bodyPr>
            <a:lstStyle/>
            <a:p>
              <a:r>
                <a:rPr lang="zh-CN" altLang="en-US" sz="2115"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grpSp>
        <p:nvGrpSpPr>
          <p:cNvPr id="103" name="组合 102"/>
          <p:cNvGrpSpPr/>
          <p:nvPr/>
        </p:nvGrpSpPr>
        <p:grpSpPr>
          <a:xfrm>
            <a:off x="8981918" y="2290795"/>
            <a:ext cx="2773063" cy="984897"/>
            <a:chOff x="8641357" y="2133650"/>
            <a:chExt cx="2620431" cy="930687"/>
          </a:xfrm>
        </p:grpSpPr>
        <p:sp>
          <p:nvSpPr>
            <p:cNvPr id="104" name="TextBox 103"/>
            <p:cNvSpPr txBox="1"/>
            <p:nvPr/>
          </p:nvSpPr>
          <p:spPr>
            <a:xfrm>
              <a:off x="8785373" y="2493690"/>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05"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06" name="TextBox 105"/>
            <p:cNvSpPr txBox="1"/>
            <p:nvPr/>
          </p:nvSpPr>
          <p:spPr>
            <a:xfrm>
              <a:off x="8784483" y="2133650"/>
              <a:ext cx="2477305" cy="393632"/>
            </a:xfrm>
            <a:prstGeom prst="rect">
              <a:avLst/>
            </a:prstGeom>
            <a:noFill/>
          </p:spPr>
          <p:txBody>
            <a:bodyPr wrap="square" rtlCol="0">
              <a:spAutoFit/>
            </a:bodyPr>
            <a:lstStyle/>
            <a:p>
              <a:r>
                <a:rPr lang="zh-CN" altLang="en-US" sz="2115"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spTree>
  </p:cSld>
  <p:clrMapOvr>
    <a:masterClrMapping/>
  </p:clrMapOvr>
  <p:transition advTm="6225">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anim calcmode="lin" valueType="num">
                                      <p:cBhvr>
                                        <p:cTn id="14" dur="500" fill="hold"/>
                                        <p:tgtEl>
                                          <p:spTgt spid="91"/>
                                        </p:tgtEl>
                                        <p:attrNameLst>
                                          <p:attrName>ppt_x</p:attrName>
                                        </p:attrNameLst>
                                      </p:cBhvr>
                                      <p:tavLst>
                                        <p:tav tm="0">
                                          <p:val>
                                            <p:strVal val="#ppt_x"/>
                                          </p:val>
                                        </p:tav>
                                        <p:tav tm="100000">
                                          <p:val>
                                            <p:strVal val="#ppt_x"/>
                                          </p:val>
                                        </p:tav>
                                      </p:tavLst>
                                    </p:anim>
                                    <p:anim calcmode="lin" valueType="num">
                                      <p:cBhvr>
                                        <p:cTn id="15" dur="500" fill="hold"/>
                                        <p:tgtEl>
                                          <p:spTgt spid="9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down)">
                                      <p:cBhvr>
                                        <p:cTn id="19" dur="500"/>
                                        <p:tgtEl>
                                          <p:spTgt spid="7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500"/>
                                        <p:tgtEl>
                                          <p:spTgt spid="95"/>
                                        </p:tgtEl>
                                      </p:cBhvr>
                                    </p:animEffect>
                                    <p:anim calcmode="lin" valueType="num">
                                      <p:cBhvr>
                                        <p:cTn id="30" dur="500" fill="hold"/>
                                        <p:tgtEl>
                                          <p:spTgt spid="95"/>
                                        </p:tgtEl>
                                        <p:attrNameLst>
                                          <p:attrName>ppt_x</p:attrName>
                                        </p:attrNameLst>
                                      </p:cBhvr>
                                      <p:tavLst>
                                        <p:tav tm="0">
                                          <p:val>
                                            <p:strVal val="#ppt_x"/>
                                          </p:val>
                                        </p:tav>
                                        <p:tav tm="100000">
                                          <p:val>
                                            <p:strVal val="#ppt_x"/>
                                          </p:val>
                                        </p:tav>
                                      </p:tavLst>
                                    </p:anim>
                                    <p:anim calcmode="lin" valueType="num">
                                      <p:cBhvr>
                                        <p:cTn id="31" dur="500" fill="hold"/>
                                        <p:tgtEl>
                                          <p:spTgt spid="9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4"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wipe(down)">
                                      <p:cBhvr>
                                        <p:cTn id="35" dur="500"/>
                                        <p:tgtEl>
                                          <p:spTgt spid="77"/>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anim calcmode="lin" valueType="num">
                                      <p:cBhvr>
                                        <p:cTn id="46" dur="500" fill="hold"/>
                                        <p:tgtEl>
                                          <p:spTgt spid="99"/>
                                        </p:tgtEl>
                                        <p:attrNameLst>
                                          <p:attrName>ppt_x</p:attrName>
                                        </p:attrNameLst>
                                      </p:cBhvr>
                                      <p:tavLst>
                                        <p:tav tm="0">
                                          <p:val>
                                            <p:strVal val="#ppt_x"/>
                                          </p:val>
                                        </p:tav>
                                        <p:tav tm="100000">
                                          <p:val>
                                            <p:strVal val="#ppt_x"/>
                                          </p:val>
                                        </p:tav>
                                      </p:tavLst>
                                    </p:anim>
                                    <p:anim calcmode="lin" valueType="num">
                                      <p:cBhvr>
                                        <p:cTn id="47" dur="500" fill="hold"/>
                                        <p:tgtEl>
                                          <p:spTgt spid="99"/>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4" fill="hold" nodeType="after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wipe(down)">
                                      <p:cBhvr>
                                        <p:cTn id="51" dur="500"/>
                                        <p:tgtEl>
                                          <p:spTgt spid="78"/>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animEffect transition="in" filter="fade">
                                      <p:cBhvr>
                                        <p:cTn id="57" dur="500"/>
                                        <p:tgtEl>
                                          <p:spTgt spid="5"/>
                                        </p:tgtEl>
                                      </p:cBhvr>
                                    </p:animEffect>
                                  </p:childTnLst>
                                </p:cTn>
                              </p:par>
                            </p:childTnLst>
                          </p:cTn>
                        </p:par>
                        <p:par>
                          <p:cTn id="58" fill="hold">
                            <p:stCondLst>
                              <p:cond delay="5000"/>
                            </p:stCondLst>
                            <p:childTnLst>
                              <p:par>
                                <p:cTn id="59" presetID="42" presetClass="entr" presetSubtype="0" fill="hold" nodeType="after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fade">
                                      <p:cBhvr>
                                        <p:cTn id="61" dur="500"/>
                                        <p:tgtEl>
                                          <p:spTgt spid="103"/>
                                        </p:tgtEl>
                                      </p:cBhvr>
                                    </p:animEffect>
                                    <p:anim calcmode="lin" valueType="num">
                                      <p:cBhvr>
                                        <p:cTn id="62" dur="500" fill="hold"/>
                                        <p:tgtEl>
                                          <p:spTgt spid="103"/>
                                        </p:tgtEl>
                                        <p:attrNameLst>
                                          <p:attrName>ppt_x</p:attrName>
                                        </p:attrNameLst>
                                      </p:cBhvr>
                                      <p:tavLst>
                                        <p:tav tm="0">
                                          <p:val>
                                            <p:strVal val="#ppt_x"/>
                                          </p:val>
                                        </p:tav>
                                        <p:tav tm="100000">
                                          <p:val>
                                            <p:strVal val="#ppt_x"/>
                                          </p:val>
                                        </p:tav>
                                      </p:tavLst>
                                    </p:anim>
                                    <p:anim calcmode="lin" valueType="num">
                                      <p:cBhvr>
                                        <p:cTn id="63" dur="5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
        <p:nvSpPr>
          <p:cNvPr id="34" name="矩形 33"/>
          <p:cNvSpPr/>
          <p:nvPr/>
        </p:nvSpPr>
        <p:spPr>
          <a:xfrm>
            <a:off x="739463" y="1956547"/>
            <a:ext cx="2044574" cy="2044574"/>
          </a:xfrm>
          <a:prstGeom prst="rect">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37" name="矩形 36"/>
          <p:cNvSpPr/>
          <p:nvPr/>
        </p:nvSpPr>
        <p:spPr>
          <a:xfrm>
            <a:off x="2893627" y="1956547"/>
            <a:ext cx="2044574" cy="2044574"/>
          </a:xfrm>
          <a:prstGeom prst="rect">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38" name="矩形 37"/>
          <p:cNvSpPr/>
          <p:nvPr/>
        </p:nvSpPr>
        <p:spPr>
          <a:xfrm>
            <a:off x="5047791" y="1956547"/>
            <a:ext cx="2044574" cy="2044574"/>
          </a:xfrm>
          <a:prstGeom prst="rect">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39" name="矩形 38"/>
          <p:cNvSpPr/>
          <p:nvPr/>
        </p:nvSpPr>
        <p:spPr>
          <a:xfrm>
            <a:off x="7201956" y="1956547"/>
            <a:ext cx="2044574" cy="2044574"/>
          </a:xfrm>
          <a:prstGeom prst="rect">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40" name="矩形 39"/>
          <p:cNvSpPr/>
          <p:nvPr/>
        </p:nvSpPr>
        <p:spPr>
          <a:xfrm>
            <a:off x="9356120" y="1956547"/>
            <a:ext cx="2044574" cy="2044574"/>
          </a:xfrm>
          <a:prstGeom prst="rect">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4" name="组合 3"/>
          <p:cNvGrpSpPr/>
          <p:nvPr/>
        </p:nvGrpSpPr>
        <p:grpSpPr>
          <a:xfrm>
            <a:off x="641685" y="2450092"/>
            <a:ext cx="2254420" cy="1231799"/>
            <a:chOff x="606366" y="2504607"/>
            <a:chExt cx="2130335" cy="1164000"/>
          </a:xfrm>
          <a:solidFill>
            <a:schemeClr val="bg1"/>
          </a:solidFill>
        </p:grpSpPr>
        <p:sp>
          <p:nvSpPr>
            <p:cNvPr id="56" name="Freeform 114"/>
            <p:cNvSpPr>
              <a:spLocks noEditPoints="1"/>
            </p:cNvSpPr>
            <p:nvPr/>
          </p:nvSpPr>
          <p:spPr bwMode="auto">
            <a:xfrm>
              <a:off x="1442987" y="2504607"/>
              <a:ext cx="443589" cy="590107"/>
            </a:xfrm>
            <a:custGeom>
              <a:avLst/>
              <a:gdLst>
                <a:gd name="T0" fmla="*/ 680 w 680"/>
                <a:gd name="T1" fmla="*/ 527 h 904"/>
                <a:gd name="T2" fmla="*/ 680 w 680"/>
                <a:gd name="T3" fmla="*/ 803 h 904"/>
                <a:gd name="T4" fmla="*/ 340 w 680"/>
                <a:gd name="T5" fmla="*/ 904 h 904"/>
                <a:gd name="T6" fmla="*/ 0 w 680"/>
                <a:gd name="T7" fmla="*/ 803 h 904"/>
                <a:gd name="T8" fmla="*/ 0 w 680"/>
                <a:gd name="T9" fmla="*/ 527 h 904"/>
                <a:gd name="T10" fmla="*/ 340 w 680"/>
                <a:gd name="T11" fmla="*/ 591 h 904"/>
                <a:gd name="T12" fmla="*/ 680 w 680"/>
                <a:gd name="T13" fmla="*/ 527 h 904"/>
                <a:gd name="T14" fmla="*/ 299 w 680"/>
                <a:gd name="T15" fmla="*/ 398 h 904"/>
                <a:gd name="T16" fmla="*/ 381 w 680"/>
                <a:gd name="T17" fmla="*/ 398 h 904"/>
                <a:gd name="T18" fmla="*/ 550 w 680"/>
                <a:gd name="T19" fmla="*/ 217 h 904"/>
                <a:gd name="T20" fmla="*/ 531 w 680"/>
                <a:gd name="T21" fmla="*/ 174 h 904"/>
                <a:gd name="T22" fmla="*/ 444 w 680"/>
                <a:gd name="T23" fmla="*/ 174 h 904"/>
                <a:gd name="T24" fmla="*/ 444 w 680"/>
                <a:gd name="T25" fmla="*/ 59 h 904"/>
                <a:gd name="T26" fmla="*/ 385 w 680"/>
                <a:gd name="T27" fmla="*/ 0 h 904"/>
                <a:gd name="T28" fmla="*/ 295 w 680"/>
                <a:gd name="T29" fmla="*/ 0 h 904"/>
                <a:gd name="T30" fmla="*/ 236 w 680"/>
                <a:gd name="T31" fmla="*/ 59 h 904"/>
                <a:gd name="T32" fmla="*/ 236 w 680"/>
                <a:gd name="T33" fmla="*/ 174 h 904"/>
                <a:gd name="T34" fmla="*/ 149 w 680"/>
                <a:gd name="T35" fmla="*/ 174 h 904"/>
                <a:gd name="T36" fmla="*/ 130 w 680"/>
                <a:gd name="T37" fmla="*/ 217 h 904"/>
                <a:gd name="T38" fmla="*/ 299 w 680"/>
                <a:gd name="T39" fmla="*/ 398 h 904"/>
                <a:gd name="T40" fmla="*/ 477 w 680"/>
                <a:gd name="T41" fmla="*/ 356 h 904"/>
                <a:gd name="T42" fmla="*/ 411 w 680"/>
                <a:gd name="T43" fmla="*/ 426 h 904"/>
                <a:gd name="T44" fmla="*/ 340 w 680"/>
                <a:gd name="T45" fmla="*/ 457 h 904"/>
                <a:gd name="T46" fmla="*/ 269 w 680"/>
                <a:gd name="T47" fmla="*/ 426 h 904"/>
                <a:gd name="T48" fmla="*/ 203 w 680"/>
                <a:gd name="T49" fmla="*/ 356 h 904"/>
                <a:gd name="T50" fmla="*/ 0 w 680"/>
                <a:gd name="T51" fmla="*/ 448 h 904"/>
                <a:gd name="T52" fmla="*/ 340 w 680"/>
                <a:gd name="T53" fmla="*/ 550 h 904"/>
                <a:gd name="T54" fmla="*/ 680 w 680"/>
                <a:gd name="T55" fmla="*/ 448 h 904"/>
                <a:gd name="T56" fmla="*/ 477 w 680"/>
                <a:gd name="T57" fmla="*/ 356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0" h="904">
                  <a:moveTo>
                    <a:pt x="680" y="527"/>
                  </a:moveTo>
                  <a:cubicBezTo>
                    <a:pt x="680" y="803"/>
                    <a:pt x="680" y="803"/>
                    <a:pt x="680" y="803"/>
                  </a:cubicBezTo>
                  <a:cubicBezTo>
                    <a:pt x="680" y="859"/>
                    <a:pt x="528" y="904"/>
                    <a:pt x="340" y="904"/>
                  </a:cubicBezTo>
                  <a:cubicBezTo>
                    <a:pt x="152" y="904"/>
                    <a:pt x="0" y="859"/>
                    <a:pt x="0" y="803"/>
                  </a:cubicBezTo>
                  <a:cubicBezTo>
                    <a:pt x="0" y="527"/>
                    <a:pt x="0" y="527"/>
                    <a:pt x="0" y="527"/>
                  </a:cubicBezTo>
                  <a:cubicBezTo>
                    <a:pt x="109" y="587"/>
                    <a:pt x="291" y="591"/>
                    <a:pt x="340" y="591"/>
                  </a:cubicBezTo>
                  <a:cubicBezTo>
                    <a:pt x="389" y="591"/>
                    <a:pt x="571" y="587"/>
                    <a:pt x="680" y="527"/>
                  </a:cubicBezTo>
                  <a:close/>
                  <a:moveTo>
                    <a:pt x="299" y="398"/>
                  </a:moveTo>
                  <a:cubicBezTo>
                    <a:pt x="322" y="422"/>
                    <a:pt x="358" y="422"/>
                    <a:pt x="381" y="398"/>
                  </a:cubicBezTo>
                  <a:cubicBezTo>
                    <a:pt x="550" y="217"/>
                    <a:pt x="550" y="217"/>
                    <a:pt x="550" y="217"/>
                  </a:cubicBezTo>
                  <a:cubicBezTo>
                    <a:pt x="572" y="194"/>
                    <a:pt x="564" y="174"/>
                    <a:pt x="531" y="174"/>
                  </a:cubicBezTo>
                  <a:cubicBezTo>
                    <a:pt x="444" y="174"/>
                    <a:pt x="444" y="174"/>
                    <a:pt x="444" y="174"/>
                  </a:cubicBezTo>
                  <a:cubicBezTo>
                    <a:pt x="444" y="59"/>
                    <a:pt x="444" y="59"/>
                    <a:pt x="444" y="59"/>
                  </a:cubicBezTo>
                  <a:cubicBezTo>
                    <a:pt x="444" y="27"/>
                    <a:pt x="417" y="0"/>
                    <a:pt x="385" y="0"/>
                  </a:cubicBezTo>
                  <a:cubicBezTo>
                    <a:pt x="295" y="0"/>
                    <a:pt x="295" y="0"/>
                    <a:pt x="295" y="0"/>
                  </a:cubicBezTo>
                  <a:cubicBezTo>
                    <a:pt x="263" y="0"/>
                    <a:pt x="236" y="27"/>
                    <a:pt x="236" y="59"/>
                  </a:cubicBezTo>
                  <a:cubicBezTo>
                    <a:pt x="236" y="174"/>
                    <a:pt x="236" y="174"/>
                    <a:pt x="236" y="174"/>
                  </a:cubicBezTo>
                  <a:cubicBezTo>
                    <a:pt x="149" y="174"/>
                    <a:pt x="149" y="174"/>
                    <a:pt x="149" y="174"/>
                  </a:cubicBezTo>
                  <a:cubicBezTo>
                    <a:pt x="116" y="174"/>
                    <a:pt x="108" y="194"/>
                    <a:pt x="130" y="217"/>
                  </a:cubicBezTo>
                  <a:lnTo>
                    <a:pt x="299" y="398"/>
                  </a:lnTo>
                  <a:close/>
                  <a:moveTo>
                    <a:pt x="477" y="356"/>
                  </a:moveTo>
                  <a:cubicBezTo>
                    <a:pt x="411" y="426"/>
                    <a:pt x="411" y="426"/>
                    <a:pt x="411" y="426"/>
                  </a:cubicBezTo>
                  <a:cubicBezTo>
                    <a:pt x="392" y="446"/>
                    <a:pt x="367" y="457"/>
                    <a:pt x="340" y="457"/>
                  </a:cubicBezTo>
                  <a:cubicBezTo>
                    <a:pt x="313" y="457"/>
                    <a:pt x="288" y="446"/>
                    <a:pt x="269" y="426"/>
                  </a:cubicBezTo>
                  <a:cubicBezTo>
                    <a:pt x="203" y="356"/>
                    <a:pt x="203" y="356"/>
                    <a:pt x="203" y="356"/>
                  </a:cubicBezTo>
                  <a:cubicBezTo>
                    <a:pt x="83" y="371"/>
                    <a:pt x="0" y="407"/>
                    <a:pt x="0" y="448"/>
                  </a:cubicBezTo>
                  <a:cubicBezTo>
                    <a:pt x="0" y="504"/>
                    <a:pt x="152" y="550"/>
                    <a:pt x="340" y="550"/>
                  </a:cubicBezTo>
                  <a:cubicBezTo>
                    <a:pt x="528" y="550"/>
                    <a:pt x="680" y="504"/>
                    <a:pt x="680" y="448"/>
                  </a:cubicBezTo>
                  <a:cubicBezTo>
                    <a:pt x="680" y="407"/>
                    <a:pt x="597" y="371"/>
                    <a:pt x="477" y="356"/>
                  </a:cubicBezTo>
                  <a:close/>
                </a:path>
              </a:pathLst>
            </a:custGeom>
            <a:grpFill/>
            <a:ln>
              <a:noFill/>
            </a:ln>
          </p:spPr>
          <p:txBody>
            <a:bodyPr vert="horz" wrap="square" lIns="96756" tIns="48378" rIns="96756" bIns="4837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905" i="0" u="none" strike="noStrike" kern="0" cap="none" spc="0" normalizeH="0" baseline="0" noProof="0" smtClean="0">
                <a:ln>
                  <a:noFill/>
                </a:ln>
                <a:solidFill>
                  <a:schemeClr val="bg1"/>
                </a:solidFill>
                <a:effectLst/>
                <a:uLnTx/>
                <a:uFillTx/>
                <a:latin typeface="方正中等线简体" panose="03000509000000000000" pitchFamily="65" charset="-122"/>
                <a:ea typeface="方正中等线简体" panose="03000509000000000000" pitchFamily="65" charset="-122"/>
              </a:endParaRPr>
            </a:p>
          </p:txBody>
        </p:sp>
        <p:sp>
          <p:nvSpPr>
            <p:cNvPr id="57" name="文本框 32"/>
            <p:cNvSpPr txBox="1"/>
            <p:nvPr/>
          </p:nvSpPr>
          <p:spPr>
            <a:xfrm>
              <a:off x="606366" y="3213770"/>
              <a:ext cx="2130335" cy="454837"/>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540" dirty="0">
                  <a:solidFill>
                    <a:schemeClr val="bg1"/>
                  </a:solidFill>
                </a:rPr>
                <a:t>添加标题</a:t>
              </a:r>
            </a:p>
          </p:txBody>
        </p:sp>
      </p:grpSp>
      <p:grpSp>
        <p:nvGrpSpPr>
          <p:cNvPr id="62" name="组合 61"/>
          <p:cNvGrpSpPr/>
          <p:nvPr/>
        </p:nvGrpSpPr>
        <p:grpSpPr>
          <a:xfrm>
            <a:off x="654652" y="4419797"/>
            <a:ext cx="1784240" cy="1008479"/>
            <a:chOff x="8641357" y="2133650"/>
            <a:chExt cx="1686034" cy="952971"/>
          </a:xfrm>
        </p:grpSpPr>
        <p:sp>
          <p:nvSpPr>
            <p:cNvPr id="63" name="TextBox 62"/>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66"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68" name="TextBox 67"/>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5" name="组合 4"/>
          <p:cNvGrpSpPr/>
          <p:nvPr/>
        </p:nvGrpSpPr>
        <p:grpSpPr>
          <a:xfrm>
            <a:off x="3131110" y="2498835"/>
            <a:ext cx="1593849" cy="1183057"/>
            <a:chOff x="2958771" y="2550667"/>
            <a:chExt cx="1506122" cy="1117940"/>
          </a:xfrm>
          <a:solidFill>
            <a:schemeClr val="bg1"/>
          </a:solidFill>
        </p:grpSpPr>
        <p:grpSp>
          <p:nvGrpSpPr>
            <p:cNvPr id="41" name="组合 40"/>
            <p:cNvGrpSpPr/>
            <p:nvPr/>
          </p:nvGrpSpPr>
          <p:grpSpPr>
            <a:xfrm>
              <a:off x="3433793" y="2550667"/>
              <a:ext cx="533171" cy="497987"/>
              <a:chOff x="1740921" y="2645461"/>
              <a:chExt cx="1408013" cy="1315096"/>
            </a:xfrm>
            <a:grpFill/>
          </p:grpSpPr>
          <p:sp>
            <p:nvSpPr>
              <p:cNvPr id="42" name="Freeform 329"/>
              <p:cNvSpPr/>
              <p:nvPr/>
            </p:nvSpPr>
            <p:spPr bwMode="auto">
              <a:xfrm>
                <a:off x="1912456" y="3288715"/>
                <a:ext cx="257301" cy="464573"/>
              </a:xfrm>
              <a:custGeom>
                <a:avLst/>
                <a:gdLst>
                  <a:gd name="T0" fmla="*/ 9 w 36"/>
                  <a:gd name="T1" fmla="*/ 0 h 66"/>
                  <a:gd name="T2" fmla="*/ 0 w 36"/>
                  <a:gd name="T3" fmla="*/ 9 h 66"/>
                  <a:gd name="T4" fmla="*/ 0 w 36"/>
                  <a:gd name="T5" fmla="*/ 56 h 66"/>
                  <a:gd name="T6" fmla="*/ 9 w 36"/>
                  <a:gd name="T7" fmla="*/ 66 h 66"/>
                  <a:gd name="T8" fmla="*/ 26 w 36"/>
                  <a:gd name="T9" fmla="*/ 66 h 66"/>
                  <a:gd name="T10" fmla="*/ 36 w 36"/>
                  <a:gd name="T11" fmla="*/ 56 h 66"/>
                  <a:gd name="T12" fmla="*/ 36 w 36"/>
                  <a:gd name="T13" fmla="*/ 9 h 66"/>
                  <a:gd name="T14" fmla="*/ 26 w 36"/>
                  <a:gd name="T15" fmla="*/ 0 h 66"/>
                  <a:gd name="T16" fmla="*/ 9 w 36"/>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6">
                    <a:moveTo>
                      <a:pt x="9" y="0"/>
                    </a:moveTo>
                    <a:cubicBezTo>
                      <a:pt x="4" y="0"/>
                      <a:pt x="0" y="4"/>
                      <a:pt x="0" y="9"/>
                    </a:cubicBezTo>
                    <a:cubicBezTo>
                      <a:pt x="0" y="56"/>
                      <a:pt x="0" y="56"/>
                      <a:pt x="0" y="56"/>
                    </a:cubicBezTo>
                    <a:cubicBezTo>
                      <a:pt x="0" y="61"/>
                      <a:pt x="4" y="66"/>
                      <a:pt x="9" y="66"/>
                    </a:cubicBezTo>
                    <a:cubicBezTo>
                      <a:pt x="26" y="66"/>
                      <a:pt x="26" y="66"/>
                      <a:pt x="26" y="66"/>
                    </a:cubicBezTo>
                    <a:cubicBezTo>
                      <a:pt x="31" y="66"/>
                      <a:pt x="36" y="61"/>
                      <a:pt x="36" y="56"/>
                    </a:cubicBezTo>
                    <a:cubicBezTo>
                      <a:pt x="36" y="9"/>
                      <a:pt x="36" y="9"/>
                      <a:pt x="36" y="9"/>
                    </a:cubicBezTo>
                    <a:cubicBezTo>
                      <a:pt x="36" y="4"/>
                      <a:pt x="31" y="0"/>
                      <a:pt x="26" y="0"/>
                    </a:cubicBezTo>
                    <a:lnTo>
                      <a:pt x="9" y="0"/>
                    </a:ln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43" name="Freeform 330"/>
              <p:cNvSpPr/>
              <p:nvPr/>
            </p:nvSpPr>
            <p:spPr bwMode="auto">
              <a:xfrm>
                <a:off x="2305557" y="3460249"/>
                <a:ext cx="257301" cy="293041"/>
              </a:xfrm>
              <a:custGeom>
                <a:avLst/>
                <a:gdLst>
                  <a:gd name="T0" fmla="*/ 9 w 36"/>
                  <a:gd name="T1" fmla="*/ 0 h 42"/>
                  <a:gd name="T2" fmla="*/ 0 w 36"/>
                  <a:gd name="T3" fmla="*/ 9 h 42"/>
                  <a:gd name="T4" fmla="*/ 0 w 36"/>
                  <a:gd name="T5" fmla="*/ 32 h 42"/>
                  <a:gd name="T6" fmla="*/ 9 w 36"/>
                  <a:gd name="T7" fmla="*/ 42 h 42"/>
                  <a:gd name="T8" fmla="*/ 26 w 36"/>
                  <a:gd name="T9" fmla="*/ 42 h 42"/>
                  <a:gd name="T10" fmla="*/ 36 w 36"/>
                  <a:gd name="T11" fmla="*/ 32 h 42"/>
                  <a:gd name="T12" fmla="*/ 36 w 36"/>
                  <a:gd name="T13" fmla="*/ 9 h 42"/>
                  <a:gd name="T14" fmla="*/ 26 w 36"/>
                  <a:gd name="T15" fmla="*/ 0 h 42"/>
                  <a:gd name="T16" fmla="*/ 9 w 36"/>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42">
                    <a:moveTo>
                      <a:pt x="9" y="0"/>
                    </a:moveTo>
                    <a:cubicBezTo>
                      <a:pt x="4" y="0"/>
                      <a:pt x="0" y="4"/>
                      <a:pt x="0" y="9"/>
                    </a:cubicBezTo>
                    <a:cubicBezTo>
                      <a:pt x="0" y="32"/>
                      <a:pt x="0" y="32"/>
                      <a:pt x="0" y="32"/>
                    </a:cubicBezTo>
                    <a:cubicBezTo>
                      <a:pt x="0" y="37"/>
                      <a:pt x="4" y="42"/>
                      <a:pt x="9" y="42"/>
                    </a:cubicBezTo>
                    <a:cubicBezTo>
                      <a:pt x="26" y="42"/>
                      <a:pt x="26" y="42"/>
                      <a:pt x="26" y="42"/>
                    </a:cubicBezTo>
                    <a:cubicBezTo>
                      <a:pt x="31" y="42"/>
                      <a:pt x="36" y="37"/>
                      <a:pt x="36" y="32"/>
                    </a:cubicBezTo>
                    <a:cubicBezTo>
                      <a:pt x="36" y="9"/>
                      <a:pt x="36" y="9"/>
                      <a:pt x="36" y="9"/>
                    </a:cubicBezTo>
                    <a:cubicBezTo>
                      <a:pt x="36" y="4"/>
                      <a:pt x="31" y="0"/>
                      <a:pt x="26" y="0"/>
                    </a:cubicBezTo>
                    <a:lnTo>
                      <a:pt x="9" y="0"/>
                    </a:ln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44" name="Freeform 331"/>
              <p:cNvSpPr/>
              <p:nvPr/>
            </p:nvSpPr>
            <p:spPr bwMode="auto">
              <a:xfrm>
                <a:off x="2705804" y="3088591"/>
                <a:ext cx="250157" cy="664697"/>
              </a:xfrm>
              <a:custGeom>
                <a:avLst/>
                <a:gdLst>
                  <a:gd name="T0" fmla="*/ 26 w 36"/>
                  <a:gd name="T1" fmla="*/ 0 h 94"/>
                  <a:gd name="T2" fmla="*/ 9 w 36"/>
                  <a:gd name="T3" fmla="*/ 0 h 94"/>
                  <a:gd name="T4" fmla="*/ 0 w 36"/>
                  <a:gd name="T5" fmla="*/ 9 h 94"/>
                  <a:gd name="T6" fmla="*/ 0 w 36"/>
                  <a:gd name="T7" fmla="*/ 84 h 94"/>
                  <a:gd name="T8" fmla="*/ 9 w 36"/>
                  <a:gd name="T9" fmla="*/ 94 h 94"/>
                  <a:gd name="T10" fmla="*/ 26 w 36"/>
                  <a:gd name="T11" fmla="*/ 94 h 94"/>
                  <a:gd name="T12" fmla="*/ 36 w 36"/>
                  <a:gd name="T13" fmla="*/ 84 h 94"/>
                  <a:gd name="T14" fmla="*/ 36 w 36"/>
                  <a:gd name="T15" fmla="*/ 9 h 94"/>
                  <a:gd name="T16" fmla="*/ 26 w 36"/>
                  <a:gd name="T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4">
                    <a:moveTo>
                      <a:pt x="26" y="0"/>
                    </a:moveTo>
                    <a:cubicBezTo>
                      <a:pt x="9" y="0"/>
                      <a:pt x="9" y="0"/>
                      <a:pt x="9" y="0"/>
                    </a:cubicBezTo>
                    <a:cubicBezTo>
                      <a:pt x="4" y="0"/>
                      <a:pt x="0" y="4"/>
                      <a:pt x="0" y="9"/>
                    </a:cubicBezTo>
                    <a:cubicBezTo>
                      <a:pt x="0" y="84"/>
                      <a:pt x="0" y="84"/>
                      <a:pt x="0" y="84"/>
                    </a:cubicBezTo>
                    <a:cubicBezTo>
                      <a:pt x="0" y="89"/>
                      <a:pt x="4" y="94"/>
                      <a:pt x="9" y="94"/>
                    </a:cubicBezTo>
                    <a:cubicBezTo>
                      <a:pt x="26" y="94"/>
                      <a:pt x="26" y="94"/>
                      <a:pt x="26" y="94"/>
                    </a:cubicBezTo>
                    <a:cubicBezTo>
                      <a:pt x="31" y="94"/>
                      <a:pt x="36" y="89"/>
                      <a:pt x="36" y="84"/>
                    </a:cubicBezTo>
                    <a:cubicBezTo>
                      <a:pt x="36" y="9"/>
                      <a:pt x="36" y="9"/>
                      <a:pt x="36" y="9"/>
                    </a:cubicBezTo>
                    <a:cubicBezTo>
                      <a:pt x="36" y="4"/>
                      <a:pt x="31" y="0"/>
                      <a:pt x="26" y="0"/>
                    </a:cubicBez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45" name="Freeform 332"/>
              <p:cNvSpPr/>
              <p:nvPr/>
            </p:nvSpPr>
            <p:spPr bwMode="auto">
              <a:xfrm>
                <a:off x="1740921" y="3846200"/>
                <a:ext cx="1408013" cy="114357"/>
              </a:xfrm>
              <a:custGeom>
                <a:avLst/>
                <a:gdLst>
                  <a:gd name="T0" fmla="*/ 191 w 199"/>
                  <a:gd name="T1" fmla="*/ 0 h 16"/>
                  <a:gd name="T2" fmla="*/ 8 w 199"/>
                  <a:gd name="T3" fmla="*/ 0 h 16"/>
                  <a:gd name="T4" fmla="*/ 0 w 199"/>
                  <a:gd name="T5" fmla="*/ 8 h 16"/>
                  <a:gd name="T6" fmla="*/ 0 w 199"/>
                  <a:gd name="T7" fmla="*/ 8 h 16"/>
                  <a:gd name="T8" fmla="*/ 8 w 199"/>
                  <a:gd name="T9" fmla="*/ 16 h 16"/>
                  <a:gd name="T10" fmla="*/ 191 w 199"/>
                  <a:gd name="T11" fmla="*/ 16 h 16"/>
                  <a:gd name="T12" fmla="*/ 199 w 199"/>
                  <a:gd name="T13" fmla="*/ 8 h 16"/>
                  <a:gd name="T14" fmla="*/ 199 w 199"/>
                  <a:gd name="T15" fmla="*/ 8 h 16"/>
                  <a:gd name="T16" fmla="*/ 191 w 19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1" y="0"/>
                    </a:moveTo>
                    <a:cubicBezTo>
                      <a:pt x="8" y="0"/>
                      <a:pt x="8" y="0"/>
                      <a:pt x="8" y="0"/>
                    </a:cubicBezTo>
                    <a:cubicBezTo>
                      <a:pt x="3" y="0"/>
                      <a:pt x="0" y="3"/>
                      <a:pt x="0" y="8"/>
                    </a:cubicBezTo>
                    <a:cubicBezTo>
                      <a:pt x="0" y="8"/>
                      <a:pt x="0" y="8"/>
                      <a:pt x="0" y="8"/>
                    </a:cubicBezTo>
                    <a:cubicBezTo>
                      <a:pt x="0" y="13"/>
                      <a:pt x="3" y="16"/>
                      <a:pt x="8" y="16"/>
                    </a:cubicBezTo>
                    <a:cubicBezTo>
                      <a:pt x="191" y="16"/>
                      <a:pt x="191" y="16"/>
                      <a:pt x="191" y="16"/>
                    </a:cubicBezTo>
                    <a:cubicBezTo>
                      <a:pt x="196" y="16"/>
                      <a:pt x="199" y="13"/>
                      <a:pt x="199" y="8"/>
                    </a:cubicBezTo>
                    <a:cubicBezTo>
                      <a:pt x="199" y="8"/>
                      <a:pt x="199" y="8"/>
                      <a:pt x="199" y="8"/>
                    </a:cubicBezTo>
                    <a:cubicBezTo>
                      <a:pt x="199" y="3"/>
                      <a:pt x="196" y="0"/>
                      <a:pt x="191" y="0"/>
                    </a:cubicBez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46" name="Freeform 333"/>
              <p:cNvSpPr/>
              <p:nvPr/>
            </p:nvSpPr>
            <p:spPr bwMode="auto">
              <a:xfrm>
                <a:off x="1833838" y="2645461"/>
                <a:ext cx="1179301" cy="550342"/>
              </a:xfrm>
              <a:custGeom>
                <a:avLst/>
                <a:gdLst>
                  <a:gd name="T0" fmla="*/ 8 w 167"/>
                  <a:gd name="T1" fmla="*/ 68 h 78"/>
                  <a:gd name="T2" fmla="*/ 28 w 167"/>
                  <a:gd name="T3" fmla="*/ 48 h 78"/>
                  <a:gd name="T4" fmla="*/ 82 w 167"/>
                  <a:gd name="T5" fmla="*/ 77 h 78"/>
                  <a:gd name="T6" fmla="*/ 84 w 167"/>
                  <a:gd name="T7" fmla="*/ 78 h 78"/>
                  <a:gd name="T8" fmla="*/ 87 w 167"/>
                  <a:gd name="T9" fmla="*/ 77 h 78"/>
                  <a:gd name="T10" fmla="*/ 148 w 167"/>
                  <a:gd name="T11" fmla="*/ 22 h 78"/>
                  <a:gd name="T12" fmla="*/ 154 w 167"/>
                  <a:gd name="T13" fmla="*/ 28 h 78"/>
                  <a:gd name="T14" fmla="*/ 155 w 167"/>
                  <a:gd name="T15" fmla="*/ 29 h 78"/>
                  <a:gd name="T16" fmla="*/ 156 w 167"/>
                  <a:gd name="T17" fmla="*/ 28 h 78"/>
                  <a:gd name="T18" fmla="*/ 158 w 167"/>
                  <a:gd name="T19" fmla="*/ 26 h 78"/>
                  <a:gd name="T20" fmla="*/ 166 w 167"/>
                  <a:gd name="T21" fmla="*/ 2 h 78"/>
                  <a:gd name="T22" fmla="*/ 166 w 167"/>
                  <a:gd name="T23" fmla="*/ 0 h 78"/>
                  <a:gd name="T24" fmla="*/ 165 w 167"/>
                  <a:gd name="T25" fmla="*/ 0 h 78"/>
                  <a:gd name="T26" fmla="*/ 164 w 167"/>
                  <a:gd name="T27" fmla="*/ 0 h 78"/>
                  <a:gd name="T28" fmla="*/ 140 w 167"/>
                  <a:gd name="T29" fmla="*/ 9 h 78"/>
                  <a:gd name="T30" fmla="*/ 139 w 167"/>
                  <a:gd name="T31" fmla="*/ 10 h 78"/>
                  <a:gd name="T32" fmla="*/ 138 w 167"/>
                  <a:gd name="T33" fmla="*/ 12 h 78"/>
                  <a:gd name="T34" fmla="*/ 138 w 167"/>
                  <a:gd name="T35" fmla="*/ 13 h 78"/>
                  <a:gd name="T36" fmla="*/ 142 w 167"/>
                  <a:gd name="T37" fmla="*/ 17 h 78"/>
                  <a:gd name="T38" fmla="*/ 83 w 167"/>
                  <a:gd name="T39" fmla="*/ 69 h 78"/>
                  <a:gd name="T40" fmla="*/ 29 w 167"/>
                  <a:gd name="T41" fmla="*/ 40 h 78"/>
                  <a:gd name="T42" fmla="*/ 25 w 167"/>
                  <a:gd name="T43" fmla="*/ 41 h 78"/>
                  <a:gd name="T44" fmla="*/ 2 w 167"/>
                  <a:gd name="T45" fmla="*/ 63 h 78"/>
                  <a:gd name="T46" fmla="*/ 2 w 167"/>
                  <a:gd name="T47" fmla="*/ 68 h 78"/>
                  <a:gd name="T48" fmla="*/ 8 w 167"/>
                  <a:gd name="T49"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78">
                    <a:moveTo>
                      <a:pt x="8" y="68"/>
                    </a:moveTo>
                    <a:cubicBezTo>
                      <a:pt x="28" y="48"/>
                      <a:pt x="28" y="48"/>
                      <a:pt x="28" y="48"/>
                    </a:cubicBezTo>
                    <a:cubicBezTo>
                      <a:pt x="82" y="77"/>
                      <a:pt x="82" y="77"/>
                      <a:pt x="82" y="77"/>
                    </a:cubicBezTo>
                    <a:cubicBezTo>
                      <a:pt x="83" y="78"/>
                      <a:pt x="83" y="78"/>
                      <a:pt x="84" y="78"/>
                    </a:cubicBezTo>
                    <a:cubicBezTo>
                      <a:pt x="85" y="78"/>
                      <a:pt x="86" y="78"/>
                      <a:pt x="87" y="77"/>
                    </a:cubicBezTo>
                    <a:cubicBezTo>
                      <a:pt x="148" y="22"/>
                      <a:pt x="148" y="22"/>
                      <a:pt x="148" y="22"/>
                    </a:cubicBezTo>
                    <a:cubicBezTo>
                      <a:pt x="154" y="28"/>
                      <a:pt x="154" y="28"/>
                      <a:pt x="154" y="28"/>
                    </a:cubicBezTo>
                    <a:cubicBezTo>
                      <a:pt x="154" y="29"/>
                      <a:pt x="154" y="29"/>
                      <a:pt x="155" y="29"/>
                    </a:cubicBezTo>
                    <a:cubicBezTo>
                      <a:pt x="155" y="29"/>
                      <a:pt x="156" y="28"/>
                      <a:pt x="156" y="28"/>
                    </a:cubicBezTo>
                    <a:cubicBezTo>
                      <a:pt x="157" y="27"/>
                      <a:pt x="157" y="26"/>
                      <a:pt x="158" y="26"/>
                    </a:cubicBezTo>
                    <a:cubicBezTo>
                      <a:pt x="158" y="26"/>
                      <a:pt x="163" y="11"/>
                      <a:pt x="166" y="2"/>
                    </a:cubicBezTo>
                    <a:cubicBezTo>
                      <a:pt x="166" y="2"/>
                      <a:pt x="167" y="1"/>
                      <a:pt x="166" y="0"/>
                    </a:cubicBezTo>
                    <a:cubicBezTo>
                      <a:pt x="166" y="0"/>
                      <a:pt x="165" y="0"/>
                      <a:pt x="165" y="0"/>
                    </a:cubicBezTo>
                    <a:cubicBezTo>
                      <a:pt x="164" y="0"/>
                      <a:pt x="164" y="0"/>
                      <a:pt x="164" y="0"/>
                    </a:cubicBezTo>
                    <a:cubicBezTo>
                      <a:pt x="140" y="9"/>
                      <a:pt x="140" y="9"/>
                      <a:pt x="140" y="9"/>
                    </a:cubicBezTo>
                    <a:cubicBezTo>
                      <a:pt x="140" y="9"/>
                      <a:pt x="139" y="10"/>
                      <a:pt x="139" y="10"/>
                    </a:cubicBezTo>
                    <a:cubicBezTo>
                      <a:pt x="138" y="11"/>
                      <a:pt x="138" y="12"/>
                      <a:pt x="138" y="12"/>
                    </a:cubicBezTo>
                    <a:cubicBezTo>
                      <a:pt x="138" y="12"/>
                      <a:pt x="138" y="13"/>
                      <a:pt x="138" y="13"/>
                    </a:cubicBezTo>
                    <a:cubicBezTo>
                      <a:pt x="142" y="17"/>
                      <a:pt x="142" y="17"/>
                      <a:pt x="142" y="17"/>
                    </a:cubicBezTo>
                    <a:cubicBezTo>
                      <a:pt x="83" y="69"/>
                      <a:pt x="83" y="69"/>
                      <a:pt x="83" y="69"/>
                    </a:cubicBezTo>
                    <a:cubicBezTo>
                      <a:pt x="29" y="40"/>
                      <a:pt x="29" y="40"/>
                      <a:pt x="29" y="40"/>
                    </a:cubicBezTo>
                    <a:cubicBezTo>
                      <a:pt x="28" y="39"/>
                      <a:pt x="26" y="39"/>
                      <a:pt x="25" y="41"/>
                    </a:cubicBezTo>
                    <a:cubicBezTo>
                      <a:pt x="2" y="63"/>
                      <a:pt x="2" y="63"/>
                      <a:pt x="2" y="63"/>
                    </a:cubicBezTo>
                    <a:cubicBezTo>
                      <a:pt x="0" y="64"/>
                      <a:pt x="0" y="67"/>
                      <a:pt x="2" y="68"/>
                    </a:cubicBezTo>
                    <a:cubicBezTo>
                      <a:pt x="4" y="70"/>
                      <a:pt x="6" y="70"/>
                      <a:pt x="8" y="68"/>
                    </a:cubicBez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grpSp>
        <p:sp>
          <p:nvSpPr>
            <p:cNvPr id="75" name="文本框 32"/>
            <p:cNvSpPr txBox="1"/>
            <p:nvPr/>
          </p:nvSpPr>
          <p:spPr>
            <a:xfrm>
              <a:off x="2958771" y="3213770"/>
              <a:ext cx="1506122" cy="454837"/>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540" dirty="0">
                  <a:solidFill>
                    <a:schemeClr val="bg1"/>
                  </a:solidFill>
                </a:rPr>
                <a:t>添加标题</a:t>
              </a:r>
            </a:p>
          </p:txBody>
        </p:sp>
      </p:grpSp>
      <p:grpSp>
        <p:nvGrpSpPr>
          <p:cNvPr id="3" name="组合 2"/>
          <p:cNvGrpSpPr/>
          <p:nvPr/>
        </p:nvGrpSpPr>
        <p:grpSpPr>
          <a:xfrm>
            <a:off x="5206611" y="2438539"/>
            <a:ext cx="1593849" cy="1243352"/>
            <a:chOff x="4920034" y="2493690"/>
            <a:chExt cx="1506122" cy="1174917"/>
          </a:xfrm>
          <a:solidFill>
            <a:schemeClr val="bg1"/>
          </a:solidFill>
        </p:grpSpPr>
        <p:grpSp>
          <p:nvGrpSpPr>
            <p:cNvPr id="47" name="组合 46"/>
            <p:cNvGrpSpPr/>
            <p:nvPr/>
          </p:nvGrpSpPr>
          <p:grpSpPr>
            <a:xfrm>
              <a:off x="5452251" y="2493690"/>
              <a:ext cx="567448" cy="611941"/>
              <a:chOff x="7549885" y="3739194"/>
              <a:chExt cx="1720118" cy="1854990"/>
            </a:xfrm>
            <a:grpFill/>
          </p:grpSpPr>
          <p:sp>
            <p:nvSpPr>
              <p:cNvPr id="48" name="Freeform 38"/>
              <p:cNvSpPr>
                <a:spLocks noEditPoints="1"/>
              </p:cNvSpPr>
              <p:nvPr/>
            </p:nvSpPr>
            <p:spPr bwMode="auto">
              <a:xfrm>
                <a:off x="7549885" y="3739194"/>
                <a:ext cx="1720118" cy="1278360"/>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49" name="Freeform 39"/>
              <p:cNvSpPr/>
              <p:nvPr/>
            </p:nvSpPr>
            <p:spPr bwMode="auto">
              <a:xfrm>
                <a:off x="8013143" y="5044918"/>
                <a:ext cx="787736" cy="549266"/>
              </a:xfrm>
              <a:custGeom>
                <a:avLst/>
                <a:gdLst>
                  <a:gd name="T0" fmla="*/ 219 w 224"/>
                  <a:gd name="T1" fmla="*/ 119 h 156"/>
                  <a:gd name="T2" fmla="*/ 130 w 224"/>
                  <a:gd name="T3" fmla="*/ 15 h 156"/>
                  <a:gd name="T4" fmla="*/ 112 w 224"/>
                  <a:gd name="T5" fmla="*/ 0 h 156"/>
                  <a:gd name="T6" fmla="*/ 95 w 224"/>
                  <a:gd name="T7" fmla="*/ 15 h 156"/>
                  <a:gd name="T8" fmla="*/ 6 w 224"/>
                  <a:gd name="T9" fmla="*/ 119 h 156"/>
                  <a:gd name="T10" fmla="*/ 8 w 224"/>
                  <a:gd name="T11" fmla="*/ 140 h 156"/>
                  <a:gd name="T12" fmla="*/ 30 w 224"/>
                  <a:gd name="T13" fmla="*/ 138 h 156"/>
                  <a:gd name="T14" fmla="*/ 96 w 224"/>
                  <a:gd name="T15" fmla="*/ 64 h 156"/>
                  <a:gd name="T16" fmla="*/ 96 w 224"/>
                  <a:gd name="T17" fmla="*/ 140 h 156"/>
                  <a:gd name="T18" fmla="*/ 112 w 224"/>
                  <a:gd name="T19" fmla="*/ 156 h 156"/>
                  <a:gd name="T20" fmla="*/ 129 w 224"/>
                  <a:gd name="T21" fmla="*/ 140 h 156"/>
                  <a:gd name="T22" fmla="*/ 129 w 224"/>
                  <a:gd name="T23" fmla="*/ 64 h 156"/>
                  <a:gd name="T24" fmla="*/ 195 w 224"/>
                  <a:gd name="T25" fmla="*/ 138 h 156"/>
                  <a:gd name="T26" fmla="*/ 216 w 224"/>
                  <a:gd name="T27" fmla="*/ 140 h 156"/>
                  <a:gd name="T28" fmla="*/ 219 w 224"/>
                  <a:gd name="T29" fmla="*/ 1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56">
                    <a:moveTo>
                      <a:pt x="219" y="119"/>
                    </a:moveTo>
                    <a:cubicBezTo>
                      <a:pt x="130" y="15"/>
                      <a:pt x="130" y="15"/>
                      <a:pt x="130" y="15"/>
                    </a:cubicBezTo>
                    <a:cubicBezTo>
                      <a:pt x="130" y="15"/>
                      <a:pt x="118" y="0"/>
                      <a:pt x="112" y="0"/>
                    </a:cubicBezTo>
                    <a:cubicBezTo>
                      <a:pt x="107" y="0"/>
                      <a:pt x="95" y="15"/>
                      <a:pt x="95" y="15"/>
                    </a:cubicBezTo>
                    <a:cubicBezTo>
                      <a:pt x="6" y="119"/>
                      <a:pt x="6" y="119"/>
                      <a:pt x="6" y="119"/>
                    </a:cubicBezTo>
                    <a:cubicBezTo>
                      <a:pt x="0" y="126"/>
                      <a:pt x="2" y="135"/>
                      <a:pt x="8" y="140"/>
                    </a:cubicBezTo>
                    <a:cubicBezTo>
                      <a:pt x="15" y="146"/>
                      <a:pt x="25" y="144"/>
                      <a:pt x="30" y="138"/>
                    </a:cubicBezTo>
                    <a:cubicBezTo>
                      <a:pt x="96" y="64"/>
                      <a:pt x="96" y="64"/>
                      <a:pt x="96" y="64"/>
                    </a:cubicBezTo>
                    <a:cubicBezTo>
                      <a:pt x="96" y="140"/>
                      <a:pt x="96" y="140"/>
                      <a:pt x="96" y="140"/>
                    </a:cubicBezTo>
                    <a:cubicBezTo>
                      <a:pt x="96" y="149"/>
                      <a:pt x="103" y="156"/>
                      <a:pt x="112" y="156"/>
                    </a:cubicBezTo>
                    <a:cubicBezTo>
                      <a:pt x="121" y="156"/>
                      <a:pt x="129" y="149"/>
                      <a:pt x="129" y="140"/>
                    </a:cubicBezTo>
                    <a:cubicBezTo>
                      <a:pt x="129" y="64"/>
                      <a:pt x="129" y="64"/>
                      <a:pt x="129" y="64"/>
                    </a:cubicBezTo>
                    <a:cubicBezTo>
                      <a:pt x="195" y="138"/>
                      <a:pt x="195" y="138"/>
                      <a:pt x="195" y="138"/>
                    </a:cubicBezTo>
                    <a:cubicBezTo>
                      <a:pt x="200" y="144"/>
                      <a:pt x="210" y="146"/>
                      <a:pt x="216" y="140"/>
                    </a:cubicBezTo>
                    <a:cubicBezTo>
                      <a:pt x="223" y="135"/>
                      <a:pt x="224" y="126"/>
                      <a:pt x="219" y="119"/>
                    </a:cubicBez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50" name="Freeform 40"/>
              <p:cNvSpPr/>
              <p:nvPr/>
            </p:nvSpPr>
            <p:spPr bwMode="auto">
              <a:xfrm>
                <a:off x="7813767" y="4073444"/>
                <a:ext cx="1192355" cy="619633"/>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grpSp>
        <p:sp>
          <p:nvSpPr>
            <p:cNvPr id="76" name="文本框 32"/>
            <p:cNvSpPr txBox="1"/>
            <p:nvPr/>
          </p:nvSpPr>
          <p:spPr>
            <a:xfrm>
              <a:off x="4920034" y="3213770"/>
              <a:ext cx="1506122" cy="454837"/>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540" dirty="0">
                  <a:solidFill>
                    <a:schemeClr val="bg1"/>
                  </a:solidFill>
                </a:rPr>
                <a:t>添加标题</a:t>
              </a:r>
            </a:p>
          </p:txBody>
        </p:sp>
      </p:grpSp>
      <p:grpSp>
        <p:nvGrpSpPr>
          <p:cNvPr id="7" name="组合 6"/>
          <p:cNvGrpSpPr/>
          <p:nvPr/>
        </p:nvGrpSpPr>
        <p:grpSpPr>
          <a:xfrm>
            <a:off x="7427318" y="2500286"/>
            <a:ext cx="1593849" cy="1181606"/>
            <a:chOff x="7018511" y="2552038"/>
            <a:chExt cx="1506122" cy="1116569"/>
          </a:xfrm>
          <a:solidFill>
            <a:schemeClr val="bg1"/>
          </a:solidFill>
        </p:grpSpPr>
        <p:grpSp>
          <p:nvGrpSpPr>
            <p:cNvPr id="51" name="组合 50"/>
            <p:cNvGrpSpPr/>
            <p:nvPr/>
          </p:nvGrpSpPr>
          <p:grpSpPr>
            <a:xfrm>
              <a:off x="7532439" y="2552038"/>
              <a:ext cx="478267" cy="495245"/>
              <a:chOff x="4571018" y="3941631"/>
              <a:chExt cx="1142820" cy="1183390"/>
            </a:xfrm>
            <a:grpFill/>
          </p:grpSpPr>
          <p:sp>
            <p:nvSpPr>
              <p:cNvPr id="52" name="Freeform 237"/>
              <p:cNvSpPr/>
              <p:nvPr/>
            </p:nvSpPr>
            <p:spPr bwMode="auto">
              <a:xfrm>
                <a:off x="5030850" y="3941631"/>
                <a:ext cx="426023" cy="561264"/>
              </a:xfrm>
              <a:custGeom>
                <a:avLst/>
                <a:gdLst>
                  <a:gd name="T0" fmla="*/ 126 w 126"/>
                  <a:gd name="T1" fmla="*/ 28 h 166"/>
                  <a:gd name="T2" fmla="*/ 38 w 126"/>
                  <a:gd name="T3" fmla="*/ 166 h 166"/>
                  <a:gd name="T4" fmla="*/ 36 w 126"/>
                  <a:gd name="T5" fmla="*/ 166 h 166"/>
                  <a:gd name="T6" fmla="*/ 0 w 126"/>
                  <a:gd name="T7" fmla="*/ 3 h 166"/>
                  <a:gd name="T8" fmla="*/ 0 w 126"/>
                  <a:gd name="T9" fmla="*/ 3 h 166"/>
                  <a:gd name="T10" fmla="*/ 17 w 126"/>
                  <a:gd name="T11" fmla="*/ 1 h 166"/>
                  <a:gd name="T12" fmla="*/ 33 w 126"/>
                  <a:gd name="T13" fmla="*/ 0 h 166"/>
                  <a:gd name="T14" fmla="*/ 48 w 126"/>
                  <a:gd name="T15" fmla="*/ 0 h 166"/>
                  <a:gd name="T16" fmla="*/ 63 w 126"/>
                  <a:gd name="T17" fmla="*/ 2 h 166"/>
                  <a:gd name="T18" fmla="*/ 79 w 126"/>
                  <a:gd name="T19" fmla="*/ 5 h 166"/>
                  <a:gd name="T20" fmla="*/ 94 w 126"/>
                  <a:gd name="T21" fmla="*/ 10 h 166"/>
                  <a:gd name="T22" fmla="*/ 108 w 126"/>
                  <a:gd name="T23" fmla="*/ 17 h 166"/>
                  <a:gd name="T24" fmla="*/ 123 w 126"/>
                  <a:gd name="T25" fmla="*/ 25 h 166"/>
                  <a:gd name="T26" fmla="*/ 123 w 126"/>
                  <a:gd name="T27" fmla="*/ 25 h 166"/>
                  <a:gd name="T28" fmla="*/ 126 w 126"/>
                  <a:gd name="T29" fmla="*/ 28 h 166"/>
                  <a:gd name="T30" fmla="*/ 126 w 126"/>
                  <a:gd name="T31" fmla="*/ 2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6">
                    <a:moveTo>
                      <a:pt x="126" y="28"/>
                    </a:moveTo>
                    <a:lnTo>
                      <a:pt x="38" y="166"/>
                    </a:lnTo>
                    <a:lnTo>
                      <a:pt x="36" y="166"/>
                    </a:lnTo>
                    <a:lnTo>
                      <a:pt x="0" y="3"/>
                    </a:lnTo>
                    <a:lnTo>
                      <a:pt x="0" y="3"/>
                    </a:lnTo>
                    <a:lnTo>
                      <a:pt x="17" y="1"/>
                    </a:lnTo>
                    <a:lnTo>
                      <a:pt x="33" y="0"/>
                    </a:lnTo>
                    <a:lnTo>
                      <a:pt x="48" y="0"/>
                    </a:lnTo>
                    <a:lnTo>
                      <a:pt x="63" y="2"/>
                    </a:lnTo>
                    <a:lnTo>
                      <a:pt x="79" y="5"/>
                    </a:lnTo>
                    <a:lnTo>
                      <a:pt x="94" y="10"/>
                    </a:lnTo>
                    <a:lnTo>
                      <a:pt x="108" y="17"/>
                    </a:lnTo>
                    <a:lnTo>
                      <a:pt x="123" y="25"/>
                    </a:lnTo>
                    <a:lnTo>
                      <a:pt x="123" y="25"/>
                    </a:lnTo>
                    <a:lnTo>
                      <a:pt x="126" y="28"/>
                    </a:lnTo>
                    <a:lnTo>
                      <a:pt x="126" y="28"/>
                    </a:ln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53" name="Freeform 238"/>
              <p:cNvSpPr/>
              <p:nvPr/>
            </p:nvSpPr>
            <p:spPr bwMode="auto">
              <a:xfrm>
                <a:off x="5172859" y="4103925"/>
                <a:ext cx="540979" cy="1000812"/>
              </a:xfrm>
              <a:custGeom>
                <a:avLst/>
                <a:gdLst>
                  <a:gd name="T0" fmla="*/ 155 w 159"/>
                  <a:gd name="T1" fmla="*/ 101 h 296"/>
                  <a:gd name="T2" fmla="*/ 155 w 159"/>
                  <a:gd name="T3" fmla="*/ 101 h 296"/>
                  <a:gd name="T4" fmla="*/ 156 w 159"/>
                  <a:gd name="T5" fmla="*/ 105 h 296"/>
                  <a:gd name="T6" fmla="*/ 156 w 159"/>
                  <a:gd name="T7" fmla="*/ 105 h 296"/>
                  <a:gd name="T8" fmla="*/ 156 w 159"/>
                  <a:gd name="T9" fmla="*/ 105 h 296"/>
                  <a:gd name="T10" fmla="*/ 158 w 159"/>
                  <a:gd name="T11" fmla="*/ 120 h 296"/>
                  <a:gd name="T12" fmla="*/ 159 w 159"/>
                  <a:gd name="T13" fmla="*/ 136 h 296"/>
                  <a:gd name="T14" fmla="*/ 158 w 159"/>
                  <a:gd name="T15" fmla="*/ 151 h 296"/>
                  <a:gd name="T16" fmla="*/ 157 w 159"/>
                  <a:gd name="T17" fmla="*/ 166 h 296"/>
                  <a:gd name="T18" fmla="*/ 153 w 159"/>
                  <a:gd name="T19" fmla="*/ 182 h 296"/>
                  <a:gd name="T20" fmla="*/ 149 w 159"/>
                  <a:gd name="T21" fmla="*/ 196 h 296"/>
                  <a:gd name="T22" fmla="*/ 141 w 159"/>
                  <a:gd name="T23" fmla="*/ 211 h 296"/>
                  <a:gd name="T24" fmla="*/ 133 w 159"/>
                  <a:gd name="T25" fmla="*/ 225 h 296"/>
                  <a:gd name="T26" fmla="*/ 133 w 159"/>
                  <a:gd name="T27" fmla="*/ 225 h 296"/>
                  <a:gd name="T28" fmla="*/ 124 w 159"/>
                  <a:gd name="T29" fmla="*/ 238 h 296"/>
                  <a:gd name="T30" fmla="*/ 114 w 159"/>
                  <a:gd name="T31" fmla="*/ 250 h 296"/>
                  <a:gd name="T32" fmla="*/ 103 w 159"/>
                  <a:gd name="T33" fmla="*/ 261 h 296"/>
                  <a:gd name="T34" fmla="*/ 91 w 159"/>
                  <a:gd name="T35" fmla="*/ 271 h 296"/>
                  <a:gd name="T36" fmla="*/ 78 w 159"/>
                  <a:gd name="T37" fmla="*/ 278 h 296"/>
                  <a:gd name="T38" fmla="*/ 64 w 159"/>
                  <a:gd name="T39" fmla="*/ 286 h 296"/>
                  <a:gd name="T40" fmla="*/ 50 w 159"/>
                  <a:gd name="T41" fmla="*/ 291 h 296"/>
                  <a:gd name="T42" fmla="*/ 34 w 159"/>
                  <a:gd name="T43" fmla="*/ 296 h 296"/>
                  <a:gd name="T44" fmla="*/ 0 w 159"/>
                  <a:gd name="T45" fmla="*/ 138 h 296"/>
                  <a:gd name="T46" fmla="*/ 88 w 159"/>
                  <a:gd name="T47" fmla="*/ 0 h 296"/>
                  <a:gd name="T48" fmla="*/ 88 w 159"/>
                  <a:gd name="T49" fmla="*/ 0 h 296"/>
                  <a:gd name="T50" fmla="*/ 101 w 159"/>
                  <a:gd name="T51" fmla="*/ 10 h 296"/>
                  <a:gd name="T52" fmla="*/ 112 w 159"/>
                  <a:gd name="T53" fmla="*/ 21 h 296"/>
                  <a:gd name="T54" fmla="*/ 122 w 159"/>
                  <a:gd name="T55" fmla="*/ 32 h 296"/>
                  <a:gd name="T56" fmla="*/ 131 w 159"/>
                  <a:gd name="T57" fmla="*/ 44 h 296"/>
                  <a:gd name="T58" fmla="*/ 139 w 159"/>
                  <a:gd name="T59" fmla="*/ 57 h 296"/>
                  <a:gd name="T60" fmla="*/ 146 w 159"/>
                  <a:gd name="T61" fmla="*/ 71 h 296"/>
                  <a:gd name="T62" fmla="*/ 151 w 159"/>
                  <a:gd name="T63" fmla="*/ 86 h 296"/>
                  <a:gd name="T64" fmla="*/ 155 w 159"/>
                  <a:gd name="T65" fmla="*/ 101 h 296"/>
                  <a:gd name="T66" fmla="*/ 155 w 159"/>
                  <a:gd name="T67" fmla="*/ 10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9" h="296">
                    <a:moveTo>
                      <a:pt x="155" y="101"/>
                    </a:moveTo>
                    <a:lnTo>
                      <a:pt x="155" y="101"/>
                    </a:lnTo>
                    <a:lnTo>
                      <a:pt x="156" y="105"/>
                    </a:lnTo>
                    <a:lnTo>
                      <a:pt x="156" y="105"/>
                    </a:lnTo>
                    <a:lnTo>
                      <a:pt x="156" y="105"/>
                    </a:lnTo>
                    <a:lnTo>
                      <a:pt x="158" y="120"/>
                    </a:lnTo>
                    <a:lnTo>
                      <a:pt x="159" y="136"/>
                    </a:lnTo>
                    <a:lnTo>
                      <a:pt x="158" y="151"/>
                    </a:lnTo>
                    <a:lnTo>
                      <a:pt x="157" y="166"/>
                    </a:lnTo>
                    <a:lnTo>
                      <a:pt x="153" y="182"/>
                    </a:lnTo>
                    <a:lnTo>
                      <a:pt x="149" y="196"/>
                    </a:lnTo>
                    <a:lnTo>
                      <a:pt x="141" y="211"/>
                    </a:lnTo>
                    <a:lnTo>
                      <a:pt x="133" y="225"/>
                    </a:lnTo>
                    <a:lnTo>
                      <a:pt x="133" y="225"/>
                    </a:lnTo>
                    <a:lnTo>
                      <a:pt x="124" y="238"/>
                    </a:lnTo>
                    <a:lnTo>
                      <a:pt x="114" y="250"/>
                    </a:lnTo>
                    <a:lnTo>
                      <a:pt x="103" y="261"/>
                    </a:lnTo>
                    <a:lnTo>
                      <a:pt x="91" y="271"/>
                    </a:lnTo>
                    <a:lnTo>
                      <a:pt x="78" y="278"/>
                    </a:lnTo>
                    <a:lnTo>
                      <a:pt x="64" y="286"/>
                    </a:lnTo>
                    <a:lnTo>
                      <a:pt x="50" y="291"/>
                    </a:lnTo>
                    <a:lnTo>
                      <a:pt x="34" y="296"/>
                    </a:lnTo>
                    <a:lnTo>
                      <a:pt x="0" y="138"/>
                    </a:lnTo>
                    <a:lnTo>
                      <a:pt x="88" y="0"/>
                    </a:lnTo>
                    <a:lnTo>
                      <a:pt x="88" y="0"/>
                    </a:lnTo>
                    <a:lnTo>
                      <a:pt x="101" y="10"/>
                    </a:lnTo>
                    <a:lnTo>
                      <a:pt x="112" y="21"/>
                    </a:lnTo>
                    <a:lnTo>
                      <a:pt x="122" y="32"/>
                    </a:lnTo>
                    <a:lnTo>
                      <a:pt x="131" y="44"/>
                    </a:lnTo>
                    <a:lnTo>
                      <a:pt x="139" y="57"/>
                    </a:lnTo>
                    <a:lnTo>
                      <a:pt x="146" y="71"/>
                    </a:lnTo>
                    <a:lnTo>
                      <a:pt x="151" y="86"/>
                    </a:lnTo>
                    <a:lnTo>
                      <a:pt x="155" y="101"/>
                    </a:lnTo>
                    <a:lnTo>
                      <a:pt x="155" y="101"/>
                    </a:ln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sp>
            <p:nvSpPr>
              <p:cNvPr id="54" name="Freeform 239"/>
              <p:cNvSpPr/>
              <p:nvPr/>
            </p:nvSpPr>
            <p:spPr bwMode="auto">
              <a:xfrm>
                <a:off x="4571018" y="4029538"/>
                <a:ext cx="676224" cy="1095483"/>
              </a:xfrm>
              <a:custGeom>
                <a:avLst/>
                <a:gdLst>
                  <a:gd name="T0" fmla="*/ 131 w 201"/>
                  <a:gd name="T1" fmla="*/ 0 h 323"/>
                  <a:gd name="T2" fmla="*/ 201 w 201"/>
                  <a:gd name="T3" fmla="*/ 319 h 323"/>
                  <a:gd name="T4" fmla="*/ 201 w 201"/>
                  <a:gd name="T5" fmla="*/ 319 h 323"/>
                  <a:gd name="T6" fmla="*/ 200 w 201"/>
                  <a:gd name="T7" fmla="*/ 320 h 323"/>
                  <a:gd name="T8" fmla="*/ 200 w 201"/>
                  <a:gd name="T9" fmla="*/ 320 h 323"/>
                  <a:gd name="T10" fmla="*/ 184 w 201"/>
                  <a:gd name="T11" fmla="*/ 322 h 323"/>
                  <a:gd name="T12" fmla="*/ 168 w 201"/>
                  <a:gd name="T13" fmla="*/ 323 h 323"/>
                  <a:gd name="T14" fmla="*/ 152 w 201"/>
                  <a:gd name="T15" fmla="*/ 323 h 323"/>
                  <a:gd name="T16" fmla="*/ 136 w 201"/>
                  <a:gd name="T17" fmla="*/ 321 h 323"/>
                  <a:gd name="T18" fmla="*/ 121 w 201"/>
                  <a:gd name="T19" fmla="*/ 318 h 323"/>
                  <a:gd name="T20" fmla="*/ 106 w 201"/>
                  <a:gd name="T21" fmla="*/ 312 h 323"/>
                  <a:gd name="T22" fmla="*/ 91 w 201"/>
                  <a:gd name="T23" fmla="*/ 306 h 323"/>
                  <a:gd name="T24" fmla="*/ 77 w 201"/>
                  <a:gd name="T25" fmla="*/ 297 h 323"/>
                  <a:gd name="T26" fmla="*/ 77 w 201"/>
                  <a:gd name="T27" fmla="*/ 297 h 323"/>
                  <a:gd name="T28" fmla="*/ 63 w 201"/>
                  <a:gd name="T29" fmla="*/ 288 h 323"/>
                  <a:gd name="T30" fmla="*/ 50 w 201"/>
                  <a:gd name="T31" fmla="*/ 278 h 323"/>
                  <a:gd name="T32" fmla="*/ 40 w 201"/>
                  <a:gd name="T33" fmla="*/ 266 h 323"/>
                  <a:gd name="T34" fmla="*/ 30 w 201"/>
                  <a:gd name="T35" fmla="*/ 254 h 323"/>
                  <a:gd name="T36" fmla="*/ 22 w 201"/>
                  <a:gd name="T37" fmla="*/ 241 h 323"/>
                  <a:gd name="T38" fmla="*/ 15 w 201"/>
                  <a:gd name="T39" fmla="*/ 227 h 323"/>
                  <a:gd name="T40" fmla="*/ 9 w 201"/>
                  <a:gd name="T41" fmla="*/ 211 h 323"/>
                  <a:gd name="T42" fmla="*/ 5 w 201"/>
                  <a:gd name="T43" fmla="*/ 195 h 323"/>
                  <a:gd name="T44" fmla="*/ 5 w 201"/>
                  <a:gd name="T45" fmla="*/ 195 h 323"/>
                  <a:gd name="T46" fmla="*/ 2 w 201"/>
                  <a:gd name="T47" fmla="*/ 179 h 323"/>
                  <a:gd name="T48" fmla="*/ 0 w 201"/>
                  <a:gd name="T49" fmla="*/ 162 h 323"/>
                  <a:gd name="T50" fmla="*/ 2 w 201"/>
                  <a:gd name="T51" fmla="*/ 146 h 323"/>
                  <a:gd name="T52" fmla="*/ 3 w 201"/>
                  <a:gd name="T53" fmla="*/ 131 h 323"/>
                  <a:gd name="T54" fmla="*/ 7 w 201"/>
                  <a:gd name="T55" fmla="*/ 116 h 323"/>
                  <a:gd name="T56" fmla="*/ 11 w 201"/>
                  <a:gd name="T57" fmla="*/ 101 h 323"/>
                  <a:gd name="T58" fmla="*/ 18 w 201"/>
                  <a:gd name="T59" fmla="*/ 86 h 323"/>
                  <a:gd name="T60" fmla="*/ 27 w 201"/>
                  <a:gd name="T61" fmla="*/ 71 h 323"/>
                  <a:gd name="T62" fmla="*/ 27 w 201"/>
                  <a:gd name="T63" fmla="*/ 71 h 323"/>
                  <a:gd name="T64" fmla="*/ 36 w 201"/>
                  <a:gd name="T65" fmla="*/ 58 h 323"/>
                  <a:gd name="T66" fmla="*/ 47 w 201"/>
                  <a:gd name="T67" fmla="*/ 45 h 323"/>
                  <a:gd name="T68" fmla="*/ 58 w 201"/>
                  <a:gd name="T69" fmla="*/ 34 h 323"/>
                  <a:gd name="T70" fmla="*/ 71 w 201"/>
                  <a:gd name="T71" fmla="*/ 25 h 323"/>
                  <a:gd name="T72" fmla="*/ 84 w 201"/>
                  <a:gd name="T73" fmla="*/ 17 h 323"/>
                  <a:gd name="T74" fmla="*/ 98 w 201"/>
                  <a:gd name="T75" fmla="*/ 9 h 323"/>
                  <a:gd name="T76" fmla="*/ 113 w 201"/>
                  <a:gd name="T77" fmla="*/ 4 h 323"/>
                  <a:gd name="T78" fmla="*/ 130 w 201"/>
                  <a:gd name="T79" fmla="*/ 0 h 323"/>
                  <a:gd name="T80" fmla="*/ 130 w 201"/>
                  <a:gd name="T81" fmla="*/ 0 h 323"/>
                  <a:gd name="T82" fmla="*/ 131 w 201"/>
                  <a:gd name="T83" fmla="*/ 0 h 323"/>
                  <a:gd name="T84" fmla="*/ 131 w 201"/>
                  <a:gd name="T85"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 h="323">
                    <a:moveTo>
                      <a:pt x="131" y="0"/>
                    </a:moveTo>
                    <a:lnTo>
                      <a:pt x="201" y="319"/>
                    </a:lnTo>
                    <a:lnTo>
                      <a:pt x="201" y="319"/>
                    </a:lnTo>
                    <a:lnTo>
                      <a:pt x="200" y="320"/>
                    </a:lnTo>
                    <a:lnTo>
                      <a:pt x="200" y="320"/>
                    </a:lnTo>
                    <a:lnTo>
                      <a:pt x="184" y="322"/>
                    </a:lnTo>
                    <a:lnTo>
                      <a:pt x="168" y="323"/>
                    </a:lnTo>
                    <a:lnTo>
                      <a:pt x="152" y="323"/>
                    </a:lnTo>
                    <a:lnTo>
                      <a:pt x="136" y="321"/>
                    </a:lnTo>
                    <a:lnTo>
                      <a:pt x="121" y="318"/>
                    </a:lnTo>
                    <a:lnTo>
                      <a:pt x="106" y="312"/>
                    </a:lnTo>
                    <a:lnTo>
                      <a:pt x="91" y="306"/>
                    </a:lnTo>
                    <a:lnTo>
                      <a:pt x="77" y="297"/>
                    </a:lnTo>
                    <a:lnTo>
                      <a:pt x="77" y="297"/>
                    </a:lnTo>
                    <a:lnTo>
                      <a:pt x="63" y="288"/>
                    </a:lnTo>
                    <a:lnTo>
                      <a:pt x="50" y="278"/>
                    </a:lnTo>
                    <a:lnTo>
                      <a:pt x="40" y="266"/>
                    </a:lnTo>
                    <a:lnTo>
                      <a:pt x="30" y="254"/>
                    </a:lnTo>
                    <a:lnTo>
                      <a:pt x="22" y="241"/>
                    </a:lnTo>
                    <a:lnTo>
                      <a:pt x="15" y="227"/>
                    </a:lnTo>
                    <a:lnTo>
                      <a:pt x="9" y="211"/>
                    </a:lnTo>
                    <a:lnTo>
                      <a:pt x="5" y="195"/>
                    </a:lnTo>
                    <a:lnTo>
                      <a:pt x="5" y="195"/>
                    </a:lnTo>
                    <a:lnTo>
                      <a:pt x="2" y="179"/>
                    </a:lnTo>
                    <a:lnTo>
                      <a:pt x="0" y="162"/>
                    </a:lnTo>
                    <a:lnTo>
                      <a:pt x="2" y="146"/>
                    </a:lnTo>
                    <a:lnTo>
                      <a:pt x="3" y="131"/>
                    </a:lnTo>
                    <a:lnTo>
                      <a:pt x="7" y="116"/>
                    </a:lnTo>
                    <a:lnTo>
                      <a:pt x="11" y="101"/>
                    </a:lnTo>
                    <a:lnTo>
                      <a:pt x="18" y="86"/>
                    </a:lnTo>
                    <a:lnTo>
                      <a:pt x="27" y="71"/>
                    </a:lnTo>
                    <a:lnTo>
                      <a:pt x="27" y="71"/>
                    </a:lnTo>
                    <a:lnTo>
                      <a:pt x="36" y="58"/>
                    </a:lnTo>
                    <a:lnTo>
                      <a:pt x="47" y="45"/>
                    </a:lnTo>
                    <a:lnTo>
                      <a:pt x="58" y="34"/>
                    </a:lnTo>
                    <a:lnTo>
                      <a:pt x="71" y="25"/>
                    </a:lnTo>
                    <a:lnTo>
                      <a:pt x="84" y="17"/>
                    </a:lnTo>
                    <a:lnTo>
                      <a:pt x="98" y="9"/>
                    </a:lnTo>
                    <a:lnTo>
                      <a:pt x="113" y="4"/>
                    </a:lnTo>
                    <a:lnTo>
                      <a:pt x="130" y="0"/>
                    </a:lnTo>
                    <a:lnTo>
                      <a:pt x="130" y="0"/>
                    </a:lnTo>
                    <a:lnTo>
                      <a:pt x="131" y="0"/>
                    </a:lnTo>
                    <a:lnTo>
                      <a:pt x="131" y="0"/>
                    </a:lnTo>
                    <a:close/>
                  </a:path>
                </a:pathLst>
              </a:custGeom>
              <a:grpFill/>
              <a:ln>
                <a:noFill/>
              </a:ln>
            </p:spPr>
            <p:txBody>
              <a:bodyPr vert="horz" wrap="square" lIns="87099" tIns="43550" rIns="87099" bIns="43550" numCol="1" anchor="t" anchorCtr="0" compatLnSpc="1"/>
              <a:lstStyle/>
              <a:p>
                <a:endParaRPr lang="zh-CN" altLang="en-US" sz="1695" kern="0">
                  <a:solidFill>
                    <a:schemeClr val="bg1"/>
                  </a:solidFill>
                  <a:latin typeface="方正中等线简体" panose="03000509000000000000" pitchFamily="65" charset="-122"/>
                  <a:ea typeface="方正中等线简体" panose="03000509000000000000" pitchFamily="65" charset="-122"/>
                </a:endParaRPr>
              </a:p>
            </p:txBody>
          </p:sp>
        </p:grpSp>
        <p:sp>
          <p:nvSpPr>
            <p:cNvPr id="79" name="文本框 32"/>
            <p:cNvSpPr txBox="1"/>
            <p:nvPr/>
          </p:nvSpPr>
          <p:spPr>
            <a:xfrm>
              <a:off x="7018511" y="3213770"/>
              <a:ext cx="1506122" cy="454837"/>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540" dirty="0">
                  <a:solidFill>
                    <a:schemeClr val="bg1"/>
                  </a:solidFill>
                </a:rPr>
                <a:t>添加标题</a:t>
              </a:r>
            </a:p>
          </p:txBody>
        </p:sp>
      </p:grpSp>
      <p:grpSp>
        <p:nvGrpSpPr>
          <p:cNvPr id="8" name="组合 7"/>
          <p:cNvGrpSpPr/>
          <p:nvPr/>
        </p:nvGrpSpPr>
        <p:grpSpPr>
          <a:xfrm>
            <a:off x="9581482" y="2559224"/>
            <a:ext cx="1593849" cy="1122668"/>
            <a:chOff x="9054108" y="2607732"/>
            <a:chExt cx="1506122" cy="1060875"/>
          </a:xfrm>
          <a:solidFill>
            <a:schemeClr val="bg1"/>
          </a:solidFill>
        </p:grpSpPr>
        <p:sp>
          <p:nvSpPr>
            <p:cNvPr id="55" name="Freeform 128"/>
            <p:cNvSpPr>
              <a:spLocks noEditPoints="1"/>
            </p:cNvSpPr>
            <p:nvPr/>
          </p:nvSpPr>
          <p:spPr bwMode="black">
            <a:xfrm>
              <a:off x="9532748" y="2607732"/>
              <a:ext cx="548843" cy="383857"/>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grpFill/>
            <a:ln>
              <a:noFill/>
            </a:ln>
          </p:spPr>
          <p:txBody>
            <a:bodyPr vert="horz" wrap="square" lIns="87099" tIns="43550" rIns="87099" bIns="4355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95" i="0" u="none" strike="noStrike" kern="0" cap="none" spc="0" normalizeH="0" baseline="0" noProof="0" smtClean="0">
                <a:ln>
                  <a:noFill/>
                </a:ln>
                <a:solidFill>
                  <a:srgbClr val="0066CC"/>
                </a:solidFill>
                <a:effectLst/>
                <a:uLnTx/>
                <a:uFillTx/>
                <a:latin typeface="方正中等线简体" panose="03000509000000000000" pitchFamily="65" charset="-122"/>
                <a:ea typeface="方正中等线简体" panose="03000509000000000000" pitchFamily="65" charset="-122"/>
              </a:endParaRPr>
            </a:p>
          </p:txBody>
        </p:sp>
        <p:sp>
          <p:nvSpPr>
            <p:cNvPr id="84" name="文本框 32"/>
            <p:cNvSpPr txBox="1"/>
            <p:nvPr/>
          </p:nvSpPr>
          <p:spPr>
            <a:xfrm>
              <a:off x="9054108" y="3213770"/>
              <a:ext cx="1506122" cy="454837"/>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zh-CN" altLang="en-US" sz="2540" dirty="0">
                  <a:solidFill>
                    <a:schemeClr val="bg1"/>
                  </a:solidFill>
                </a:rPr>
                <a:t>添加标题</a:t>
              </a:r>
            </a:p>
          </p:txBody>
        </p:sp>
      </p:grpSp>
      <p:grpSp>
        <p:nvGrpSpPr>
          <p:cNvPr id="85" name="组合 84"/>
          <p:cNvGrpSpPr/>
          <p:nvPr/>
        </p:nvGrpSpPr>
        <p:grpSpPr>
          <a:xfrm>
            <a:off x="2913526" y="4419797"/>
            <a:ext cx="1784240" cy="1008479"/>
            <a:chOff x="8641357" y="2133650"/>
            <a:chExt cx="1686034" cy="952971"/>
          </a:xfrm>
        </p:grpSpPr>
        <p:sp>
          <p:nvSpPr>
            <p:cNvPr id="86" name="TextBox 85"/>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87"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88" name="TextBox 87"/>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89" name="组合 88"/>
          <p:cNvGrpSpPr/>
          <p:nvPr/>
        </p:nvGrpSpPr>
        <p:grpSpPr>
          <a:xfrm>
            <a:off x="5039433" y="4419797"/>
            <a:ext cx="1784240" cy="1008479"/>
            <a:chOff x="8641357" y="2133650"/>
            <a:chExt cx="1686034" cy="952971"/>
          </a:xfrm>
        </p:grpSpPr>
        <p:sp>
          <p:nvSpPr>
            <p:cNvPr id="91" name="TextBox 90"/>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02"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03" name="TextBox 102"/>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104" name="组合 103"/>
          <p:cNvGrpSpPr/>
          <p:nvPr/>
        </p:nvGrpSpPr>
        <p:grpSpPr>
          <a:xfrm>
            <a:off x="7204613" y="4419797"/>
            <a:ext cx="1784240" cy="1008479"/>
            <a:chOff x="8641357" y="2133650"/>
            <a:chExt cx="1686034" cy="952971"/>
          </a:xfrm>
        </p:grpSpPr>
        <p:sp>
          <p:nvSpPr>
            <p:cNvPr id="105" name="TextBox 104"/>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06"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07" name="TextBox 106"/>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108" name="组合 107"/>
          <p:cNvGrpSpPr/>
          <p:nvPr/>
        </p:nvGrpSpPr>
        <p:grpSpPr>
          <a:xfrm>
            <a:off x="9355830" y="4419797"/>
            <a:ext cx="1784240" cy="1008479"/>
            <a:chOff x="8641357" y="2133650"/>
            <a:chExt cx="1686034" cy="952971"/>
          </a:xfrm>
        </p:grpSpPr>
        <p:sp>
          <p:nvSpPr>
            <p:cNvPr id="109" name="TextBox 108"/>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10"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11" name="TextBox 110"/>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spTree>
  </p:cSld>
  <p:clrMapOvr>
    <a:masterClrMapping/>
  </p:clrMapOvr>
  <p:transition advTm="8143">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style.rotation</p:attrName>
                                        </p:attrNameLst>
                                      </p:cBhvr>
                                      <p:tavLst>
                                        <p:tav tm="0">
                                          <p:val>
                                            <p:fltVal val="90"/>
                                          </p:val>
                                        </p:tav>
                                        <p:tav tm="100000">
                                          <p:val>
                                            <p:fltVal val="0"/>
                                          </p:val>
                                        </p:tav>
                                      </p:tavLst>
                                    </p:anim>
                                    <p:animEffect transition="in" filter="fade">
                                      <p:cBhvr>
                                        <p:cTn id="16" dur="500"/>
                                        <p:tgtEl>
                                          <p:spTgt spid="4"/>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anim calcmode="lin" valueType="num">
                                      <p:cBhvr>
                                        <p:cTn id="21" dur="500" fill="hold"/>
                                        <p:tgtEl>
                                          <p:spTgt spid="62"/>
                                        </p:tgtEl>
                                        <p:attrNameLst>
                                          <p:attrName>ppt_x</p:attrName>
                                        </p:attrNameLst>
                                      </p:cBhvr>
                                      <p:tavLst>
                                        <p:tav tm="0">
                                          <p:val>
                                            <p:strVal val="#ppt_x"/>
                                          </p:val>
                                        </p:tav>
                                        <p:tav tm="100000">
                                          <p:val>
                                            <p:strVal val="#ppt_x"/>
                                          </p:val>
                                        </p:tav>
                                      </p:tavLst>
                                    </p:anim>
                                    <p:anim calcmode="lin" valueType="num">
                                      <p:cBhvr>
                                        <p:cTn id="22" dur="500" fill="hold"/>
                                        <p:tgtEl>
                                          <p:spTgt spid="62"/>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2000"/>
                            </p:stCondLst>
                            <p:childTnLst>
                              <p:par>
                                <p:cTn id="30" presetID="31"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style.rotation</p:attrName>
                                        </p:attrNameLst>
                                      </p:cBhvr>
                                      <p:tavLst>
                                        <p:tav tm="0">
                                          <p:val>
                                            <p:fltVal val="90"/>
                                          </p:val>
                                        </p:tav>
                                        <p:tav tm="100000">
                                          <p:val>
                                            <p:fltVal val="0"/>
                                          </p:val>
                                        </p:tav>
                                      </p:tavLst>
                                    </p:anim>
                                    <p:animEffect transition="in" filter="fade">
                                      <p:cBhvr>
                                        <p:cTn id="35" dur="500"/>
                                        <p:tgtEl>
                                          <p:spTgt spid="5"/>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anim calcmode="lin" valueType="num">
                                      <p:cBhvr>
                                        <p:cTn id="40" dur="500" fill="hold"/>
                                        <p:tgtEl>
                                          <p:spTgt spid="85"/>
                                        </p:tgtEl>
                                        <p:attrNameLst>
                                          <p:attrName>ppt_x</p:attrName>
                                        </p:attrNameLst>
                                      </p:cBhvr>
                                      <p:tavLst>
                                        <p:tav tm="0">
                                          <p:val>
                                            <p:strVal val="#ppt_x"/>
                                          </p:val>
                                        </p:tav>
                                        <p:tav tm="100000">
                                          <p:val>
                                            <p:strVal val="#ppt_x"/>
                                          </p:val>
                                        </p:tav>
                                      </p:tavLst>
                                    </p:anim>
                                    <p:anim calcmode="lin" valueType="num">
                                      <p:cBhvr>
                                        <p:cTn id="41" dur="500" fill="hold"/>
                                        <p:tgtEl>
                                          <p:spTgt spid="85"/>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p:stCondLst>
                              <p:cond delay="3500"/>
                            </p:stCondLst>
                            <p:childTnLst>
                              <p:par>
                                <p:cTn id="49" presetID="31"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500" fill="hold"/>
                                        <p:tgtEl>
                                          <p:spTgt spid="3"/>
                                        </p:tgtEl>
                                        <p:attrNameLst>
                                          <p:attrName>ppt_w</p:attrName>
                                        </p:attrNameLst>
                                      </p:cBhvr>
                                      <p:tavLst>
                                        <p:tav tm="0">
                                          <p:val>
                                            <p:fltVal val="0"/>
                                          </p:val>
                                        </p:tav>
                                        <p:tav tm="100000">
                                          <p:val>
                                            <p:strVal val="#ppt_w"/>
                                          </p:val>
                                        </p:tav>
                                      </p:tavLst>
                                    </p:anim>
                                    <p:anim calcmode="lin" valueType="num">
                                      <p:cBhvr>
                                        <p:cTn id="52" dur="500" fill="hold"/>
                                        <p:tgtEl>
                                          <p:spTgt spid="3"/>
                                        </p:tgtEl>
                                        <p:attrNameLst>
                                          <p:attrName>ppt_h</p:attrName>
                                        </p:attrNameLst>
                                      </p:cBhvr>
                                      <p:tavLst>
                                        <p:tav tm="0">
                                          <p:val>
                                            <p:fltVal val="0"/>
                                          </p:val>
                                        </p:tav>
                                        <p:tav tm="100000">
                                          <p:val>
                                            <p:strVal val="#ppt_h"/>
                                          </p:val>
                                        </p:tav>
                                      </p:tavLst>
                                    </p:anim>
                                    <p:anim calcmode="lin" valueType="num">
                                      <p:cBhvr>
                                        <p:cTn id="53" dur="500" fill="hold"/>
                                        <p:tgtEl>
                                          <p:spTgt spid="3"/>
                                        </p:tgtEl>
                                        <p:attrNameLst>
                                          <p:attrName>style.rotation</p:attrName>
                                        </p:attrNameLst>
                                      </p:cBhvr>
                                      <p:tavLst>
                                        <p:tav tm="0">
                                          <p:val>
                                            <p:fltVal val="90"/>
                                          </p:val>
                                        </p:tav>
                                        <p:tav tm="100000">
                                          <p:val>
                                            <p:fltVal val="0"/>
                                          </p:val>
                                        </p:tav>
                                      </p:tavLst>
                                    </p:anim>
                                    <p:animEffect transition="in" filter="fade">
                                      <p:cBhvr>
                                        <p:cTn id="54" dur="500"/>
                                        <p:tgtEl>
                                          <p:spTgt spid="3"/>
                                        </p:tgtEl>
                                      </p:cBhvr>
                                    </p:animEffect>
                                  </p:childTnLst>
                                </p:cTn>
                              </p:par>
                            </p:childTnLst>
                          </p:cTn>
                        </p:par>
                        <p:par>
                          <p:cTn id="55" fill="hold">
                            <p:stCondLst>
                              <p:cond delay="4000"/>
                            </p:stCondLst>
                            <p:childTnLst>
                              <p:par>
                                <p:cTn id="56" presetID="42" presetClass="entr" presetSubtype="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anim calcmode="lin" valueType="num">
                                      <p:cBhvr>
                                        <p:cTn id="59" dur="500" fill="hold"/>
                                        <p:tgtEl>
                                          <p:spTgt spid="89"/>
                                        </p:tgtEl>
                                        <p:attrNameLst>
                                          <p:attrName>ppt_x</p:attrName>
                                        </p:attrNameLst>
                                      </p:cBhvr>
                                      <p:tavLst>
                                        <p:tav tm="0">
                                          <p:val>
                                            <p:strVal val="#ppt_x"/>
                                          </p:val>
                                        </p:tav>
                                        <p:tav tm="100000">
                                          <p:val>
                                            <p:strVal val="#ppt_x"/>
                                          </p:val>
                                        </p:tav>
                                      </p:tavLst>
                                    </p:anim>
                                    <p:anim calcmode="lin" valueType="num">
                                      <p:cBhvr>
                                        <p:cTn id="60" dur="500" fill="hold"/>
                                        <p:tgtEl>
                                          <p:spTgt spid="89"/>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childTnLst>
                          </p:cTn>
                        </p:par>
                        <p:par>
                          <p:cTn id="67" fill="hold">
                            <p:stCondLst>
                              <p:cond delay="5000"/>
                            </p:stCondLst>
                            <p:childTnLst>
                              <p:par>
                                <p:cTn id="68" presetID="31" presetClass="entr" presetSubtype="0"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style.rotation</p:attrName>
                                        </p:attrNameLst>
                                      </p:cBhvr>
                                      <p:tavLst>
                                        <p:tav tm="0">
                                          <p:val>
                                            <p:fltVal val="90"/>
                                          </p:val>
                                        </p:tav>
                                        <p:tav tm="100000">
                                          <p:val>
                                            <p:fltVal val="0"/>
                                          </p:val>
                                        </p:tav>
                                      </p:tavLst>
                                    </p:anim>
                                    <p:animEffect transition="in" filter="fade">
                                      <p:cBhvr>
                                        <p:cTn id="73" dur="500"/>
                                        <p:tgtEl>
                                          <p:spTgt spid="7"/>
                                        </p:tgtEl>
                                      </p:cBhvr>
                                    </p:animEffect>
                                  </p:childTnLst>
                                </p:cTn>
                              </p:par>
                            </p:childTnLst>
                          </p:cTn>
                        </p:par>
                        <p:par>
                          <p:cTn id="74" fill="hold">
                            <p:stCondLst>
                              <p:cond delay="5500"/>
                            </p:stCondLst>
                            <p:childTnLst>
                              <p:par>
                                <p:cTn id="75" presetID="42" presetClass="entr" presetSubtype="0"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fade">
                                      <p:cBhvr>
                                        <p:cTn id="77" dur="500"/>
                                        <p:tgtEl>
                                          <p:spTgt spid="104"/>
                                        </p:tgtEl>
                                      </p:cBhvr>
                                    </p:animEffect>
                                    <p:anim calcmode="lin" valueType="num">
                                      <p:cBhvr>
                                        <p:cTn id="78" dur="500" fill="hold"/>
                                        <p:tgtEl>
                                          <p:spTgt spid="104"/>
                                        </p:tgtEl>
                                        <p:attrNameLst>
                                          <p:attrName>ppt_x</p:attrName>
                                        </p:attrNameLst>
                                      </p:cBhvr>
                                      <p:tavLst>
                                        <p:tav tm="0">
                                          <p:val>
                                            <p:strVal val="#ppt_x"/>
                                          </p:val>
                                        </p:tav>
                                        <p:tav tm="100000">
                                          <p:val>
                                            <p:strVal val="#ppt_x"/>
                                          </p:val>
                                        </p:tav>
                                      </p:tavLst>
                                    </p:anim>
                                    <p:anim calcmode="lin" valueType="num">
                                      <p:cBhvr>
                                        <p:cTn id="79" dur="500" fill="hold"/>
                                        <p:tgtEl>
                                          <p:spTgt spid="104"/>
                                        </p:tgtEl>
                                        <p:attrNameLst>
                                          <p:attrName>ppt_y</p:attrName>
                                        </p:attrNameLst>
                                      </p:cBhvr>
                                      <p:tavLst>
                                        <p:tav tm="0">
                                          <p:val>
                                            <p:strVal val="#ppt_y+.1"/>
                                          </p:val>
                                        </p:tav>
                                        <p:tav tm="100000">
                                          <p:val>
                                            <p:strVal val="#ppt_y"/>
                                          </p:val>
                                        </p:tav>
                                      </p:tavLst>
                                    </p:anim>
                                  </p:childTnLst>
                                </p:cTn>
                              </p:par>
                            </p:childTnLst>
                          </p:cTn>
                        </p:par>
                        <p:par>
                          <p:cTn id="80" fill="hold">
                            <p:stCondLst>
                              <p:cond delay="6000"/>
                            </p:stCondLst>
                            <p:childTnLst>
                              <p:par>
                                <p:cTn id="81" presetID="53" presetClass="entr" presetSubtype="16"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cBhvr>
                                        <p:cTn id="83" dur="500" fill="hold"/>
                                        <p:tgtEl>
                                          <p:spTgt spid="40"/>
                                        </p:tgtEl>
                                        <p:attrNameLst>
                                          <p:attrName>ppt_w</p:attrName>
                                        </p:attrNameLst>
                                      </p:cBhvr>
                                      <p:tavLst>
                                        <p:tav tm="0">
                                          <p:val>
                                            <p:fltVal val="0"/>
                                          </p:val>
                                        </p:tav>
                                        <p:tav tm="100000">
                                          <p:val>
                                            <p:strVal val="#ppt_w"/>
                                          </p:val>
                                        </p:tav>
                                      </p:tavLst>
                                    </p:anim>
                                    <p:anim calcmode="lin" valueType="num">
                                      <p:cBhvr>
                                        <p:cTn id="84" dur="500" fill="hold"/>
                                        <p:tgtEl>
                                          <p:spTgt spid="40"/>
                                        </p:tgtEl>
                                        <p:attrNameLst>
                                          <p:attrName>ppt_h</p:attrName>
                                        </p:attrNameLst>
                                      </p:cBhvr>
                                      <p:tavLst>
                                        <p:tav tm="0">
                                          <p:val>
                                            <p:fltVal val="0"/>
                                          </p:val>
                                        </p:tav>
                                        <p:tav tm="100000">
                                          <p:val>
                                            <p:strVal val="#ppt_h"/>
                                          </p:val>
                                        </p:tav>
                                      </p:tavLst>
                                    </p:anim>
                                    <p:animEffect transition="in" filter="fade">
                                      <p:cBhvr>
                                        <p:cTn id="85" dur="500"/>
                                        <p:tgtEl>
                                          <p:spTgt spid="40"/>
                                        </p:tgtEl>
                                      </p:cBhvr>
                                    </p:animEffect>
                                  </p:childTnLst>
                                </p:cTn>
                              </p:par>
                            </p:childTnLst>
                          </p:cTn>
                        </p:par>
                        <p:par>
                          <p:cTn id="86" fill="hold">
                            <p:stCondLst>
                              <p:cond delay="6500"/>
                            </p:stCondLst>
                            <p:childTnLst>
                              <p:par>
                                <p:cTn id="87" presetID="31" presetClass="entr" presetSubtype="0" fill="hold" nodeType="afterEffect">
                                  <p:stCondLst>
                                    <p:cond delay="0"/>
                                  </p:stCondLst>
                                  <p:childTnLst>
                                    <p:set>
                                      <p:cBhvr>
                                        <p:cTn id="88" dur="1" fill="hold">
                                          <p:stCondLst>
                                            <p:cond delay="0"/>
                                          </p:stCondLst>
                                        </p:cTn>
                                        <p:tgtEl>
                                          <p:spTgt spid="8"/>
                                        </p:tgtEl>
                                        <p:attrNameLst>
                                          <p:attrName>style.visibility</p:attrName>
                                        </p:attrNameLst>
                                      </p:cBhvr>
                                      <p:to>
                                        <p:strVal val="visible"/>
                                      </p:to>
                                    </p:set>
                                    <p:anim calcmode="lin" valueType="num">
                                      <p:cBhvr>
                                        <p:cTn id="89" dur="500" fill="hold"/>
                                        <p:tgtEl>
                                          <p:spTgt spid="8"/>
                                        </p:tgtEl>
                                        <p:attrNameLst>
                                          <p:attrName>ppt_w</p:attrName>
                                        </p:attrNameLst>
                                      </p:cBhvr>
                                      <p:tavLst>
                                        <p:tav tm="0">
                                          <p:val>
                                            <p:fltVal val="0"/>
                                          </p:val>
                                        </p:tav>
                                        <p:tav tm="100000">
                                          <p:val>
                                            <p:strVal val="#ppt_w"/>
                                          </p:val>
                                        </p:tav>
                                      </p:tavLst>
                                    </p:anim>
                                    <p:anim calcmode="lin" valueType="num">
                                      <p:cBhvr>
                                        <p:cTn id="90" dur="500" fill="hold"/>
                                        <p:tgtEl>
                                          <p:spTgt spid="8"/>
                                        </p:tgtEl>
                                        <p:attrNameLst>
                                          <p:attrName>ppt_h</p:attrName>
                                        </p:attrNameLst>
                                      </p:cBhvr>
                                      <p:tavLst>
                                        <p:tav tm="0">
                                          <p:val>
                                            <p:fltVal val="0"/>
                                          </p:val>
                                        </p:tav>
                                        <p:tav tm="100000">
                                          <p:val>
                                            <p:strVal val="#ppt_h"/>
                                          </p:val>
                                        </p:tav>
                                      </p:tavLst>
                                    </p:anim>
                                    <p:anim calcmode="lin" valueType="num">
                                      <p:cBhvr>
                                        <p:cTn id="91" dur="500" fill="hold"/>
                                        <p:tgtEl>
                                          <p:spTgt spid="8"/>
                                        </p:tgtEl>
                                        <p:attrNameLst>
                                          <p:attrName>style.rotation</p:attrName>
                                        </p:attrNameLst>
                                      </p:cBhvr>
                                      <p:tavLst>
                                        <p:tav tm="0">
                                          <p:val>
                                            <p:fltVal val="90"/>
                                          </p:val>
                                        </p:tav>
                                        <p:tav tm="100000">
                                          <p:val>
                                            <p:fltVal val="0"/>
                                          </p:val>
                                        </p:tav>
                                      </p:tavLst>
                                    </p:anim>
                                    <p:animEffect transition="in" filter="fade">
                                      <p:cBhvr>
                                        <p:cTn id="92" dur="500"/>
                                        <p:tgtEl>
                                          <p:spTgt spid="8"/>
                                        </p:tgtEl>
                                      </p:cBhvr>
                                    </p:animEffect>
                                  </p:childTnLst>
                                </p:cTn>
                              </p:par>
                            </p:childTnLst>
                          </p:cTn>
                        </p:par>
                        <p:par>
                          <p:cTn id="93" fill="hold">
                            <p:stCondLst>
                              <p:cond delay="7000"/>
                            </p:stCondLst>
                            <p:childTnLst>
                              <p:par>
                                <p:cTn id="94" presetID="42" presetClass="entr" presetSubtype="0" fill="hold" nodeType="afterEffect">
                                  <p:stCondLst>
                                    <p:cond delay="0"/>
                                  </p:stCondLst>
                                  <p:childTnLst>
                                    <p:set>
                                      <p:cBhvr>
                                        <p:cTn id="95" dur="1" fill="hold">
                                          <p:stCondLst>
                                            <p:cond delay="0"/>
                                          </p:stCondLst>
                                        </p:cTn>
                                        <p:tgtEl>
                                          <p:spTgt spid="108"/>
                                        </p:tgtEl>
                                        <p:attrNameLst>
                                          <p:attrName>style.visibility</p:attrName>
                                        </p:attrNameLst>
                                      </p:cBhvr>
                                      <p:to>
                                        <p:strVal val="visible"/>
                                      </p:to>
                                    </p:set>
                                    <p:animEffect transition="in" filter="fade">
                                      <p:cBhvr>
                                        <p:cTn id="96" dur="500"/>
                                        <p:tgtEl>
                                          <p:spTgt spid="108"/>
                                        </p:tgtEl>
                                      </p:cBhvr>
                                    </p:animEffect>
                                    <p:anim calcmode="lin" valueType="num">
                                      <p:cBhvr>
                                        <p:cTn id="97" dur="500" fill="hold"/>
                                        <p:tgtEl>
                                          <p:spTgt spid="108"/>
                                        </p:tgtEl>
                                        <p:attrNameLst>
                                          <p:attrName>ppt_x</p:attrName>
                                        </p:attrNameLst>
                                      </p:cBhvr>
                                      <p:tavLst>
                                        <p:tav tm="0">
                                          <p:val>
                                            <p:strVal val="#ppt_x"/>
                                          </p:val>
                                        </p:tav>
                                        <p:tav tm="100000">
                                          <p:val>
                                            <p:strVal val="#ppt_x"/>
                                          </p:val>
                                        </p:tav>
                                      </p:tavLst>
                                    </p:anim>
                                    <p:anim calcmode="lin" valueType="num">
                                      <p:cBhvr>
                                        <p:cTn id="98"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7" grpId="0" bldLvl="0" animBg="1"/>
      <p:bldP spid="38" grpId="0" bldLvl="0" animBg="1"/>
      <p:bldP spid="39" grpId="0" bldLvl="0" animBg="1"/>
      <p:bldP spid="40"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grpSp>
        <p:nvGrpSpPr>
          <p:cNvPr id="8" name="组合 7"/>
          <p:cNvGrpSpPr/>
          <p:nvPr/>
        </p:nvGrpSpPr>
        <p:grpSpPr>
          <a:xfrm>
            <a:off x="762444" y="1643282"/>
            <a:ext cx="10646508" cy="2629683"/>
            <a:chOff x="720478" y="1742205"/>
            <a:chExt cx="10060514" cy="2484943"/>
          </a:xfrm>
        </p:grpSpPr>
        <p:pic>
          <p:nvPicPr>
            <p:cNvPr id="68" name="图片 67" descr="C:\Users\Administrator\Desktop\旗袍\爱国\QQ截图20170120001209.jpgQQ截图20170120001209"/>
            <p:cNvPicPr>
              <a:picLocks noChangeAspect="1"/>
            </p:cNvPicPr>
            <p:nvPr/>
          </p:nvPicPr>
          <p:blipFill>
            <a:blip r:embed="rId2"/>
            <a:srcRect/>
            <a:stretch>
              <a:fillRect/>
            </a:stretch>
          </p:blipFill>
          <p:spPr>
            <a:xfrm>
              <a:off x="7659445" y="1904818"/>
              <a:ext cx="3114854" cy="2121773"/>
            </a:xfrm>
            <a:prstGeom prst="rect">
              <a:avLst/>
            </a:prstGeom>
            <a:solidFill>
              <a:srgbClr val="FFFFFF">
                <a:shade val="85000"/>
              </a:srgbClr>
            </a:solidFill>
            <a:ln w="88900" cap="sq">
              <a:noFill/>
              <a:miter lim="800000"/>
              <a:headEnd/>
              <a:tailEnd/>
            </a:ln>
            <a:effectLst/>
            <a:scene3d>
              <a:camera prst="orthographicFront"/>
              <a:lightRig rig="twoPt" dir="t">
                <a:rot lat="0" lon="0" rev="7200000"/>
              </a:lightRig>
            </a:scene3d>
            <a:sp3d>
              <a:bevelT w="25400" h="19050"/>
              <a:contourClr>
                <a:srgbClr val="FFFFFF"/>
              </a:contourClr>
            </a:sp3d>
          </p:spPr>
        </p:pic>
        <p:pic>
          <p:nvPicPr>
            <p:cNvPr id="69" name="图片 68" descr="C:\Users\Administrator\Desktop\旗袍\爱国\QQ截图20161231120011.jpgQQ截图20161231120011"/>
            <p:cNvPicPr>
              <a:picLocks noChangeAspect="1"/>
            </p:cNvPicPr>
            <p:nvPr/>
          </p:nvPicPr>
          <p:blipFill>
            <a:blip r:embed="rId3"/>
            <a:srcRect/>
            <a:stretch>
              <a:fillRect/>
            </a:stretch>
          </p:blipFill>
          <p:spPr>
            <a:xfrm>
              <a:off x="726478" y="1906018"/>
              <a:ext cx="3159258" cy="2157176"/>
            </a:xfrm>
            <a:prstGeom prst="rect">
              <a:avLst/>
            </a:prstGeom>
            <a:solidFill>
              <a:srgbClr val="FFFFFF">
                <a:shade val="85000"/>
              </a:srgbClr>
            </a:solidFill>
            <a:ln w="88900" cap="sq">
              <a:noFill/>
              <a:miter lim="800000"/>
              <a:headEnd/>
              <a:tailEnd/>
            </a:ln>
            <a:effectLst/>
            <a:scene3d>
              <a:camera prst="orthographicFront"/>
              <a:lightRig rig="twoPt" dir="t">
                <a:rot lat="0" lon="0" rev="7200000"/>
              </a:lightRig>
            </a:scene3d>
            <a:sp3d>
              <a:bevelT w="25400" h="19050"/>
              <a:contourClr>
                <a:srgbClr val="FFFFFF"/>
              </a:contourClr>
            </a:sp3d>
          </p:spPr>
        </p:pic>
        <p:pic>
          <p:nvPicPr>
            <p:cNvPr id="75" name="图片 74" descr="C:\Users\Administrator\Desktop\旗袍\爱国\QQ截图20170120001237.jpgQQ截图20170120001237"/>
            <p:cNvPicPr>
              <a:picLocks noChangeAspect="1"/>
            </p:cNvPicPr>
            <p:nvPr/>
          </p:nvPicPr>
          <p:blipFill>
            <a:blip r:embed="rId4"/>
            <a:srcRect/>
            <a:stretch>
              <a:fillRect/>
            </a:stretch>
          </p:blipFill>
          <p:spPr>
            <a:xfrm>
              <a:off x="4177701" y="1889913"/>
              <a:ext cx="3182660" cy="2174174"/>
            </a:xfrm>
            <a:prstGeom prst="rect">
              <a:avLst/>
            </a:prstGeom>
            <a:solidFill>
              <a:srgbClr val="FFFFFF">
                <a:shade val="85000"/>
              </a:srgbClr>
            </a:solidFill>
            <a:ln w="88900" cap="sq">
              <a:noFill/>
              <a:miter lim="800000"/>
              <a:headEnd/>
              <a:tailEnd/>
            </a:ln>
            <a:effectLst/>
            <a:scene3d>
              <a:camera prst="orthographicFront"/>
              <a:lightRig rig="twoPt" dir="t">
                <a:rot lat="0" lon="0" rev="7200000"/>
              </a:lightRig>
            </a:scene3d>
            <a:sp3d>
              <a:bevelT w="25400" h="19050"/>
              <a:contourClr>
                <a:srgbClr val="FFFFFF"/>
              </a:contourClr>
            </a:sp3d>
          </p:spPr>
        </p:pic>
        <p:sp>
          <p:nvSpPr>
            <p:cNvPr id="76" name="矩形 75"/>
            <p:cNvSpPr/>
            <p:nvPr/>
          </p:nvSpPr>
          <p:spPr>
            <a:xfrm rot="16200000" flipH="1">
              <a:off x="5669205" y="-3206523"/>
              <a:ext cx="163059" cy="10060514"/>
            </a:xfrm>
            <a:prstGeom prst="rect">
              <a:avLst/>
            </a:prstGeom>
            <a:gradFill flip="none" rotWithShape="1">
              <a:gsLst>
                <a:gs pos="0">
                  <a:srgbClr val="E30000"/>
                </a:gs>
                <a:gs pos="100000">
                  <a:srgbClr val="760303"/>
                </a:gs>
              </a:gsLst>
              <a:lin ang="2700000" scaled="0"/>
            </a:gradFill>
            <a:ln w="1905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sp>
          <p:nvSpPr>
            <p:cNvPr id="79" name="矩形 78"/>
            <p:cNvSpPr/>
            <p:nvPr/>
          </p:nvSpPr>
          <p:spPr>
            <a:xfrm rot="16200000" flipH="1">
              <a:off x="5669205" y="-884639"/>
              <a:ext cx="163059" cy="10060514"/>
            </a:xfrm>
            <a:prstGeom prst="rect">
              <a:avLst/>
            </a:prstGeom>
            <a:gradFill flip="none" rotWithShape="1">
              <a:gsLst>
                <a:gs pos="0">
                  <a:srgbClr val="E30000"/>
                </a:gs>
                <a:gs pos="100000">
                  <a:srgbClr val="760303"/>
                </a:gs>
              </a:gsLst>
              <a:lin ang="2700000" scaled="0"/>
            </a:gradFill>
            <a:ln w="1905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grpSp>
      <p:grpSp>
        <p:nvGrpSpPr>
          <p:cNvPr id="80" name="组合 79"/>
          <p:cNvGrpSpPr/>
          <p:nvPr/>
        </p:nvGrpSpPr>
        <p:grpSpPr>
          <a:xfrm>
            <a:off x="656457" y="4648404"/>
            <a:ext cx="2773063" cy="1137301"/>
            <a:chOff x="8641357" y="2133650"/>
            <a:chExt cx="2620431" cy="1074703"/>
          </a:xfrm>
        </p:grpSpPr>
        <p:sp>
          <p:nvSpPr>
            <p:cNvPr id="81" name="TextBox 80"/>
            <p:cNvSpPr txBox="1"/>
            <p:nvPr/>
          </p:nvSpPr>
          <p:spPr>
            <a:xfrm>
              <a:off x="8785373" y="2637706"/>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点击此处添加部门情况</a:t>
              </a:r>
            </a:p>
            <a:p>
              <a:pPr>
                <a:lnSpc>
                  <a:spcPts val="2000"/>
                </a:lnSpc>
              </a:pPr>
              <a:r>
                <a:rPr lang="zh-CN" altLang="en-US" sz="1480" dirty="0" smtClean="0">
                  <a:solidFill>
                    <a:schemeClr val="tx1">
                      <a:lumMod val="75000"/>
                      <a:lumOff val="25000"/>
                    </a:schemeClr>
                  </a:solidFill>
                </a:rPr>
                <a:t>点击此处添加内容</a:t>
              </a:r>
            </a:p>
          </p:txBody>
        </p:sp>
        <p:sp>
          <p:nvSpPr>
            <p:cNvPr id="82"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27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83" name="TextBox 82"/>
            <p:cNvSpPr txBox="1"/>
            <p:nvPr/>
          </p:nvSpPr>
          <p:spPr>
            <a:xfrm>
              <a:off x="8784483" y="2133650"/>
              <a:ext cx="2477305" cy="454837"/>
            </a:xfrm>
            <a:prstGeom prst="rect">
              <a:avLst/>
            </a:prstGeom>
            <a:noFill/>
          </p:spPr>
          <p:txBody>
            <a:bodyPr wrap="square" rtlCol="0">
              <a:spAutoFit/>
            </a:bodyPr>
            <a:lstStyle/>
            <a:p>
              <a:r>
                <a:rPr lang="zh-CN" altLang="en-US" sz="2540" dirty="0">
                  <a:solidFill>
                    <a:schemeClr val="tx1">
                      <a:lumMod val="75000"/>
                      <a:lumOff val="25000"/>
                    </a:schemeClr>
                  </a:solidFill>
                  <a:latin typeface="微软雅黑" panose="020B0503020204020204" charset="-122"/>
                  <a:ea typeface="微软雅黑" panose="020B0503020204020204" charset="-122"/>
                </a:rPr>
                <a:t>此处添加名称</a:t>
              </a:r>
            </a:p>
          </p:txBody>
        </p:sp>
      </p:grpSp>
      <p:grpSp>
        <p:nvGrpSpPr>
          <p:cNvPr id="84" name="组合 83"/>
          <p:cNvGrpSpPr/>
          <p:nvPr/>
        </p:nvGrpSpPr>
        <p:grpSpPr>
          <a:xfrm>
            <a:off x="4372520" y="4648404"/>
            <a:ext cx="2773063" cy="1137301"/>
            <a:chOff x="8641357" y="2133650"/>
            <a:chExt cx="2620431" cy="1074703"/>
          </a:xfrm>
        </p:grpSpPr>
        <p:sp>
          <p:nvSpPr>
            <p:cNvPr id="85" name="TextBox 84"/>
            <p:cNvSpPr txBox="1"/>
            <p:nvPr/>
          </p:nvSpPr>
          <p:spPr>
            <a:xfrm>
              <a:off x="8785373" y="2637706"/>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点击此处添加部门情况</a:t>
              </a:r>
            </a:p>
            <a:p>
              <a:pPr>
                <a:lnSpc>
                  <a:spcPts val="2000"/>
                </a:lnSpc>
              </a:pPr>
              <a:r>
                <a:rPr lang="zh-CN" altLang="en-US" sz="1480" dirty="0" smtClean="0">
                  <a:solidFill>
                    <a:schemeClr val="tx1">
                      <a:lumMod val="75000"/>
                      <a:lumOff val="25000"/>
                    </a:schemeClr>
                  </a:solidFill>
                </a:rPr>
                <a:t>点击此处添加内容</a:t>
              </a:r>
            </a:p>
          </p:txBody>
        </p:sp>
        <p:sp>
          <p:nvSpPr>
            <p:cNvPr id="86"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27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87" name="TextBox 86"/>
            <p:cNvSpPr txBox="1"/>
            <p:nvPr/>
          </p:nvSpPr>
          <p:spPr>
            <a:xfrm>
              <a:off x="8784483" y="2133650"/>
              <a:ext cx="2477305" cy="454837"/>
            </a:xfrm>
            <a:prstGeom prst="rect">
              <a:avLst/>
            </a:prstGeom>
            <a:noFill/>
          </p:spPr>
          <p:txBody>
            <a:bodyPr wrap="square" rtlCol="0">
              <a:spAutoFit/>
            </a:bodyPr>
            <a:lstStyle/>
            <a:p>
              <a:r>
                <a:rPr lang="zh-CN" altLang="en-US" sz="2540" dirty="0">
                  <a:solidFill>
                    <a:schemeClr val="tx1">
                      <a:lumMod val="75000"/>
                      <a:lumOff val="25000"/>
                    </a:schemeClr>
                  </a:solidFill>
                  <a:latin typeface="微软雅黑" panose="020B0503020204020204" charset="-122"/>
                  <a:ea typeface="微软雅黑" panose="020B0503020204020204" charset="-122"/>
                </a:rPr>
                <a:t>此处添加名称</a:t>
              </a:r>
            </a:p>
          </p:txBody>
        </p:sp>
      </p:grpSp>
      <p:grpSp>
        <p:nvGrpSpPr>
          <p:cNvPr id="88" name="组合 87"/>
          <p:cNvGrpSpPr/>
          <p:nvPr/>
        </p:nvGrpSpPr>
        <p:grpSpPr>
          <a:xfrm>
            <a:off x="8105633" y="4648404"/>
            <a:ext cx="2773063" cy="1137301"/>
            <a:chOff x="8641357" y="2133650"/>
            <a:chExt cx="2620431" cy="1074703"/>
          </a:xfrm>
        </p:grpSpPr>
        <p:sp>
          <p:nvSpPr>
            <p:cNvPr id="89" name="TextBox 88"/>
            <p:cNvSpPr txBox="1"/>
            <p:nvPr/>
          </p:nvSpPr>
          <p:spPr>
            <a:xfrm>
              <a:off x="8785373" y="2637706"/>
              <a:ext cx="2133944"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点击此处添加部门情况</a:t>
              </a:r>
            </a:p>
            <a:p>
              <a:pPr>
                <a:lnSpc>
                  <a:spcPts val="2000"/>
                </a:lnSpc>
              </a:pPr>
              <a:r>
                <a:rPr lang="zh-CN" altLang="en-US" sz="1480" dirty="0" smtClean="0">
                  <a:solidFill>
                    <a:schemeClr val="tx1">
                      <a:lumMod val="75000"/>
                      <a:lumOff val="25000"/>
                    </a:schemeClr>
                  </a:solidFill>
                </a:rPr>
                <a:t>点击此处添加内容</a:t>
              </a:r>
            </a:p>
          </p:txBody>
        </p:sp>
        <p:sp>
          <p:nvSpPr>
            <p:cNvPr id="91"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27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08" name="TextBox 107"/>
            <p:cNvSpPr txBox="1"/>
            <p:nvPr/>
          </p:nvSpPr>
          <p:spPr>
            <a:xfrm>
              <a:off x="8784483" y="2133650"/>
              <a:ext cx="2477305" cy="454837"/>
            </a:xfrm>
            <a:prstGeom prst="rect">
              <a:avLst/>
            </a:prstGeom>
            <a:noFill/>
          </p:spPr>
          <p:txBody>
            <a:bodyPr wrap="square" rtlCol="0">
              <a:spAutoFit/>
            </a:bodyPr>
            <a:lstStyle/>
            <a:p>
              <a:r>
                <a:rPr lang="zh-CN" altLang="en-US" sz="2540" dirty="0">
                  <a:solidFill>
                    <a:schemeClr val="tx1">
                      <a:lumMod val="75000"/>
                      <a:lumOff val="25000"/>
                    </a:schemeClr>
                  </a:solidFill>
                  <a:latin typeface="微软雅黑" panose="020B0503020204020204" charset="-122"/>
                  <a:ea typeface="微软雅黑" panose="020B0503020204020204" charset="-122"/>
                </a:rPr>
                <a:t>此处添加名称</a:t>
              </a:r>
            </a:p>
          </p:txBody>
        </p:sp>
      </p:grpSp>
    </p:spTree>
  </p:cSld>
  <p:clrMapOvr>
    <a:masterClrMapping/>
  </p:clrMapOvr>
  <p:transition advTm="2715">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animEffect transition="in" filter="fade">
                                      <p:cBhvr>
                                        <p:cTn id="13" dur="500"/>
                                        <p:tgtEl>
                                          <p:spTgt spid="80"/>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84"/>
                                        </p:tgtEl>
                                        <p:attrNameLst>
                                          <p:attrName>style.visibility</p:attrName>
                                        </p:attrNameLst>
                                      </p:cBhvr>
                                      <p:to>
                                        <p:strVal val="visible"/>
                                      </p:to>
                                    </p:set>
                                    <p:anim calcmode="lin" valueType="num">
                                      <p:cBhvr>
                                        <p:cTn id="17" dur="500" fill="hold"/>
                                        <p:tgtEl>
                                          <p:spTgt spid="84"/>
                                        </p:tgtEl>
                                        <p:attrNameLst>
                                          <p:attrName>ppt_w</p:attrName>
                                        </p:attrNameLst>
                                      </p:cBhvr>
                                      <p:tavLst>
                                        <p:tav tm="0">
                                          <p:val>
                                            <p:fltVal val="0"/>
                                          </p:val>
                                        </p:tav>
                                        <p:tav tm="100000">
                                          <p:val>
                                            <p:strVal val="#ppt_w"/>
                                          </p:val>
                                        </p:tav>
                                      </p:tavLst>
                                    </p:anim>
                                    <p:anim calcmode="lin" valueType="num">
                                      <p:cBhvr>
                                        <p:cTn id="18" dur="500" fill="hold"/>
                                        <p:tgtEl>
                                          <p:spTgt spid="84"/>
                                        </p:tgtEl>
                                        <p:attrNameLst>
                                          <p:attrName>ppt_h</p:attrName>
                                        </p:attrNameLst>
                                      </p:cBhvr>
                                      <p:tavLst>
                                        <p:tav tm="0">
                                          <p:val>
                                            <p:fltVal val="0"/>
                                          </p:val>
                                        </p:tav>
                                        <p:tav tm="100000">
                                          <p:val>
                                            <p:strVal val="#ppt_h"/>
                                          </p:val>
                                        </p:tav>
                                      </p:tavLst>
                                    </p:anim>
                                    <p:animEffect transition="in" filter="fade">
                                      <p:cBhvr>
                                        <p:cTn id="19" dur="500"/>
                                        <p:tgtEl>
                                          <p:spTgt spid="84"/>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88"/>
                                        </p:tgtEl>
                                        <p:attrNameLst>
                                          <p:attrName>style.visibility</p:attrName>
                                        </p:attrNameLst>
                                      </p:cBhvr>
                                      <p:to>
                                        <p:strVal val="visible"/>
                                      </p:to>
                                    </p:set>
                                    <p:anim calcmode="lin" valueType="num">
                                      <p:cBhvr>
                                        <p:cTn id="23" dur="500" fill="hold"/>
                                        <p:tgtEl>
                                          <p:spTgt spid="88"/>
                                        </p:tgtEl>
                                        <p:attrNameLst>
                                          <p:attrName>ppt_w</p:attrName>
                                        </p:attrNameLst>
                                      </p:cBhvr>
                                      <p:tavLst>
                                        <p:tav tm="0">
                                          <p:val>
                                            <p:fltVal val="0"/>
                                          </p:val>
                                        </p:tav>
                                        <p:tav tm="100000">
                                          <p:val>
                                            <p:strVal val="#ppt_w"/>
                                          </p:val>
                                        </p:tav>
                                      </p:tavLst>
                                    </p:anim>
                                    <p:anim calcmode="lin" valueType="num">
                                      <p:cBhvr>
                                        <p:cTn id="24" dur="500" fill="hold"/>
                                        <p:tgtEl>
                                          <p:spTgt spid="88"/>
                                        </p:tgtEl>
                                        <p:attrNameLst>
                                          <p:attrName>ppt_h</p:attrName>
                                        </p:attrNameLst>
                                      </p:cBhvr>
                                      <p:tavLst>
                                        <p:tav tm="0">
                                          <p:val>
                                            <p:fltVal val="0"/>
                                          </p:val>
                                        </p:tav>
                                        <p:tav tm="100000">
                                          <p:val>
                                            <p:strVal val="#ppt_h"/>
                                          </p:val>
                                        </p:tav>
                                      </p:tavLst>
                                    </p:anim>
                                    <p:animEffect transition="in" filter="fade">
                                      <p:cBhvr>
                                        <p:cTn id="25"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186637" y="3145790"/>
            <a:ext cx="5819775" cy="1014730"/>
          </a:xfrm>
          <a:prstGeom prst="rect">
            <a:avLst/>
          </a:prstGeom>
        </p:spPr>
        <p:txBody>
          <a:bodyPr wrap="square">
            <a:spAutoFit/>
          </a:bodyPr>
          <a:lstStyle/>
          <a:p>
            <a:pPr algn="ctr" fontAlgn="base">
              <a:lnSpc>
                <a:spcPct val="120000"/>
              </a:lnSpc>
            </a:pPr>
            <a:r>
              <a:rPr lang="zh-CN" altLang="en-US" sz="50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sym typeface="Arial" panose="020B0604020202020204" pitchFamily="34" charset="0"/>
              </a:rPr>
              <a:t>单击此处添加名称</a:t>
            </a:r>
          </a:p>
        </p:txBody>
      </p:sp>
      <p:sp>
        <p:nvSpPr>
          <p:cNvPr id="21" name="矩形 20"/>
          <p:cNvSpPr/>
          <p:nvPr/>
        </p:nvSpPr>
        <p:spPr>
          <a:xfrm>
            <a:off x="3804439" y="4160427"/>
            <a:ext cx="4584171" cy="755650"/>
          </a:xfrm>
          <a:prstGeom prst="rect">
            <a:avLst/>
          </a:prstGeom>
        </p:spPr>
        <p:txBody>
          <a:bodyPr wrap="square">
            <a:spAutoFit/>
          </a:bodyPr>
          <a:lstStyle/>
          <a:p>
            <a:pPr algn="ctr" fontAlgn="base">
              <a:lnSpc>
                <a:spcPct val="120000"/>
              </a:lnSpc>
            </a:pPr>
            <a:r>
              <a:rPr lang="zh-CN" altLang="en-US" dirty="0">
                <a:latin typeface="微软雅黑" panose="020B0503020204020204" charset="-122"/>
                <a:ea typeface="微软雅黑" panose="020B0503020204020204" charset="-122"/>
              </a:rPr>
              <a:t>您的内容打在这里，或者通过复制您的文本后，在此框中选择粘贴。</a:t>
            </a:r>
          </a:p>
        </p:txBody>
      </p:sp>
      <p:sp>
        <p:nvSpPr>
          <p:cNvPr id="23" name="TextBox 22"/>
          <p:cNvSpPr txBox="1"/>
          <p:nvPr/>
        </p:nvSpPr>
        <p:spPr>
          <a:xfrm>
            <a:off x="5441840" y="1897875"/>
            <a:ext cx="1309370" cy="1445260"/>
          </a:xfrm>
          <a:prstGeom prst="rect">
            <a:avLst/>
          </a:prstGeom>
          <a:noFill/>
        </p:spPr>
        <p:txBody>
          <a:bodyPr wrap="none" rtlCol="0">
            <a:spAutoFit/>
          </a:bodyPr>
          <a:lstStyle/>
          <a:p>
            <a:pPr algn="ctr"/>
            <a:r>
              <a:rPr lang="en-US" altLang="zh-CN" sz="88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mj-ea"/>
                <a:ea typeface="+mj-ea"/>
              </a:rPr>
              <a:t>03</a:t>
            </a:r>
          </a:p>
        </p:txBody>
      </p:sp>
    </p:spTree>
  </p:cSld>
  <p:clrMapOvr>
    <a:masterClrMapping/>
  </p:clrMapOvr>
  <p:transition advTm="4633">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
        <p:nvSpPr>
          <p:cNvPr id="48" name="TextBox 47"/>
          <p:cNvSpPr txBox="1"/>
          <p:nvPr/>
        </p:nvSpPr>
        <p:spPr>
          <a:xfrm>
            <a:off x="1676870" y="4643402"/>
            <a:ext cx="2819483" cy="1268095"/>
          </a:xfrm>
          <a:prstGeom prst="rect">
            <a:avLst/>
          </a:prstGeom>
          <a:noFill/>
        </p:spPr>
        <p:txBody>
          <a:bodyPr wrap="square" rtlCol="0">
            <a:spAutoFit/>
          </a:bodyPr>
          <a:lstStyle>
            <a:defPPr>
              <a:defRPr lang="zh-CN"/>
            </a:defPPr>
            <a:lvl1pPr>
              <a:defRPr sz="2400">
                <a:solidFill>
                  <a:schemeClr val="bg1"/>
                </a:solidFill>
                <a:effectLst/>
                <a:latin typeface="微软雅黑" panose="020B0503020204020204" charset="-122"/>
                <a:ea typeface="微软雅黑" panose="020B0503020204020204" charset="-122"/>
              </a:defRPr>
            </a:lvl1pPr>
          </a:lstStyle>
          <a:p>
            <a:pPr algn="ctr">
              <a:lnSpc>
                <a:spcPct val="150000"/>
              </a:lnSpc>
            </a:pPr>
            <a:r>
              <a:rPr lang="zh-CN" altLang="zh-CN" sz="1695" dirty="0">
                <a:solidFill>
                  <a:schemeClr val="tx1">
                    <a:lumMod val="75000"/>
                    <a:lumOff val="25000"/>
                  </a:schemeClr>
                </a:solidFill>
              </a:rPr>
              <a:t>计划完成</a:t>
            </a:r>
            <a:r>
              <a:rPr lang="zh-CN" altLang="zh-CN" sz="1695" dirty="0" smtClean="0">
                <a:solidFill>
                  <a:schemeClr val="tx1">
                    <a:lumMod val="75000"/>
                    <a:lumOff val="25000"/>
                  </a:schemeClr>
                </a:solidFill>
              </a:rPr>
              <a:t>：</a:t>
            </a:r>
            <a:r>
              <a:rPr lang="en-US" altLang="zh-CN" sz="1695" dirty="0" smtClean="0">
                <a:solidFill>
                  <a:schemeClr val="tx1">
                    <a:lumMod val="75000"/>
                    <a:lumOff val="25000"/>
                  </a:schemeClr>
                </a:solidFill>
              </a:rPr>
              <a:t>65%</a:t>
            </a:r>
            <a:endParaRPr lang="zh-CN" altLang="zh-CN" sz="1695" dirty="0">
              <a:solidFill>
                <a:schemeClr val="tx1">
                  <a:lumMod val="75000"/>
                  <a:lumOff val="25000"/>
                </a:schemeClr>
              </a:solidFill>
            </a:endParaRPr>
          </a:p>
          <a:p>
            <a:pPr algn="ctr">
              <a:lnSpc>
                <a:spcPct val="150000"/>
              </a:lnSpc>
            </a:pPr>
            <a:r>
              <a:rPr lang="zh-CN" altLang="zh-CN" sz="1695" dirty="0">
                <a:solidFill>
                  <a:schemeClr val="tx1">
                    <a:lumMod val="75000"/>
                    <a:lumOff val="25000"/>
                  </a:schemeClr>
                </a:solidFill>
              </a:rPr>
              <a:t>实际完成数</a:t>
            </a:r>
            <a:r>
              <a:rPr lang="zh-CN" altLang="zh-CN" sz="1695" dirty="0" smtClean="0">
                <a:solidFill>
                  <a:schemeClr val="tx1">
                    <a:lumMod val="75000"/>
                    <a:lumOff val="25000"/>
                  </a:schemeClr>
                </a:solidFill>
              </a:rPr>
              <a:t>：</a:t>
            </a:r>
            <a:r>
              <a:rPr lang="en-US" altLang="zh-CN" sz="1695" dirty="0" smtClean="0">
                <a:solidFill>
                  <a:schemeClr val="tx1">
                    <a:lumMod val="75000"/>
                    <a:lumOff val="25000"/>
                  </a:schemeClr>
                </a:solidFill>
              </a:rPr>
              <a:t>800</a:t>
            </a:r>
            <a:r>
              <a:rPr lang="zh-CN" altLang="zh-CN" sz="1695" dirty="0" smtClean="0">
                <a:solidFill>
                  <a:schemeClr val="tx1">
                    <a:lumMod val="75000"/>
                    <a:lumOff val="25000"/>
                  </a:schemeClr>
                </a:solidFill>
              </a:rPr>
              <a:t>万</a:t>
            </a:r>
            <a:r>
              <a:rPr lang="en-US" altLang="zh-CN" sz="1695" dirty="0" smtClean="0">
                <a:solidFill>
                  <a:schemeClr val="tx1">
                    <a:lumMod val="75000"/>
                    <a:lumOff val="25000"/>
                  </a:schemeClr>
                </a:solidFill>
              </a:rPr>
              <a:t> </a:t>
            </a:r>
          </a:p>
          <a:p>
            <a:pPr algn="ctr">
              <a:lnSpc>
                <a:spcPct val="150000"/>
              </a:lnSpc>
            </a:pPr>
            <a:r>
              <a:rPr lang="zh-CN" altLang="zh-CN" sz="1695" dirty="0" smtClean="0">
                <a:solidFill>
                  <a:schemeClr val="tx1">
                    <a:lumMod val="75000"/>
                    <a:lumOff val="25000"/>
                  </a:schemeClr>
                </a:solidFill>
              </a:rPr>
              <a:t>回</a:t>
            </a:r>
            <a:r>
              <a:rPr lang="zh-CN" altLang="zh-CN" sz="1695" dirty="0">
                <a:solidFill>
                  <a:schemeClr val="tx1">
                    <a:lumMod val="75000"/>
                    <a:lumOff val="25000"/>
                  </a:schemeClr>
                </a:solidFill>
              </a:rPr>
              <a:t>款数</a:t>
            </a:r>
            <a:r>
              <a:rPr lang="zh-CN" altLang="zh-CN" sz="1695" dirty="0" smtClean="0">
                <a:solidFill>
                  <a:schemeClr val="tx1">
                    <a:lumMod val="75000"/>
                    <a:lumOff val="25000"/>
                  </a:schemeClr>
                </a:solidFill>
              </a:rPr>
              <a:t>：</a:t>
            </a:r>
            <a:r>
              <a:rPr lang="en-US" altLang="zh-CN" sz="1695" dirty="0" smtClean="0">
                <a:solidFill>
                  <a:schemeClr val="tx1">
                    <a:lumMod val="75000"/>
                    <a:lumOff val="25000"/>
                  </a:schemeClr>
                </a:solidFill>
              </a:rPr>
              <a:t>750</a:t>
            </a:r>
            <a:r>
              <a:rPr lang="zh-CN" altLang="zh-CN" sz="1695" dirty="0" smtClean="0">
                <a:solidFill>
                  <a:schemeClr val="tx1">
                    <a:lumMod val="75000"/>
                    <a:lumOff val="25000"/>
                  </a:schemeClr>
                </a:solidFill>
              </a:rPr>
              <a:t>万</a:t>
            </a:r>
            <a:r>
              <a:rPr lang="en-US" altLang="zh-CN" sz="1695" dirty="0" smtClean="0">
                <a:solidFill>
                  <a:schemeClr val="tx1">
                    <a:lumMod val="75000"/>
                    <a:lumOff val="25000"/>
                  </a:schemeClr>
                </a:solidFill>
              </a:rPr>
              <a:t> </a:t>
            </a:r>
            <a:endParaRPr lang="en-US" altLang="zh-CN" sz="1695" dirty="0">
              <a:solidFill>
                <a:schemeClr val="tx1">
                  <a:lumMod val="75000"/>
                  <a:lumOff val="25000"/>
                </a:schemeClr>
              </a:solidFill>
            </a:endParaRPr>
          </a:p>
        </p:txBody>
      </p:sp>
      <p:sp>
        <p:nvSpPr>
          <p:cNvPr id="59" name="TextBox 58"/>
          <p:cNvSpPr txBox="1"/>
          <p:nvPr/>
        </p:nvSpPr>
        <p:spPr>
          <a:xfrm>
            <a:off x="6934824" y="4643402"/>
            <a:ext cx="2819483" cy="1268095"/>
          </a:xfrm>
          <a:prstGeom prst="rect">
            <a:avLst/>
          </a:prstGeom>
          <a:noFill/>
        </p:spPr>
        <p:txBody>
          <a:bodyPr wrap="square" rtlCol="0">
            <a:spAutoFit/>
          </a:bodyPr>
          <a:lstStyle>
            <a:defPPr>
              <a:defRPr lang="zh-CN"/>
            </a:defPPr>
            <a:lvl1pPr>
              <a:defRPr sz="2400">
                <a:solidFill>
                  <a:schemeClr val="bg1"/>
                </a:solidFill>
                <a:effectLst/>
                <a:latin typeface="微软雅黑" panose="020B0503020204020204" charset="-122"/>
                <a:ea typeface="微软雅黑" panose="020B0503020204020204" charset="-122"/>
              </a:defRPr>
            </a:lvl1pPr>
          </a:lstStyle>
          <a:p>
            <a:pPr algn="ctr">
              <a:lnSpc>
                <a:spcPct val="150000"/>
              </a:lnSpc>
            </a:pPr>
            <a:r>
              <a:rPr lang="zh-CN" altLang="zh-CN" sz="1695" dirty="0">
                <a:solidFill>
                  <a:schemeClr val="tx1">
                    <a:lumMod val="75000"/>
                    <a:lumOff val="25000"/>
                  </a:schemeClr>
                </a:solidFill>
              </a:rPr>
              <a:t>计划完成</a:t>
            </a:r>
            <a:r>
              <a:rPr lang="zh-CN" altLang="zh-CN" sz="1695" dirty="0" smtClean="0">
                <a:solidFill>
                  <a:schemeClr val="tx1">
                    <a:lumMod val="75000"/>
                    <a:lumOff val="25000"/>
                  </a:schemeClr>
                </a:solidFill>
              </a:rPr>
              <a:t>：</a:t>
            </a:r>
            <a:r>
              <a:rPr lang="en-US" altLang="zh-CN" sz="1695" dirty="0" smtClean="0">
                <a:solidFill>
                  <a:schemeClr val="tx1">
                    <a:lumMod val="75000"/>
                    <a:lumOff val="25000"/>
                  </a:schemeClr>
                </a:solidFill>
              </a:rPr>
              <a:t>70%</a:t>
            </a:r>
            <a:endParaRPr lang="zh-CN" altLang="zh-CN" sz="1695" dirty="0">
              <a:solidFill>
                <a:schemeClr val="tx1">
                  <a:lumMod val="75000"/>
                  <a:lumOff val="25000"/>
                </a:schemeClr>
              </a:solidFill>
            </a:endParaRPr>
          </a:p>
          <a:p>
            <a:pPr algn="ctr">
              <a:lnSpc>
                <a:spcPct val="150000"/>
              </a:lnSpc>
            </a:pPr>
            <a:r>
              <a:rPr lang="zh-CN" altLang="zh-CN" sz="1695" dirty="0">
                <a:solidFill>
                  <a:schemeClr val="tx1">
                    <a:lumMod val="75000"/>
                    <a:lumOff val="25000"/>
                  </a:schemeClr>
                </a:solidFill>
              </a:rPr>
              <a:t>实际完成数</a:t>
            </a:r>
            <a:r>
              <a:rPr lang="zh-CN" altLang="zh-CN" sz="1695" dirty="0" smtClean="0">
                <a:solidFill>
                  <a:schemeClr val="tx1">
                    <a:lumMod val="75000"/>
                    <a:lumOff val="25000"/>
                  </a:schemeClr>
                </a:solidFill>
              </a:rPr>
              <a:t>：</a:t>
            </a:r>
            <a:r>
              <a:rPr lang="en-US" altLang="zh-CN" sz="1695" dirty="0" smtClean="0">
                <a:solidFill>
                  <a:schemeClr val="tx1">
                    <a:lumMod val="75000"/>
                    <a:lumOff val="25000"/>
                  </a:schemeClr>
                </a:solidFill>
              </a:rPr>
              <a:t>1000</a:t>
            </a:r>
            <a:r>
              <a:rPr lang="zh-CN" altLang="zh-CN" sz="1695" dirty="0" smtClean="0">
                <a:solidFill>
                  <a:schemeClr val="tx1">
                    <a:lumMod val="75000"/>
                    <a:lumOff val="25000"/>
                  </a:schemeClr>
                </a:solidFill>
              </a:rPr>
              <a:t>万</a:t>
            </a:r>
            <a:r>
              <a:rPr lang="en-US" altLang="zh-CN" sz="1695" dirty="0" smtClean="0">
                <a:solidFill>
                  <a:schemeClr val="tx1">
                    <a:lumMod val="75000"/>
                    <a:lumOff val="25000"/>
                  </a:schemeClr>
                </a:solidFill>
              </a:rPr>
              <a:t> </a:t>
            </a:r>
          </a:p>
          <a:p>
            <a:pPr algn="ctr">
              <a:lnSpc>
                <a:spcPct val="150000"/>
              </a:lnSpc>
            </a:pPr>
            <a:r>
              <a:rPr lang="zh-CN" altLang="zh-CN" sz="1695" dirty="0" smtClean="0">
                <a:solidFill>
                  <a:schemeClr val="tx1">
                    <a:lumMod val="75000"/>
                    <a:lumOff val="25000"/>
                  </a:schemeClr>
                </a:solidFill>
              </a:rPr>
              <a:t>回</a:t>
            </a:r>
            <a:r>
              <a:rPr lang="zh-CN" altLang="zh-CN" sz="1695" dirty="0">
                <a:solidFill>
                  <a:schemeClr val="tx1">
                    <a:lumMod val="75000"/>
                    <a:lumOff val="25000"/>
                  </a:schemeClr>
                </a:solidFill>
              </a:rPr>
              <a:t>款数</a:t>
            </a:r>
            <a:r>
              <a:rPr lang="zh-CN" altLang="zh-CN" sz="1695" dirty="0" smtClean="0">
                <a:solidFill>
                  <a:schemeClr val="tx1">
                    <a:lumMod val="75000"/>
                    <a:lumOff val="25000"/>
                  </a:schemeClr>
                </a:solidFill>
              </a:rPr>
              <a:t>：</a:t>
            </a:r>
            <a:r>
              <a:rPr lang="en-US" altLang="zh-CN" sz="1695" dirty="0" smtClean="0">
                <a:solidFill>
                  <a:schemeClr val="tx1">
                    <a:lumMod val="75000"/>
                    <a:lumOff val="25000"/>
                  </a:schemeClr>
                </a:solidFill>
              </a:rPr>
              <a:t>900 </a:t>
            </a:r>
            <a:r>
              <a:rPr lang="zh-CN" altLang="zh-CN" sz="1695" dirty="0">
                <a:solidFill>
                  <a:schemeClr val="tx1">
                    <a:lumMod val="75000"/>
                    <a:lumOff val="25000"/>
                  </a:schemeClr>
                </a:solidFill>
              </a:rPr>
              <a:t>万</a:t>
            </a:r>
            <a:r>
              <a:rPr lang="en-US" altLang="zh-CN" sz="1695" dirty="0">
                <a:solidFill>
                  <a:schemeClr val="tx1">
                    <a:lumMod val="75000"/>
                    <a:lumOff val="25000"/>
                  </a:schemeClr>
                </a:solidFill>
              </a:rPr>
              <a:t> </a:t>
            </a:r>
          </a:p>
        </p:txBody>
      </p:sp>
      <p:grpSp>
        <p:nvGrpSpPr>
          <p:cNvPr id="54" name="组合 24"/>
          <p:cNvGrpSpPr/>
          <p:nvPr/>
        </p:nvGrpSpPr>
        <p:grpSpPr bwMode="auto">
          <a:xfrm>
            <a:off x="1882305" y="1636487"/>
            <a:ext cx="2664917" cy="2667079"/>
            <a:chOff x="2848131" y="1860029"/>
            <a:chExt cx="3807502" cy="3807502"/>
          </a:xfrm>
        </p:grpSpPr>
        <p:sp>
          <p:nvSpPr>
            <p:cNvPr id="56" name="椭圆 5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57" name="椭圆 56"/>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grpSp>
        <p:nvGrpSpPr>
          <p:cNvPr id="8" name="组合 7"/>
          <p:cNvGrpSpPr/>
          <p:nvPr/>
        </p:nvGrpSpPr>
        <p:grpSpPr>
          <a:xfrm>
            <a:off x="1815726" y="2122722"/>
            <a:ext cx="2756829" cy="1943351"/>
            <a:chOff x="1715787" y="2195256"/>
            <a:chExt cx="2605090" cy="1836387"/>
          </a:xfrm>
        </p:grpSpPr>
        <p:sp>
          <p:nvSpPr>
            <p:cNvPr id="55" name="文本框 29"/>
            <p:cNvSpPr txBox="1">
              <a:spLocks noChangeArrowheads="1"/>
            </p:cNvSpPr>
            <p:nvPr/>
          </p:nvSpPr>
          <p:spPr bwMode="auto">
            <a:xfrm>
              <a:off x="2037852" y="2195256"/>
              <a:ext cx="1960960" cy="1009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6350" dirty="0" smtClean="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2017</a:t>
              </a:r>
            </a:p>
          </p:txBody>
        </p:sp>
        <p:sp>
          <p:nvSpPr>
            <p:cNvPr id="53" name="文本框 33"/>
            <p:cNvSpPr txBox="1"/>
            <p:nvPr/>
          </p:nvSpPr>
          <p:spPr>
            <a:xfrm>
              <a:off x="1715787" y="3092319"/>
              <a:ext cx="2605090" cy="486040"/>
            </a:xfrm>
            <a:prstGeom prst="rect">
              <a:avLst/>
            </a:prstGeom>
            <a:noFill/>
          </p:spPr>
          <p:txBody>
            <a:bodyPr wrap="square" rtlCol="0">
              <a:spAutoFit/>
            </a:bodyPr>
            <a:lstStyle/>
            <a:p>
              <a:pPr algn="ctr"/>
              <a:r>
                <a:rPr lang="zh-CN" altLang="en-US" sz="2750" dirty="0" smtClean="0">
                  <a:solidFill>
                    <a:schemeClr val="bg1"/>
                  </a:solidFill>
                  <a:latin typeface="微软雅黑" panose="020B0503020204020204" charset="-122"/>
                  <a:ea typeface="微软雅黑" panose="020B0503020204020204" charset="-122"/>
                </a:rPr>
                <a:t>此处添加名称</a:t>
              </a:r>
            </a:p>
          </p:txBody>
        </p:sp>
        <p:sp>
          <p:nvSpPr>
            <p:cNvPr id="67" name="Freeform 323"/>
            <p:cNvSpPr/>
            <p:nvPr/>
          </p:nvSpPr>
          <p:spPr bwMode="auto">
            <a:xfrm>
              <a:off x="2777814" y="3753830"/>
              <a:ext cx="277813" cy="277813"/>
            </a:xfrm>
            <a:custGeom>
              <a:avLst/>
              <a:gdLst>
                <a:gd name="T0" fmla="*/ 250 w 288"/>
                <a:gd name="T1" fmla="*/ 220 h 287"/>
                <a:gd name="T2" fmla="*/ 169 w 288"/>
                <a:gd name="T3" fmla="*/ 191 h 287"/>
                <a:gd name="T4" fmla="*/ 197 w 288"/>
                <a:gd name="T5" fmla="*/ 136 h 287"/>
                <a:gd name="T6" fmla="*/ 197 w 288"/>
                <a:gd name="T7" fmla="*/ 135 h 287"/>
                <a:gd name="T8" fmla="*/ 204 w 288"/>
                <a:gd name="T9" fmla="*/ 134 h 287"/>
                <a:gd name="T10" fmla="*/ 211 w 288"/>
                <a:gd name="T11" fmla="*/ 107 h 287"/>
                <a:gd name="T12" fmla="*/ 206 w 288"/>
                <a:gd name="T13" fmla="*/ 96 h 287"/>
                <a:gd name="T14" fmla="*/ 205 w 288"/>
                <a:gd name="T15" fmla="*/ 96 h 287"/>
                <a:gd name="T16" fmla="*/ 205 w 288"/>
                <a:gd name="T17" fmla="*/ 93 h 287"/>
                <a:gd name="T18" fmla="*/ 205 w 288"/>
                <a:gd name="T19" fmla="*/ 54 h 287"/>
                <a:gd name="T20" fmla="*/ 193 w 288"/>
                <a:gd name="T21" fmla="*/ 25 h 287"/>
                <a:gd name="T22" fmla="*/ 160 w 288"/>
                <a:gd name="T23" fmla="*/ 8 h 287"/>
                <a:gd name="T24" fmla="*/ 120 w 288"/>
                <a:gd name="T25" fmla="*/ 4 h 287"/>
                <a:gd name="T26" fmla="*/ 103 w 288"/>
                <a:gd name="T27" fmla="*/ 22 h 287"/>
                <a:gd name="T28" fmla="*/ 83 w 288"/>
                <a:gd name="T29" fmla="*/ 54 h 287"/>
                <a:gd name="T30" fmla="*/ 82 w 288"/>
                <a:gd name="T31" fmla="*/ 93 h 287"/>
                <a:gd name="T32" fmla="*/ 82 w 288"/>
                <a:gd name="T33" fmla="*/ 96 h 287"/>
                <a:gd name="T34" fmla="*/ 82 w 288"/>
                <a:gd name="T35" fmla="*/ 96 h 287"/>
                <a:gd name="T36" fmla="*/ 76 w 288"/>
                <a:gd name="T37" fmla="*/ 107 h 287"/>
                <a:gd name="T38" fmla="*/ 83 w 288"/>
                <a:gd name="T39" fmla="*/ 134 h 287"/>
                <a:gd name="T40" fmla="*/ 90 w 288"/>
                <a:gd name="T41" fmla="*/ 135 h 287"/>
                <a:gd name="T42" fmla="*/ 90 w 288"/>
                <a:gd name="T43" fmla="*/ 136 h 287"/>
                <a:gd name="T44" fmla="*/ 118 w 288"/>
                <a:gd name="T45" fmla="*/ 191 h 287"/>
                <a:gd name="T46" fmla="*/ 38 w 288"/>
                <a:gd name="T47" fmla="*/ 220 h 287"/>
                <a:gd name="T48" fmla="*/ 0 w 288"/>
                <a:gd name="T49" fmla="*/ 256 h 287"/>
                <a:gd name="T50" fmla="*/ 0 w 288"/>
                <a:gd name="T51" fmla="*/ 287 h 287"/>
                <a:gd name="T52" fmla="*/ 288 w 288"/>
                <a:gd name="T53" fmla="*/ 287 h 287"/>
                <a:gd name="T54" fmla="*/ 288 w 288"/>
                <a:gd name="T55" fmla="*/ 256 h 287"/>
                <a:gd name="T56" fmla="*/ 250 w 288"/>
                <a:gd name="T57" fmla="*/ 22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87">
                  <a:moveTo>
                    <a:pt x="250" y="220"/>
                  </a:moveTo>
                  <a:cubicBezTo>
                    <a:pt x="231" y="212"/>
                    <a:pt x="209" y="196"/>
                    <a:pt x="169" y="191"/>
                  </a:cubicBezTo>
                  <a:cubicBezTo>
                    <a:pt x="181" y="181"/>
                    <a:pt x="186" y="162"/>
                    <a:pt x="197" y="136"/>
                  </a:cubicBezTo>
                  <a:cubicBezTo>
                    <a:pt x="197" y="136"/>
                    <a:pt x="197" y="135"/>
                    <a:pt x="197" y="135"/>
                  </a:cubicBezTo>
                  <a:cubicBezTo>
                    <a:pt x="200" y="135"/>
                    <a:pt x="202" y="135"/>
                    <a:pt x="204" y="134"/>
                  </a:cubicBezTo>
                  <a:cubicBezTo>
                    <a:pt x="208" y="131"/>
                    <a:pt x="211" y="115"/>
                    <a:pt x="211" y="107"/>
                  </a:cubicBezTo>
                  <a:cubicBezTo>
                    <a:pt x="211" y="95"/>
                    <a:pt x="206" y="96"/>
                    <a:pt x="206" y="96"/>
                  </a:cubicBezTo>
                  <a:cubicBezTo>
                    <a:pt x="206" y="96"/>
                    <a:pt x="205" y="96"/>
                    <a:pt x="205" y="96"/>
                  </a:cubicBezTo>
                  <a:cubicBezTo>
                    <a:pt x="205" y="95"/>
                    <a:pt x="205" y="94"/>
                    <a:pt x="205" y="93"/>
                  </a:cubicBezTo>
                  <a:cubicBezTo>
                    <a:pt x="205" y="83"/>
                    <a:pt x="207" y="64"/>
                    <a:pt x="205" y="54"/>
                  </a:cubicBezTo>
                  <a:cubicBezTo>
                    <a:pt x="200" y="39"/>
                    <a:pt x="201" y="33"/>
                    <a:pt x="193" y="25"/>
                  </a:cubicBezTo>
                  <a:cubicBezTo>
                    <a:pt x="182" y="13"/>
                    <a:pt x="166" y="8"/>
                    <a:pt x="160" y="8"/>
                  </a:cubicBezTo>
                  <a:cubicBezTo>
                    <a:pt x="155" y="8"/>
                    <a:pt x="133" y="0"/>
                    <a:pt x="120" y="4"/>
                  </a:cubicBezTo>
                  <a:cubicBezTo>
                    <a:pt x="107" y="9"/>
                    <a:pt x="114" y="22"/>
                    <a:pt x="103" y="22"/>
                  </a:cubicBezTo>
                  <a:cubicBezTo>
                    <a:pt x="92" y="22"/>
                    <a:pt x="87" y="39"/>
                    <a:pt x="83" y="54"/>
                  </a:cubicBezTo>
                  <a:cubicBezTo>
                    <a:pt x="80" y="64"/>
                    <a:pt x="82" y="82"/>
                    <a:pt x="82" y="93"/>
                  </a:cubicBezTo>
                  <a:cubicBezTo>
                    <a:pt x="82" y="94"/>
                    <a:pt x="82" y="95"/>
                    <a:pt x="82" y="96"/>
                  </a:cubicBezTo>
                  <a:cubicBezTo>
                    <a:pt x="82" y="96"/>
                    <a:pt x="82" y="96"/>
                    <a:pt x="82" y="96"/>
                  </a:cubicBezTo>
                  <a:cubicBezTo>
                    <a:pt x="82" y="96"/>
                    <a:pt x="76" y="95"/>
                    <a:pt x="76" y="107"/>
                  </a:cubicBezTo>
                  <a:cubicBezTo>
                    <a:pt x="76" y="115"/>
                    <a:pt x="79" y="131"/>
                    <a:pt x="83" y="134"/>
                  </a:cubicBezTo>
                  <a:cubicBezTo>
                    <a:pt x="85" y="135"/>
                    <a:pt x="88" y="135"/>
                    <a:pt x="90" y="135"/>
                  </a:cubicBezTo>
                  <a:cubicBezTo>
                    <a:pt x="90" y="135"/>
                    <a:pt x="90" y="136"/>
                    <a:pt x="90" y="136"/>
                  </a:cubicBezTo>
                  <a:cubicBezTo>
                    <a:pt x="101" y="163"/>
                    <a:pt x="106" y="182"/>
                    <a:pt x="118" y="191"/>
                  </a:cubicBezTo>
                  <a:cubicBezTo>
                    <a:pt x="79" y="196"/>
                    <a:pt x="57" y="212"/>
                    <a:pt x="38" y="220"/>
                  </a:cubicBezTo>
                  <a:cubicBezTo>
                    <a:pt x="0" y="237"/>
                    <a:pt x="0" y="256"/>
                    <a:pt x="0" y="256"/>
                  </a:cubicBezTo>
                  <a:cubicBezTo>
                    <a:pt x="0" y="287"/>
                    <a:pt x="0" y="287"/>
                    <a:pt x="0" y="287"/>
                  </a:cubicBezTo>
                  <a:cubicBezTo>
                    <a:pt x="288" y="287"/>
                    <a:pt x="288" y="287"/>
                    <a:pt x="288" y="287"/>
                  </a:cubicBezTo>
                  <a:cubicBezTo>
                    <a:pt x="288" y="256"/>
                    <a:pt x="288" y="256"/>
                    <a:pt x="288" y="256"/>
                  </a:cubicBezTo>
                  <a:cubicBezTo>
                    <a:pt x="288" y="256"/>
                    <a:pt x="287" y="237"/>
                    <a:pt x="250" y="2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6766" tIns="48383" rIns="96766" bIns="48383" numCol="1" anchor="t" anchorCtr="0" compatLnSpc="1"/>
            <a:lstStyle/>
            <a:p>
              <a:endParaRPr lang="zh-CN" altLang="en-US" sz="2010">
                <a:solidFill>
                  <a:schemeClr val="bg1"/>
                </a:solidFill>
              </a:endParaRPr>
            </a:p>
          </p:txBody>
        </p:sp>
      </p:grpSp>
      <p:grpSp>
        <p:nvGrpSpPr>
          <p:cNvPr id="7" name="组合 6"/>
          <p:cNvGrpSpPr/>
          <p:nvPr/>
        </p:nvGrpSpPr>
        <p:grpSpPr>
          <a:xfrm>
            <a:off x="5494310" y="1752719"/>
            <a:ext cx="747365" cy="4038719"/>
            <a:chOff x="5191898" y="1845618"/>
            <a:chExt cx="706229" cy="3816424"/>
          </a:xfrm>
          <a:gradFill>
            <a:gsLst>
              <a:gs pos="0">
                <a:srgbClr val="E30000"/>
              </a:gs>
              <a:gs pos="100000">
                <a:srgbClr val="760303"/>
              </a:gs>
            </a:gsLst>
            <a:lin ang="2700000" scaled="0"/>
          </a:gradFill>
        </p:grpSpPr>
        <p:cxnSp>
          <p:nvCxnSpPr>
            <p:cNvPr id="5" name="直接连接符 4"/>
            <p:cNvCxnSpPr/>
            <p:nvPr/>
          </p:nvCxnSpPr>
          <p:spPr>
            <a:xfrm>
              <a:off x="5545013" y="1845618"/>
              <a:ext cx="0" cy="3816424"/>
            </a:xfrm>
            <a:prstGeom prst="line">
              <a:avLst/>
            </a:prstGeom>
            <a:grpFill/>
            <a:ln>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5191898" y="2351253"/>
              <a:ext cx="706229" cy="703668"/>
              <a:chOff x="3618897" y="2279040"/>
              <a:chExt cx="706229" cy="703668"/>
            </a:xfrm>
            <a:grpFill/>
          </p:grpSpPr>
          <p:sp>
            <p:nvSpPr>
              <p:cNvPr id="71"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w="9525">
                <a:solidFill>
                  <a:srgbClr val="C00000"/>
                </a:solidFill>
                <a:round/>
              </a:ln>
            </p:spPr>
            <p:txBody>
              <a:bodyPr vert="horz" wrap="square" lIns="96766" tIns="48383" rIns="96766" bIns="48383" numCol="1" anchor="t" anchorCtr="0" compatLnSpc="1"/>
              <a:lstStyle/>
              <a:p>
                <a:endParaRPr lang="zh-CN" altLang="en-US" sz="2010">
                  <a:solidFill>
                    <a:srgbClr val="FF0000"/>
                  </a:solidFill>
                </a:endParaRPr>
              </a:p>
            </p:txBody>
          </p:sp>
          <p:sp>
            <p:nvSpPr>
              <p:cNvPr id="72"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w="9525">
                <a:solidFill>
                  <a:srgbClr val="C00000"/>
                </a:solidFill>
                <a:round/>
              </a:ln>
            </p:spPr>
            <p:txBody>
              <a:bodyPr vert="horz" wrap="square" lIns="96766" tIns="48383" rIns="96766" bIns="48383" numCol="1" anchor="t" anchorCtr="0" compatLnSpc="1"/>
              <a:lstStyle/>
              <a:p>
                <a:endParaRPr lang="zh-CN" altLang="en-US" sz="2010">
                  <a:solidFill>
                    <a:srgbClr val="FF0000"/>
                  </a:solidFill>
                </a:endParaRPr>
              </a:p>
            </p:txBody>
          </p:sp>
          <p:sp>
            <p:nvSpPr>
              <p:cNvPr id="73" name="Freeform 11"/>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w="9525">
                <a:solidFill>
                  <a:srgbClr val="C00000"/>
                </a:solidFill>
                <a:round/>
              </a:ln>
            </p:spPr>
            <p:txBody>
              <a:bodyPr vert="horz" wrap="square" lIns="96766" tIns="48383" rIns="96766" bIns="48383" numCol="1" anchor="t" anchorCtr="0" compatLnSpc="1"/>
              <a:lstStyle/>
              <a:p>
                <a:endParaRPr lang="zh-CN" altLang="en-US" sz="2010">
                  <a:solidFill>
                    <a:srgbClr val="FF0000"/>
                  </a:solidFill>
                </a:endParaRPr>
              </a:p>
            </p:txBody>
          </p:sp>
        </p:grpSp>
      </p:grpSp>
      <p:grpSp>
        <p:nvGrpSpPr>
          <p:cNvPr id="63" name="组合 24"/>
          <p:cNvGrpSpPr/>
          <p:nvPr/>
        </p:nvGrpSpPr>
        <p:grpSpPr bwMode="auto">
          <a:xfrm>
            <a:off x="7140260" y="1636487"/>
            <a:ext cx="2664917" cy="2667079"/>
            <a:chOff x="2848131" y="1860029"/>
            <a:chExt cx="3807502" cy="3807502"/>
          </a:xfrm>
        </p:grpSpPr>
        <p:sp>
          <p:nvSpPr>
            <p:cNvPr id="65" name="椭圆 6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66" name="椭圆 65"/>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grpSp>
        <p:nvGrpSpPr>
          <p:cNvPr id="9" name="组合 8"/>
          <p:cNvGrpSpPr/>
          <p:nvPr/>
        </p:nvGrpSpPr>
        <p:grpSpPr>
          <a:xfrm>
            <a:off x="7073681" y="2122722"/>
            <a:ext cx="2756829" cy="1943351"/>
            <a:chOff x="6684339" y="2195256"/>
            <a:chExt cx="2605090" cy="1836387"/>
          </a:xfrm>
        </p:grpSpPr>
        <p:sp>
          <p:nvSpPr>
            <p:cNvPr id="64" name="文本框 29"/>
            <p:cNvSpPr txBox="1">
              <a:spLocks noChangeArrowheads="1"/>
            </p:cNvSpPr>
            <p:nvPr/>
          </p:nvSpPr>
          <p:spPr bwMode="auto">
            <a:xfrm>
              <a:off x="7006404" y="2195256"/>
              <a:ext cx="1960960" cy="1009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6350" dirty="0" smtClean="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2018</a:t>
              </a:r>
            </a:p>
          </p:txBody>
        </p:sp>
        <p:sp>
          <p:nvSpPr>
            <p:cNvPr id="62" name="文本框 33"/>
            <p:cNvSpPr txBox="1"/>
            <p:nvPr/>
          </p:nvSpPr>
          <p:spPr>
            <a:xfrm>
              <a:off x="6684339" y="3092319"/>
              <a:ext cx="2605090" cy="486040"/>
            </a:xfrm>
            <a:prstGeom prst="rect">
              <a:avLst/>
            </a:prstGeom>
            <a:noFill/>
          </p:spPr>
          <p:txBody>
            <a:bodyPr wrap="square" rtlCol="0">
              <a:spAutoFit/>
            </a:bodyPr>
            <a:lstStyle/>
            <a:p>
              <a:pPr algn="ctr"/>
              <a:r>
                <a:rPr lang="zh-CN" altLang="en-US" sz="2750" dirty="0" smtClean="0">
                  <a:solidFill>
                    <a:schemeClr val="bg1"/>
                  </a:solidFill>
                  <a:latin typeface="微软雅黑" panose="020B0503020204020204" charset="-122"/>
                  <a:ea typeface="微软雅黑" panose="020B0503020204020204" charset="-122"/>
                </a:rPr>
                <a:t>此处添加名称</a:t>
              </a:r>
            </a:p>
          </p:txBody>
        </p:sp>
        <p:sp>
          <p:nvSpPr>
            <p:cNvPr id="74" name="Freeform 323"/>
            <p:cNvSpPr/>
            <p:nvPr/>
          </p:nvSpPr>
          <p:spPr bwMode="auto">
            <a:xfrm>
              <a:off x="7847977" y="3753830"/>
              <a:ext cx="277813" cy="277813"/>
            </a:xfrm>
            <a:custGeom>
              <a:avLst/>
              <a:gdLst>
                <a:gd name="T0" fmla="*/ 250 w 288"/>
                <a:gd name="T1" fmla="*/ 220 h 287"/>
                <a:gd name="T2" fmla="*/ 169 w 288"/>
                <a:gd name="T3" fmla="*/ 191 h 287"/>
                <a:gd name="T4" fmla="*/ 197 w 288"/>
                <a:gd name="T5" fmla="*/ 136 h 287"/>
                <a:gd name="T6" fmla="*/ 197 w 288"/>
                <a:gd name="T7" fmla="*/ 135 h 287"/>
                <a:gd name="T8" fmla="*/ 204 w 288"/>
                <a:gd name="T9" fmla="*/ 134 h 287"/>
                <a:gd name="T10" fmla="*/ 211 w 288"/>
                <a:gd name="T11" fmla="*/ 107 h 287"/>
                <a:gd name="T12" fmla="*/ 206 w 288"/>
                <a:gd name="T13" fmla="*/ 96 h 287"/>
                <a:gd name="T14" fmla="*/ 205 w 288"/>
                <a:gd name="T15" fmla="*/ 96 h 287"/>
                <a:gd name="T16" fmla="*/ 205 w 288"/>
                <a:gd name="T17" fmla="*/ 93 h 287"/>
                <a:gd name="T18" fmla="*/ 205 w 288"/>
                <a:gd name="T19" fmla="*/ 54 h 287"/>
                <a:gd name="T20" fmla="*/ 193 w 288"/>
                <a:gd name="T21" fmla="*/ 25 h 287"/>
                <a:gd name="T22" fmla="*/ 160 w 288"/>
                <a:gd name="T23" fmla="*/ 8 h 287"/>
                <a:gd name="T24" fmla="*/ 120 w 288"/>
                <a:gd name="T25" fmla="*/ 4 h 287"/>
                <a:gd name="T26" fmla="*/ 103 w 288"/>
                <a:gd name="T27" fmla="*/ 22 h 287"/>
                <a:gd name="T28" fmla="*/ 83 w 288"/>
                <a:gd name="T29" fmla="*/ 54 h 287"/>
                <a:gd name="T30" fmla="*/ 82 w 288"/>
                <a:gd name="T31" fmla="*/ 93 h 287"/>
                <a:gd name="T32" fmla="*/ 82 w 288"/>
                <a:gd name="T33" fmla="*/ 96 h 287"/>
                <a:gd name="T34" fmla="*/ 82 w 288"/>
                <a:gd name="T35" fmla="*/ 96 h 287"/>
                <a:gd name="T36" fmla="*/ 76 w 288"/>
                <a:gd name="T37" fmla="*/ 107 h 287"/>
                <a:gd name="T38" fmla="*/ 83 w 288"/>
                <a:gd name="T39" fmla="*/ 134 h 287"/>
                <a:gd name="T40" fmla="*/ 90 w 288"/>
                <a:gd name="T41" fmla="*/ 135 h 287"/>
                <a:gd name="T42" fmla="*/ 90 w 288"/>
                <a:gd name="T43" fmla="*/ 136 h 287"/>
                <a:gd name="T44" fmla="*/ 118 w 288"/>
                <a:gd name="T45" fmla="*/ 191 h 287"/>
                <a:gd name="T46" fmla="*/ 38 w 288"/>
                <a:gd name="T47" fmla="*/ 220 h 287"/>
                <a:gd name="T48" fmla="*/ 0 w 288"/>
                <a:gd name="T49" fmla="*/ 256 h 287"/>
                <a:gd name="T50" fmla="*/ 0 w 288"/>
                <a:gd name="T51" fmla="*/ 287 h 287"/>
                <a:gd name="T52" fmla="*/ 288 w 288"/>
                <a:gd name="T53" fmla="*/ 287 h 287"/>
                <a:gd name="T54" fmla="*/ 288 w 288"/>
                <a:gd name="T55" fmla="*/ 256 h 287"/>
                <a:gd name="T56" fmla="*/ 250 w 288"/>
                <a:gd name="T57" fmla="*/ 22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87">
                  <a:moveTo>
                    <a:pt x="250" y="220"/>
                  </a:moveTo>
                  <a:cubicBezTo>
                    <a:pt x="231" y="212"/>
                    <a:pt x="209" y="196"/>
                    <a:pt x="169" y="191"/>
                  </a:cubicBezTo>
                  <a:cubicBezTo>
                    <a:pt x="181" y="181"/>
                    <a:pt x="186" y="162"/>
                    <a:pt x="197" y="136"/>
                  </a:cubicBezTo>
                  <a:cubicBezTo>
                    <a:pt x="197" y="136"/>
                    <a:pt x="197" y="135"/>
                    <a:pt x="197" y="135"/>
                  </a:cubicBezTo>
                  <a:cubicBezTo>
                    <a:pt x="200" y="135"/>
                    <a:pt x="202" y="135"/>
                    <a:pt x="204" y="134"/>
                  </a:cubicBezTo>
                  <a:cubicBezTo>
                    <a:pt x="208" y="131"/>
                    <a:pt x="211" y="115"/>
                    <a:pt x="211" y="107"/>
                  </a:cubicBezTo>
                  <a:cubicBezTo>
                    <a:pt x="211" y="95"/>
                    <a:pt x="206" y="96"/>
                    <a:pt x="206" y="96"/>
                  </a:cubicBezTo>
                  <a:cubicBezTo>
                    <a:pt x="206" y="96"/>
                    <a:pt x="205" y="96"/>
                    <a:pt x="205" y="96"/>
                  </a:cubicBezTo>
                  <a:cubicBezTo>
                    <a:pt x="205" y="95"/>
                    <a:pt x="205" y="94"/>
                    <a:pt x="205" y="93"/>
                  </a:cubicBezTo>
                  <a:cubicBezTo>
                    <a:pt x="205" y="83"/>
                    <a:pt x="207" y="64"/>
                    <a:pt x="205" y="54"/>
                  </a:cubicBezTo>
                  <a:cubicBezTo>
                    <a:pt x="200" y="39"/>
                    <a:pt x="201" y="33"/>
                    <a:pt x="193" y="25"/>
                  </a:cubicBezTo>
                  <a:cubicBezTo>
                    <a:pt x="182" y="13"/>
                    <a:pt x="166" y="8"/>
                    <a:pt x="160" y="8"/>
                  </a:cubicBezTo>
                  <a:cubicBezTo>
                    <a:pt x="155" y="8"/>
                    <a:pt x="133" y="0"/>
                    <a:pt x="120" y="4"/>
                  </a:cubicBezTo>
                  <a:cubicBezTo>
                    <a:pt x="107" y="9"/>
                    <a:pt x="114" y="22"/>
                    <a:pt x="103" y="22"/>
                  </a:cubicBezTo>
                  <a:cubicBezTo>
                    <a:pt x="92" y="22"/>
                    <a:pt x="87" y="39"/>
                    <a:pt x="83" y="54"/>
                  </a:cubicBezTo>
                  <a:cubicBezTo>
                    <a:pt x="80" y="64"/>
                    <a:pt x="82" y="82"/>
                    <a:pt x="82" y="93"/>
                  </a:cubicBezTo>
                  <a:cubicBezTo>
                    <a:pt x="82" y="94"/>
                    <a:pt x="82" y="95"/>
                    <a:pt x="82" y="96"/>
                  </a:cubicBezTo>
                  <a:cubicBezTo>
                    <a:pt x="82" y="96"/>
                    <a:pt x="82" y="96"/>
                    <a:pt x="82" y="96"/>
                  </a:cubicBezTo>
                  <a:cubicBezTo>
                    <a:pt x="82" y="96"/>
                    <a:pt x="76" y="95"/>
                    <a:pt x="76" y="107"/>
                  </a:cubicBezTo>
                  <a:cubicBezTo>
                    <a:pt x="76" y="115"/>
                    <a:pt x="79" y="131"/>
                    <a:pt x="83" y="134"/>
                  </a:cubicBezTo>
                  <a:cubicBezTo>
                    <a:pt x="85" y="135"/>
                    <a:pt x="88" y="135"/>
                    <a:pt x="90" y="135"/>
                  </a:cubicBezTo>
                  <a:cubicBezTo>
                    <a:pt x="90" y="135"/>
                    <a:pt x="90" y="136"/>
                    <a:pt x="90" y="136"/>
                  </a:cubicBezTo>
                  <a:cubicBezTo>
                    <a:pt x="101" y="163"/>
                    <a:pt x="106" y="182"/>
                    <a:pt x="118" y="191"/>
                  </a:cubicBezTo>
                  <a:cubicBezTo>
                    <a:pt x="79" y="196"/>
                    <a:pt x="57" y="212"/>
                    <a:pt x="38" y="220"/>
                  </a:cubicBezTo>
                  <a:cubicBezTo>
                    <a:pt x="0" y="237"/>
                    <a:pt x="0" y="256"/>
                    <a:pt x="0" y="256"/>
                  </a:cubicBezTo>
                  <a:cubicBezTo>
                    <a:pt x="0" y="287"/>
                    <a:pt x="0" y="287"/>
                    <a:pt x="0" y="287"/>
                  </a:cubicBezTo>
                  <a:cubicBezTo>
                    <a:pt x="288" y="287"/>
                    <a:pt x="288" y="287"/>
                    <a:pt x="288" y="287"/>
                  </a:cubicBezTo>
                  <a:cubicBezTo>
                    <a:pt x="288" y="256"/>
                    <a:pt x="288" y="256"/>
                    <a:pt x="288" y="256"/>
                  </a:cubicBezTo>
                  <a:cubicBezTo>
                    <a:pt x="288" y="256"/>
                    <a:pt x="287" y="237"/>
                    <a:pt x="250" y="220"/>
                  </a:cubicBezTo>
                  <a:close/>
                </a:path>
              </a:pathLst>
            </a:custGeom>
            <a:solidFill>
              <a:schemeClr val="bg1">
                <a:alpha val="9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766" tIns="48383" rIns="96766" bIns="48383" numCol="1" anchor="t" anchorCtr="0" compatLnSpc="1"/>
            <a:lstStyle/>
            <a:p>
              <a:endParaRPr lang="zh-CN" altLang="en-US" sz="2010">
                <a:solidFill>
                  <a:schemeClr val="bg1"/>
                </a:solidFill>
              </a:endParaRPr>
            </a:p>
          </p:txBody>
        </p:sp>
      </p:grpSp>
      <p:sp>
        <p:nvSpPr>
          <p:cNvPr id="77" name="椭圆 76"/>
          <p:cNvSpPr/>
          <p:nvPr/>
        </p:nvSpPr>
        <p:spPr>
          <a:xfrm>
            <a:off x="814090" y="3753101"/>
            <a:ext cx="862779" cy="862779"/>
          </a:xfrm>
          <a:prstGeom prst="ellips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78" name="椭圆 77"/>
          <p:cNvSpPr/>
          <p:nvPr/>
        </p:nvSpPr>
        <p:spPr>
          <a:xfrm>
            <a:off x="9613021" y="2881294"/>
            <a:ext cx="862779" cy="862779"/>
          </a:xfrm>
          <a:prstGeom prst="ellips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Tree>
  </p:cSld>
  <p:clrMapOvr>
    <a:masterClrMapping/>
  </p:clrMapOvr>
  <p:transition advTm="6131">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750"/>
                                        <p:tgtEl>
                                          <p:spTgt spid="54"/>
                                        </p:tgtEl>
                                      </p:cBhvr>
                                    </p:animEffect>
                                    <p:anim calcmode="lin" valueType="num">
                                      <p:cBhvr>
                                        <p:cTn id="8" dur="750" fill="hold"/>
                                        <p:tgtEl>
                                          <p:spTgt spid="54"/>
                                        </p:tgtEl>
                                        <p:attrNameLst>
                                          <p:attrName>ppt_x</p:attrName>
                                        </p:attrNameLst>
                                      </p:cBhvr>
                                      <p:tavLst>
                                        <p:tav tm="0">
                                          <p:val>
                                            <p:strVal val="#ppt_x"/>
                                          </p:val>
                                        </p:tav>
                                        <p:tav tm="100000">
                                          <p:val>
                                            <p:strVal val="#ppt_x"/>
                                          </p:val>
                                        </p:tav>
                                      </p:tavLst>
                                    </p:anim>
                                    <p:anim calcmode="lin" valueType="num">
                                      <p:cBhvr>
                                        <p:cTn id="9" dur="750" fill="hold"/>
                                        <p:tgtEl>
                                          <p:spTgt spid="5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 calcmode="lin" valueType="num">
                                      <p:cBhvr>
                                        <p:cTn id="19" dur="500" fill="hold"/>
                                        <p:tgtEl>
                                          <p:spTgt spid="48"/>
                                        </p:tgtEl>
                                        <p:attrNameLst>
                                          <p:attrName>style.rotation</p:attrName>
                                        </p:attrNameLst>
                                      </p:cBhvr>
                                      <p:tavLst>
                                        <p:tav tm="0">
                                          <p:val>
                                            <p:fltVal val="90"/>
                                          </p:val>
                                        </p:tav>
                                        <p:tav tm="100000">
                                          <p:val>
                                            <p:fltVal val="0"/>
                                          </p:val>
                                        </p:tav>
                                      </p:tavLst>
                                    </p:anim>
                                    <p:animEffect transition="in" filter="fade">
                                      <p:cBhvr>
                                        <p:cTn id="20" dur="500"/>
                                        <p:tgtEl>
                                          <p:spTgt spid="48"/>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1000"/>
                                        <p:tgtEl>
                                          <p:spTgt spid="77"/>
                                        </p:tgtEl>
                                      </p:cBhvr>
                                    </p:animEffect>
                                    <p:anim calcmode="lin" valueType="num">
                                      <p:cBhvr>
                                        <p:cTn id="25" dur="1000" fill="hold"/>
                                        <p:tgtEl>
                                          <p:spTgt spid="77"/>
                                        </p:tgtEl>
                                        <p:attrNameLst>
                                          <p:attrName>ppt_x</p:attrName>
                                        </p:attrNameLst>
                                      </p:cBhvr>
                                      <p:tavLst>
                                        <p:tav tm="0">
                                          <p:val>
                                            <p:strVal val="#ppt_x"/>
                                          </p:val>
                                        </p:tav>
                                        <p:tav tm="100000">
                                          <p:val>
                                            <p:strVal val="#ppt_x"/>
                                          </p:val>
                                        </p:tav>
                                      </p:tavLst>
                                    </p:anim>
                                    <p:anim calcmode="lin" valueType="num">
                                      <p:cBhvr>
                                        <p:cTn id="26" dur="1000" fill="hold"/>
                                        <p:tgtEl>
                                          <p:spTgt spid="7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anim calcmode="lin" valueType="num">
                                      <p:cBhvr>
                                        <p:cTn id="31" dur="500" fill="hold"/>
                                        <p:tgtEl>
                                          <p:spTgt spid="7"/>
                                        </p:tgtEl>
                                        <p:attrNameLst>
                                          <p:attrName>ppt_x</p:attrName>
                                        </p:attrNameLst>
                                      </p:cBhvr>
                                      <p:tavLst>
                                        <p:tav tm="0">
                                          <p:val>
                                            <p:strVal val="#ppt_x"/>
                                          </p:val>
                                        </p:tav>
                                        <p:tav tm="100000">
                                          <p:val>
                                            <p:strVal val="#ppt_x"/>
                                          </p:val>
                                        </p:tav>
                                      </p:tavLst>
                                    </p:anim>
                                    <p:anim calcmode="lin" valueType="num">
                                      <p:cBhvr>
                                        <p:cTn id="32" dur="5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750"/>
                                        <p:tgtEl>
                                          <p:spTgt spid="63"/>
                                        </p:tgtEl>
                                      </p:cBhvr>
                                    </p:animEffect>
                                    <p:anim calcmode="lin" valueType="num">
                                      <p:cBhvr>
                                        <p:cTn id="37" dur="750" fill="hold"/>
                                        <p:tgtEl>
                                          <p:spTgt spid="63"/>
                                        </p:tgtEl>
                                        <p:attrNameLst>
                                          <p:attrName>ppt_x</p:attrName>
                                        </p:attrNameLst>
                                      </p:cBhvr>
                                      <p:tavLst>
                                        <p:tav tm="0">
                                          <p:val>
                                            <p:strVal val="#ppt_x"/>
                                          </p:val>
                                        </p:tav>
                                        <p:tav tm="100000">
                                          <p:val>
                                            <p:strVal val="#ppt_x"/>
                                          </p:val>
                                        </p:tav>
                                      </p:tavLst>
                                    </p:anim>
                                    <p:anim calcmode="lin" valueType="num">
                                      <p:cBhvr>
                                        <p:cTn id="38" dur="750" fill="hold"/>
                                        <p:tgtEl>
                                          <p:spTgt spid="63"/>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14" presetClass="entr" presetSubtype="1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childTnLst>
                          </p:cTn>
                        </p:par>
                        <p:par>
                          <p:cTn id="43" fill="hold">
                            <p:stCondLst>
                              <p:cond delay="5000"/>
                            </p:stCondLst>
                            <p:childTnLst>
                              <p:par>
                                <p:cTn id="44" presetID="31"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 calcmode="lin" valueType="num">
                                      <p:cBhvr>
                                        <p:cTn id="48" dur="500" fill="hold"/>
                                        <p:tgtEl>
                                          <p:spTgt spid="59"/>
                                        </p:tgtEl>
                                        <p:attrNameLst>
                                          <p:attrName>style.rotation</p:attrName>
                                        </p:attrNameLst>
                                      </p:cBhvr>
                                      <p:tavLst>
                                        <p:tav tm="0">
                                          <p:val>
                                            <p:fltVal val="90"/>
                                          </p:val>
                                        </p:tav>
                                        <p:tav tm="100000">
                                          <p:val>
                                            <p:fltVal val="0"/>
                                          </p:val>
                                        </p:tav>
                                      </p:tavLst>
                                    </p:anim>
                                    <p:animEffect transition="in" filter="fade">
                                      <p:cBhvr>
                                        <p:cTn id="49" dur="500"/>
                                        <p:tgtEl>
                                          <p:spTgt spid="59"/>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anim calcmode="lin" valueType="num">
                                      <p:cBhvr>
                                        <p:cTn id="54" dur="500" fill="hold"/>
                                        <p:tgtEl>
                                          <p:spTgt spid="78"/>
                                        </p:tgtEl>
                                        <p:attrNameLst>
                                          <p:attrName>ppt_x</p:attrName>
                                        </p:attrNameLst>
                                      </p:cBhvr>
                                      <p:tavLst>
                                        <p:tav tm="0">
                                          <p:val>
                                            <p:strVal val="#ppt_x"/>
                                          </p:val>
                                        </p:tav>
                                        <p:tav tm="100000">
                                          <p:val>
                                            <p:strVal val="#ppt_x"/>
                                          </p:val>
                                        </p:tav>
                                      </p:tavLst>
                                    </p:anim>
                                    <p:anim calcmode="lin" valueType="num">
                                      <p:cBhvr>
                                        <p:cTn id="55"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9" grpId="0"/>
      <p:bldP spid="77" grpId="0" bldLvl="0" animBg="1"/>
      <p:bldP spid="7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
        <p:nvSpPr>
          <p:cNvPr id="75" name="六边形 74"/>
          <p:cNvSpPr/>
          <p:nvPr/>
        </p:nvSpPr>
        <p:spPr>
          <a:xfrm>
            <a:off x="1705690" y="1163436"/>
            <a:ext cx="1131534" cy="975460"/>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76" name="六边形 75"/>
          <p:cNvSpPr/>
          <p:nvPr/>
        </p:nvSpPr>
        <p:spPr>
          <a:xfrm>
            <a:off x="4593144" y="2254389"/>
            <a:ext cx="1873670" cy="1615232"/>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4" name="组合 3"/>
          <p:cNvGrpSpPr/>
          <p:nvPr/>
        </p:nvGrpSpPr>
        <p:grpSpPr>
          <a:xfrm>
            <a:off x="1994727" y="1551055"/>
            <a:ext cx="2895685" cy="2496281"/>
            <a:chOff x="1489683" y="1989634"/>
            <a:chExt cx="3191234" cy="2751064"/>
          </a:xfrm>
        </p:grpSpPr>
        <p:sp>
          <p:nvSpPr>
            <p:cNvPr id="78" name="六边形 77"/>
            <p:cNvSpPr/>
            <p:nvPr/>
          </p:nvSpPr>
          <p:spPr>
            <a:xfrm>
              <a:off x="1489683" y="1989634"/>
              <a:ext cx="3191234" cy="2751064"/>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79" name="六边形 78"/>
            <p:cNvSpPr/>
            <p:nvPr/>
          </p:nvSpPr>
          <p:spPr>
            <a:xfrm>
              <a:off x="1642849" y="2152424"/>
              <a:ext cx="2813560" cy="2425483"/>
            </a:xfrm>
            <a:prstGeom prst="hexagon">
              <a:avLst/>
            </a:prstGeom>
            <a:blipFill>
              <a:blip r:embed="rId2" cstate="email"/>
              <a:stretch>
                <a:fillRect/>
              </a:stretch>
            </a:bli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dirty="0"/>
            </a:p>
          </p:txBody>
        </p:sp>
      </p:grpSp>
      <p:sp>
        <p:nvSpPr>
          <p:cNvPr id="86" name="TextBox 85"/>
          <p:cNvSpPr txBox="1"/>
          <p:nvPr/>
        </p:nvSpPr>
        <p:spPr>
          <a:xfrm>
            <a:off x="7268444" y="2273435"/>
            <a:ext cx="4532527" cy="3027680"/>
          </a:xfrm>
          <a:prstGeom prst="rect">
            <a:avLst/>
          </a:prstGeom>
          <a:noFill/>
        </p:spPr>
        <p:txBody>
          <a:bodyPr wrap="square" rtlCol="0">
            <a:spAutoFit/>
          </a:bodyPr>
          <a:lstStyle/>
          <a:p>
            <a:pPr>
              <a:lnSpc>
                <a:spcPct val="150000"/>
              </a:lnSpc>
            </a:pPr>
            <a:r>
              <a:rPr lang="zh-CN" altLang="en-US" sz="1905" dirty="0" smtClean="0">
                <a:solidFill>
                  <a:schemeClr val="tx1">
                    <a:lumMod val="75000"/>
                    <a:lumOff val="25000"/>
                  </a:schemeClr>
                </a:solidFill>
                <a:latin typeface="微软雅黑" panose="020B0503020204020204" charset="-122"/>
                <a:ea typeface="微软雅黑" panose="020B0503020204020204" charset="-122"/>
              </a:rPr>
              <a:t>公司</a:t>
            </a:r>
            <a:r>
              <a:rPr lang="zh-CN" altLang="zh-CN" sz="1905" dirty="0" smtClean="0">
                <a:solidFill>
                  <a:schemeClr val="tx1">
                    <a:lumMod val="75000"/>
                    <a:lumOff val="25000"/>
                  </a:schemeClr>
                </a:solidFill>
                <a:latin typeface="微软雅黑" panose="020B0503020204020204" charset="-122"/>
                <a:ea typeface="微软雅黑" panose="020B0503020204020204" charset="-122"/>
              </a:rPr>
              <a:t>必须清醒地看到前进中的困难与挑战，正视自身存在的差距与不足，以更加坚定的信念、更加饱满的热情、更加务实的作风、更加强大的合力，共同谱写公司发展的新篇章，为集团公司提供强有力的金融服务与支持。</a:t>
            </a:r>
          </a:p>
          <a:p>
            <a:endParaRPr lang="zh-CN" altLang="zh-CN" sz="1905" dirty="0" smtClean="0">
              <a:solidFill>
                <a:schemeClr val="tx1">
                  <a:lumMod val="75000"/>
                  <a:lumOff val="25000"/>
                </a:schemeClr>
              </a:solidFill>
              <a:latin typeface="微软雅黑" panose="020B0503020204020204" charset="-122"/>
              <a:ea typeface="微软雅黑" panose="020B0503020204020204" charset="-122"/>
            </a:endParaRPr>
          </a:p>
        </p:txBody>
      </p:sp>
      <p:sp>
        <p:nvSpPr>
          <p:cNvPr id="87" name="Freeform 508"/>
          <p:cNvSpPr/>
          <p:nvPr/>
        </p:nvSpPr>
        <p:spPr bwMode="auto">
          <a:xfrm>
            <a:off x="7457443" y="1827563"/>
            <a:ext cx="90718" cy="90718"/>
          </a:xfrm>
          <a:custGeom>
            <a:avLst/>
            <a:gdLst>
              <a:gd name="T0" fmla="*/ 0 w 54"/>
              <a:gd name="T1" fmla="*/ 54 h 54"/>
              <a:gd name="T2" fmla="*/ 54 w 54"/>
              <a:gd name="T3" fmla="*/ 0 h 54"/>
              <a:gd name="T4" fmla="*/ 0 w 54"/>
              <a:gd name="T5" fmla="*/ 54 h 54"/>
            </a:gdLst>
            <a:ahLst/>
            <a:cxnLst>
              <a:cxn ang="0">
                <a:pos x="T0" y="T1"/>
              </a:cxn>
              <a:cxn ang="0">
                <a:pos x="T2" y="T3"/>
              </a:cxn>
              <a:cxn ang="0">
                <a:pos x="T4" y="T5"/>
              </a:cxn>
            </a:cxnLst>
            <a:rect l="0" t="0" r="r" b="b"/>
            <a:pathLst>
              <a:path w="54" h="54">
                <a:moveTo>
                  <a:pt x="0" y="54"/>
                </a:moveTo>
                <a:lnTo>
                  <a:pt x="54" y="0"/>
                </a:lnTo>
                <a:lnTo>
                  <a:pt x="0" y="54"/>
                </a:lnTo>
                <a:close/>
              </a:path>
            </a:pathLst>
          </a:custGeom>
          <a:solidFill>
            <a:srgbClr val="D40F5A"/>
          </a:solidFill>
          <a:ln>
            <a:noFill/>
          </a:ln>
          <a:extLst>
            <a:ext uri="{91240B29-F687-4F45-9708-019B960494DF}">
              <a14:hiddenLine xmlns:a14="http://schemas.microsoft.com/office/drawing/2010/main" w="9525">
                <a:solidFill>
                  <a:srgbClr val="000000"/>
                </a:solidFill>
                <a:round/>
              </a14:hiddenLine>
            </a:ext>
          </a:extLst>
        </p:spPr>
        <p:txBody>
          <a:bodyPr vert="horz" wrap="square" lIns="96766" tIns="48383" rIns="96766" bIns="48383" numCol="1" anchor="t" anchorCtr="0" compatLnSpc="1"/>
          <a:lstStyle/>
          <a:p>
            <a:endParaRPr lang="zh-CN" altLang="en-US" sz="2010"/>
          </a:p>
        </p:txBody>
      </p:sp>
      <p:sp>
        <p:nvSpPr>
          <p:cNvPr id="88" name="Line 509"/>
          <p:cNvSpPr>
            <a:spLocks noChangeShapeType="1"/>
          </p:cNvSpPr>
          <p:nvPr/>
        </p:nvSpPr>
        <p:spPr bwMode="auto">
          <a:xfrm flipV="1">
            <a:off x="7584443" y="1954563"/>
            <a:ext cx="90718" cy="9071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6766" tIns="48383" rIns="96766" bIns="48383" numCol="1" anchor="t" anchorCtr="0" compatLnSpc="1"/>
          <a:lstStyle/>
          <a:p>
            <a:endParaRPr lang="zh-CN" altLang="en-US" sz="2010"/>
          </a:p>
        </p:txBody>
      </p:sp>
      <p:sp>
        <p:nvSpPr>
          <p:cNvPr id="89" name="Line 510"/>
          <p:cNvSpPr>
            <a:spLocks noChangeShapeType="1"/>
          </p:cNvSpPr>
          <p:nvPr/>
        </p:nvSpPr>
        <p:spPr bwMode="auto">
          <a:xfrm>
            <a:off x="7457443" y="173684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6766" tIns="48383" rIns="96766" bIns="48383" numCol="1" anchor="t" anchorCtr="0" compatLnSpc="1"/>
          <a:lstStyle/>
          <a:p>
            <a:endParaRPr lang="zh-CN" altLang="en-US" sz="2010"/>
          </a:p>
        </p:txBody>
      </p:sp>
      <p:sp>
        <p:nvSpPr>
          <p:cNvPr id="90" name="Line 511"/>
          <p:cNvSpPr>
            <a:spLocks noChangeShapeType="1"/>
          </p:cNvSpPr>
          <p:nvPr/>
        </p:nvSpPr>
        <p:spPr bwMode="auto">
          <a:xfrm>
            <a:off x="7584443" y="186384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6766" tIns="48383" rIns="96766" bIns="48383" numCol="1" anchor="t" anchorCtr="0" compatLnSpc="1"/>
          <a:lstStyle/>
          <a:p>
            <a:endParaRPr lang="zh-CN" altLang="en-US" sz="2010"/>
          </a:p>
        </p:txBody>
      </p:sp>
      <p:grpSp>
        <p:nvGrpSpPr>
          <p:cNvPr id="5" name="组合 4"/>
          <p:cNvGrpSpPr/>
          <p:nvPr/>
        </p:nvGrpSpPr>
        <p:grpSpPr>
          <a:xfrm>
            <a:off x="7076432" y="1551055"/>
            <a:ext cx="4226267" cy="547370"/>
            <a:chOff x="6625133" y="1829068"/>
            <a:chExt cx="3993649" cy="517242"/>
          </a:xfrm>
        </p:grpSpPr>
        <p:sp>
          <p:nvSpPr>
            <p:cNvPr id="91" name="Freeform 512"/>
            <p:cNvSpPr/>
            <p:nvPr/>
          </p:nvSpPr>
          <p:spPr bwMode="auto">
            <a:xfrm>
              <a:off x="6625133" y="1923669"/>
              <a:ext cx="168275" cy="333375"/>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92" name="TextBox 91"/>
            <p:cNvSpPr txBox="1"/>
            <p:nvPr/>
          </p:nvSpPr>
          <p:spPr>
            <a:xfrm>
              <a:off x="6841157" y="1829068"/>
              <a:ext cx="3777625" cy="517242"/>
            </a:xfrm>
            <a:prstGeom prst="rect">
              <a:avLst/>
            </a:prstGeom>
            <a:noFill/>
          </p:spPr>
          <p:txBody>
            <a:bodyPr wrap="square" rtlCol="0">
              <a:spAutoFit/>
            </a:bodyPr>
            <a:lstStyle/>
            <a:p>
              <a:r>
                <a:rPr lang="zh-CN" altLang="en-US" sz="2965" dirty="0" smtClean="0">
                  <a:solidFill>
                    <a:schemeClr val="tx1">
                      <a:lumMod val="75000"/>
                      <a:lumOff val="25000"/>
                    </a:schemeClr>
                  </a:solidFill>
                  <a:latin typeface="微软雅黑" panose="020B0503020204020204" charset="-122"/>
                  <a:ea typeface="微软雅黑" panose="020B0503020204020204" charset="-122"/>
                </a:rPr>
                <a:t>此处添加名称</a:t>
              </a:r>
            </a:p>
          </p:txBody>
        </p:sp>
      </p:grpSp>
      <p:sp>
        <p:nvSpPr>
          <p:cNvPr id="77" name="六边形 76"/>
          <p:cNvSpPr/>
          <p:nvPr/>
        </p:nvSpPr>
        <p:spPr>
          <a:xfrm>
            <a:off x="1087978" y="2364329"/>
            <a:ext cx="809304" cy="697676"/>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pic>
        <p:nvPicPr>
          <p:cNvPr id="3074" name="Picture 2" descr="C:\Documents and Settings\Administrator\桌面\奖2.png"/>
          <p:cNvPicPr>
            <a:picLocks noChangeAspect="1" noChangeArrowheads="1"/>
          </p:cNvPicPr>
          <p:nvPr/>
        </p:nvPicPr>
        <p:blipFill rotWithShape="1">
          <a:blip r:embed="rId3" cstate="email"/>
          <a:srcRect/>
          <a:stretch>
            <a:fillRect/>
          </a:stretch>
        </p:blipFill>
        <p:spPr bwMode="auto">
          <a:xfrm>
            <a:off x="4430331" y="4274661"/>
            <a:ext cx="1324020" cy="178703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Documents and Settings\Administrator\桌面\奖.png"/>
          <p:cNvPicPr>
            <a:picLocks noChangeAspect="1" noChangeArrowheads="1"/>
          </p:cNvPicPr>
          <p:nvPr/>
        </p:nvPicPr>
        <p:blipFill rotWithShape="1">
          <a:blip r:embed="rId4" cstate="email"/>
          <a:srcRect/>
          <a:stretch>
            <a:fillRect/>
          </a:stretch>
        </p:blipFill>
        <p:spPr bwMode="auto">
          <a:xfrm>
            <a:off x="1217474" y="4333175"/>
            <a:ext cx="3239499" cy="17313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5148">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fade">
                                      <p:cBhvr>
                                        <p:cTn id="14" dur="500"/>
                                        <p:tgtEl>
                                          <p:spTgt spid="77"/>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 calcmode="lin" valueType="num">
                                      <p:cBhvr>
                                        <p:cTn id="20" dur="500" fill="hold"/>
                                        <p:tgtEl>
                                          <p:spTgt spid="76"/>
                                        </p:tgtEl>
                                        <p:attrNameLst>
                                          <p:attrName>style.rotation</p:attrName>
                                        </p:attrNameLst>
                                      </p:cBhvr>
                                      <p:tavLst>
                                        <p:tav tm="0">
                                          <p:val>
                                            <p:fltVal val="90"/>
                                          </p:val>
                                        </p:tav>
                                        <p:tav tm="100000">
                                          <p:val>
                                            <p:fltVal val="0"/>
                                          </p:val>
                                        </p:tav>
                                      </p:tavLst>
                                    </p:anim>
                                    <p:animEffect transition="in" filter="fade">
                                      <p:cBhvr>
                                        <p:cTn id="21" dur="500"/>
                                        <p:tgtEl>
                                          <p:spTgt spid="76"/>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 calcmode="lin" valueType="num">
                                      <p:cBhvr>
                                        <p:cTn id="27" dur="500" fill="hold"/>
                                        <p:tgtEl>
                                          <p:spTgt spid="75"/>
                                        </p:tgtEl>
                                        <p:attrNameLst>
                                          <p:attrName>style.rotation</p:attrName>
                                        </p:attrNameLst>
                                      </p:cBhvr>
                                      <p:tavLst>
                                        <p:tav tm="0">
                                          <p:val>
                                            <p:fltVal val="90"/>
                                          </p:val>
                                        </p:tav>
                                        <p:tav tm="100000">
                                          <p:val>
                                            <p:fltVal val="0"/>
                                          </p:val>
                                        </p:tav>
                                      </p:tavLst>
                                    </p:anim>
                                    <p:animEffect transition="in" filter="fade">
                                      <p:cBhvr>
                                        <p:cTn id="28" dur="500"/>
                                        <p:tgtEl>
                                          <p:spTgt spid="75"/>
                                        </p:tgtEl>
                                      </p:cBhvr>
                                    </p:animEffect>
                                  </p:childTnLst>
                                </p:cTn>
                              </p:par>
                            </p:childTnLst>
                          </p:cTn>
                        </p:par>
                        <p:par>
                          <p:cTn id="29" fill="hold">
                            <p:stCondLst>
                              <p:cond delay="2000"/>
                            </p:stCondLst>
                            <p:childTnLst>
                              <p:par>
                                <p:cTn id="30" presetID="31"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style.rotation</p:attrName>
                                        </p:attrNameLst>
                                      </p:cBhvr>
                                      <p:tavLst>
                                        <p:tav tm="0">
                                          <p:val>
                                            <p:fltVal val="90"/>
                                          </p:val>
                                        </p:tav>
                                        <p:tav tm="100000">
                                          <p:val>
                                            <p:fltVal val="0"/>
                                          </p:val>
                                        </p:tav>
                                      </p:tavLst>
                                    </p:anim>
                                    <p:animEffect transition="in" filter="fade">
                                      <p:cBhvr>
                                        <p:cTn id="35" dur="500"/>
                                        <p:tgtEl>
                                          <p:spTgt spid="5"/>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wipe(down)">
                                      <p:cBhvr>
                                        <p:cTn id="39" dur="500"/>
                                        <p:tgtEl>
                                          <p:spTgt spid="86"/>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074"/>
                                        </p:tgtEl>
                                        <p:attrNameLst>
                                          <p:attrName>style.visibility</p:attrName>
                                        </p:attrNameLst>
                                      </p:cBhvr>
                                      <p:to>
                                        <p:strVal val="visible"/>
                                      </p:to>
                                    </p:set>
                                    <p:anim calcmode="lin" valueType="num">
                                      <p:cBhvr>
                                        <p:cTn id="43" dur="500" fill="hold"/>
                                        <p:tgtEl>
                                          <p:spTgt spid="3074"/>
                                        </p:tgtEl>
                                        <p:attrNameLst>
                                          <p:attrName>ppt_w</p:attrName>
                                        </p:attrNameLst>
                                      </p:cBhvr>
                                      <p:tavLst>
                                        <p:tav tm="0">
                                          <p:val>
                                            <p:fltVal val="0"/>
                                          </p:val>
                                        </p:tav>
                                        <p:tav tm="100000">
                                          <p:val>
                                            <p:strVal val="#ppt_w"/>
                                          </p:val>
                                        </p:tav>
                                      </p:tavLst>
                                    </p:anim>
                                    <p:anim calcmode="lin" valueType="num">
                                      <p:cBhvr>
                                        <p:cTn id="44" dur="500" fill="hold"/>
                                        <p:tgtEl>
                                          <p:spTgt spid="3074"/>
                                        </p:tgtEl>
                                        <p:attrNameLst>
                                          <p:attrName>ppt_h</p:attrName>
                                        </p:attrNameLst>
                                      </p:cBhvr>
                                      <p:tavLst>
                                        <p:tav tm="0">
                                          <p:val>
                                            <p:fltVal val="0"/>
                                          </p:val>
                                        </p:tav>
                                        <p:tav tm="100000">
                                          <p:val>
                                            <p:strVal val="#ppt_h"/>
                                          </p:val>
                                        </p:tav>
                                      </p:tavLst>
                                    </p:anim>
                                    <p:animEffect transition="in" filter="fade">
                                      <p:cBhvr>
                                        <p:cTn id="45" dur="500"/>
                                        <p:tgtEl>
                                          <p:spTgt spid="3074"/>
                                        </p:tgtEl>
                                      </p:cBhvr>
                                    </p:animEffect>
                                  </p:childTnLst>
                                </p:cTn>
                              </p:par>
                            </p:childTnLst>
                          </p:cTn>
                        </p:par>
                        <p:par>
                          <p:cTn id="46" fill="hold">
                            <p:stCondLst>
                              <p:cond delay="3500"/>
                            </p:stCondLst>
                            <p:childTnLst>
                              <p:par>
                                <p:cTn id="47" presetID="31" presetClass="entr" presetSubtype="0" fill="hold" nodeType="afterEffect">
                                  <p:stCondLst>
                                    <p:cond delay="0"/>
                                  </p:stCondLst>
                                  <p:childTnLst>
                                    <p:set>
                                      <p:cBhvr>
                                        <p:cTn id="48" dur="1" fill="hold">
                                          <p:stCondLst>
                                            <p:cond delay="0"/>
                                          </p:stCondLst>
                                        </p:cTn>
                                        <p:tgtEl>
                                          <p:spTgt spid="3075"/>
                                        </p:tgtEl>
                                        <p:attrNameLst>
                                          <p:attrName>style.visibility</p:attrName>
                                        </p:attrNameLst>
                                      </p:cBhvr>
                                      <p:to>
                                        <p:strVal val="visible"/>
                                      </p:to>
                                    </p:set>
                                    <p:anim calcmode="lin" valueType="num">
                                      <p:cBhvr>
                                        <p:cTn id="49" dur="1000" fill="hold"/>
                                        <p:tgtEl>
                                          <p:spTgt spid="3075"/>
                                        </p:tgtEl>
                                        <p:attrNameLst>
                                          <p:attrName>ppt_w</p:attrName>
                                        </p:attrNameLst>
                                      </p:cBhvr>
                                      <p:tavLst>
                                        <p:tav tm="0">
                                          <p:val>
                                            <p:fltVal val="0"/>
                                          </p:val>
                                        </p:tav>
                                        <p:tav tm="100000">
                                          <p:val>
                                            <p:strVal val="#ppt_w"/>
                                          </p:val>
                                        </p:tav>
                                      </p:tavLst>
                                    </p:anim>
                                    <p:anim calcmode="lin" valueType="num">
                                      <p:cBhvr>
                                        <p:cTn id="50" dur="1000" fill="hold"/>
                                        <p:tgtEl>
                                          <p:spTgt spid="3075"/>
                                        </p:tgtEl>
                                        <p:attrNameLst>
                                          <p:attrName>ppt_h</p:attrName>
                                        </p:attrNameLst>
                                      </p:cBhvr>
                                      <p:tavLst>
                                        <p:tav tm="0">
                                          <p:val>
                                            <p:fltVal val="0"/>
                                          </p:val>
                                        </p:tav>
                                        <p:tav tm="100000">
                                          <p:val>
                                            <p:strVal val="#ppt_h"/>
                                          </p:val>
                                        </p:tav>
                                      </p:tavLst>
                                    </p:anim>
                                    <p:anim calcmode="lin" valueType="num">
                                      <p:cBhvr>
                                        <p:cTn id="51" dur="1000" fill="hold"/>
                                        <p:tgtEl>
                                          <p:spTgt spid="3075"/>
                                        </p:tgtEl>
                                        <p:attrNameLst>
                                          <p:attrName>style.rotation</p:attrName>
                                        </p:attrNameLst>
                                      </p:cBhvr>
                                      <p:tavLst>
                                        <p:tav tm="0">
                                          <p:val>
                                            <p:fltVal val="90"/>
                                          </p:val>
                                        </p:tav>
                                        <p:tav tm="100000">
                                          <p:val>
                                            <p:fltVal val="0"/>
                                          </p:val>
                                        </p:tav>
                                      </p:tavLst>
                                    </p:anim>
                                    <p:animEffect transition="in" filter="fade">
                                      <p:cBhvr>
                                        <p:cTn id="52"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nimBg="1"/>
      <p:bldP spid="76" grpId="0" bldLvl="0" animBg="1"/>
      <p:bldP spid="86" grpId="0"/>
      <p:bldP spid="7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cxnSp>
        <p:nvCxnSpPr>
          <p:cNvPr id="75" name="直接连接符 74"/>
          <p:cNvCxnSpPr/>
          <p:nvPr/>
        </p:nvCxnSpPr>
        <p:spPr>
          <a:xfrm>
            <a:off x="-176734" y="3678553"/>
            <a:ext cx="13214692" cy="0"/>
          </a:xfrm>
          <a:prstGeom prst="line">
            <a:avLst/>
          </a:prstGeom>
          <a:ln w="1905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968595" y="3314877"/>
            <a:ext cx="878074" cy="760815"/>
            <a:chOff x="915283" y="3589354"/>
            <a:chExt cx="1089794" cy="944262"/>
          </a:xfrm>
        </p:grpSpPr>
        <p:sp>
          <p:nvSpPr>
            <p:cNvPr id="21" name="泪滴形 20"/>
            <p:cNvSpPr/>
            <p:nvPr/>
          </p:nvSpPr>
          <p:spPr>
            <a:xfrm rot="8100000">
              <a:off x="988049" y="3589354"/>
              <a:ext cx="944262" cy="944262"/>
            </a:xfrm>
            <a:prstGeom prst="teardrop">
              <a:avLst>
                <a:gd name="adj" fmla="val 109259"/>
              </a:avLst>
            </a:prstGeom>
            <a:gradFill flip="none" rotWithShape="1">
              <a:gsLst>
                <a:gs pos="0">
                  <a:srgbClr val="FE4444"/>
                </a:gs>
                <a:gs pos="100000">
                  <a:srgbClr val="832B2B"/>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76" name="文本框 5"/>
            <p:cNvSpPr txBox="1"/>
            <p:nvPr/>
          </p:nvSpPr>
          <p:spPr>
            <a:xfrm>
              <a:off x="915283" y="3832225"/>
              <a:ext cx="1089794" cy="477595"/>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1905" dirty="0" smtClean="0">
                  <a:solidFill>
                    <a:schemeClr val="bg1"/>
                  </a:solidFill>
                </a:rPr>
                <a:t>2000</a:t>
              </a:r>
            </a:p>
          </p:txBody>
        </p:sp>
      </p:grpSp>
      <p:sp>
        <p:nvSpPr>
          <p:cNvPr id="91" name="TextBox 90"/>
          <p:cNvSpPr txBox="1"/>
          <p:nvPr/>
        </p:nvSpPr>
        <p:spPr>
          <a:xfrm>
            <a:off x="914847" y="4616305"/>
            <a:ext cx="1524045" cy="1170940"/>
          </a:xfrm>
          <a:prstGeom prst="rect">
            <a:avLst/>
          </a:prstGeom>
          <a:noFill/>
        </p:spPr>
        <p:txBody>
          <a:bodyPr wrap="square" rtlCol="0">
            <a:spAutoFit/>
          </a:bodyPr>
          <a:lstStyle/>
          <a:p>
            <a:pPr>
              <a:lnSpc>
                <a:spcPct val="150000"/>
              </a:lnSpc>
            </a:pPr>
            <a:r>
              <a:rPr lang="zh-CN" altLang="en-US" sz="1165" dirty="0" smtClean="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92" name="TextBox 91"/>
          <p:cNvSpPr txBox="1"/>
          <p:nvPr/>
        </p:nvSpPr>
        <p:spPr>
          <a:xfrm>
            <a:off x="2930896" y="1867035"/>
            <a:ext cx="1524045" cy="1170940"/>
          </a:xfrm>
          <a:prstGeom prst="rect">
            <a:avLst/>
          </a:prstGeom>
          <a:noFill/>
        </p:spPr>
        <p:txBody>
          <a:bodyPr wrap="square" rtlCol="0">
            <a:spAutoFit/>
          </a:bodyPr>
          <a:lstStyle/>
          <a:p>
            <a:pPr>
              <a:lnSpc>
                <a:spcPct val="150000"/>
              </a:lnSpc>
            </a:pPr>
            <a:r>
              <a:rPr lang="zh-CN" altLang="en-US" sz="1165" dirty="0" smtClean="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94" name="TextBox 93"/>
          <p:cNvSpPr txBox="1"/>
          <p:nvPr/>
        </p:nvSpPr>
        <p:spPr>
          <a:xfrm>
            <a:off x="4854910" y="4616305"/>
            <a:ext cx="1524045" cy="1170940"/>
          </a:xfrm>
          <a:prstGeom prst="rect">
            <a:avLst/>
          </a:prstGeom>
          <a:noFill/>
        </p:spPr>
        <p:txBody>
          <a:bodyPr wrap="square" rtlCol="0">
            <a:spAutoFit/>
          </a:bodyPr>
          <a:lstStyle/>
          <a:p>
            <a:pPr>
              <a:lnSpc>
                <a:spcPct val="150000"/>
              </a:lnSpc>
            </a:pPr>
            <a:r>
              <a:rPr lang="zh-CN" altLang="en-US" sz="1165" dirty="0" smtClean="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95" name="TextBox 94"/>
          <p:cNvSpPr txBox="1"/>
          <p:nvPr/>
        </p:nvSpPr>
        <p:spPr>
          <a:xfrm>
            <a:off x="6630015" y="1867035"/>
            <a:ext cx="1676449" cy="901065"/>
          </a:xfrm>
          <a:prstGeom prst="rect">
            <a:avLst/>
          </a:prstGeom>
          <a:noFill/>
        </p:spPr>
        <p:txBody>
          <a:bodyPr wrap="square" rtlCol="0">
            <a:spAutoFit/>
          </a:bodyPr>
          <a:lstStyle/>
          <a:p>
            <a:pPr>
              <a:lnSpc>
                <a:spcPct val="150000"/>
              </a:lnSpc>
            </a:pPr>
            <a:r>
              <a:rPr sz="1165" dirty="0" smtClean="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grpSp>
        <p:nvGrpSpPr>
          <p:cNvPr id="9" name="组合 8"/>
          <p:cNvGrpSpPr/>
          <p:nvPr/>
        </p:nvGrpSpPr>
        <p:grpSpPr>
          <a:xfrm>
            <a:off x="2851623" y="3314877"/>
            <a:ext cx="878074" cy="760815"/>
            <a:chOff x="2694667" y="3717826"/>
            <a:chExt cx="829744" cy="718939"/>
          </a:xfrm>
        </p:grpSpPr>
        <p:sp>
          <p:nvSpPr>
            <p:cNvPr id="97" name="泪滴形 96"/>
            <p:cNvSpPr/>
            <p:nvPr/>
          </p:nvSpPr>
          <p:spPr>
            <a:xfrm rot="-2700000">
              <a:off x="2750069" y="3717826"/>
              <a:ext cx="718939" cy="718939"/>
            </a:xfrm>
            <a:prstGeom prst="teardrop">
              <a:avLst>
                <a:gd name="adj" fmla="val 109259"/>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98" name="文本框 5"/>
            <p:cNvSpPr txBox="1"/>
            <p:nvPr/>
          </p:nvSpPr>
          <p:spPr>
            <a:xfrm>
              <a:off x="2694667" y="3902742"/>
              <a:ext cx="829744" cy="363630"/>
            </a:xfrm>
            <a:prstGeom prst="rect">
              <a:avLst/>
            </a:prstGeom>
            <a:noFill/>
          </p:spPr>
          <p:txBody>
            <a:bodyPr wrap="square" rtlCol="0">
              <a:spAutoFit/>
            </a:bodyPr>
            <a:lstStyle>
              <a:defPPr>
                <a:defRPr lang="zh-CN"/>
              </a:defPPr>
              <a:lvl1pPr algn="ctr">
                <a:defRPr sz="1800">
                  <a:solidFill>
                    <a:srgbClr val="3399FF"/>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1905" dirty="0">
                  <a:solidFill>
                    <a:schemeClr val="bg1"/>
                  </a:solidFill>
                </a:rPr>
                <a:t>2005</a:t>
              </a:r>
            </a:p>
          </p:txBody>
        </p:sp>
      </p:grpSp>
      <p:grpSp>
        <p:nvGrpSpPr>
          <p:cNvPr id="99" name="组合 98"/>
          <p:cNvGrpSpPr/>
          <p:nvPr/>
        </p:nvGrpSpPr>
        <p:grpSpPr>
          <a:xfrm>
            <a:off x="4738858" y="3314877"/>
            <a:ext cx="878074" cy="760815"/>
            <a:chOff x="915283" y="3589354"/>
            <a:chExt cx="1089794" cy="944262"/>
          </a:xfrm>
        </p:grpSpPr>
        <p:sp>
          <p:nvSpPr>
            <p:cNvPr id="100" name="泪滴形 99"/>
            <p:cNvSpPr/>
            <p:nvPr/>
          </p:nvSpPr>
          <p:spPr>
            <a:xfrm rot="8100000">
              <a:off x="988049" y="3589354"/>
              <a:ext cx="944262" cy="944262"/>
            </a:xfrm>
            <a:prstGeom prst="teardrop">
              <a:avLst>
                <a:gd name="adj" fmla="val 109259"/>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01" name="文本框 5"/>
            <p:cNvSpPr txBox="1"/>
            <p:nvPr/>
          </p:nvSpPr>
          <p:spPr>
            <a:xfrm>
              <a:off x="915283" y="3832225"/>
              <a:ext cx="1089794" cy="477595"/>
            </a:xfrm>
            <a:prstGeom prst="rect">
              <a:avLst/>
            </a:prstGeom>
            <a:noFill/>
          </p:spPr>
          <p:txBody>
            <a:bodyPr wrap="square" rtlCol="0">
              <a:spAutoFit/>
            </a:bodyPr>
            <a:lstStyle>
              <a:defPPr>
                <a:defRPr lang="zh-CN"/>
              </a:defPPr>
              <a:lvl1pPr algn="ctr">
                <a:defRPr sz="18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1905" dirty="0">
                  <a:solidFill>
                    <a:schemeClr val="bg1"/>
                  </a:solidFill>
                </a:rPr>
                <a:t>2010</a:t>
              </a:r>
            </a:p>
          </p:txBody>
        </p:sp>
      </p:grpSp>
      <p:grpSp>
        <p:nvGrpSpPr>
          <p:cNvPr id="102" name="组合 101"/>
          <p:cNvGrpSpPr/>
          <p:nvPr/>
        </p:nvGrpSpPr>
        <p:grpSpPr>
          <a:xfrm>
            <a:off x="8611274" y="3314877"/>
            <a:ext cx="878074" cy="760815"/>
            <a:chOff x="915283" y="3589354"/>
            <a:chExt cx="1089794" cy="944262"/>
          </a:xfrm>
        </p:grpSpPr>
        <p:sp>
          <p:nvSpPr>
            <p:cNvPr id="103" name="泪滴形 102"/>
            <p:cNvSpPr/>
            <p:nvPr/>
          </p:nvSpPr>
          <p:spPr>
            <a:xfrm rot="8100000">
              <a:off x="988049" y="3589354"/>
              <a:ext cx="944262" cy="944262"/>
            </a:xfrm>
            <a:prstGeom prst="teardrop">
              <a:avLst>
                <a:gd name="adj" fmla="val 109259"/>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04" name="文本框 5"/>
            <p:cNvSpPr txBox="1"/>
            <p:nvPr/>
          </p:nvSpPr>
          <p:spPr>
            <a:xfrm>
              <a:off x="915283" y="3832225"/>
              <a:ext cx="1089794" cy="477595"/>
            </a:xfrm>
            <a:prstGeom prst="rect">
              <a:avLst/>
            </a:prstGeom>
            <a:noFill/>
          </p:spPr>
          <p:txBody>
            <a:bodyPr wrap="square" rtlCol="0">
              <a:spAutoFit/>
            </a:bodyPr>
            <a:lstStyle>
              <a:defPPr>
                <a:defRPr lang="zh-CN"/>
              </a:defPPr>
              <a:lvl1pPr algn="ctr">
                <a:defRPr sz="18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1905" dirty="0">
                  <a:solidFill>
                    <a:schemeClr val="bg1"/>
                  </a:solidFill>
                </a:rPr>
                <a:t>2014</a:t>
              </a:r>
            </a:p>
          </p:txBody>
        </p:sp>
      </p:grpSp>
      <p:grpSp>
        <p:nvGrpSpPr>
          <p:cNvPr id="105" name="组合 104"/>
          <p:cNvGrpSpPr/>
          <p:nvPr/>
        </p:nvGrpSpPr>
        <p:grpSpPr>
          <a:xfrm>
            <a:off x="6706218" y="3314877"/>
            <a:ext cx="878074" cy="760815"/>
            <a:chOff x="2694667" y="3717826"/>
            <a:chExt cx="829744" cy="718939"/>
          </a:xfrm>
        </p:grpSpPr>
        <p:sp>
          <p:nvSpPr>
            <p:cNvPr id="106" name="泪滴形 105"/>
            <p:cNvSpPr/>
            <p:nvPr/>
          </p:nvSpPr>
          <p:spPr>
            <a:xfrm rot="-2700000">
              <a:off x="2750069" y="3717826"/>
              <a:ext cx="718939" cy="718939"/>
            </a:xfrm>
            <a:prstGeom prst="teardrop">
              <a:avLst>
                <a:gd name="adj" fmla="val 109259"/>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07" name="文本框 5"/>
            <p:cNvSpPr txBox="1"/>
            <p:nvPr/>
          </p:nvSpPr>
          <p:spPr>
            <a:xfrm>
              <a:off x="2694667" y="3902742"/>
              <a:ext cx="829744" cy="363630"/>
            </a:xfrm>
            <a:prstGeom prst="rect">
              <a:avLst/>
            </a:prstGeom>
            <a:noFill/>
          </p:spPr>
          <p:txBody>
            <a:bodyPr wrap="square" rtlCol="0">
              <a:spAutoFit/>
            </a:bodyPr>
            <a:lstStyle>
              <a:defPPr>
                <a:defRPr lang="zh-CN"/>
              </a:defPPr>
              <a:lvl1pPr algn="ctr">
                <a:defRPr sz="18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1905" dirty="0">
                  <a:solidFill>
                    <a:schemeClr val="bg1"/>
                  </a:solidFill>
                </a:rPr>
                <a:t>2012</a:t>
              </a:r>
            </a:p>
          </p:txBody>
        </p:sp>
      </p:grpSp>
      <p:grpSp>
        <p:nvGrpSpPr>
          <p:cNvPr id="108" name="组合 107"/>
          <p:cNvGrpSpPr/>
          <p:nvPr/>
        </p:nvGrpSpPr>
        <p:grpSpPr>
          <a:xfrm>
            <a:off x="10321236" y="3314877"/>
            <a:ext cx="878074" cy="760815"/>
            <a:chOff x="2694667" y="3717826"/>
            <a:chExt cx="829744" cy="718939"/>
          </a:xfrm>
        </p:grpSpPr>
        <p:sp>
          <p:nvSpPr>
            <p:cNvPr id="109" name="泪滴形 108"/>
            <p:cNvSpPr/>
            <p:nvPr/>
          </p:nvSpPr>
          <p:spPr>
            <a:xfrm rot="-2700000">
              <a:off x="2750069" y="3717826"/>
              <a:ext cx="718939" cy="718939"/>
            </a:xfrm>
            <a:prstGeom prst="teardrop">
              <a:avLst>
                <a:gd name="adj" fmla="val 109259"/>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10" name="文本框 5"/>
            <p:cNvSpPr txBox="1"/>
            <p:nvPr/>
          </p:nvSpPr>
          <p:spPr>
            <a:xfrm>
              <a:off x="2694667" y="3902742"/>
              <a:ext cx="829744" cy="363630"/>
            </a:xfrm>
            <a:prstGeom prst="rect">
              <a:avLst/>
            </a:prstGeom>
            <a:noFill/>
          </p:spPr>
          <p:txBody>
            <a:bodyPr wrap="square" rtlCol="0">
              <a:spAutoFit/>
            </a:bodyPr>
            <a:lstStyle>
              <a:defPPr>
                <a:defRPr lang="zh-CN"/>
              </a:defPPr>
              <a:lvl1pPr algn="ctr">
                <a:defRPr sz="18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1905" dirty="0">
                  <a:solidFill>
                    <a:schemeClr val="bg1"/>
                  </a:solidFill>
                </a:rPr>
                <a:t>2019</a:t>
              </a:r>
            </a:p>
          </p:txBody>
        </p:sp>
      </p:grpSp>
      <p:sp>
        <p:nvSpPr>
          <p:cNvPr id="111" name="TextBox 110"/>
          <p:cNvSpPr txBox="1"/>
          <p:nvPr/>
        </p:nvSpPr>
        <p:spPr>
          <a:xfrm>
            <a:off x="8611274" y="4616305"/>
            <a:ext cx="1524045" cy="1170940"/>
          </a:xfrm>
          <a:prstGeom prst="rect">
            <a:avLst/>
          </a:prstGeom>
          <a:noFill/>
        </p:spPr>
        <p:txBody>
          <a:bodyPr wrap="square" rtlCol="0">
            <a:spAutoFit/>
          </a:bodyPr>
          <a:lstStyle/>
          <a:p>
            <a:pPr>
              <a:lnSpc>
                <a:spcPct val="150000"/>
              </a:lnSpc>
            </a:pPr>
            <a:r>
              <a:rPr lang="zh-CN" altLang="en-US" sz="1165" dirty="0" smtClean="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112" name="TextBox 111"/>
          <p:cNvSpPr txBox="1"/>
          <p:nvPr/>
        </p:nvSpPr>
        <p:spPr>
          <a:xfrm>
            <a:off x="10132368" y="1867035"/>
            <a:ext cx="1524045" cy="1170940"/>
          </a:xfrm>
          <a:prstGeom prst="rect">
            <a:avLst/>
          </a:prstGeom>
          <a:noFill/>
        </p:spPr>
        <p:txBody>
          <a:bodyPr wrap="square" rtlCol="0">
            <a:spAutoFit/>
          </a:bodyPr>
          <a:lstStyle/>
          <a:p>
            <a:pPr>
              <a:lnSpc>
                <a:spcPct val="150000"/>
              </a:lnSpc>
            </a:pPr>
            <a:r>
              <a:rPr lang="zh-CN" altLang="en-US" sz="1165" dirty="0" smtClean="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advTm="8752">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barn(inVertical)">
                                      <p:cBhvr>
                                        <p:cTn id="7" dur="500"/>
                                        <p:tgtEl>
                                          <p:spTgt spid="75"/>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750" fill="hold"/>
                                        <p:tgtEl>
                                          <p:spTgt spid="3"/>
                                        </p:tgtEl>
                                        <p:attrNameLst>
                                          <p:attrName>ppt_w</p:attrName>
                                        </p:attrNameLst>
                                      </p:cBhvr>
                                      <p:tavLst>
                                        <p:tav tm="0">
                                          <p:val>
                                            <p:fltVal val="0"/>
                                          </p:val>
                                        </p:tav>
                                        <p:tav tm="100000">
                                          <p:val>
                                            <p:strVal val="#ppt_w"/>
                                          </p:val>
                                        </p:tav>
                                      </p:tavLst>
                                    </p:anim>
                                    <p:anim calcmode="lin" valueType="num">
                                      <p:cBhvr>
                                        <p:cTn id="12" dur="750" fill="hold"/>
                                        <p:tgtEl>
                                          <p:spTgt spid="3"/>
                                        </p:tgtEl>
                                        <p:attrNameLst>
                                          <p:attrName>ppt_h</p:attrName>
                                        </p:attrNameLst>
                                      </p:cBhvr>
                                      <p:tavLst>
                                        <p:tav tm="0">
                                          <p:val>
                                            <p:fltVal val="0"/>
                                          </p:val>
                                        </p:tav>
                                        <p:tav tm="100000">
                                          <p:val>
                                            <p:strVal val="#ppt_h"/>
                                          </p:val>
                                        </p:tav>
                                      </p:tavLst>
                                    </p:anim>
                                    <p:anim calcmode="lin" valueType="num">
                                      <p:cBhvr>
                                        <p:cTn id="13" dur="750" fill="hold"/>
                                        <p:tgtEl>
                                          <p:spTgt spid="3"/>
                                        </p:tgtEl>
                                        <p:attrNameLst>
                                          <p:attrName>style.rotation</p:attrName>
                                        </p:attrNameLst>
                                      </p:cBhvr>
                                      <p:tavLst>
                                        <p:tav tm="0">
                                          <p:val>
                                            <p:fltVal val="90"/>
                                          </p:val>
                                        </p:tav>
                                        <p:tav tm="100000">
                                          <p:val>
                                            <p:fltVal val="0"/>
                                          </p:val>
                                        </p:tav>
                                      </p:tavLst>
                                    </p:anim>
                                    <p:animEffect transition="in" filter="fade">
                                      <p:cBhvr>
                                        <p:cTn id="14" dur="750"/>
                                        <p:tgtEl>
                                          <p:spTgt spid="3"/>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 calcmode="lin" valueType="num">
                                      <p:cBhvr>
                                        <p:cTn id="20" dur="500" fill="hold"/>
                                        <p:tgtEl>
                                          <p:spTgt spid="91"/>
                                        </p:tgtEl>
                                        <p:attrNameLst>
                                          <p:attrName>style.rotation</p:attrName>
                                        </p:attrNameLst>
                                      </p:cBhvr>
                                      <p:tavLst>
                                        <p:tav tm="0">
                                          <p:val>
                                            <p:fltVal val="90"/>
                                          </p:val>
                                        </p:tav>
                                        <p:tav tm="100000">
                                          <p:val>
                                            <p:fltVal val="0"/>
                                          </p:val>
                                        </p:tav>
                                      </p:tavLst>
                                    </p:anim>
                                    <p:animEffect transition="in" filter="fade">
                                      <p:cBhvr>
                                        <p:cTn id="21" dur="500"/>
                                        <p:tgtEl>
                                          <p:spTgt spid="91"/>
                                        </p:tgtEl>
                                      </p:cBhvr>
                                    </p:animEffect>
                                  </p:childTnLst>
                                </p:cTn>
                              </p:par>
                            </p:childTnLst>
                          </p:cTn>
                        </p:par>
                        <p:par>
                          <p:cTn id="22" fill="hold">
                            <p:stCondLst>
                              <p:cond delay="2000"/>
                            </p:stCondLst>
                            <p:childTnLst>
                              <p:par>
                                <p:cTn id="23" presetID="31"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750" fill="hold"/>
                                        <p:tgtEl>
                                          <p:spTgt spid="9"/>
                                        </p:tgtEl>
                                        <p:attrNameLst>
                                          <p:attrName>ppt_w</p:attrName>
                                        </p:attrNameLst>
                                      </p:cBhvr>
                                      <p:tavLst>
                                        <p:tav tm="0">
                                          <p:val>
                                            <p:fltVal val="0"/>
                                          </p:val>
                                        </p:tav>
                                        <p:tav tm="100000">
                                          <p:val>
                                            <p:strVal val="#ppt_w"/>
                                          </p:val>
                                        </p:tav>
                                      </p:tavLst>
                                    </p:anim>
                                    <p:anim calcmode="lin" valueType="num">
                                      <p:cBhvr>
                                        <p:cTn id="26" dur="750" fill="hold"/>
                                        <p:tgtEl>
                                          <p:spTgt spid="9"/>
                                        </p:tgtEl>
                                        <p:attrNameLst>
                                          <p:attrName>ppt_h</p:attrName>
                                        </p:attrNameLst>
                                      </p:cBhvr>
                                      <p:tavLst>
                                        <p:tav tm="0">
                                          <p:val>
                                            <p:fltVal val="0"/>
                                          </p:val>
                                        </p:tav>
                                        <p:tav tm="100000">
                                          <p:val>
                                            <p:strVal val="#ppt_h"/>
                                          </p:val>
                                        </p:tav>
                                      </p:tavLst>
                                    </p:anim>
                                    <p:anim calcmode="lin" valueType="num">
                                      <p:cBhvr>
                                        <p:cTn id="27" dur="750" fill="hold"/>
                                        <p:tgtEl>
                                          <p:spTgt spid="9"/>
                                        </p:tgtEl>
                                        <p:attrNameLst>
                                          <p:attrName>style.rotation</p:attrName>
                                        </p:attrNameLst>
                                      </p:cBhvr>
                                      <p:tavLst>
                                        <p:tav tm="0">
                                          <p:val>
                                            <p:fltVal val="90"/>
                                          </p:val>
                                        </p:tav>
                                        <p:tav tm="100000">
                                          <p:val>
                                            <p:fltVal val="0"/>
                                          </p:val>
                                        </p:tav>
                                      </p:tavLst>
                                    </p:anim>
                                    <p:animEffect transition="in" filter="fade">
                                      <p:cBhvr>
                                        <p:cTn id="28" dur="750"/>
                                        <p:tgtEl>
                                          <p:spTgt spid="9"/>
                                        </p:tgtEl>
                                      </p:cBhvr>
                                    </p:animEffect>
                                  </p:childTnLst>
                                </p:cTn>
                              </p:par>
                            </p:childTnLst>
                          </p:cTn>
                        </p:par>
                        <p:par>
                          <p:cTn id="29" fill="hold">
                            <p:stCondLst>
                              <p:cond delay="3000"/>
                            </p:stCondLst>
                            <p:childTnLst>
                              <p:par>
                                <p:cTn id="30" presetID="31" presetClass="entr" presetSubtype="0" fill="hold" grpId="0" nodeType="after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p:cTn id="32" dur="500" fill="hold"/>
                                        <p:tgtEl>
                                          <p:spTgt spid="92"/>
                                        </p:tgtEl>
                                        <p:attrNameLst>
                                          <p:attrName>ppt_w</p:attrName>
                                        </p:attrNameLst>
                                      </p:cBhvr>
                                      <p:tavLst>
                                        <p:tav tm="0">
                                          <p:val>
                                            <p:fltVal val="0"/>
                                          </p:val>
                                        </p:tav>
                                        <p:tav tm="100000">
                                          <p:val>
                                            <p:strVal val="#ppt_w"/>
                                          </p:val>
                                        </p:tav>
                                      </p:tavLst>
                                    </p:anim>
                                    <p:anim calcmode="lin" valueType="num">
                                      <p:cBhvr>
                                        <p:cTn id="33" dur="500" fill="hold"/>
                                        <p:tgtEl>
                                          <p:spTgt spid="92"/>
                                        </p:tgtEl>
                                        <p:attrNameLst>
                                          <p:attrName>ppt_h</p:attrName>
                                        </p:attrNameLst>
                                      </p:cBhvr>
                                      <p:tavLst>
                                        <p:tav tm="0">
                                          <p:val>
                                            <p:fltVal val="0"/>
                                          </p:val>
                                        </p:tav>
                                        <p:tav tm="100000">
                                          <p:val>
                                            <p:strVal val="#ppt_h"/>
                                          </p:val>
                                        </p:tav>
                                      </p:tavLst>
                                    </p:anim>
                                    <p:anim calcmode="lin" valueType="num">
                                      <p:cBhvr>
                                        <p:cTn id="34" dur="500" fill="hold"/>
                                        <p:tgtEl>
                                          <p:spTgt spid="92"/>
                                        </p:tgtEl>
                                        <p:attrNameLst>
                                          <p:attrName>style.rotation</p:attrName>
                                        </p:attrNameLst>
                                      </p:cBhvr>
                                      <p:tavLst>
                                        <p:tav tm="0">
                                          <p:val>
                                            <p:fltVal val="90"/>
                                          </p:val>
                                        </p:tav>
                                        <p:tav tm="100000">
                                          <p:val>
                                            <p:fltVal val="0"/>
                                          </p:val>
                                        </p:tav>
                                      </p:tavLst>
                                    </p:anim>
                                    <p:animEffect transition="in" filter="fade">
                                      <p:cBhvr>
                                        <p:cTn id="35" dur="500"/>
                                        <p:tgtEl>
                                          <p:spTgt spid="92"/>
                                        </p:tgtEl>
                                      </p:cBhvr>
                                    </p:animEffect>
                                  </p:childTnLst>
                                </p:cTn>
                              </p:par>
                            </p:childTnLst>
                          </p:cTn>
                        </p:par>
                        <p:par>
                          <p:cTn id="36" fill="hold">
                            <p:stCondLst>
                              <p:cond delay="3500"/>
                            </p:stCondLst>
                            <p:childTnLst>
                              <p:par>
                                <p:cTn id="37" presetID="31" presetClass="entr" presetSubtype="0" fill="hold" nodeType="after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p:cTn id="39" dur="750" fill="hold"/>
                                        <p:tgtEl>
                                          <p:spTgt spid="99"/>
                                        </p:tgtEl>
                                        <p:attrNameLst>
                                          <p:attrName>ppt_w</p:attrName>
                                        </p:attrNameLst>
                                      </p:cBhvr>
                                      <p:tavLst>
                                        <p:tav tm="0">
                                          <p:val>
                                            <p:fltVal val="0"/>
                                          </p:val>
                                        </p:tav>
                                        <p:tav tm="100000">
                                          <p:val>
                                            <p:strVal val="#ppt_w"/>
                                          </p:val>
                                        </p:tav>
                                      </p:tavLst>
                                    </p:anim>
                                    <p:anim calcmode="lin" valueType="num">
                                      <p:cBhvr>
                                        <p:cTn id="40" dur="750" fill="hold"/>
                                        <p:tgtEl>
                                          <p:spTgt spid="99"/>
                                        </p:tgtEl>
                                        <p:attrNameLst>
                                          <p:attrName>ppt_h</p:attrName>
                                        </p:attrNameLst>
                                      </p:cBhvr>
                                      <p:tavLst>
                                        <p:tav tm="0">
                                          <p:val>
                                            <p:fltVal val="0"/>
                                          </p:val>
                                        </p:tav>
                                        <p:tav tm="100000">
                                          <p:val>
                                            <p:strVal val="#ppt_h"/>
                                          </p:val>
                                        </p:tav>
                                      </p:tavLst>
                                    </p:anim>
                                    <p:anim calcmode="lin" valueType="num">
                                      <p:cBhvr>
                                        <p:cTn id="41" dur="750" fill="hold"/>
                                        <p:tgtEl>
                                          <p:spTgt spid="99"/>
                                        </p:tgtEl>
                                        <p:attrNameLst>
                                          <p:attrName>style.rotation</p:attrName>
                                        </p:attrNameLst>
                                      </p:cBhvr>
                                      <p:tavLst>
                                        <p:tav tm="0">
                                          <p:val>
                                            <p:fltVal val="90"/>
                                          </p:val>
                                        </p:tav>
                                        <p:tav tm="100000">
                                          <p:val>
                                            <p:fltVal val="0"/>
                                          </p:val>
                                        </p:tav>
                                      </p:tavLst>
                                    </p:anim>
                                    <p:animEffect transition="in" filter="fade">
                                      <p:cBhvr>
                                        <p:cTn id="42" dur="750"/>
                                        <p:tgtEl>
                                          <p:spTgt spid="99"/>
                                        </p:tgtEl>
                                      </p:cBhvr>
                                    </p:animEffect>
                                  </p:childTnLst>
                                </p:cTn>
                              </p:par>
                            </p:childTnLst>
                          </p:cTn>
                        </p:par>
                        <p:par>
                          <p:cTn id="43" fill="hold">
                            <p:stCondLst>
                              <p:cond delay="4500"/>
                            </p:stCondLst>
                            <p:childTnLst>
                              <p:par>
                                <p:cTn id="44" presetID="31" presetClass="entr" presetSubtype="0" fill="hold" grpId="0" nodeType="afterEffect">
                                  <p:stCondLst>
                                    <p:cond delay="0"/>
                                  </p:stCondLst>
                                  <p:childTnLst>
                                    <p:set>
                                      <p:cBhvr>
                                        <p:cTn id="45" dur="1" fill="hold">
                                          <p:stCondLst>
                                            <p:cond delay="0"/>
                                          </p:stCondLst>
                                        </p:cTn>
                                        <p:tgtEl>
                                          <p:spTgt spid="94"/>
                                        </p:tgtEl>
                                        <p:attrNameLst>
                                          <p:attrName>style.visibility</p:attrName>
                                        </p:attrNameLst>
                                      </p:cBhvr>
                                      <p:to>
                                        <p:strVal val="visible"/>
                                      </p:to>
                                    </p:set>
                                    <p:anim calcmode="lin" valueType="num">
                                      <p:cBhvr>
                                        <p:cTn id="46" dur="500" fill="hold"/>
                                        <p:tgtEl>
                                          <p:spTgt spid="94"/>
                                        </p:tgtEl>
                                        <p:attrNameLst>
                                          <p:attrName>ppt_w</p:attrName>
                                        </p:attrNameLst>
                                      </p:cBhvr>
                                      <p:tavLst>
                                        <p:tav tm="0">
                                          <p:val>
                                            <p:fltVal val="0"/>
                                          </p:val>
                                        </p:tav>
                                        <p:tav tm="100000">
                                          <p:val>
                                            <p:strVal val="#ppt_w"/>
                                          </p:val>
                                        </p:tav>
                                      </p:tavLst>
                                    </p:anim>
                                    <p:anim calcmode="lin" valueType="num">
                                      <p:cBhvr>
                                        <p:cTn id="47" dur="500" fill="hold"/>
                                        <p:tgtEl>
                                          <p:spTgt spid="94"/>
                                        </p:tgtEl>
                                        <p:attrNameLst>
                                          <p:attrName>ppt_h</p:attrName>
                                        </p:attrNameLst>
                                      </p:cBhvr>
                                      <p:tavLst>
                                        <p:tav tm="0">
                                          <p:val>
                                            <p:fltVal val="0"/>
                                          </p:val>
                                        </p:tav>
                                        <p:tav tm="100000">
                                          <p:val>
                                            <p:strVal val="#ppt_h"/>
                                          </p:val>
                                        </p:tav>
                                      </p:tavLst>
                                    </p:anim>
                                    <p:anim calcmode="lin" valueType="num">
                                      <p:cBhvr>
                                        <p:cTn id="48" dur="500" fill="hold"/>
                                        <p:tgtEl>
                                          <p:spTgt spid="94"/>
                                        </p:tgtEl>
                                        <p:attrNameLst>
                                          <p:attrName>style.rotation</p:attrName>
                                        </p:attrNameLst>
                                      </p:cBhvr>
                                      <p:tavLst>
                                        <p:tav tm="0">
                                          <p:val>
                                            <p:fltVal val="90"/>
                                          </p:val>
                                        </p:tav>
                                        <p:tav tm="100000">
                                          <p:val>
                                            <p:fltVal val="0"/>
                                          </p:val>
                                        </p:tav>
                                      </p:tavLst>
                                    </p:anim>
                                    <p:animEffect transition="in" filter="fade">
                                      <p:cBhvr>
                                        <p:cTn id="49" dur="500"/>
                                        <p:tgtEl>
                                          <p:spTgt spid="94"/>
                                        </p:tgtEl>
                                      </p:cBhvr>
                                    </p:animEffect>
                                  </p:childTnLst>
                                </p:cTn>
                              </p:par>
                            </p:childTnLst>
                          </p:cTn>
                        </p:par>
                        <p:par>
                          <p:cTn id="50" fill="hold">
                            <p:stCondLst>
                              <p:cond delay="5000"/>
                            </p:stCondLst>
                            <p:childTnLst>
                              <p:par>
                                <p:cTn id="51" presetID="31" presetClass="entr" presetSubtype="0"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 calcmode="lin" valueType="num">
                                      <p:cBhvr>
                                        <p:cTn id="53" dur="750" fill="hold"/>
                                        <p:tgtEl>
                                          <p:spTgt spid="105"/>
                                        </p:tgtEl>
                                        <p:attrNameLst>
                                          <p:attrName>ppt_w</p:attrName>
                                        </p:attrNameLst>
                                      </p:cBhvr>
                                      <p:tavLst>
                                        <p:tav tm="0">
                                          <p:val>
                                            <p:fltVal val="0"/>
                                          </p:val>
                                        </p:tav>
                                        <p:tav tm="100000">
                                          <p:val>
                                            <p:strVal val="#ppt_w"/>
                                          </p:val>
                                        </p:tav>
                                      </p:tavLst>
                                    </p:anim>
                                    <p:anim calcmode="lin" valueType="num">
                                      <p:cBhvr>
                                        <p:cTn id="54" dur="750" fill="hold"/>
                                        <p:tgtEl>
                                          <p:spTgt spid="105"/>
                                        </p:tgtEl>
                                        <p:attrNameLst>
                                          <p:attrName>ppt_h</p:attrName>
                                        </p:attrNameLst>
                                      </p:cBhvr>
                                      <p:tavLst>
                                        <p:tav tm="0">
                                          <p:val>
                                            <p:fltVal val="0"/>
                                          </p:val>
                                        </p:tav>
                                        <p:tav tm="100000">
                                          <p:val>
                                            <p:strVal val="#ppt_h"/>
                                          </p:val>
                                        </p:tav>
                                      </p:tavLst>
                                    </p:anim>
                                    <p:anim calcmode="lin" valueType="num">
                                      <p:cBhvr>
                                        <p:cTn id="55" dur="750" fill="hold"/>
                                        <p:tgtEl>
                                          <p:spTgt spid="105"/>
                                        </p:tgtEl>
                                        <p:attrNameLst>
                                          <p:attrName>style.rotation</p:attrName>
                                        </p:attrNameLst>
                                      </p:cBhvr>
                                      <p:tavLst>
                                        <p:tav tm="0">
                                          <p:val>
                                            <p:fltVal val="90"/>
                                          </p:val>
                                        </p:tav>
                                        <p:tav tm="100000">
                                          <p:val>
                                            <p:fltVal val="0"/>
                                          </p:val>
                                        </p:tav>
                                      </p:tavLst>
                                    </p:anim>
                                    <p:animEffect transition="in" filter="fade">
                                      <p:cBhvr>
                                        <p:cTn id="56" dur="750"/>
                                        <p:tgtEl>
                                          <p:spTgt spid="105"/>
                                        </p:tgtEl>
                                      </p:cBhvr>
                                    </p:animEffect>
                                  </p:childTnLst>
                                </p:cTn>
                              </p:par>
                            </p:childTnLst>
                          </p:cTn>
                        </p:par>
                        <p:par>
                          <p:cTn id="57" fill="hold">
                            <p:stCondLst>
                              <p:cond delay="6000"/>
                            </p:stCondLst>
                            <p:childTnLst>
                              <p:par>
                                <p:cTn id="58" presetID="31" presetClass="entr" presetSubtype="0" fill="hold" grpId="0" nodeType="afterEffect">
                                  <p:stCondLst>
                                    <p:cond delay="0"/>
                                  </p:stCondLst>
                                  <p:childTnLst>
                                    <p:set>
                                      <p:cBhvr>
                                        <p:cTn id="59" dur="1" fill="hold">
                                          <p:stCondLst>
                                            <p:cond delay="0"/>
                                          </p:stCondLst>
                                        </p:cTn>
                                        <p:tgtEl>
                                          <p:spTgt spid="95"/>
                                        </p:tgtEl>
                                        <p:attrNameLst>
                                          <p:attrName>style.visibility</p:attrName>
                                        </p:attrNameLst>
                                      </p:cBhvr>
                                      <p:to>
                                        <p:strVal val="visible"/>
                                      </p:to>
                                    </p:set>
                                    <p:anim calcmode="lin" valueType="num">
                                      <p:cBhvr>
                                        <p:cTn id="60" dur="500" fill="hold"/>
                                        <p:tgtEl>
                                          <p:spTgt spid="95"/>
                                        </p:tgtEl>
                                        <p:attrNameLst>
                                          <p:attrName>ppt_w</p:attrName>
                                        </p:attrNameLst>
                                      </p:cBhvr>
                                      <p:tavLst>
                                        <p:tav tm="0">
                                          <p:val>
                                            <p:fltVal val="0"/>
                                          </p:val>
                                        </p:tav>
                                        <p:tav tm="100000">
                                          <p:val>
                                            <p:strVal val="#ppt_w"/>
                                          </p:val>
                                        </p:tav>
                                      </p:tavLst>
                                    </p:anim>
                                    <p:anim calcmode="lin" valueType="num">
                                      <p:cBhvr>
                                        <p:cTn id="61" dur="500" fill="hold"/>
                                        <p:tgtEl>
                                          <p:spTgt spid="95"/>
                                        </p:tgtEl>
                                        <p:attrNameLst>
                                          <p:attrName>ppt_h</p:attrName>
                                        </p:attrNameLst>
                                      </p:cBhvr>
                                      <p:tavLst>
                                        <p:tav tm="0">
                                          <p:val>
                                            <p:fltVal val="0"/>
                                          </p:val>
                                        </p:tav>
                                        <p:tav tm="100000">
                                          <p:val>
                                            <p:strVal val="#ppt_h"/>
                                          </p:val>
                                        </p:tav>
                                      </p:tavLst>
                                    </p:anim>
                                    <p:anim calcmode="lin" valueType="num">
                                      <p:cBhvr>
                                        <p:cTn id="62" dur="500" fill="hold"/>
                                        <p:tgtEl>
                                          <p:spTgt spid="95"/>
                                        </p:tgtEl>
                                        <p:attrNameLst>
                                          <p:attrName>style.rotation</p:attrName>
                                        </p:attrNameLst>
                                      </p:cBhvr>
                                      <p:tavLst>
                                        <p:tav tm="0">
                                          <p:val>
                                            <p:fltVal val="90"/>
                                          </p:val>
                                        </p:tav>
                                        <p:tav tm="100000">
                                          <p:val>
                                            <p:fltVal val="0"/>
                                          </p:val>
                                        </p:tav>
                                      </p:tavLst>
                                    </p:anim>
                                    <p:animEffect transition="in" filter="fade">
                                      <p:cBhvr>
                                        <p:cTn id="63" dur="500"/>
                                        <p:tgtEl>
                                          <p:spTgt spid="95"/>
                                        </p:tgtEl>
                                      </p:cBhvr>
                                    </p:animEffect>
                                  </p:childTnLst>
                                </p:cTn>
                              </p:par>
                            </p:childTnLst>
                          </p:cTn>
                        </p:par>
                        <p:par>
                          <p:cTn id="64" fill="hold">
                            <p:stCondLst>
                              <p:cond delay="6500"/>
                            </p:stCondLst>
                            <p:childTnLst>
                              <p:par>
                                <p:cTn id="65" presetID="31" presetClass="entr" presetSubtype="0" fill="hold" nodeType="afterEffect">
                                  <p:stCondLst>
                                    <p:cond delay="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750" fill="hold"/>
                                        <p:tgtEl>
                                          <p:spTgt spid="102"/>
                                        </p:tgtEl>
                                        <p:attrNameLst>
                                          <p:attrName>ppt_w</p:attrName>
                                        </p:attrNameLst>
                                      </p:cBhvr>
                                      <p:tavLst>
                                        <p:tav tm="0">
                                          <p:val>
                                            <p:fltVal val="0"/>
                                          </p:val>
                                        </p:tav>
                                        <p:tav tm="100000">
                                          <p:val>
                                            <p:strVal val="#ppt_w"/>
                                          </p:val>
                                        </p:tav>
                                      </p:tavLst>
                                    </p:anim>
                                    <p:anim calcmode="lin" valueType="num">
                                      <p:cBhvr>
                                        <p:cTn id="68" dur="750" fill="hold"/>
                                        <p:tgtEl>
                                          <p:spTgt spid="102"/>
                                        </p:tgtEl>
                                        <p:attrNameLst>
                                          <p:attrName>ppt_h</p:attrName>
                                        </p:attrNameLst>
                                      </p:cBhvr>
                                      <p:tavLst>
                                        <p:tav tm="0">
                                          <p:val>
                                            <p:fltVal val="0"/>
                                          </p:val>
                                        </p:tav>
                                        <p:tav tm="100000">
                                          <p:val>
                                            <p:strVal val="#ppt_h"/>
                                          </p:val>
                                        </p:tav>
                                      </p:tavLst>
                                    </p:anim>
                                    <p:anim calcmode="lin" valueType="num">
                                      <p:cBhvr>
                                        <p:cTn id="69" dur="750" fill="hold"/>
                                        <p:tgtEl>
                                          <p:spTgt spid="102"/>
                                        </p:tgtEl>
                                        <p:attrNameLst>
                                          <p:attrName>style.rotation</p:attrName>
                                        </p:attrNameLst>
                                      </p:cBhvr>
                                      <p:tavLst>
                                        <p:tav tm="0">
                                          <p:val>
                                            <p:fltVal val="90"/>
                                          </p:val>
                                        </p:tav>
                                        <p:tav tm="100000">
                                          <p:val>
                                            <p:fltVal val="0"/>
                                          </p:val>
                                        </p:tav>
                                      </p:tavLst>
                                    </p:anim>
                                    <p:animEffect transition="in" filter="fade">
                                      <p:cBhvr>
                                        <p:cTn id="70" dur="750"/>
                                        <p:tgtEl>
                                          <p:spTgt spid="102"/>
                                        </p:tgtEl>
                                      </p:cBhvr>
                                    </p:animEffect>
                                  </p:childTnLst>
                                </p:cTn>
                              </p:par>
                            </p:childTnLst>
                          </p:cTn>
                        </p:par>
                        <p:par>
                          <p:cTn id="71" fill="hold">
                            <p:stCondLst>
                              <p:cond delay="7500"/>
                            </p:stCondLst>
                            <p:childTnLst>
                              <p:par>
                                <p:cTn id="72" presetID="31" presetClass="entr" presetSubtype="0" fill="hold" grpId="0" nodeType="afterEffect">
                                  <p:stCondLst>
                                    <p:cond delay="0"/>
                                  </p:stCondLst>
                                  <p:childTnLst>
                                    <p:set>
                                      <p:cBhvr>
                                        <p:cTn id="73" dur="1" fill="hold">
                                          <p:stCondLst>
                                            <p:cond delay="0"/>
                                          </p:stCondLst>
                                        </p:cTn>
                                        <p:tgtEl>
                                          <p:spTgt spid="111"/>
                                        </p:tgtEl>
                                        <p:attrNameLst>
                                          <p:attrName>style.visibility</p:attrName>
                                        </p:attrNameLst>
                                      </p:cBhvr>
                                      <p:to>
                                        <p:strVal val="visible"/>
                                      </p:to>
                                    </p:set>
                                    <p:anim calcmode="lin" valueType="num">
                                      <p:cBhvr>
                                        <p:cTn id="74" dur="500" fill="hold"/>
                                        <p:tgtEl>
                                          <p:spTgt spid="111"/>
                                        </p:tgtEl>
                                        <p:attrNameLst>
                                          <p:attrName>ppt_w</p:attrName>
                                        </p:attrNameLst>
                                      </p:cBhvr>
                                      <p:tavLst>
                                        <p:tav tm="0">
                                          <p:val>
                                            <p:fltVal val="0"/>
                                          </p:val>
                                        </p:tav>
                                        <p:tav tm="100000">
                                          <p:val>
                                            <p:strVal val="#ppt_w"/>
                                          </p:val>
                                        </p:tav>
                                      </p:tavLst>
                                    </p:anim>
                                    <p:anim calcmode="lin" valueType="num">
                                      <p:cBhvr>
                                        <p:cTn id="75" dur="500" fill="hold"/>
                                        <p:tgtEl>
                                          <p:spTgt spid="111"/>
                                        </p:tgtEl>
                                        <p:attrNameLst>
                                          <p:attrName>ppt_h</p:attrName>
                                        </p:attrNameLst>
                                      </p:cBhvr>
                                      <p:tavLst>
                                        <p:tav tm="0">
                                          <p:val>
                                            <p:fltVal val="0"/>
                                          </p:val>
                                        </p:tav>
                                        <p:tav tm="100000">
                                          <p:val>
                                            <p:strVal val="#ppt_h"/>
                                          </p:val>
                                        </p:tav>
                                      </p:tavLst>
                                    </p:anim>
                                    <p:anim calcmode="lin" valueType="num">
                                      <p:cBhvr>
                                        <p:cTn id="76" dur="500" fill="hold"/>
                                        <p:tgtEl>
                                          <p:spTgt spid="111"/>
                                        </p:tgtEl>
                                        <p:attrNameLst>
                                          <p:attrName>style.rotation</p:attrName>
                                        </p:attrNameLst>
                                      </p:cBhvr>
                                      <p:tavLst>
                                        <p:tav tm="0">
                                          <p:val>
                                            <p:fltVal val="90"/>
                                          </p:val>
                                        </p:tav>
                                        <p:tav tm="100000">
                                          <p:val>
                                            <p:fltVal val="0"/>
                                          </p:val>
                                        </p:tav>
                                      </p:tavLst>
                                    </p:anim>
                                    <p:animEffect transition="in" filter="fade">
                                      <p:cBhvr>
                                        <p:cTn id="77" dur="500"/>
                                        <p:tgtEl>
                                          <p:spTgt spid="111"/>
                                        </p:tgtEl>
                                      </p:cBhvr>
                                    </p:animEffect>
                                  </p:childTnLst>
                                </p:cTn>
                              </p:par>
                            </p:childTnLst>
                          </p:cTn>
                        </p:par>
                        <p:par>
                          <p:cTn id="78" fill="hold">
                            <p:stCondLst>
                              <p:cond delay="8000"/>
                            </p:stCondLst>
                            <p:childTnLst>
                              <p:par>
                                <p:cTn id="79" presetID="31" presetClass="entr" presetSubtype="0" fill="hold" nodeType="after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750" fill="hold"/>
                                        <p:tgtEl>
                                          <p:spTgt spid="108"/>
                                        </p:tgtEl>
                                        <p:attrNameLst>
                                          <p:attrName>ppt_w</p:attrName>
                                        </p:attrNameLst>
                                      </p:cBhvr>
                                      <p:tavLst>
                                        <p:tav tm="0">
                                          <p:val>
                                            <p:fltVal val="0"/>
                                          </p:val>
                                        </p:tav>
                                        <p:tav tm="100000">
                                          <p:val>
                                            <p:strVal val="#ppt_w"/>
                                          </p:val>
                                        </p:tav>
                                      </p:tavLst>
                                    </p:anim>
                                    <p:anim calcmode="lin" valueType="num">
                                      <p:cBhvr>
                                        <p:cTn id="82" dur="750" fill="hold"/>
                                        <p:tgtEl>
                                          <p:spTgt spid="108"/>
                                        </p:tgtEl>
                                        <p:attrNameLst>
                                          <p:attrName>ppt_h</p:attrName>
                                        </p:attrNameLst>
                                      </p:cBhvr>
                                      <p:tavLst>
                                        <p:tav tm="0">
                                          <p:val>
                                            <p:fltVal val="0"/>
                                          </p:val>
                                        </p:tav>
                                        <p:tav tm="100000">
                                          <p:val>
                                            <p:strVal val="#ppt_h"/>
                                          </p:val>
                                        </p:tav>
                                      </p:tavLst>
                                    </p:anim>
                                    <p:anim calcmode="lin" valueType="num">
                                      <p:cBhvr>
                                        <p:cTn id="83" dur="750" fill="hold"/>
                                        <p:tgtEl>
                                          <p:spTgt spid="108"/>
                                        </p:tgtEl>
                                        <p:attrNameLst>
                                          <p:attrName>style.rotation</p:attrName>
                                        </p:attrNameLst>
                                      </p:cBhvr>
                                      <p:tavLst>
                                        <p:tav tm="0">
                                          <p:val>
                                            <p:fltVal val="90"/>
                                          </p:val>
                                        </p:tav>
                                        <p:tav tm="100000">
                                          <p:val>
                                            <p:fltVal val="0"/>
                                          </p:val>
                                        </p:tav>
                                      </p:tavLst>
                                    </p:anim>
                                    <p:animEffect transition="in" filter="fade">
                                      <p:cBhvr>
                                        <p:cTn id="84" dur="750"/>
                                        <p:tgtEl>
                                          <p:spTgt spid="108"/>
                                        </p:tgtEl>
                                      </p:cBhvr>
                                    </p:animEffect>
                                  </p:childTnLst>
                                </p:cTn>
                              </p:par>
                            </p:childTnLst>
                          </p:cTn>
                        </p:par>
                        <p:par>
                          <p:cTn id="85" fill="hold">
                            <p:stCondLst>
                              <p:cond delay="9000"/>
                            </p:stCondLst>
                            <p:childTnLst>
                              <p:par>
                                <p:cTn id="86" presetID="31" presetClass="entr" presetSubtype="0" fill="hold" grpId="0" nodeType="afterEffect">
                                  <p:stCondLst>
                                    <p:cond delay="0"/>
                                  </p:stCondLst>
                                  <p:childTnLst>
                                    <p:set>
                                      <p:cBhvr>
                                        <p:cTn id="87" dur="1" fill="hold">
                                          <p:stCondLst>
                                            <p:cond delay="0"/>
                                          </p:stCondLst>
                                        </p:cTn>
                                        <p:tgtEl>
                                          <p:spTgt spid="112"/>
                                        </p:tgtEl>
                                        <p:attrNameLst>
                                          <p:attrName>style.visibility</p:attrName>
                                        </p:attrNameLst>
                                      </p:cBhvr>
                                      <p:to>
                                        <p:strVal val="visible"/>
                                      </p:to>
                                    </p:set>
                                    <p:anim calcmode="lin" valueType="num">
                                      <p:cBhvr>
                                        <p:cTn id="88" dur="500" fill="hold"/>
                                        <p:tgtEl>
                                          <p:spTgt spid="112"/>
                                        </p:tgtEl>
                                        <p:attrNameLst>
                                          <p:attrName>ppt_w</p:attrName>
                                        </p:attrNameLst>
                                      </p:cBhvr>
                                      <p:tavLst>
                                        <p:tav tm="0">
                                          <p:val>
                                            <p:fltVal val="0"/>
                                          </p:val>
                                        </p:tav>
                                        <p:tav tm="100000">
                                          <p:val>
                                            <p:strVal val="#ppt_w"/>
                                          </p:val>
                                        </p:tav>
                                      </p:tavLst>
                                    </p:anim>
                                    <p:anim calcmode="lin" valueType="num">
                                      <p:cBhvr>
                                        <p:cTn id="89" dur="500" fill="hold"/>
                                        <p:tgtEl>
                                          <p:spTgt spid="112"/>
                                        </p:tgtEl>
                                        <p:attrNameLst>
                                          <p:attrName>ppt_h</p:attrName>
                                        </p:attrNameLst>
                                      </p:cBhvr>
                                      <p:tavLst>
                                        <p:tav tm="0">
                                          <p:val>
                                            <p:fltVal val="0"/>
                                          </p:val>
                                        </p:tav>
                                        <p:tav tm="100000">
                                          <p:val>
                                            <p:strVal val="#ppt_h"/>
                                          </p:val>
                                        </p:tav>
                                      </p:tavLst>
                                    </p:anim>
                                    <p:anim calcmode="lin" valueType="num">
                                      <p:cBhvr>
                                        <p:cTn id="90" dur="500" fill="hold"/>
                                        <p:tgtEl>
                                          <p:spTgt spid="112"/>
                                        </p:tgtEl>
                                        <p:attrNameLst>
                                          <p:attrName>style.rotation</p:attrName>
                                        </p:attrNameLst>
                                      </p:cBhvr>
                                      <p:tavLst>
                                        <p:tav tm="0">
                                          <p:val>
                                            <p:fltVal val="90"/>
                                          </p:val>
                                        </p:tav>
                                        <p:tav tm="100000">
                                          <p:val>
                                            <p:fltVal val="0"/>
                                          </p:val>
                                        </p:tav>
                                      </p:tavLst>
                                    </p:anim>
                                    <p:animEffect transition="in" filter="fade">
                                      <p:cBhvr>
                                        <p:cTn id="9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4" grpId="0"/>
      <p:bldP spid="95" grpId="0"/>
      <p:bldP spid="111" grpId="0"/>
      <p:bldP spid="1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581926" y="-200401"/>
            <a:ext cx="8611275" cy="7259138"/>
          </a:xfrm>
          <a:custGeom>
            <a:avLst/>
            <a:gdLst>
              <a:gd name="connsiteX0" fmla="*/ 0 w 7705254"/>
              <a:gd name="connsiteY0" fmla="*/ 0 h 6859588"/>
              <a:gd name="connsiteX1" fmla="*/ 7705254 w 7705254"/>
              <a:gd name="connsiteY1" fmla="*/ 0 h 6859588"/>
              <a:gd name="connsiteX2" fmla="*/ 7705254 w 7705254"/>
              <a:gd name="connsiteY2" fmla="*/ 6859588 h 6859588"/>
              <a:gd name="connsiteX3" fmla="*/ 0 w 7705254"/>
              <a:gd name="connsiteY3" fmla="*/ 6859588 h 6859588"/>
              <a:gd name="connsiteX4" fmla="*/ 0 w 7705254"/>
              <a:gd name="connsiteY4" fmla="*/ 0 h 6859588"/>
              <a:gd name="connsiteX0-1" fmla="*/ 1900238 w 7705254"/>
              <a:gd name="connsiteY0-2" fmla="*/ 0 h 6859588"/>
              <a:gd name="connsiteX1-3" fmla="*/ 7705254 w 7705254"/>
              <a:gd name="connsiteY1-4" fmla="*/ 0 h 6859588"/>
              <a:gd name="connsiteX2-5" fmla="*/ 7705254 w 7705254"/>
              <a:gd name="connsiteY2-6" fmla="*/ 6859588 h 6859588"/>
              <a:gd name="connsiteX3-7" fmla="*/ 0 w 7705254"/>
              <a:gd name="connsiteY3-8" fmla="*/ 6859588 h 6859588"/>
              <a:gd name="connsiteX4-9" fmla="*/ 1900238 w 7705254"/>
              <a:gd name="connsiteY4-10" fmla="*/ 0 h 68595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05254" h="6859588">
                <a:moveTo>
                  <a:pt x="1900238" y="0"/>
                </a:moveTo>
                <a:lnTo>
                  <a:pt x="7705254" y="0"/>
                </a:lnTo>
                <a:lnTo>
                  <a:pt x="7705254" y="6859588"/>
                </a:lnTo>
                <a:lnTo>
                  <a:pt x="0" y="6859588"/>
                </a:lnTo>
                <a:lnTo>
                  <a:pt x="1900238" y="0"/>
                </a:lnTo>
                <a:close/>
              </a:path>
            </a:pathLst>
          </a:custGeom>
          <a:blipFill rotWithShape="1">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118" name="TextBox 117"/>
          <p:cNvSpPr txBox="1"/>
          <p:nvPr/>
        </p:nvSpPr>
        <p:spPr>
          <a:xfrm>
            <a:off x="485461" y="2125871"/>
            <a:ext cx="3815907" cy="239966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3000"/>
              </a:lnSpc>
            </a:pPr>
            <a:r>
              <a:rPr lang="zh-CN" altLang="zh-CN" sz="1480" dirty="0">
                <a:solidFill>
                  <a:schemeClr val="tx1">
                    <a:lumMod val="65000"/>
                    <a:lumOff val="35000"/>
                  </a:schemeClr>
                </a:solidFill>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grpSp>
        <p:nvGrpSpPr>
          <p:cNvPr id="4" name="组合 3"/>
          <p:cNvGrpSpPr/>
          <p:nvPr/>
        </p:nvGrpSpPr>
        <p:grpSpPr>
          <a:xfrm>
            <a:off x="610038" y="4724606"/>
            <a:ext cx="1713563" cy="1203532"/>
            <a:chOff x="576461" y="4653930"/>
            <a:chExt cx="1619247" cy="1137288"/>
          </a:xfrm>
        </p:grpSpPr>
        <p:sp>
          <p:nvSpPr>
            <p:cNvPr id="42" name="图文框 41"/>
            <p:cNvSpPr/>
            <p:nvPr/>
          </p:nvSpPr>
          <p:spPr>
            <a:xfrm>
              <a:off x="576461" y="4653930"/>
              <a:ext cx="1619247" cy="1137288"/>
            </a:xfrm>
            <a:prstGeom prst="fram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pic>
          <p:nvPicPr>
            <p:cNvPr id="43" name="图片 42" descr="C:\Users\Administrator\Desktop\旗袍\爱国\QQ截图20170120001237.jpgQQ截图20170120001237"/>
            <p:cNvPicPr>
              <a:picLocks noChangeAspect="1"/>
            </p:cNvPicPr>
            <p:nvPr/>
          </p:nvPicPr>
          <p:blipFill>
            <a:blip r:embed="rId3"/>
            <a:srcRect/>
            <a:stretch>
              <a:fillRect/>
            </a:stretch>
          </p:blipFill>
          <p:spPr>
            <a:xfrm>
              <a:off x="700746" y="4774757"/>
              <a:ext cx="1394514" cy="952897"/>
            </a:xfrm>
            <a:prstGeom prst="rect">
              <a:avLst/>
            </a:prstGeom>
          </p:spPr>
        </p:pic>
      </p:grpSp>
      <p:grpSp>
        <p:nvGrpSpPr>
          <p:cNvPr id="5" name="组合 4"/>
          <p:cNvGrpSpPr/>
          <p:nvPr/>
        </p:nvGrpSpPr>
        <p:grpSpPr>
          <a:xfrm>
            <a:off x="2587805" y="4724606"/>
            <a:ext cx="1713563" cy="1203532"/>
            <a:chOff x="2445370" y="4653930"/>
            <a:chExt cx="1619247" cy="1137288"/>
          </a:xfrm>
        </p:grpSpPr>
        <p:sp>
          <p:nvSpPr>
            <p:cNvPr id="46" name="图文框 45"/>
            <p:cNvSpPr/>
            <p:nvPr/>
          </p:nvSpPr>
          <p:spPr>
            <a:xfrm>
              <a:off x="2445370" y="4653930"/>
              <a:ext cx="1619247" cy="1137288"/>
            </a:xfrm>
            <a:prstGeom prst="fram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pic>
          <p:nvPicPr>
            <p:cNvPr id="47" name="图片 46" descr="C:\Users\Administrator\Desktop\旗袍\爱国\QQ截图20170120001209.jpgQQ截图20170120001209"/>
            <p:cNvPicPr>
              <a:picLocks noChangeAspect="1"/>
            </p:cNvPicPr>
            <p:nvPr/>
          </p:nvPicPr>
          <p:blipFill>
            <a:blip r:embed="rId4"/>
            <a:srcRect/>
            <a:stretch>
              <a:fillRect/>
            </a:stretch>
          </p:blipFill>
          <p:spPr>
            <a:xfrm>
              <a:off x="2549178" y="4775140"/>
              <a:ext cx="1435317" cy="904273"/>
            </a:xfrm>
            <a:prstGeom prst="rect">
              <a:avLst/>
            </a:prstGeom>
          </p:spPr>
        </p:pic>
      </p:gr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Tree>
  </p:cSld>
  <p:clrMapOvr>
    <a:masterClrMapping/>
  </p:clrMapOvr>
  <p:transition advTm="2808">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118"/>
                                        </p:tgtEl>
                                        <p:attrNameLst>
                                          <p:attrName>style.visibility</p:attrName>
                                        </p:attrNameLst>
                                      </p:cBhvr>
                                      <p:to>
                                        <p:strVal val="visible"/>
                                      </p:to>
                                    </p:set>
                                    <p:anim calcmode="lin" valueType="num">
                                      <p:cBhvr additive="base">
                                        <p:cTn id="14" dur="500"/>
                                        <p:tgtEl>
                                          <p:spTgt spid="118"/>
                                        </p:tgtEl>
                                        <p:attrNameLst>
                                          <p:attrName>ppt_y</p:attrName>
                                        </p:attrNameLst>
                                      </p:cBhvr>
                                      <p:tavLst>
                                        <p:tav tm="0">
                                          <p:val>
                                            <p:strVal val="#ppt_y+#ppt_h*1.125000"/>
                                          </p:val>
                                        </p:tav>
                                        <p:tav tm="100000">
                                          <p:val>
                                            <p:strVal val="#ppt_y"/>
                                          </p:val>
                                        </p:tav>
                                      </p:tavLst>
                                    </p:anim>
                                    <p:animEffect transition="in" filter="wipe(up)">
                                      <p:cBhvr>
                                        <p:cTn id="15" dur="500"/>
                                        <p:tgtEl>
                                          <p:spTgt spid="118"/>
                                        </p:tgtEl>
                                      </p:cBhvr>
                                    </p:animEffect>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1500"/>
                            </p:stCondLst>
                            <p:childTnLst>
                              <p:par>
                                <p:cTn id="24" presetID="31"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style.rotation</p:attrName>
                                        </p:attrNameLst>
                                      </p:cBhvr>
                                      <p:tavLst>
                                        <p:tav tm="0">
                                          <p:val>
                                            <p:fltVal val="90"/>
                                          </p:val>
                                        </p:tav>
                                        <p:tav tm="100000">
                                          <p:val>
                                            <p:fltVal val="0"/>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0" y="543361"/>
            <a:ext cx="3370216" cy="508973"/>
            <a:chOff x="0" y="543361"/>
            <a:chExt cx="3370216" cy="508973"/>
          </a:xfrm>
        </p:grpSpPr>
        <p:grpSp>
          <p:nvGrpSpPr>
            <p:cNvPr id="5" name="组合 4"/>
            <p:cNvGrpSpPr/>
            <p:nvPr/>
          </p:nvGrpSpPr>
          <p:grpSpPr>
            <a:xfrm>
              <a:off x="0" y="543361"/>
              <a:ext cx="3370216" cy="493479"/>
              <a:chOff x="0" y="288813"/>
              <a:chExt cx="3370216" cy="493479"/>
            </a:xfrm>
            <a:solidFill>
              <a:srgbClr val="131426"/>
            </a:solidFill>
          </p:grpSpPr>
          <p:sp>
            <p:nvSpPr>
              <p:cNvPr id="7" name="矩形 6"/>
              <p:cNvSpPr/>
              <p:nvPr/>
            </p:nvSpPr>
            <p:spPr>
              <a:xfrm>
                <a:off x="0" y="288813"/>
                <a:ext cx="3052812" cy="493479"/>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8" name="直角三角形 7"/>
              <p:cNvSpPr/>
              <p:nvPr/>
            </p:nvSpPr>
            <p:spPr>
              <a:xfrm>
                <a:off x="3052811" y="292635"/>
                <a:ext cx="317405" cy="489657"/>
              </a:xfrm>
              <a:prstGeom prst="rtTriangl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sym typeface="Arial" panose="020B0604020202020204" pitchFamily="34" charset="0"/>
                </a:endParaRPr>
              </a:p>
            </p:txBody>
          </p:sp>
        </p:grpSp>
        <p:sp>
          <p:nvSpPr>
            <p:cNvPr id="3" name="文本框 3"/>
            <p:cNvSpPr txBox="1"/>
            <p:nvPr/>
          </p:nvSpPr>
          <p:spPr>
            <a:xfrm>
              <a:off x="898051" y="590669"/>
              <a:ext cx="1492327" cy="461665"/>
            </a:xfrm>
            <a:prstGeom prst="rect">
              <a:avLst/>
            </a:prstGeom>
            <a:noFill/>
          </p:spPr>
          <p:txBody>
            <a:bodyPr wrap="square" rtlCol="0">
              <a:spAutoFit/>
            </a:bodyPr>
            <a:lstStyle/>
            <a:p>
              <a:r>
                <a:rPr lang="zh-CN" altLang="en-US" sz="2400" dirty="0" smtClean="0">
                  <a:solidFill>
                    <a:schemeClr val="bg1"/>
                  </a:solidFill>
                  <a:latin typeface="Arial" panose="020B0604020202020204" pitchFamily="34" charset="0"/>
                  <a:ea typeface="微软雅黑" panose="020B0503020204020204" charset="-122"/>
                  <a:sym typeface="Arial" panose="020B0604020202020204" pitchFamily="34" charset="0"/>
                </a:rPr>
                <a:t>目   录</a:t>
              </a:r>
              <a:endPar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16" name="组合 115"/>
          <p:cNvGrpSpPr/>
          <p:nvPr/>
        </p:nvGrpSpPr>
        <p:grpSpPr>
          <a:xfrm>
            <a:off x="6959573" y="1551758"/>
            <a:ext cx="848818" cy="848816"/>
            <a:chOff x="7414667" y="3750265"/>
            <a:chExt cx="871129" cy="871129"/>
          </a:xfrm>
        </p:grpSpPr>
        <p:sp>
          <p:nvSpPr>
            <p:cNvPr id="117" name="椭圆 116"/>
            <p:cNvSpPr/>
            <p:nvPr/>
          </p:nvSpPr>
          <p:spPr>
            <a:xfrm>
              <a:off x="7414667" y="3750265"/>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18" name="文本框 20"/>
            <p:cNvSpPr txBox="1"/>
            <p:nvPr/>
          </p:nvSpPr>
          <p:spPr>
            <a:xfrm>
              <a:off x="7468849" y="3843910"/>
              <a:ext cx="792991" cy="694704"/>
            </a:xfrm>
            <a:prstGeom prst="rect">
              <a:avLst/>
            </a:prstGeom>
            <a:noFill/>
          </p:spPr>
          <p:txBody>
            <a:bodyPr wrap="square" rtlCol="0">
              <a:spAutoFit/>
            </a:bodyPr>
            <a:lstStyle/>
            <a:p>
              <a:pPr algn="ctr"/>
              <a:r>
                <a:rPr lang="en-US" altLang="zh-CN" sz="3810" dirty="0" smtClean="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01</a:t>
              </a:r>
            </a:p>
          </p:txBody>
        </p:sp>
      </p:grpSp>
      <p:grpSp>
        <p:nvGrpSpPr>
          <p:cNvPr id="119" name="组合 118"/>
          <p:cNvGrpSpPr/>
          <p:nvPr/>
        </p:nvGrpSpPr>
        <p:grpSpPr>
          <a:xfrm>
            <a:off x="6983293" y="3705580"/>
            <a:ext cx="848818" cy="848816"/>
            <a:chOff x="7414667" y="3750264"/>
            <a:chExt cx="871129" cy="871129"/>
          </a:xfrm>
        </p:grpSpPr>
        <p:sp>
          <p:nvSpPr>
            <p:cNvPr id="120" name="椭圆 119"/>
            <p:cNvSpPr/>
            <p:nvPr/>
          </p:nvSpPr>
          <p:spPr>
            <a:xfrm>
              <a:off x="7414667" y="3750264"/>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21" name="文本框 23"/>
            <p:cNvSpPr txBox="1"/>
            <p:nvPr/>
          </p:nvSpPr>
          <p:spPr>
            <a:xfrm>
              <a:off x="7451426" y="3843910"/>
              <a:ext cx="792991" cy="694704"/>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3810" dirty="0">
                  <a:solidFill>
                    <a:schemeClr val="bg1"/>
                  </a:solidFill>
                </a:rPr>
                <a:t>03</a:t>
              </a:r>
            </a:p>
          </p:txBody>
        </p:sp>
      </p:grpSp>
      <p:grpSp>
        <p:nvGrpSpPr>
          <p:cNvPr id="122" name="组合 121"/>
          <p:cNvGrpSpPr/>
          <p:nvPr/>
        </p:nvGrpSpPr>
        <p:grpSpPr>
          <a:xfrm>
            <a:off x="6983293" y="4772412"/>
            <a:ext cx="848818" cy="848816"/>
            <a:chOff x="7414667" y="3750264"/>
            <a:chExt cx="871129" cy="871129"/>
          </a:xfrm>
        </p:grpSpPr>
        <p:sp>
          <p:nvSpPr>
            <p:cNvPr id="123" name="椭圆 122"/>
            <p:cNvSpPr/>
            <p:nvPr/>
          </p:nvSpPr>
          <p:spPr>
            <a:xfrm>
              <a:off x="7414667" y="3750264"/>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24" name="文本框 29"/>
            <p:cNvSpPr txBox="1"/>
            <p:nvPr/>
          </p:nvSpPr>
          <p:spPr>
            <a:xfrm>
              <a:off x="7451426" y="3818460"/>
              <a:ext cx="792991" cy="694704"/>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3810" dirty="0">
                  <a:solidFill>
                    <a:schemeClr val="bg1"/>
                  </a:solidFill>
                </a:rPr>
                <a:t>04</a:t>
              </a:r>
            </a:p>
          </p:txBody>
        </p:sp>
      </p:grpSp>
      <p:grpSp>
        <p:nvGrpSpPr>
          <p:cNvPr id="125" name="组合 124"/>
          <p:cNvGrpSpPr/>
          <p:nvPr/>
        </p:nvGrpSpPr>
        <p:grpSpPr>
          <a:xfrm>
            <a:off x="6993886" y="2638749"/>
            <a:ext cx="848818" cy="848816"/>
            <a:chOff x="7414667" y="3750264"/>
            <a:chExt cx="871129" cy="871129"/>
          </a:xfrm>
        </p:grpSpPr>
        <p:sp>
          <p:nvSpPr>
            <p:cNvPr id="126" name="椭圆 125"/>
            <p:cNvSpPr/>
            <p:nvPr/>
          </p:nvSpPr>
          <p:spPr>
            <a:xfrm>
              <a:off x="7414667" y="3750264"/>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27" name="文本框 32"/>
            <p:cNvSpPr txBox="1"/>
            <p:nvPr/>
          </p:nvSpPr>
          <p:spPr>
            <a:xfrm>
              <a:off x="7451426" y="3820353"/>
              <a:ext cx="792991" cy="694704"/>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3810" dirty="0">
                  <a:solidFill>
                    <a:schemeClr val="bg1"/>
                  </a:solidFill>
                </a:rPr>
                <a:t>02</a:t>
              </a:r>
            </a:p>
          </p:txBody>
        </p:sp>
      </p:grpSp>
      <p:grpSp>
        <p:nvGrpSpPr>
          <p:cNvPr id="11" name="组合 10"/>
          <p:cNvGrpSpPr/>
          <p:nvPr/>
        </p:nvGrpSpPr>
        <p:grpSpPr>
          <a:xfrm>
            <a:off x="7908313" y="1595190"/>
            <a:ext cx="2566127" cy="796925"/>
            <a:chOff x="2232645" y="1023913"/>
            <a:chExt cx="2424885" cy="753062"/>
          </a:xfrm>
        </p:grpSpPr>
        <p:sp>
          <p:nvSpPr>
            <p:cNvPr id="128" name="文本框 33"/>
            <p:cNvSpPr txBox="1"/>
            <p:nvPr/>
          </p:nvSpPr>
          <p:spPr>
            <a:xfrm>
              <a:off x="2232645" y="1023913"/>
              <a:ext cx="2424885" cy="424835"/>
            </a:xfrm>
            <a:prstGeom prst="rect">
              <a:avLst/>
            </a:prstGeom>
            <a:noFill/>
          </p:spPr>
          <p:txBody>
            <a:bodyPr wrap="square" rtlCol="0">
              <a:spAutoFit/>
            </a:bodyPr>
            <a:lstStyle/>
            <a:p>
              <a:pPr algn="ctr"/>
              <a:r>
                <a:rPr lang="zh-CN" altLang="en-US" sz="2330" dirty="0" smtClean="0">
                  <a:solidFill>
                    <a:schemeClr val="tx1"/>
                  </a:solidFill>
                  <a:latin typeface="微软雅黑" panose="020B0503020204020204" charset="-122"/>
                  <a:ea typeface="微软雅黑" panose="020B0503020204020204" charset="-122"/>
                </a:rPr>
                <a:t>单击此处添加名称</a:t>
              </a:r>
            </a:p>
          </p:txBody>
        </p:sp>
        <p:sp>
          <p:nvSpPr>
            <p:cNvPr id="142" name="TextBox 141"/>
            <p:cNvSpPr txBox="1"/>
            <p:nvPr/>
          </p:nvSpPr>
          <p:spPr>
            <a:xfrm>
              <a:off x="2294450" y="1368341"/>
              <a:ext cx="2362993" cy="408634"/>
            </a:xfrm>
            <a:prstGeom prst="rect">
              <a:avLst/>
            </a:prstGeom>
            <a:noFill/>
          </p:spPr>
          <p:txBody>
            <a:bodyPr wrap="square" rtlCol="0">
              <a:spAutoFit/>
            </a:bodyPr>
            <a:lstStyle/>
            <a:p>
              <a:r>
                <a:rPr lang="zh-CN" altLang="zh-CN" sz="1110" dirty="0">
                  <a:solidFill>
                    <a:schemeClr val="tx1"/>
                  </a:solidFill>
                  <a:latin typeface="微软雅黑" panose="020B0503020204020204" charset="-122"/>
                  <a:ea typeface="微软雅黑" panose="020B0503020204020204" charset="-122"/>
                </a:rPr>
                <a:t>您的内容打在这里，或者通过复制您的文本后，在此框中选择粘贴。</a:t>
              </a:r>
            </a:p>
          </p:txBody>
        </p:sp>
      </p:grpSp>
      <p:grpSp>
        <p:nvGrpSpPr>
          <p:cNvPr id="12" name="组合 11"/>
          <p:cNvGrpSpPr/>
          <p:nvPr/>
        </p:nvGrpSpPr>
        <p:grpSpPr>
          <a:xfrm>
            <a:off x="7755909" y="2624178"/>
            <a:ext cx="2854059" cy="817245"/>
            <a:chOff x="3600797" y="4868759"/>
            <a:chExt cx="2696969" cy="772264"/>
          </a:xfrm>
        </p:grpSpPr>
        <p:sp>
          <p:nvSpPr>
            <p:cNvPr id="129" name="文本框 34"/>
            <p:cNvSpPr txBox="1"/>
            <p:nvPr/>
          </p:nvSpPr>
          <p:spPr>
            <a:xfrm>
              <a:off x="3600797" y="4868759"/>
              <a:ext cx="2696969" cy="424835"/>
            </a:xfrm>
            <a:prstGeom prst="rect">
              <a:avLst/>
            </a:prstGeom>
            <a:noFill/>
          </p:spPr>
          <p:txBody>
            <a:bodyPr wrap="square" rtlCol="0">
              <a:spAutoFit/>
            </a:bodyPr>
            <a:lstStyle>
              <a:defPPr>
                <a:defRPr lang="zh-CN"/>
              </a:defPPr>
              <a:lvl1pPr algn="ctr">
                <a:defRPr sz="2200">
                  <a:solidFill>
                    <a:schemeClr val="bg1"/>
                  </a:solidFill>
                  <a:latin typeface="微软雅黑" panose="020B0503020204020204" charset="-122"/>
                  <a:ea typeface="微软雅黑" panose="020B0503020204020204" charset="-122"/>
                </a:defRPr>
              </a:lvl1pPr>
            </a:lstStyle>
            <a:p>
              <a:r>
                <a:rPr lang="zh-CN" altLang="zh-CN" sz="2330" dirty="0">
                  <a:solidFill>
                    <a:schemeClr val="tx1"/>
                  </a:solidFill>
                </a:rPr>
                <a:t>单击此处添加名称</a:t>
              </a:r>
            </a:p>
          </p:txBody>
        </p:sp>
        <p:sp>
          <p:nvSpPr>
            <p:cNvPr id="143" name="TextBox 142"/>
            <p:cNvSpPr txBox="1"/>
            <p:nvPr/>
          </p:nvSpPr>
          <p:spPr>
            <a:xfrm>
              <a:off x="3807214" y="5232389"/>
              <a:ext cx="2382194" cy="408634"/>
            </a:xfrm>
            <a:prstGeom prst="rect">
              <a:avLst/>
            </a:prstGeom>
            <a:noFill/>
          </p:spPr>
          <p:txBody>
            <a:bodyPr wrap="square" rtlCol="0">
              <a:spAutoFit/>
            </a:bodyPr>
            <a:lstStyle>
              <a:defPPr>
                <a:defRPr lang="zh-CN"/>
              </a:defPPr>
              <a:lvl1pPr>
                <a:defRPr sz="1050">
                  <a:solidFill>
                    <a:schemeClr val="bg1"/>
                  </a:solidFill>
                  <a:latin typeface="微软雅黑" panose="020B0503020204020204" charset="-122"/>
                  <a:ea typeface="微软雅黑" panose="020B0503020204020204" charset="-122"/>
                </a:defRPr>
              </a:lvl1pPr>
            </a:lstStyle>
            <a:p>
              <a:r>
                <a:rPr lang="zh-CN" altLang="zh-CN" sz="1110" dirty="0">
                  <a:solidFill>
                    <a:schemeClr val="tx1"/>
                  </a:solidFill>
                </a:rPr>
                <a:t>您的内容打在这里，或者通过复制您的文本后，在此框中选择粘贴。</a:t>
              </a:r>
            </a:p>
          </p:txBody>
        </p:sp>
      </p:grpSp>
      <p:grpSp>
        <p:nvGrpSpPr>
          <p:cNvPr id="13" name="组合 12"/>
          <p:cNvGrpSpPr/>
          <p:nvPr/>
        </p:nvGrpSpPr>
        <p:grpSpPr>
          <a:xfrm>
            <a:off x="7527302" y="3686966"/>
            <a:ext cx="3327755" cy="811530"/>
            <a:chOff x="5112965" y="665893"/>
            <a:chExt cx="3144592" cy="766863"/>
          </a:xfrm>
        </p:grpSpPr>
        <p:sp>
          <p:nvSpPr>
            <p:cNvPr id="144" name="文本框 33"/>
            <p:cNvSpPr txBox="1"/>
            <p:nvPr/>
          </p:nvSpPr>
          <p:spPr>
            <a:xfrm>
              <a:off x="5112965" y="665893"/>
              <a:ext cx="3144592" cy="424835"/>
            </a:xfrm>
            <a:prstGeom prst="rect">
              <a:avLst/>
            </a:prstGeom>
            <a:noFill/>
          </p:spPr>
          <p:txBody>
            <a:bodyPr wrap="square" rtlCol="0">
              <a:spAutoFit/>
            </a:bodyPr>
            <a:lstStyle>
              <a:defPPr>
                <a:defRPr lang="zh-CN"/>
              </a:defPPr>
              <a:lvl1pPr algn="ctr">
                <a:defRPr sz="2200">
                  <a:solidFill>
                    <a:schemeClr val="bg1"/>
                  </a:solidFill>
                  <a:latin typeface="微软雅黑" panose="020B0503020204020204" charset="-122"/>
                  <a:ea typeface="微软雅黑" panose="020B0503020204020204" charset="-122"/>
                </a:defRPr>
              </a:lvl1pPr>
            </a:lstStyle>
            <a:p>
              <a:r>
                <a:rPr lang="zh-CN" altLang="en-US" sz="2330" dirty="0" smtClean="0">
                  <a:solidFill>
                    <a:schemeClr val="tx1"/>
                  </a:solidFill>
                </a:rPr>
                <a:t>单击此处添加名称</a:t>
              </a:r>
            </a:p>
          </p:txBody>
        </p:sp>
        <p:sp>
          <p:nvSpPr>
            <p:cNvPr id="145" name="文本框 33"/>
            <p:cNvSpPr txBox="1"/>
            <p:nvPr/>
          </p:nvSpPr>
          <p:spPr>
            <a:xfrm>
              <a:off x="5549802" y="1024123"/>
              <a:ext cx="2316189" cy="408633"/>
            </a:xfrm>
            <a:prstGeom prst="rect">
              <a:avLst/>
            </a:prstGeom>
            <a:noFill/>
          </p:spPr>
          <p:txBody>
            <a:bodyPr wrap="square" rtlCol="0">
              <a:spAutoFit/>
            </a:bodyPr>
            <a:lstStyle>
              <a:defPPr>
                <a:defRPr lang="zh-CN"/>
              </a:defPPr>
              <a:lvl1pPr>
                <a:defRPr sz="1050">
                  <a:solidFill>
                    <a:schemeClr val="bg1"/>
                  </a:solidFill>
                  <a:latin typeface="微软雅黑" panose="020B0503020204020204" charset="-122"/>
                  <a:ea typeface="微软雅黑" panose="020B0503020204020204" charset="-122"/>
                </a:defRPr>
              </a:lvl1pPr>
            </a:lstStyle>
            <a:p>
              <a:r>
                <a:rPr altLang="zh-CN" sz="1110" dirty="0">
                  <a:solidFill>
                    <a:schemeClr val="tx1"/>
                  </a:solidFill>
                </a:rPr>
                <a:t>您的内容打在这里，或者通过复制您的文本后，在此框中选择粘贴。</a:t>
              </a:r>
            </a:p>
          </p:txBody>
        </p:sp>
      </p:grpSp>
      <p:grpSp>
        <p:nvGrpSpPr>
          <p:cNvPr id="14" name="组合 13"/>
          <p:cNvGrpSpPr/>
          <p:nvPr/>
        </p:nvGrpSpPr>
        <p:grpSpPr>
          <a:xfrm>
            <a:off x="7703381" y="4781737"/>
            <a:ext cx="3043473" cy="792441"/>
            <a:chOff x="6339606" y="4885023"/>
            <a:chExt cx="2875957" cy="748824"/>
          </a:xfrm>
        </p:grpSpPr>
        <p:sp>
          <p:nvSpPr>
            <p:cNvPr id="146" name="文本框 33"/>
            <p:cNvSpPr txBox="1"/>
            <p:nvPr/>
          </p:nvSpPr>
          <p:spPr>
            <a:xfrm>
              <a:off x="6339606" y="4885023"/>
              <a:ext cx="2875957" cy="424834"/>
            </a:xfrm>
            <a:prstGeom prst="rect">
              <a:avLst/>
            </a:prstGeom>
            <a:noFill/>
          </p:spPr>
          <p:txBody>
            <a:bodyPr wrap="square" rtlCol="0">
              <a:spAutoFit/>
            </a:bodyPr>
            <a:lstStyle>
              <a:defPPr>
                <a:defRPr lang="zh-CN"/>
              </a:defPPr>
              <a:lvl1pPr algn="ctr">
                <a:defRPr sz="2200">
                  <a:solidFill>
                    <a:schemeClr val="bg1"/>
                  </a:solidFill>
                  <a:latin typeface="微软雅黑" panose="020B0503020204020204" charset="-122"/>
                  <a:ea typeface="微软雅黑" panose="020B0503020204020204" charset="-122"/>
                </a:defRPr>
              </a:lvl1pPr>
            </a:lstStyle>
            <a:p>
              <a:r>
                <a:rPr lang="zh-CN" altLang="zh-CN" sz="2330" dirty="0">
                  <a:solidFill>
                    <a:schemeClr val="tx1"/>
                  </a:solidFill>
                </a:rPr>
                <a:t>单击此处添加名称</a:t>
              </a:r>
            </a:p>
          </p:txBody>
        </p:sp>
        <p:sp>
          <p:nvSpPr>
            <p:cNvPr id="147" name="文本框 33"/>
            <p:cNvSpPr txBox="1"/>
            <p:nvPr/>
          </p:nvSpPr>
          <p:spPr>
            <a:xfrm>
              <a:off x="6604071" y="5225214"/>
              <a:ext cx="2424512" cy="408633"/>
            </a:xfrm>
            <a:prstGeom prst="rect">
              <a:avLst/>
            </a:prstGeom>
            <a:noFill/>
          </p:spPr>
          <p:txBody>
            <a:bodyPr wrap="square" rtlCol="0">
              <a:spAutoFit/>
            </a:bodyPr>
            <a:lstStyle>
              <a:defPPr>
                <a:defRPr lang="zh-CN"/>
              </a:defPPr>
              <a:lvl1pPr>
                <a:defRPr sz="1050">
                  <a:solidFill>
                    <a:schemeClr val="bg1"/>
                  </a:solidFill>
                  <a:latin typeface="微软雅黑" panose="020B0503020204020204" charset="-122"/>
                  <a:ea typeface="微软雅黑" panose="020B0503020204020204" charset="-122"/>
                </a:defRPr>
              </a:lvl1pPr>
            </a:lstStyle>
            <a:p>
              <a:r>
                <a:rPr altLang="zh-CN" sz="1110" dirty="0">
                  <a:solidFill>
                    <a:schemeClr val="tx1"/>
                  </a:solidFill>
                </a:rPr>
                <a:t>您的内容打在这里，或者通过复制您的文本后，在此框中选择粘贴。</a:t>
              </a:r>
            </a:p>
          </p:txBody>
        </p:sp>
      </p:grpSp>
      <p:sp>
        <p:nvSpPr>
          <p:cNvPr id="50" name="椭圆 49"/>
          <p:cNvSpPr/>
          <p:nvPr/>
        </p:nvSpPr>
        <p:spPr>
          <a:xfrm>
            <a:off x="942780" y="1624783"/>
            <a:ext cx="4521635" cy="4521635"/>
          </a:xfrm>
          <a:prstGeom prst="ellips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51" name="椭圆 50"/>
          <p:cNvSpPr/>
          <p:nvPr/>
        </p:nvSpPr>
        <p:spPr>
          <a:xfrm>
            <a:off x="1320255" y="2015774"/>
            <a:ext cx="3783410" cy="3783410"/>
          </a:xfrm>
          <a:prstGeom prst="ellipse">
            <a:avLst/>
          </a:prstGeom>
          <a:blipFill rotWithShape="1">
            <a:blip r:embed="rId2" cstate="email"/>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52" name="椭圆 51"/>
          <p:cNvSpPr/>
          <p:nvPr/>
        </p:nvSpPr>
        <p:spPr>
          <a:xfrm>
            <a:off x="734100" y="1433202"/>
            <a:ext cx="1219236" cy="1219236"/>
          </a:xfrm>
          <a:prstGeom prst="ellips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16" name="椭圆 15"/>
          <p:cNvSpPr/>
          <p:nvPr/>
        </p:nvSpPr>
        <p:spPr>
          <a:xfrm>
            <a:off x="5019040" y="1164590"/>
            <a:ext cx="852170" cy="852170"/>
          </a:xfrm>
          <a:prstGeom prst="ellips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Tree>
  </p:cSld>
  <p:clrMapOvr>
    <a:masterClrMapping/>
  </p:clrMapOvr>
  <p:transition advTm="8471">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anim calcmode="lin" valueType="num">
                                      <p:cBhvr>
                                        <p:cTn id="8" dur="500" fill="hold"/>
                                        <p:tgtEl>
                                          <p:spTgt spid="51"/>
                                        </p:tgtEl>
                                        <p:attrNameLst>
                                          <p:attrName>ppt_x</p:attrName>
                                        </p:attrNameLst>
                                      </p:cBhvr>
                                      <p:tavLst>
                                        <p:tav tm="0">
                                          <p:val>
                                            <p:strVal val="#ppt_x"/>
                                          </p:val>
                                        </p:tav>
                                        <p:tav tm="100000">
                                          <p:val>
                                            <p:strVal val="#ppt_x"/>
                                          </p:val>
                                        </p:tav>
                                      </p:tavLst>
                                    </p:anim>
                                    <p:anim calcmode="lin" valueType="num">
                                      <p:cBhvr>
                                        <p:cTn id="9" dur="500" fill="hold"/>
                                        <p:tgtEl>
                                          <p:spTgt spid="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500"/>
                                        <p:tgtEl>
                                          <p:spTgt spid="50"/>
                                        </p:tgtEl>
                                      </p:cBhvr>
                                    </p:animEffect>
                                    <p:anim calcmode="lin" valueType="num">
                                      <p:cBhvr>
                                        <p:cTn id="13" dur="500" fill="hold"/>
                                        <p:tgtEl>
                                          <p:spTgt spid="50"/>
                                        </p:tgtEl>
                                        <p:attrNameLst>
                                          <p:attrName>ppt_x</p:attrName>
                                        </p:attrNameLst>
                                      </p:cBhvr>
                                      <p:tavLst>
                                        <p:tav tm="0">
                                          <p:val>
                                            <p:strVal val="#ppt_x"/>
                                          </p:val>
                                        </p:tav>
                                        <p:tav tm="100000">
                                          <p:val>
                                            <p:strVal val="#ppt_x"/>
                                          </p:val>
                                        </p:tav>
                                      </p:tavLst>
                                    </p:anim>
                                    <p:anim calcmode="lin" valueType="num">
                                      <p:cBhvr>
                                        <p:cTn id="14" dur="500" fill="hold"/>
                                        <p:tgtEl>
                                          <p:spTgt spid="50"/>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500"/>
                                        <p:tgtEl>
                                          <p:spTgt spid="52"/>
                                        </p:tgtEl>
                                      </p:cBhvr>
                                    </p:animEffect>
                                    <p:anim calcmode="lin" valueType="num">
                                      <p:cBhvr>
                                        <p:cTn id="19" dur="500" fill="hold"/>
                                        <p:tgtEl>
                                          <p:spTgt spid="52"/>
                                        </p:tgtEl>
                                        <p:attrNameLst>
                                          <p:attrName>ppt_x</p:attrName>
                                        </p:attrNameLst>
                                      </p:cBhvr>
                                      <p:tavLst>
                                        <p:tav tm="0">
                                          <p:val>
                                            <p:strVal val="#ppt_x"/>
                                          </p:val>
                                        </p:tav>
                                        <p:tav tm="100000">
                                          <p:val>
                                            <p:strVal val="#ppt_x"/>
                                          </p:val>
                                        </p:tav>
                                      </p:tavLst>
                                    </p:anim>
                                    <p:anim calcmode="lin" valueType="num">
                                      <p:cBhvr>
                                        <p:cTn id="20" dur="500" fill="hold"/>
                                        <p:tgtEl>
                                          <p:spTgt spid="52"/>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31" presetClass="entr" presetSubtype="0" fill="hold" nodeType="afterEffect">
                                  <p:stCondLst>
                                    <p:cond delay="0"/>
                                  </p:stCondLst>
                                  <p:childTnLst>
                                    <p:set>
                                      <p:cBhvr>
                                        <p:cTn id="23" dur="1" fill="hold">
                                          <p:stCondLst>
                                            <p:cond delay="0"/>
                                          </p:stCondLst>
                                        </p:cTn>
                                        <p:tgtEl>
                                          <p:spTgt spid="116"/>
                                        </p:tgtEl>
                                        <p:attrNameLst>
                                          <p:attrName>style.visibility</p:attrName>
                                        </p:attrNameLst>
                                      </p:cBhvr>
                                      <p:to>
                                        <p:strVal val="visible"/>
                                      </p:to>
                                    </p:set>
                                    <p:anim calcmode="lin" valueType="num">
                                      <p:cBhvr>
                                        <p:cTn id="24" dur="500" fill="hold"/>
                                        <p:tgtEl>
                                          <p:spTgt spid="116"/>
                                        </p:tgtEl>
                                        <p:attrNameLst>
                                          <p:attrName>ppt_w</p:attrName>
                                        </p:attrNameLst>
                                      </p:cBhvr>
                                      <p:tavLst>
                                        <p:tav tm="0">
                                          <p:val>
                                            <p:fltVal val="0"/>
                                          </p:val>
                                        </p:tav>
                                        <p:tav tm="100000">
                                          <p:val>
                                            <p:strVal val="#ppt_w"/>
                                          </p:val>
                                        </p:tav>
                                      </p:tavLst>
                                    </p:anim>
                                    <p:anim calcmode="lin" valueType="num">
                                      <p:cBhvr>
                                        <p:cTn id="25" dur="500" fill="hold"/>
                                        <p:tgtEl>
                                          <p:spTgt spid="116"/>
                                        </p:tgtEl>
                                        <p:attrNameLst>
                                          <p:attrName>ppt_h</p:attrName>
                                        </p:attrNameLst>
                                      </p:cBhvr>
                                      <p:tavLst>
                                        <p:tav tm="0">
                                          <p:val>
                                            <p:fltVal val="0"/>
                                          </p:val>
                                        </p:tav>
                                        <p:tav tm="100000">
                                          <p:val>
                                            <p:strVal val="#ppt_h"/>
                                          </p:val>
                                        </p:tav>
                                      </p:tavLst>
                                    </p:anim>
                                    <p:anim calcmode="lin" valueType="num">
                                      <p:cBhvr>
                                        <p:cTn id="26" dur="500" fill="hold"/>
                                        <p:tgtEl>
                                          <p:spTgt spid="116"/>
                                        </p:tgtEl>
                                        <p:attrNameLst>
                                          <p:attrName>style.rotation</p:attrName>
                                        </p:attrNameLst>
                                      </p:cBhvr>
                                      <p:tavLst>
                                        <p:tav tm="0">
                                          <p:val>
                                            <p:fltVal val="90"/>
                                          </p:val>
                                        </p:tav>
                                        <p:tav tm="100000">
                                          <p:val>
                                            <p:fltVal val="0"/>
                                          </p:val>
                                        </p:tav>
                                      </p:tavLst>
                                    </p:anim>
                                    <p:animEffect transition="in" filter="fade">
                                      <p:cBhvr>
                                        <p:cTn id="27" dur="500"/>
                                        <p:tgtEl>
                                          <p:spTgt spid="116"/>
                                        </p:tgtEl>
                                      </p:cBhvr>
                                    </p:animEffect>
                                  </p:childTnLst>
                                </p:cTn>
                              </p:par>
                            </p:childTnLst>
                          </p:cTn>
                        </p:par>
                        <p:par>
                          <p:cTn id="28" fill="hold">
                            <p:stCondLst>
                              <p:cond delay="1500"/>
                            </p:stCondLst>
                            <p:childTnLst>
                              <p:par>
                                <p:cTn id="29" presetID="31"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90"/>
                                          </p:val>
                                        </p:tav>
                                        <p:tav tm="100000">
                                          <p:val>
                                            <p:fltVal val="0"/>
                                          </p:val>
                                        </p:tav>
                                      </p:tavLst>
                                    </p:anim>
                                    <p:animEffect transition="in" filter="fade">
                                      <p:cBhvr>
                                        <p:cTn id="34" dur="500"/>
                                        <p:tgtEl>
                                          <p:spTgt spid="11"/>
                                        </p:tgtEl>
                                      </p:cBhvr>
                                    </p:animEffect>
                                  </p:childTnLst>
                                </p:cTn>
                              </p:par>
                            </p:childTnLst>
                          </p:cTn>
                        </p:par>
                        <p:par>
                          <p:cTn id="35" fill="hold">
                            <p:stCondLst>
                              <p:cond delay="2000"/>
                            </p:stCondLst>
                            <p:childTnLst>
                              <p:par>
                                <p:cTn id="36" presetID="31" presetClass="entr" presetSubtype="0" fill="hold" nodeType="after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500" fill="hold"/>
                                        <p:tgtEl>
                                          <p:spTgt spid="125"/>
                                        </p:tgtEl>
                                        <p:attrNameLst>
                                          <p:attrName>ppt_w</p:attrName>
                                        </p:attrNameLst>
                                      </p:cBhvr>
                                      <p:tavLst>
                                        <p:tav tm="0">
                                          <p:val>
                                            <p:fltVal val="0"/>
                                          </p:val>
                                        </p:tav>
                                        <p:tav tm="100000">
                                          <p:val>
                                            <p:strVal val="#ppt_w"/>
                                          </p:val>
                                        </p:tav>
                                      </p:tavLst>
                                    </p:anim>
                                    <p:anim calcmode="lin" valueType="num">
                                      <p:cBhvr>
                                        <p:cTn id="39" dur="500" fill="hold"/>
                                        <p:tgtEl>
                                          <p:spTgt spid="125"/>
                                        </p:tgtEl>
                                        <p:attrNameLst>
                                          <p:attrName>ppt_h</p:attrName>
                                        </p:attrNameLst>
                                      </p:cBhvr>
                                      <p:tavLst>
                                        <p:tav tm="0">
                                          <p:val>
                                            <p:fltVal val="0"/>
                                          </p:val>
                                        </p:tav>
                                        <p:tav tm="100000">
                                          <p:val>
                                            <p:strVal val="#ppt_h"/>
                                          </p:val>
                                        </p:tav>
                                      </p:tavLst>
                                    </p:anim>
                                    <p:anim calcmode="lin" valueType="num">
                                      <p:cBhvr>
                                        <p:cTn id="40" dur="500" fill="hold"/>
                                        <p:tgtEl>
                                          <p:spTgt spid="125"/>
                                        </p:tgtEl>
                                        <p:attrNameLst>
                                          <p:attrName>style.rotation</p:attrName>
                                        </p:attrNameLst>
                                      </p:cBhvr>
                                      <p:tavLst>
                                        <p:tav tm="0">
                                          <p:val>
                                            <p:fltVal val="90"/>
                                          </p:val>
                                        </p:tav>
                                        <p:tav tm="100000">
                                          <p:val>
                                            <p:fltVal val="0"/>
                                          </p:val>
                                        </p:tav>
                                      </p:tavLst>
                                    </p:anim>
                                    <p:animEffect transition="in" filter="fade">
                                      <p:cBhvr>
                                        <p:cTn id="41" dur="500"/>
                                        <p:tgtEl>
                                          <p:spTgt spid="125"/>
                                        </p:tgtEl>
                                      </p:cBhvr>
                                    </p:animEffect>
                                  </p:childTnLst>
                                </p:cTn>
                              </p:par>
                            </p:childTnLst>
                          </p:cTn>
                        </p:par>
                        <p:par>
                          <p:cTn id="42" fill="hold">
                            <p:stCondLst>
                              <p:cond delay="2500"/>
                            </p:stCondLst>
                            <p:childTnLst>
                              <p:par>
                                <p:cTn id="43" presetID="31" presetClass="entr" presetSubtype="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90"/>
                                          </p:val>
                                        </p:tav>
                                        <p:tav tm="100000">
                                          <p:val>
                                            <p:fltVal val="0"/>
                                          </p:val>
                                        </p:tav>
                                      </p:tavLst>
                                    </p:anim>
                                    <p:animEffect transition="in" filter="fade">
                                      <p:cBhvr>
                                        <p:cTn id="48" dur="500"/>
                                        <p:tgtEl>
                                          <p:spTgt spid="12"/>
                                        </p:tgtEl>
                                      </p:cBhvr>
                                    </p:animEffect>
                                  </p:childTnLst>
                                </p:cTn>
                              </p:par>
                            </p:childTnLst>
                          </p:cTn>
                        </p:par>
                        <p:par>
                          <p:cTn id="49" fill="hold">
                            <p:stCondLst>
                              <p:cond delay="3000"/>
                            </p:stCondLst>
                            <p:childTnLst>
                              <p:par>
                                <p:cTn id="50" presetID="31" presetClass="entr" presetSubtype="0" fill="hold" nodeType="after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p:cTn id="52" dur="500" fill="hold"/>
                                        <p:tgtEl>
                                          <p:spTgt spid="119"/>
                                        </p:tgtEl>
                                        <p:attrNameLst>
                                          <p:attrName>ppt_w</p:attrName>
                                        </p:attrNameLst>
                                      </p:cBhvr>
                                      <p:tavLst>
                                        <p:tav tm="0">
                                          <p:val>
                                            <p:fltVal val="0"/>
                                          </p:val>
                                        </p:tav>
                                        <p:tav tm="100000">
                                          <p:val>
                                            <p:strVal val="#ppt_w"/>
                                          </p:val>
                                        </p:tav>
                                      </p:tavLst>
                                    </p:anim>
                                    <p:anim calcmode="lin" valueType="num">
                                      <p:cBhvr>
                                        <p:cTn id="53" dur="500" fill="hold"/>
                                        <p:tgtEl>
                                          <p:spTgt spid="119"/>
                                        </p:tgtEl>
                                        <p:attrNameLst>
                                          <p:attrName>ppt_h</p:attrName>
                                        </p:attrNameLst>
                                      </p:cBhvr>
                                      <p:tavLst>
                                        <p:tav tm="0">
                                          <p:val>
                                            <p:fltVal val="0"/>
                                          </p:val>
                                        </p:tav>
                                        <p:tav tm="100000">
                                          <p:val>
                                            <p:strVal val="#ppt_h"/>
                                          </p:val>
                                        </p:tav>
                                      </p:tavLst>
                                    </p:anim>
                                    <p:anim calcmode="lin" valueType="num">
                                      <p:cBhvr>
                                        <p:cTn id="54" dur="500" fill="hold"/>
                                        <p:tgtEl>
                                          <p:spTgt spid="119"/>
                                        </p:tgtEl>
                                        <p:attrNameLst>
                                          <p:attrName>style.rotation</p:attrName>
                                        </p:attrNameLst>
                                      </p:cBhvr>
                                      <p:tavLst>
                                        <p:tav tm="0">
                                          <p:val>
                                            <p:fltVal val="90"/>
                                          </p:val>
                                        </p:tav>
                                        <p:tav tm="100000">
                                          <p:val>
                                            <p:fltVal val="0"/>
                                          </p:val>
                                        </p:tav>
                                      </p:tavLst>
                                    </p:anim>
                                    <p:animEffect transition="in" filter="fade">
                                      <p:cBhvr>
                                        <p:cTn id="55" dur="500"/>
                                        <p:tgtEl>
                                          <p:spTgt spid="119"/>
                                        </p:tgtEl>
                                      </p:cBhvr>
                                    </p:animEffect>
                                  </p:childTnLst>
                                </p:cTn>
                              </p:par>
                            </p:childTnLst>
                          </p:cTn>
                        </p:par>
                        <p:par>
                          <p:cTn id="56" fill="hold">
                            <p:stCondLst>
                              <p:cond delay="3500"/>
                            </p:stCondLst>
                            <p:childTnLst>
                              <p:par>
                                <p:cTn id="57" presetID="31" presetClass="entr" presetSubtype="0"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 calcmode="lin" valueType="num">
                                      <p:cBhvr>
                                        <p:cTn id="61" dur="500" fill="hold"/>
                                        <p:tgtEl>
                                          <p:spTgt spid="13"/>
                                        </p:tgtEl>
                                        <p:attrNameLst>
                                          <p:attrName>style.rotation</p:attrName>
                                        </p:attrNameLst>
                                      </p:cBhvr>
                                      <p:tavLst>
                                        <p:tav tm="0">
                                          <p:val>
                                            <p:fltVal val="90"/>
                                          </p:val>
                                        </p:tav>
                                        <p:tav tm="100000">
                                          <p:val>
                                            <p:fltVal val="0"/>
                                          </p:val>
                                        </p:tav>
                                      </p:tavLst>
                                    </p:anim>
                                    <p:animEffect transition="in" filter="fade">
                                      <p:cBhvr>
                                        <p:cTn id="62" dur="500"/>
                                        <p:tgtEl>
                                          <p:spTgt spid="13"/>
                                        </p:tgtEl>
                                      </p:cBhvr>
                                    </p:animEffect>
                                  </p:childTnLst>
                                </p:cTn>
                              </p:par>
                            </p:childTnLst>
                          </p:cTn>
                        </p:par>
                        <p:par>
                          <p:cTn id="63" fill="hold">
                            <p:stCondLst>
                              <p:cond delay="4000"/>
                            </p:stCondLst>
                            <p:childTnLst>
                              <p:par>
                                <p:cTn id="64" presetID="31" presetClass="entr" presetSubtype="0" fill="hold" nodeType="afterEffect">
                                  <p:stCondLst>
                                    <p:cond delay="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500" fill="hold"/>
                                        <p:tgtEl>
                                          <p:spTgt spid="122"/>
                                        </p:tgtEl>
                                        <p:attrNameLst>
                                          <p:attrName>ppt_w</p:attrName>
                                        </p:attrNameLst>
                                      </p:cBhvr>
                                      <p:tavLst>
                                        <p:tav tm="0">
                                          <p:val>
                                            <p:fltVal val="0"/>
                                          </p:val>
                                        </p:tav>
                                        <p:tav tm="100000">
                                          <p:val>
                                            <p:strVal val="#ppt_w"/>
                                          </p:val>
                                        </p:tav>
                                      </p:tavLst>
                                    </p:anim>
                                    <p:anim calcmode="lin" valueType="num">
                                      <p:cBhvr>
                                        <p:cTn id="67" dur="500" fill="hold"/>
                                        <p:tgtEl>
                                          <p:spTgt spid="122"/>
                                        </p:tgtEl>
                                        <p:attrNameLst>
                                          <p:attrName>ppt_h</p:attrName>
                                        </p:attrNameLst>
                                      </p:cBhvr>
                                      <p:tavLst>
                                        <p:tav tm="0">
                                          <p:val>
                                            <p:fltVal val="0"/>
                                          </p:val>
                                        </p:tav>
                                        <p:tav tm="100000">
                                          <p:val>
                                            <p:strVal val="#ppt_h"/>
                                          </p:val>
                                        </p:tav>
                                      </p:tavLst>
                                    </p:anim>
                                    <p:anim calcmode="lin" valueType="num">
                                      <p:cBhvr>
                                        <p:cTn id="68" dur="500" fill="hold"/>
                                        <p:tgtEl>
                                          <p:spTgt spid="122"/>
                                        </p:tgtEl>
                                        <p:attrNameLst>
                                          <p:attrName>style.rotation</p:attrName>
                                        </p:attrNameLst>
                                      </p:cBhvr>
                                      <p:tavLst>
                                        <p:tav tm="0">
                                          <p:val>
                                            <p:fltVal val="90"/>
                                          </p:val>
                                        </p:tav>
                                        <p:tav tm="100000">
                                          <p:val>
                                            <p:fltVal val="0"/>
                                          </p:val>
                                        </p:tav>
                                      </p:tavLst>
                                    </p:anim>
                                    <p:animEffect transition="in" filter="fade">
                                      <p:cBhvr>
                                        <p:cTn id="69" dur="500"/>
                                        <p:tgtEl>
                                          <p:spTgt spid="122"/>
                                        </p:tgtEl>
                                      </p:cBhvr>
                                    </p:animEffect>
                                  </p:childTnLst>
                                </p:cTn>
                              </p:par>
                            </p:childTnLst>
                          </p:cTn>
                        </p:par>
                        <p:par>
                          <p:cTn id="70" fill="hold">
                            <p:stCondLst>
                              <p:cond delay="4500"/>
                            </p:stCondLst>
                            <p:childTnLst>
                              <p:par>
                                <p:cTn id="71" presetID="31"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 calcmode="lin" valueType="num">
                                      <p:cBhvr>
                                        <p:cTn id="75" dur="500" fill="hold"/>
                                        <p:tgtEl>
                                          <p:spTgt spid="14"/>
                                        </p:tgtEl>
                                        <p:attrNameLst>
                                          <p:attrName>style.rotation</p:attrName>
                                        </p:attrNameLst>
                                      </p:cBhvr>
                                      <p:tavLst>
                                        <p:tav tm="0">
                                          <p:val>
                                            <p:fltVal val="90"/>
                                          </p:val>
                                        </p:tav>
                                        <p:tav tm="100000">
                                          <p:val>
                                            <p:fltVal val="0"/>
                                          </p:val>
                                        </p:tav>
                                      </p:tavLst>
                                    </p:anim>
                                    <p:animEffect transition="in" filter="fade">
                                      <p:cBhvr>
                                        <p:cTn id="76" dur="500"/>
                                        <p:tgtEl>
                                          <p:spTgt spid="14"/>
                                        </p:tgtEl>
                                      </p:cBhvr>
                                    </p:animEffect>
                                  </p:childTnLst>
                                </p:cTn>
                              </p:par>
                            </p:childTnLst>
                          </p:cTn>
                        </p:par>
                        <p:par>
                          <p:cTn id="77" fill="hold">
                            <p:stCondLst>
                              <p:cond delay="5000"/>
                            </p:stCondLst>
                            <p:childTnLst>
                              <p:par>
                                <p:cTn id="78" presetID="42" presetClass="entr" presetSubtype="0" fill="hold" grpId="0" nodeType="after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500"/>
                                        <p:tgtEl>
                                          <p:spTgt spid="16"/>
                                        </p:tgtEl>
                                      </p:cBhvr>
                                    </p:animEffect>
                                    <p:anim calcmode="lin" valueType="num">
                                      <p:cBhvr>
                                        <p:cTn id="81" dur="500" fill="hold"/>
                                        <p:tgtEl>
                                          <p:spTgt spid="16"/>
                                        </p:tgtEl>
                                        <p:attrNameLst>
                                          <p:attrName>ppt_x</p:attrName>
                                        </p:attrNameLst>
                                      </p:cBhvr>
                                      <p:tavLst>
                                        <p:tav tm="0">
                                          <p:val>
                                            <p:strVal val="#ppt_x"/>
                                          </p:val>
                                        </p:tav>
                                        <p:tav tm="100000">
                                          <p:val>
                                            <p:strVal val="#ppt_x"/>
                                          </p:val>
                                        </p:tav>
                                      </p:tavLst>
                                    </p:anim>
                                    <p:anim calcmode="lin" valueType="num">
                                      <p:cBhvr>
                                        <p:cTn id="82"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1" grpId="0" bldLvl="0" animBg="1"/>
      <p:bldP spid="52" grpId="0" bldLvl="0" animBg="1"/>
      <p:bldP spid="16"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grpSp>
        <p:nvGrpSpPr>
          <p:cNvPr id="7" name="Group 1"/>
          <p:cNvGrpSpPr/>
          <p:nvPr/>
        </p:nvGrpSpPr>
        <p:grpSpPr>
          <a:xfrm>
            <a:off x="600" y="2849376"/>
            <a:ext cx="12192000" cy="1623787"/>
            <a:chOff x="0" y="3187371"/>
            <a:chExt cx="12192000" cy="1546463"/>
          </a:xfrm>
        </p:grpSpPr>
        <p:sp>
          <p:nvSpPr>
            <p:cNvPr id="11" name="Shape 1240"/>
            <p:cNvSpPr/>
            <p:nvPr/>
          </p:nvSpPr>
          <p:spPr>
            <a:xfrm>
              <a:off x="0" y="3187371"/>
              <a:ext cx="12192000" cy="154646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2" name="Shape 1241"/>
            <p:cNvSpPr/>
            <p:nvPr/>
          </p:nvSpPr>
          <p:spPr>
            <a:xfrm>
              <a:off x="370020" y="3902220"/>
              <a:ext cx="596165"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3" name="Shape 1242"/>
            <p:cNvSpPr/>
            <p:nvPr/>
          </p:nvSpPr>
          <p:spPr>
            <a:xfrm>
              <a:off x="1562350" y="3902220"/>
              <a:ext cx="596166"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4" name="Shape 1243"/>
            <p:cNvSpPr/>
            <p:nvPr/>
          </p:nvSpPr>
          <p:spPr>
            <a:xfrm>
              <a:off x="2754680" y="3902220"/>
              <a:ext cx="596165"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5" name="Shape 1244"/>
            <p:cNvSpPr/>
            <p:nvPr/>
          </p:nvSpPr>
          <p:spPr>
            <a:xfrm>
              <a:off x="3947010" y="3902220"/>
              <a:ext cx="596165"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6" name="Shape 1245"/>
            <p:cNvSpPr/>
            <p:nvPr/>
          </p:nvSpPr>
          <p:spPr>
            <a:xfrm>
              <a:off x="5139339" y="3902220"/>
              <a:ext cx="596165" cy="115493"/>
            </a:xfrm>
            <a:prstGeom prst="rect">
              <a:avLst/>
            </a:prstGeom>
            <a:solidFill>
              <a:schemeClr val="accent1">
                <a:alpha val="24000"/>
              </a:scheme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7" name="Shape 1246"/>
            <p:cNvSpPr/>
            <p:nvPr/>
          </p:nvSpPr>
          <p:spPr>
            <a:xfrm>
              <a:off x="6331670" y="3902220"/>
              <a:ext cx="596166"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8" name="Shape 1247"/>
            <p:cNvSpPr/>
            <p:nvPr/>
          </p:nvSpPr>
          <p:spPr>
            <a:xfrm>
              <a:off x="7524000" y="3902220"/>
              <a:ext cx="596166"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19" name="Shape 1248"/>
            <p:cNvSpPr/>
            <p:nvPr/>
          </p:nvSpPr>
          <p:spPr>
            <a:xfrm>
              <a:off x="8716330" y="3902220"/>
              <a:ext cx="596166"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20" name="Shape 1249"/>
            <p:cNvSpPr/>
            <p:nvPr/>
          </p:nvSpPr>
          <p:spPr>
            <a:xfrm>
              <a:off x="9908659" y="3902220"/>
              <a:ext cx="596165"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sp>
          <p:nvSpPr>
            <p:cNvPr id="21" name="Shape 1250"/>
            <p:cNvSpPr/>
            <p:nvPr/>
          </p:nvSpPr>
          <p:spPr>
            <a:xfrm>
              <a:off x="11100989" y="3902220"/>
              <a:ext cx="596166" cy="115493"/>
            </a:xfrm>
            <a:prstGeom prst="rect">
              <a:avLst/>
            </a:prstGeom>
            <a:solidFill>
              <a:srgbClr val="C00000">
                <a:alpha val="24000"/>
              </a:srgbClr>
            </a:solidFill>
            <a:ln w="12700" cmpd="sng">
              <a:solidFill>
                <a:srgbClr val="C00000"/>
              </a:solidFill>
              <a:miter lim="800000"/>
            </a:ln>
          </p:spPr>
          <p:txBody>
            <a:bodyPr anchor="ctr"/>
            <a:lstStyle/>
            <a:p>
              <a:pPr algn="ctr"/>
              <a:endParaRPr sz="2400" b="1">
                <a:solidFill>
                  <a:srgbClr val="FFC000"/>
                </a:solidFill>
                <a:latin typeface="+mn-ea"/>
              </a:endParaRPr>
            </a:p>
          </p:txBody>
        </p:sp>
      </p:grpSp>
      <p:grpSp>
        <p:nvGrpSpPr>
          <p:cNvPr id="22" name="Group 1257"/>
          <p:cNvGrpSpPr/>
          <p:nvPr/>
        </p:nvGrpSpPr>
        <p:grpSpPr>
          <a:xfrm rot="10800000" flipH="1">
            <a:off x="1535498" y="3540925"/>
            <a:ext cx="1464272" cy="760237"/>
            <a:chOff x="0" y="0"/>
            <a:chExt cx="3154022" cy="1635267"/>
          </a:xfrm>
          <a:gradFill>
            <a:gsLst>
              <a:gs pos="0">
                <a:srgbClr val="E30000"/>
              </a:gs>
              <a:gs pos="100000">
                <a:srgbClr val="760303"/>
              </a:gs>
            </a:gsLst>
            <a:lin ang="2700000" scaled="0"/>
          </a:gradFill>
        </p:grpSpPr>
        <p:sp>
          <p:nvSpPr>
            <p:cNvPr id="23"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30"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grpSp>
      <p:grpSp>
        <p:nvGrpSpPr>
          <p:cNvPr id="31" name="Group 1262"/>
          <p:cNvGrpSpPr/>
          <p:nvPr/>
        </p:nvGrpSpPr>
        <p:grpSpPr>
          <a:xfrm>
            <a:off x="3015588" y="3020039"/>
            <a:ext cx="1464272" cy="760237"/>
            <a:chOff x="0" y="0"/>
            <a:chExt cx="3154022" cy="1635267"/>
          </a:xfrm>
          <a:gradFill>
            <a:gsLst>
              <a:gs pos="0">
                <a:srgbClr val="E30000"/>
              </a:gs>
              <a:gs pos="100000">
                <a:srgbClr val="760303"/>
              </a:gs>
            </a:gsLst>
            <a:lin ang="2700000" scaled="0"/>
          </a:gradFill>
        </p:grpSpPr>
        <p:sp>
          <p:nvSpPr>
            <p:cNvPr id="32"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33"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grpSp>
      <p:grpSp>
        <p:nvGrpSpPr>
          <p:cNvPr id="34" name="Group 1267"/>
          <p:cNvGrpSpPr/>
          <p:nvPr/>
        </p:nvGrpSpPr>
        <p:grpSpPr>
          <a:xfrm rot="10800000" flipH="1">
            <a:off x="4494894" y="3540927"/>
            <a:ext cx="1464272" cy="760237"/>
            <a:chOff x="0" y="0"/>
            <a:chExt cx="3154022" cy="1635267"/>
          </a:xfrm>
          <a:gradFill>
            <a:gsLst>
              <a:gs pos="0">
                <a:srgbClr val="E30000"/>
              </a:gs>
              <a:gs pos="100000">
                <a:srgbClr val="760303"/>
              </a:gs>
            </a:gsLst>
            <a:lin ang="2700000" scaled="0"/>
          </a:gradFill>
        </p:grpSpPr>
        <p:sp>
          <p:nvSpPr>
            <p:cNvPr id="35"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36"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grpSp>
      <p:grpSp>
        <p:nvGrpSpPr>
          <p:cNvPr id="37" name="Group 1272"/>
          <p:cNvGrpSpPr/>
          <p:nvPr/>
        </p:nvGrpSpPr>
        <p:grpSpPr>
          <a:xfrm>
            <a:off x="5972862" y="3006069"/>
            <a:ext cx="1464272" cy="760237"/>
            <a:chOff x="0" y="0"/>
            <a:chExt cx="3154022" cy="1635267"/>
          </a:xfrm>
          <a:gradFill>
            <a:gsLst>
              <a:gs pos="0">
                <a:srgbClr val="E30000"/>
              </a:gs>
              <a:gs pos="100000">
                <a:srgbClr val="760303"/>
              </a:gs>
            </a:gsLst>
            <a:lin ang="2700000" scaled="0"/>
          </a:gradFill>
        </p:grpSpPr>
        <p:sp>
          <p:nvSpPr>
            <p:cNvPr id="38"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39"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grpSp>
      <p:grpSp>
        <p:nvGrpSpPr>
          <p:cNvPr id="40" name="Group 1277"/>
          <p:cNvGrpSpPr/>
          <p:nvPr/>
        </p:nvGrpSpPr>
        <p:grpSpPr>
          <a:xfrm rot="10800000" flipH="1">
            <a:off x="7454288" y="3540927"/>
            <a:ext cx="1464272" cy="760237"/>
            <a:chOff x="0" y="0"/>
            <a:chExt cx="3154022" cy="1635267"/>
          </a:xfrm>
          <a:gradFill>
            <a:gsLst>
              <a:gs pos="0">
                <a:srgbClr val="E30000"/>
              </a:gs>
              <a:gs pos="100000">
                <a:srgbClr val="760303"/>
              </a:gs>
            </a:gsLst>
            <a:lin ang="2700000" scaled="0"/>
          </a:gradFill>
        </p:grpSpPr>
        <p:sp>
          <p:nvSpPr>
            <p:cNvPr id="41"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42"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grpSp>
      <p:grpSp>
        <p:nvGrpSpPr>
          <p:cNvPr id="43" name="Group 1282"/>
          <p:cNvGrpSpPr/>
          <p:nvPr/>
        </p:nvGrpSpPr>
        <p:grpSpPr>
          <a:xfrm>
            <a:off x="8925039" y="3020039"/>
            <a:ext cx="1464272" cy="760237"/>
            <a:chOff x="0" y="0"/>
            <a:chExt cx="3154022" cy="1635267"/>
          </a:xfrm>
          <a:gradFill>
            <a:gsLst>
              <a:gs pos="0">
                <a:srgbClr val="E30000"/>
              </a:gs>
              <a:gs pos="100000">
                <a:srgbClr val="760303"/>
              </a:gs>
            </a:gsLst>
            <a:lin ang="2700000" scaled="0"/>
          </a:gradFill>
        </p:grpSpPr>
        <p:sp>
          <p:nvSpPr>
            <p:cNvPr id="44"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45"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grpSp>
      <p:sp>
        <p:nvSpPr>
          <p:cNvPr id="46" name="Shape 1285"/>
          <p:cNvSpPr/>
          <p:nvPr/>
        </p:nvSpPr>
        <p:spPr>
          <a:xfrm>
            <a:off x="1540586" y="4473157"/>
            <a:ext cx="1445369" cy="40791"/>
          </a:xfrm>
          <a:prstGeom prst="rect">
            <a:avLst/>
          </a:prstGeom>
          <a:gradFill>
            <a:gsLst>
              <a:gs pos="0">
                <a:srgbClr val="E30000"/>
              </a:gs>
              <a:gs pos="100000">
                <a:srgbClr val="760303"/>
              </a:gs>
            </a:gsLst>
            <a:lin ang="2700000" scaled="0"/>
          </a:gra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47" name="Shape 1289"/>
          <p:cNvSpPr/>
          <p:nvPr/>
        </p:nvSpPr>
        <p:spPr>
          <a:xfrm>
            <a:off x="3015592" y="2807249"/>
            <a:ext cx="1445369" cy="40791"/>
          </a:xfrm>
          <a:prstGeom prst="rect">
            <a:avLst/>
          </a:prstGeom>
          <a:gradFill>
            <a:gsLst>
              <a:gs pos="0">
                <a:srgbClr val="E30000"/>
              </a:gs>
              <a:gs pos="100000">
                <a:srgbClr val="760303"/>
              </a:gs>
            </a:gsLst>
            <a:lin ang="2700000" scaled="0"/>
          </a:gra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48" name="Shape 1293"/>
          <p:cNvSpPr/>
          <p:nvPr/>
        </p:nvSpPr>
        <p:spPr>
          <a:xfrm>
            <a:off x="4502308" y="4473157"/>
            <a:ext cx="1445369" cy="40791"/>
          </a:xfrm>
          <a:prstGeom prst="rect">
            <a:avLst/>
          </a:prstGeom>
          <a:gradFill>
            <a:gsLst>
              <a:gs pos="0">
                <a:srgbClr val="E30000"/>
              </a:gs>
              <a:gs pos="100000">
                <a:srgbClr val="760303"/>
              </a:gs>
            </a:gsLst>
            <a:lin ang="2700000" scaled="0"/>
          </a:gra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49" name="Shape 1297"/>
          <p:cNvSpPr/>
          <p:nvPr/>
        </p:nvSpPr>
        <p:spPr>
          <a:xfrm>
            <a:off x="5977315" y="2807249"/>
            <a:ext cx="1445369" cy="40791"/>
          </a:xfrm>
          <a:prstGeom prst="rect">
            <a:avLst/>
          </a:prstGeom>
          <a:gradFill>
            <a:gsLst>
              <a:gs pos="0">
                <a:srgbClr val="E30000"/>
              </a:gs>
              <a:gs pos="100000">
                <a:srgbClr val="760303"/>
              </a:gs>
            </a:gsLst>
            <a:lin ang="2700000" scaled="0"/>
          </a:gra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50" name="Shape 1301"/>
          <p:cNvSpPr/>
          <p:nvPr/>
        </p:nvSpPr>
        <p:spPr>
          <a:xfrm>
            <a:off x="7464027" y="4473157"/>
            <a:ext cx="1445369" cy="40791"/>
          </a:xfrm>
          <a:prstGeom prst="rect">
            <a:avLst/>
          </a:prstGeom>
          <a:gradFill>
            <a:gsLst>
              <a:gs pos="0">
                <a:srgbClr val="E30000"/>
              </a:gs>
              <a:gs pos="100000">
                <a:srgbClr val="760303"/>
              </a:gs>
            </a:gsLst>
            <a:lin ang="2700000" scaled="0"/>
          </a:gra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51" name="Shape 1305"/>
          <p:cNvSpPr/>
          <p:nvPr/>
        </p:nvSpPr>
        <p:spPr>
          <a:xfrm>
            <a:off x="8939034" y="2807236"/>
            <a:ext cx="1445371" cy="40791"/>
          </a:xfrm>
          <a:prstGeom prst="rect">
            <a:avLst/>
          </a:prstGeom>
          <a:gradFill>
            <a:gsLst>
              <a:gs pos="0">
                <a:srgbClr val="E30000"/>
              </a:gs>
              <a:gs pos="100000">
                <a:srgbClr val="760303"/>
              </a:gs>
            </a:gsLst>
            <a:lin ang="2700000" scaled="0"/>
          </a:gra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5">
              <a:latin typeface="+mj-ea"/>
              <a:ea typeface="+mj-ea"/>
            </a:endParaRPr>
          </a:p>
        </p:txBody>
      </p:sp>
      <p:sp>
        <p:nvSpPr>
          <p:cNvPr id="52" name="Rectangle 72"/>
          <p:cNvSpPr/>
          <p:nvPr/>
        </p:nvSpPr>
        <p:spPr>
          <a:xfrm rot="20935423">
            <a:off x="2013032" y="3740773"/>
            <a:ext cx="890271" cy="276860"/>
          </a:xfrm>
          <a:prstGeom prst="rect">
            <a:avLst/>
          </a:prstGeom>
        </p:spPr>
        <p:txBody>
          <a:bodyPr wrap="square" lIns="93084" tIns="46541" rIns="93084" bIns="46541">
            <a:spAutoFit/>
          </a:bodyPr>
          <a:lstStyle/>
          <a:p>
            <a:pPr algn="ctr"/>
            <a:r>
              <a:rPr lang="en-US" sz="1200" b="1" dirty="0" smtClean="0">
                <a:solidFill>
                  <a:schemeClr val="bg1"/>
                </a:solidFill>
                <a:latin typeface="+mj-ea"/>
                <a:ea typeface="+mj-ea"/>
              </a:rPr>
              <a:t>2007</a:t>
            </a:r>
            <a:endParaRPr lang="en-US" sz="1200" b="1" dirty="0">
              <a:solidFill>
                <a:schemeClr val="bg1"/>
              </a:solidFill>
              <a:latin typeface="+mj-ea"/>
              <a:ea typeface="+mj-ea"/>
            </a:endParaRPr>
          </a:p>
        </p:txBody>
      </p:sp>
      <p:sp>
        <p:nvSpPr>
          <p:cNvPr id="53" name="TextBox 40"/>
          <p:cNvSpPr txBox="1"/>
          <p:nvPr/>
        </p:nvSpPr>
        <p:spPr>
          <a:xfrm>
            <a:off x="3016080" y="2104644"/>
            <a:ext cx="2414653" cy="411480"/>
          </a:xfrm>
          <a:prstGeom prst="rect">
            <a:avLst/>
          </a:prstGeom>
          <a:noFill/>
        </p:spPr>
        <p:txBody>
          <a:bodyPr wrap="square" lIns="0" tIns="0" rIns="0" bIns="0" rtlCol="0">
            <a:spAutoFit/>
          </a:bodyPr>
          <a:lstStyle/>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p:txBody>
      </p:sp>
      <p:sp>
        <p:nvSpPr>
          <p:cNvPr id="54" name="TextBox 41"/>
          <p:cNvSpPr txBox="1"/>
          <p:nvPr/>
        </p:nvSpPr>
        <p:spPr>
          <a:xfrm>
            <a:off x="3016079" y="1790043"/>
            <a:ext cx="2414652" cy="328930"/>
          </a:xfrm>
          <a:prstGeom prst="rect">
            <a:avLst/>
          </a:prstGeom>
          <a:noFill/>
        </p:spPr>
        <p:txBody>
          <a:bodyPr wrap="square" lIns="0" tIns="0" rIns="0" bIns="0" rtlCol="0">
            <a:spAutoFit/>
          </a:bodyPr>
          <a:lstStyle/>
          <a:p>
            <a:r>
              <a:rPr lang="en-US" altLang="zh-CN" sz="2135" b="1" dirty="0" smtClean="0">
                <a:solidFill>
                  <a:schemeClr val="tx1">
                    <a:lumMod val="75000"/>
                    <a:lumOff val="25000"/>
                  </a:schemeClr>
                </a:solidFill>
                <a:latin typeface="+mj-ea"/>
                <a:ea typeface="+mj-ea"/>
              </a:rPr>
              <a:t>2015</a:t>
            </a:r>
          </a:p>
        </p:txBody>
      </p:sp>
      <p:sp>
        <p:nvSpPr>
          <p:cNvPr id="55" name="Rectangle 137"/>
          <p:cNvSpPr/>
          <p:nvPr/>
        </p:nvSpPr>
        <p:spPr>
          <a:xfrm rot="594578">
            <a:off x="3496000" y="3271064"/>
            <a:ext cx="890271" cy="276860"/>
          </a:xfrm>
          <a:prstGeom prst="rect">
            <a:avLst/>
          </a:prstGeom>
        </p:spPr>
        <p:txBody>
          <a:bodyPr wrap="square" lIns="93084" tIns="46541" rIns="93084" bIns="46541">
            <a:spAutoFit/>
          </a:bodyPr>
          <a:lstStyle/>
          <a:p>
            <a:pPr algn="ctr"/>
            <a:r>
              <a:rPr lang="en-US" sz="1200" b="1" dirty="0">
                <a:solidFill>
                  <a:schemeClr val="bg1"/>
                </a:solidFill>
                <a:latin typeface="+mj-ea"/>
                <a:ea typeface="+mj-ea"/>
              </a:rPr>
              <a:t>2008</a:t>
            </a:r>
          </a:p>
        </p:txBody>
      </p:sp>
      <p:sp>
        <p:nvSpPr>
          <p:cNvPr id="56" name="Rectangle 142"/>
          <p:cNvSpPr/>
          <p:nvPr/>
        </p:nvSpPr>
        <p:spPr>
          <a:xfrm rot="20856684">
            <a:off x="4965832" y="3743965"/>
            <a:ext cx="890271" cy="276860"/>
          </a:xfrm>
          <a:prstGeom prst="rect">
            <a:avLst/>
          </a:prstGeom>
        </p:spPr>
        <p:txBody>
          <a:bodyPr wrap="square" lIns="93084" tIns="46541" rIns="93084" bIns="46541">
            <a:spAutoFit/>
          </a:bodyPr>
          <a:lstStyle/>
          <a:p>
            <a:pPr algn="ctr"/>
            <a:r>
              <a:rPr lang="en-US" sz="1200" b="1" dirty="0" smtClean="0">
                <a:solidFill>
                  <a:schemeClr val="bg1"/>
                </a:solidFill>
                <a:latin typeface="+mj-ea"/>
                <a:ea typeface="+mj-ea"/>
              </a:rPr>
              <a:t>2011</a:t>
            </a:r>
            <a:endParaRPr lang="en-US" sz="1200" b="1" dirty="0">
              <a:solidFill>
                <a:schemeClr val="bg1"/>
              </a:solidFill>
              <a:latin typeface="+mj-ea"/>
              <a:ea typeface="+mj-ea"/>
            </a:endParaRPr>
          </a:p>
        </p:txBody>
      </p:sp>
      <p:sp>
        <p:nvSpPr>
          <p:cNvPr id="57" name="Rectangle 143"/>
          <p:cNvSpPr/>
          <p:nvPr/>
        </p:nvSpPr>
        <p:spPr>
          <a:xfrm rot="630609">
            <a:off x="6465060" y="3275615"/>
            <a:ext cx="890271" cy="276860"/>
          </a:xfrm>
          <a:prstGeom prst="rect">
            <a:avLst/>
          </a:prstGeom>
        </p:spPr>
        <p:txBody>
          <a:bodyPr wrap="square" lIns="93084" tIns="46541" rIns="93084" bIns="46541">
            <a:spAutoFit/>
          </a:bodyPr>
          <a:lstStyle/>
          <a:p>
            <a:pPr algn="ctr"/>
            <a:r>
              <a:rPr lang="en-US" sz="1200" b="1" dirty="0" smtClean="0">
                <a:solidFill>
                  <a:schemeClr val="bg1"/>
                </a:solidFill>
                <a:latin typeface="+mj-ea"/>
                <a:ea typeface="+mj-ea"/>
              </a:rPr>
              <a:t>2012</a:t>
            </a:r>
            <a:endParaRPr lang="en-US" sz="1200" b="1" dirty="0">
              <a:solidFill>
                <a:schemeClr val="bg1"/>
              </a:solidFill>
              <a:latin typeface="+mj-ea"/>
              <a:ea typeface="+mj-ea"/>
            </a:endParaRPr>
          </a:p>
        </p:txBody>
      </p:sp>
      <p:sp>
        <p:nvSpPr>
          <p:cNvPr id="58" name="Rectangle 144"/>
          <p:cNvSpPr/>
          <p:nvPr/>
        </p:nvSpPr>
        <p:spPr>
          <a:xfrm rot="20816511">
            <a:off x="7942246" y="3735587"/>
            <a:ext cx="890271" cy="276860"/>
          </a:xfrm>
          <a:prstGeom prst="rect">
            <a:avLst/>
          </a:prstGeom>
        </p:spPr>
        <p:txBody>
          <a:bodyPr wrap="square" lIns="93084" tIns="46541" rIns="93084" bIns="46541">
            <a:spAutoFit/>
          </a:bodyPr>
          <a:lstStyle/>
          <a:p>
            <a:pPr algn="ctr"/>
            <a:r>
              <a:rPr lang="en-US" sz="1200" b="1" dirty="0">
                <a:solidFill>
                  <a:schemeClr val="bg1"/>
                </a:solidFill>
                <a:latin typeface="+mj-ea"/>
                <a:ea typeface="+mj-ea"/>
              </a:rPr>
              <a:t>2014</a:t>
            </a:r>
          </a:p>
        </p:txBody>
      </p:sp>
      <p:sp>
        <p:nvSpPr>
          <p:cNvPr id="59" name="Rectangle 145"/>
          <p:cNvSpPr/>
          <p:nvPr/>
        </p:nvSpPr>
        <p:spPr>
          <a:xfrm rot="847487">
            <a:off x="9426042" y="3254856"/>
            <a:ext cx="890271" cy="276860"/>
          </a:xfrm>
          <a:prstGeom prst="rect">
            <a:avLst/>
          </a:prstGeom>
        </p:spPr>
        <p:txBody>
          <a:bodyPr wrap="square" lIns="93084" tIns="46541" rIns="93084" bIns="46541">
            <a:spAutoFit/>
          </a:bodyPr>
          <a:lstStyle/>
          <a:p>
            <a:pPr algn="ctr"/>
            <a:r>
              <a:rPr lang="en-US" sz="1200" b="1" dirty="0">
                <a:solidFill>
                  <a:schemeClr val="bg1"/>
                </a:solidFill>
                <a:latin typeface="+mj-ea"/>
                <a:ea typeface="+mj-ea"/>
              </a:rPr>
              <a:t>NOW</a:t>
            </a:r>
          </a:p>
        </p:txBody>
      </p:sp>
      <p:sp>
        <p:nvSpPr>
          <p:cNvPr id="60" name="TextBox 47"/>
          <p:cNvSpPr txBox="1"/>
          <p:nvPr/>
        </p:nvSpPr>
        <p:spPr>
          <a:xfrm>
            <a:off x="1569712" y="5034855"/>
            <a:ext cx="2414653" cy="411480"/>
          </a:xfrm>
          <a:prstGeom prst="rect">
            <a:avLst/>
          </a:prstGeom>
          <a:noFill/>
        </p:spPr>
        <p:txBody>
          <a:bodyPr wrap="square" lIns="0" tIns="0" rIns="0" bIns="0" rtlCol="0">
            <a:spAutoFit/>
          </a:bodyPr>
          <a:lstStyle/>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p:txBody>
      </p:sp>
      <p:sp>
        <p:nvSpPr>
          <p:cNvPr id="61" name="TextBox 48"/>
          <p:cNvSpPr txBox="1"/>
          <p:nvPr/>
        </p:nvSpPr>
        <p:spPr>
          <a:xfrm>
            <a:off x="1569711" y="4686767"/>
            <a:ext cx="2414652" cy="328930"/>
          </a:xfrm>
          <a:prstGeom prst="rect">
            <a:avLst/>
          </a:prstGeom>
          <a:noFill/>
        </p:spPr>
        <p:txBody>
          <a:bodyPr wrap="square" lIns="0" tIns="0" rIns="0" bIns="0" rtlCol="0">
            <a:spAutoFit/>
          </a:bodyPr>
          <a:lstStyle/>
          <a:p>
            <a:r>
              <a:rPr lang="en-US" altLang="zh-CN" sz="2135" b="1" dirty="0" smtClean="0">
                <a:solidFill>
                  <a:schemeClr val="tx1">
                    <a:lumMod val="75000"/>
                    <a:lumOff val="25000"/>
                  </a:schemeClr>
                </a:solidFill>
                <a:latin typeface="+mj-ea"/>
                <a:ea typeface="+mj-ea"/>
              </a:rPr>
              <a:t>2007</a:t>
            </a:r>
          </a:p>
        </p:txBody>
      </p:sp>
      <p:sp>
        <p:nvSpPr>
          <p:cNvPr id="62" name="TextBox 49"/>
          <p:cNvSpPr txBox="1"/>
          <p:nvPr/>
        </p:nvSpPr>
        <p:spPr>
          <a:xfrm>
            <a:off x="4464815" y="5034853"/>
            <a:ext cx="2414653" cy="411480"/>
          </a:xfrm>
          <a:prstGeom prst="rect">
            <a:avLst/>
          </a:prstGeom>
          <a:noFill/>
        </p:spPr>
        <p:txBody>
          <a:bodyPr wrap="square" lIns="0" tIns="0" rIns="0" bIns="0" rtlCol="0">
            <a:spAutoFit/>
          </a:bodyPr>
          <a:lstStyle/>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p:txBody>
      </p:sp>
      <p:sp>
        <p:nvSpPr>
          <p:cNvPr id="63" name="TextBox 50"/>
          <p:cNvSpPr txBox="1"/>
          <p:nvPr/>
        </p:nvSpPr>
        <p:spPr>
          <a:xfrm>
            <a:off x="4464814" y="4686765"/>
            <a:ext cx="2414652" cy="328930"/>
          </a:xfrm>
          <a:prstGeom prst="rect">
            <a:avLst/>
          </a:prstGeom>
          <a:noFill/>
        </p:spPr>
        <p:txBody>
          <a:bodyPr wrap="square" lIns="0" tIns="0" rIns="0" bIns="0" rtlCol="0">
            <a:spAutoFit/>
          </a:bodyPr>
          <a:lstStyle/>
          <a:p>
            <a:r>
              <a:rPr lang="en-US" altLang="zh-CN" sz="2135" b="1" dirty="0" smtClean="0">
                <a:solidFill>
                  <a:schemeClr val="tx1">
                    <a:lumMod val="75000"/>
                    <a:lumOff val="25000"/>
                  </a:schemeClr>
                </a:solidFill>
                <a:latin typeface="+mj-ea"/>
                <a:ea typeface="+mj-ea"/>
              </a:rPr>
              <a:t>2011</a:t>
            </a:r>
          </a:p>
        </p:txBody>
      </p:sp>
      <p:sp>
        <p:nvSpPr>
          <p:cNvPr id="64" name="TextBox 51"/>
          <p:cNvSpPr txBox="1"/>
          <p:nvPr/>
        </p:nvSpPr>
        <p:spPr>
          <a:xfrm>
            <a:off x="5947679" y="2167168"/>
            <a:ext cx="2414653" cy="411480"/>
          </a:xfrm>
          <a:prstGeom prst="rect">
            <a:avLst/>
          </a:prstGeom>
          <a:noFill/>
        </p:spPr>
        <p:txBody>
          <a:bodyPr wrap="square" lIns="0" tIns="0" rIns="0" bIns="0" rtlCol="0">
            <a:spAutoFit/>
          </a:bodyPr>
          <a:lstStyle/>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p:txBody>
      </p:sp>
      <p:sp>
        <p:nvSpPr>
          <p:cNvPr id="65" name="TextBox 52"/>
          <p:cNvSpPr txBox="1"/>
          <p:nvPr/>
        </p:nvSpPr>
        <p:spPr>
          <a:xfrm>
            <a:off x="5947678" y="1852567"/>
            <a:ext cx="2414652" cy="328930"/>
          </a:xfrm>
          <a:prstGeom prst="rect">
            <a:avLst/>
          </a:prstGeom>
          <a:noFill/>
        </p:spPr>
        <p:txBody>
          <a:bodyPr wrap="square" lIns="0" tIns="0" rIns="0" bIns="0" rtlCol="0">
            <a:spAutoFit/>
          </a:bodyPr>
          <a:lstStyle/>
          <a:p>
            <a:r>
              <a:rPr lang="en-US" altLang="zh-CN" sz="2135" b="1" dirty="0" smtClean="0">
                <a:solidFill>
                  <a:schemeClr val="tx1">
                    <a:lumMod val="75000"/>
                    <a:lumOff val="25000"/>
                  </a:schemeClr>
                </a:solidFill>
                <a:latin typeface="+mj-ea"/>
                <a:ea typeface="+mj-ea"/>
              </a:rPr>
              <a:t>2018</a:t>
            </a:r>
          </a:p>
        </p:txBody>
      </p:sp>
      <p:sp>
        <p:nvSpPr>
          <p:cNvPr id="66" name="TextBox 53"/>
          <p:cNvSpPr txBox="1"/>
          <p:nvPr/>
        </p:nvSpPr>
        <p:spPr>
          <a:xfrm>
            <a:off x="7437347" y="5034855"/>
            <a:ext cx="2414653" cy="411480"/>
          </a:xfrm>
          <a:prstGeom prst="rect">
            <a:avLst/>
          </a:prstGeom>
          <a:noFill/>
        </p:spPr>
        <p:txBody>
          <a:bodyPr wrap="square" lIns="0" tIns="0" rIns="0" bIns="0" rtlCol="0">
            <a:spAutoFit/>
          </a:bodyPr>
          <a:lstStyle/>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p:txBody>
      </p:sp>
      <p:sp>
        <p:nvSpPr>
          <p:cNvPr id="67" name="TextBox 54"/>
          <p:cNvSpPr txBox="1"/>
          <p:nvPr/>
        </p:nvSpPr>
        <p:spPr>
          <a:xfrm>
            <a:off x="7437346" y="4686767"/>
            <a:ext cx="2414652" cy="328930"/>
          </a:xfrm>
          <a:prstGeom prst="rect">
            <a:avLst/>
          </a:prstGeom>
          <a:noFill/>
        </p:spPr>
        <p:txBody>
          <a:bodyPr wrap="square" lIns="0" tIns="0" rIns="0" bIns="0" rtlCol="0">
            <a:spAutoFit/>
          </a:bodyPr>
          <a:lstStyle/>
          <a:p>
            <a:r>
              <a:rPr lang="en-US" altLang="zh-CN" sz="2135" b="1" dirty="0" smtClean="0">
                <a:solidFill>
                  <a:schemeClr val="tx1">
                    <a:lumMod val="75000"/>
                    <a:lumOff val="25000"/>
                  </a:schemeClr>
                </a:solidFill>
                <a:latin typeface="+mj-ea"/>
                <a:ea typeface="+mj-ea"/>
              </a:rPr>
              <a:t>2019</a:t>
            </a:r>
          </a:p>
        </p:txBody>
      </p:sp>
      <p:sp>
        <p:nvSpPr>
          <p:cNvPr id="68" name="TextBox 55"/>
          <p:cNvSpPr txBox="1"/>
          <p:nvPr/>
        </p:nvSpPr>
        <p:spPr>
          <a:xfrm>
            <a:off x="8909398" y="2131953"/>
            <a:ext cx="2414653" cy="411480"/>
          </a:xfrm>
          <a:prstGeom prst="rect">
            <a:avLst/>
          </a:prstGeom>
          <a:noFill/>
        </p:spPr>
        <p:txBody>
          <a:bodyPr wrap="square" lIns="0" tIns="0" rIns="0" bIns="0" rtlCol="0">
            <a:spAutoFit/>
          </a:bodyPr>
          <a:lstStyle/>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a:p>
            <a:r>
              <a:rPr lang="zh-CN" altLang="en-US" sz="1335" dirty="0">
                <a:solidFill>
                  <a:schemeClr val="tx1">
                    <a:lumMod val="75000"/>
                    <a:lumOff val="25000"/>
                  </a:schemeClr>
                </a:solidFill>
                <a:latin typeface="+mj-ea"/>
              </a:rPr>
              <a:t>单击填</a:t>
            </a:r>
            <a:r>
              <a:rPr lang="zh-CN" altLang="en-US" sz="1335" dirty="0" smtClean="0">
                <a:solidFill>
                  <a:schemeClr val="tx1">
                    <a:lumMod val="75000"/>
                    <a:lumOff val="25000"/>
                  </a:schemeClr>
                </a:solidFill>
                <a:latin typeface="+mj-ea"/>
              </a:rPr>
              <a:t>加内容  单击</a:t>
            </a:r>
            <a:r>
              <a:rPr lang="zh-CN" altLang="en-US" sz="1335" dirty="0">
                <a:solidFill>
                  <a:schemeClr val="tx1">
                    <a:lumMod val="75000"/>
                    <a:lumOff val="25000"/>
                  </a:schemeClr>
                </a:solidFill>
                <a:latin typeface="+mj-ea"/>
              </a:rPr>
              <a:t>填</a:t>
            </a:r>
            <a:r>
              <a:rPr lang="zh-CN" altLang="en-US" sz="1335" dirty="0" smtClean="0">
                <a:solidFill>
                  <a:schemeClr val="tx1">
                    <a:lumMod val="75000"/>
                    <a:lumOff val="25000"/>
                  </a:schemeClr>
                </a:solidFill>
                <a:latin typeface="+mj-ea"/>
              </a:rPr>
              <a:t>加内容</a:t>
            </a:r>
          </a:p>
        </p:txBody>
      </p:sp>
      <p:sp>
        <p:nvSpPr>
          <p:cNvPr id="69" name="TextBox 56"/>
          <p:cNvSpPr txBox="1"/>
          <p:nvPr/>
        </p:nvSpPr>
        <p:spPr>
          <a:xfrm>
            <a:off x="8909396" y="1817352"/>
            <a:ext cx="2414652" cy="328930"/>
          </a:xfrm>
          <a:prstGeom prst="rect">
            <a:avLst/>
          </a:prstGeom>
          <a:noFill/>
        </p:spPr>
        <p:txBody>
          <a:bodyPr wrap="square" lIns="0" tIns="0" rIns="0" bIns="0" rtlCol="0">
            <a:spAutoFit/>
          </a:bodyPr>
          <a:lstStyle/>
          <a:p>
            <a:r>
              <a:rPr lang="en-US" altLang="zh-CN" sz="2135" b="1" dirty="0" smtClean="0">
                <a:solidFill>
                  <a:schemeClr val="tx1">
                    <a:lumMod val="75000"/>
                    <a:lumOff val="25000"/>
                  </a:schemeClr>
                </a:solidFill>
                <a:latin typeface="+mj-ea"/>
                <a:ea typeface="+mj-ea"/>
              </a:rPr>
              <a:t>NOW</a:t>
            </a:r>
          </a:p>
        </p:txBody>
      </p:sp>
    </p:spTree>
  </p:cSld>
  <p:clrMapOvr>
    <a:masterClrMapping/>
  </p:clrMapOvr>
  <p:transition advTm="10296">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52"/>
                                        </p:tgtEl>
                                        <p:attrNameLst>
                                          <p:attrName>style.visibility</p:attrName>
                                        </p:attrNameLst>
                                      </p:cBhvr>
                                      <p:to>
                                        <p:strVal val="visible"/>
                                      </p:to>
                                    </p:se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strips(downRight)">
                                      <p:cBhvr>
                                        <p:cTn id="17" dur="500"/>
                                        <p:tgtEl>
                                          <p:spTgt spid="46"/>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500"/>
                                        <p:tgtEl>
                                          <p:spTgt spid="61"/>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par>
                          <p:cTn id="31" fill="hold">
                            <p:stCondLst>
                              <p:cond delay="2500"/>
                            </p:stCondLst>
                            <p:childTnLst>
                              <p:par>
                                <p:cTn id="32" presetID="18" presetClass="entr" presetSubtype="3"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strips(upRight)">
                                      <p:cBhvr>
                                        <p:cTn id="34" dur="500"/>
                                        <p:tgtEl>
                                          <p:spTgt spid="47"/>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strips(downRight)">
                                      <p:cBhvr>
                                        <p:cTn id="51" dur="500"/>
                                        <p:tgtEl>
                                          <p:spTgt spid="48"/>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fade">
                                      <p:cBhvr>
                                        <p:cTn id="55" dur="500"/>
                                        <p:tgtEl>
                                          <p:spTgt spid="6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cTn>
                              </p:par>
                            </p:childTnLst>
                          </p:cTn>
                        </p:par>
                        <p:par>
                          <p:cTn id="59" fill="hold">
                            <p:stCondLst>
                              <p:cond delay="5000"/>
                            </p:stCondLst>
                            <p:childTnLst>
                              <p:par>
                                <p:cTn id="60" presetID="10" presetClass="entr" presetSubtype="0"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par>
                                <p:cTn id="63" presetID="1"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childTnLst>
                                </p:cTn>
                              </p:par>
                            </p:childTnLst>
                          </p:cTn>
                        </p:par>
                        <p:par>
                          <p:cTn id="65" fill="hold">
                            <p:stCondLst>
                              <p:cond delay="5500"/>
                            </p:stCondLst>
                            <p:childTnLst>
                              <p:par>
                                <p:cTn id="66" presetID="18" presetClass="entr" presetSubtype="3"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strips(upRight)">
                                      <p:cBhvr>
                                        <p:cTn id="68" dur="500"/>
                                        <p:tgtEl>
                                          <p:spTgt spid="49"/>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64"/>
                                        </p:tgtEl>
                                        <p:attrNameLst>
                                          <p:attrName>style.visibility</p:attrName>
                                        </p:attrNameLst>
                                      </p:cBhvr>
                                      <p:to>
                                        <p:strVal val="visible"/>
                                      </p:to>
                                    </p:set>
                                    <p:animEffect transition="in" filter="fade">
                                      <p:cBhvr>
                                        <p:cTn id="72" dur="500"/>
                                        <p:tgtEl>
                                          <p:spTgt spid="6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childTnLst>
                          </p:cTn>
                        </p:par>
                        <p:par>
                          <p:cTn id="76" fill="hold">
                            <p:stCondLst>
                              <p:cond delay="6500"/>
                            </p:stCondLst>
                            <p:childTnLst>
                              <p:par>
                                <p:cTn id="77" presetID="10" presetClass="entr" presetSubtype="0"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par>
                                <p:cTn id="80" presetID="1" presetClass="entr" presetSubtype="0"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childTnLst>
                                </p:cTn>
                              </p:par>
                            </p:childTnLst>
                          </p:cTn>
                        </p:par>
                        <p:par>
                          <p:cTn id="82" fill="hold">
                            <p:stCondLst>
                              <p:cond delay="7000"/>
                            </p:stCondLst>
                            <p:childTnLst>
                              <p:par>
                                <p:cTn id="83" presetID="18" presetClass="entr" presetSubtype="6"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strips(downRight)">
                                      <p:cBhvr>
                                        <p:cTn id="85" dur="500"/>
                                        <p:tgtEl>
                                          <p:spTgt spid="50"/>
                                        </p:tgtEl>
                                      </p:cBhvr>
                                    </p:animEffect>
                                  </p:childTnLst>
                                </p:cTn>
                              </p:par>
                            </p:childTnLst>
                          </p:cTn>
                        </p:par>
                        <p:par>
                          <p:cTn id="86" fill="hold">
                            <p:stCondLst>
                              <p:cond delay="7500"/>
                            </p:stCondLst>
                            <p:childTnLst>
                              <p:par>
                                <p:cTn id="87" presetID="10" presetClass="entr" presetSubtype="0" fill="hold" grpId="0" nodeType="after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500"/>
                                        <p:tgtEl>
                                          <p:spTgt spid="6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7"/>
                                        </p:tgtEl>
                                        <p:attrNameLst>
                                          <p:attrName>style.visibility</p:attrName>
                                        </p:attrNameLst>
                                      </p:cBhvr>
                                      <p:to>
                                        <p:strVal val="visible"/>
                                      </p:to>
                                    </p:set>
                                    <p:animEffect transition="in" filter="fade">
                                      <p:cBhvr>
                                        <p:cTn id="92" dur="500"/>
                                        <p:tgtEl>
                                          <p:spTgt spid="67"/>
                                        </p:tgtEl>
                                      </p:cBhvr>
                                    </p:animEffect>
                                  </p:childTnLst>
                                </p:cTn>
                              </p:par>
                            </p:childTnLst>
                          </p:cTn>
                        </p:par>
                        <p:par>
                          <p:cTn id="93" fill="hold">
                            <p:stCondLst>
                              <p:cond delay="8000"/>
                            </p:stCondLst>
                            <p:childTnLst>
                              <p:par>
                                <p:cTn id="94" presetID="10" presetClass="entr" presetSubtype="0" fill="hold"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500"/>
                                        <p:tgtEl>
                                          <p:spTgt spid="43"/>
                                        </p:tgtEl>
                                      </p:cBhvr>
                                    </p:animEffect>
                                  </p:childTnLst>
                                </p:cTn>
                              </p:par>
                              <p:par>
                                <p:cTn id="97" presetID="1" presetClass="entr" presetSubtype="0" fill="hold" grpId="0" nodeType="with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childTnLst>
                          </p:cTn>
                        </p:par>
                        <p:par>
                          <p:cTn id="99" fill="hold">
                            <p:stCondLst>
                              <p:cond delay="8500"/>
                            </p:stCondLst>
                            <p:childTnLst>
                              <p:par>
                                <p:cTn id="100" presetID="18" presetClass="entr" presetSubtype="3" fill="hold" grpId="0" nodeType="afterEffect">
                                  <p:stCondLst>
                                    <p:cond delay="0"/>
                                  </p:stCondLst>
                                  <p:childTnLst>
                                    <p:set>
                                      <p:cBhvr>
                                        <p:cTn id="101" dur="1" fill="hold">
                                          <p:stCondLst>
                                            <p:cond delay="0"/>
                                          </p:stCondLst>
                                        </p:cTn>
                                        <p:tgtEl>
                                          <p:spTgt spid="51"/>
                                        </p:tgtEl>
                                        <p:attrNameLst>
                                          <p:attrName>style.visibility</p:attrName>
                                        </p:attrNameLst>
                                      </p:cBhvr>
                                      <p:to>
                                        <p:strVal val="visible"/>
                                      </p:to>
                                    </p:set>
                                    <p:animEffect transition="in" filter="strips(upRight)">
                                      <p:cBhvr>
                                        <p:cTn id="102" dur="500"/>
                                        <p:tgtEl>
                                          <p:spTgt spid="51"/>
                                        </p:tgtEl>
                                      </p:cBhvr>
                                    </p:animEffect>
                                  </p:childTnLst>
                                </p:cTn>
                              </p:par>
                            </p:childTnLst>
                          </p:cTn>
                        </p:par>
                        <p:par>
                          <p:cTn id="103" fill="hold">
                            <p:stCondLst>
                              <p:cond delay="9000"/>
                            </p:stCondLst>
                            <p:childTnLst>
                              <p:par>
                                <p:cTn id="104" presetID="10" presetClass="entr" presetSubtype="0" fill="hold" grpId="0" nodeType="afterEffect">
                                  <p:stCondLst>
                                    <p:cond delay="0"/>
                                  </p:stCondLst>
                                  <p:childTnLst>
                                    <p:set>
                                      <p:cBhvr>
                                        <p:cTn id="105" dur="1" fill="hold">
                                          <p:stCondLst>
                                            <p:cond delay="0"/>
                                          </p:stCondLst>
                                        </p:cTn>
                                        <p:tgtEl>
                                          <p:spTgt spid="68"/>
                                        </p:tgtEl>
                                        <p:attrNameLst>
                                          <p:attrName>style.visibility</p:attrName>
                                        </p:attrNameLst>
                                      </p:cBhvr>
                                      <p:to>
                                        <p:strVal val="visible"/>
                                      </p:to>
                                    </p:set>
                                    <p:animEffect transition="in" filter="fade">
                                      <p:cBhvr>
                                        <p:cTn id="106" dur="500"/>
                                        <p:tgtEl>
                                          <p:spTgt spid="6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47" grpId="0" bldLvl="0" animBg="1"/>
      <p:bldP spid="48" grpId="0" bldLvl="0" animBg="1"/>
      <p:bldP spid="49" grpId="0" bldLvl="0" animBg="1"/>
      <p:bldP spid="50" grpId="0" bldLvl="0" animBg="1"/>
      <p:bldP spid="51" grpId="0" bldLvl="0" animBg="1"/>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186637" y="3145790"/>
            <a:ext cx="5819775" cy="1014730"/>
          </a:xfrm>
          <a:prstGeom prst="rect">
            <a:avLst/>
          </a:prstGeom>
        </p:spPr>
        <p:txBody>
          <a:bodyPr wrap="square">
            <a:spAutoFit/>
          </a:bodyPr>
          <a:lstStyle/>
          <a:p>
            <a:pPr algn="ctr" fontAlgn="base">
              <a:lnSpc>
                <a:spcPct val="120000"/>
              </a:lnSpc>
            </a:pPr>
            <a:r>
              <a:rPr lang="zh-CN" altLang="en-US" sz="50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sym typeface="Arial" panose="020B0604020202020204" pitchFamily="34" charset="0"/>
              </a:rPr>
              <a:t>单击此处添加名称</a:t>
            </a:r>
          </a:p>
        </p:txBody>
      </p:sp>
      <p:sp>
        <p:nvSpPr>
          <p:cNvPr id="21" name="矩形 20"/>
          <p:cNvSpPr/>
          <p:nvPr/>
        </p:nvSpPr>
        <p:spPr>
          <a:xfrm>
            <a:off x="3804439" y="4160427"/>
            <a:ext cx="4584171" cy="755650"/>
          </a:xfrm>
          <a:prstGeom prst="rect">
            <a:avLst/>
          </a:prstGeom>
        </p:spPr>
        <p:txBody>
          <a:bodyPr wrap="square">
            <a:spAutoFit/>
          </a:bodyPr>
          <a:lstStyle/>
          <a:p>
            <a:pPr algn="ctr" fontAlgn="base">
              <a:lnSpc>
                <a:spcPct val="120000"/>
              </a:lnSpc>
            </a:pPr>
            <a:r>
              <a:rPr lang="zh-CN" altLang="en-US" dirty="0">
                <a:latin typeface="微软雅黑" panose="020B0503020204020204" charset="-122"/>
                <a:ea typeface="微软雅黑" panose="020B0503020204020204" charset="-122"/>
              </a:rPr>
              <a:t>您的内容打在这里，或者通过复制您的文本后，在此框中选择粘贴。</a:t>
            </a:r>
          </a:p>
        </p:txBody>
      </p:sp>
      <p:sp>
        <p:nvSpPr>
          <p:cNvPr id="23" name="TextBox 22"/>
          <p:cNvSpPr txBox="1"/>
          <p:nvPr/>
        </p:nvSpPr>
        <p:spPr>
          <a:xfrm>
            <a:off x="5441840" y="1897875"/>
            <a:ext cx="1309370" cy="1445260"/>
          </a:xfrm>
          <a:prstGeom prst="rect">
            <a:avLst/>
          </a:prstGeom>
          <a:noFill/>
        </p:spPr>
        <p:txBody>
          <a:bodyPr wrap="none" rtlCol="0">
            <a:spAutoFit/>
          </a:bodyPr>
          <a:lstStyle/>
          <a:p>
            <a:pPr algn="ctr"/>
            <a:r>
              <a:rPr lang="en-US" altLang="zh-CN" sz="88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mj-ea"/>
                <a:ea typeface="+mj-ea"/>
              </a:rPr>
              <a:t>04</a:t>
            </a:r>
          </a:p>
        </p:txBody>
      </p:sp>
    </p:spTree>
  </p:cSld>
  <p:clrMapOvr>
    <a:masterClrMapping/>
  </p:clrMapOvr>
  <p:transition advTm="5054">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pic>
        <p:nvPicPr>
          <p:cNvPr id="3" name="Picture 2" descr="C:\Users\Administrator\Desktop\旗袍\爱国\001aa04b652e0cf95a3c03.jpg001aa04b652e0cf95a3c03"/>
          <p:cNvPicPr>
            <a:picLocks noChangeAspect="1" noChangeArrowheads="1"/>
          </p:cNvPicPr>
          <p:nvPr/>
        </p:nvPicPr>
        <p:blipFill>
          <a:blip r:embed="rId2"/>
          <a:srcRect/>
          <a:stretch>
            <a:fillRect/>
          </a:stretch>
        </p:blipFill>
        <p:spPr bwMode="auto">
          <a:xfrm>
            <a:off x="1707191" y="4236400"/>
            <a:ext cx="2604770"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descr="C:\Users\Administrator\Desktop\旗袍\爱国\20150930133319a932f.jpg20150930133319a932f"/>
          <p:cNvPicPr>
            <a:picLocks noChangeAspect="1" noChangeArrowheads="1"/>
          </p:cNvPicPr>
          <p:nvPr/>
        </p:nvPicPr>
        <p:blipFill>
          <a:blip r:embed="rId3"/>
          <a:srcRect/>
          <a:stretch>
            <a:fillRect/>
          </a:stretch>
        </p:blipFill>
        <p:spPr bwMode="auto">
          <a:xfrm>
            <a:off x="4543425" y="4236085"/>
            <a:ext cx="2881630" cy="1906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C:\Users\Administrator\Desktop\旗袍\爱国\QQ截图20170120001209.jpgQQ截图20170120001209"/>
          <p:cNvPicPr>
            <a:picLocks noChangeAspect="1" noChangeArrowheads="1"/>
          </p:cNvPicPr>
          <p:nvPr/>
        </p:nvPicPr>
        <p:blipFill>
          <a:blip r:embed="rId4"/>
          <a:srcRect/>
          <a:stretch>
            <a:fillRect/>
          </a:stretch>
        </p:blipFill>
        <p:spPr bwMode="auto">
          <a:xfrm>
            <a:off x="7657465" y="4235450"/>
            <a:ext cx="3047365" cy="1906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a:stCxn id="9" idx="6"/>
            <a:endCxn id="8" idx="2"/>
          </p:cNvCxnSpPr>
          <p:nvPr/>
        </p:nvCxnSpPr>
        <p:spPr>
          <a:xfrm flipV="1">
            <a:off x="2607967" y="2602603"/>
            <a:ext cx="1005205" cy="9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Oval 14"/>
          <p:cNvSpPr>
            <a:spLocks noChangeArrowheads="1"/>
          </p:cNvSpPr>
          <p:nvPr/>
        </p:nvSpPr>
        <p:spPr bwMode="auto">
          <a:xfrm>
            <a:off x="3613239" y="1921223"/>
            <a:ext cx="1362937" cy="1362760"/>
          </a:xfrm>
          <a:prstGeom prst="ellipse">
            <a:avLst/>
          </a:prstGeom>
          <a:noFill/>
          <a:ln w="127000">
            <a:solidFill>
              <a:srgbClr val="C00000"/>
            </a:solidFill>
            <a:round/>
          </a:ln>
        </p:spPr>
        <p:txBody>
          <a:bodyPr vert="horz" wrap="square" lIns="36000" tIns="45720" rIns="36000" bIns="45720" numCol="1" anchor="ctr" anchorCtr="0" compatLnSpc="1"/>
          <a:lstStyle/>
          <a:p>
            <a:pPr algn="ctr"/>
            <a:r>
              <a:rPr lang="zh-CN" altLang="en-US" sz="1600" dirty="0">
                <a:solidFill>
                  <a:schemeClr val="tx1">
                    <a:lumMod val="85000"/>
                    <a:lumOff val="15000"/>
                  </a:schemeClr>
                </a:solidFill>
                <a:latin typeface="微软雅黑" panose="020B0503020204020204" charset="-122"/>
                <a:ea typeface="微软雅黑" panose="020B0503020204020204" charset="-122"/>
              </a:rPr>
              <a:t>点击添加说明文字</a:t>
            </a:r>
          </a:p>
        </p:txBody>
      </p:sp>
      <p:sp>
        <p:nvSpPr>
          <p:cNvPr id="9" name="Oval 15"/>
          <p:cNvSpPr>
            <a:spLocks noChangeArrowheads="1"/>
          </p:cNvSpPr>
          <p:nvPr/>
        </p:nvSpPr>
        <p:spPr bwMode="auto">
          <a:xfrm>
            <a:off x="1509836" y="2061711"/>
            <a:ext cx="1098131" cy="1100836"/>
          </a:xfrm>
          <a:prstGeom prst="ellipse">
            <a:avLst/>
          </a:prstGeom>
          <a:noFill/>
          <a:ln w="127000">
            <a:solidFill>
              <a:srgbClr val="C00000"/>
            </a:solidFill>
            <a:round/>
          </a:ln>
          <a:effectLst/>
        </p:spPr>
        <p:txBody>
          <a:bodyPr vert="horz" wrap="square" lIns="91440" tIns="45720" rIns="91440" bIns="45720" numCol="1" anchor="ctr" anchorCtr="0" compatLnSpc="1"/>
          <a:lstStyle/>
          <a:p>
            <a:pPr algn="ctr"/>
            <a:r>
              <a:rPr lang="zh-CN" altLang="en-US" sz="2000" dirty="0">
                <a:solidFill>
                  <a:schemeClr val="tx1">
                    <a:lumMod val="85000"/>
                    <a:lumOff val="15000"/>
                  </a:schemeClr>
                </a:solidFill>
                <a:latin typeface="微软雅黑" panose="020B0503020204020204" charset="-122"/>
                <a:ea typeface="微软雅黑" panose="020B0503020204020204" charset="-122"/>
              </a:rPr>
              <a:t>添加标题</a:t>
            </a:r>
          </a:p>
        </p:txBody>
      </p:sp>
      <p:grpSp>
        <p:nvGrpSpPr>
          <p:cNvPr id="10" name="Group 22"/>
          <p:cNvGrpSpPr/>
          <p:nvPr/>
        </p:nvGrpSpPr>
        <p:grpSpPr bwMode="auto">
          <a:xfrm>
            <a:off x="6476735" y="1468536"/>
            <a:ext cx="1133475" cy="503239"/>
            <a:chOff x="0" y="0"/>
            <a:chExt cx="1131895" cy="504056"/>
          </a:xfrm>
        </p:grpSpPr>
        <p:sp>
          <p:nvSpPr>
            <p:cNvPr id="11" name="矩形 46"/>
            <p:cNvSpPr>
              <a:spLocks noChangeArrowheads="1"/>
            </p:cNvSpPr>
            <p:nvPr/>
          </p:nvSpPr>
          <p:spPr bwMode="auto">
            <a:xfrm>
              <a:off x="0" y="0"/>
              <a:ext cx="1080120" cy="504056"/>
            </a:xfrm>
            <a:prstGeom prst="rect">
              <a:avLst/>
            </a:prstGeom>
            <a:solidFill>
              <a:srgbClr val="C00000">
                <a:alpha val="24000"/>
              </a:srgbClr>
            </a:solidFill>
            <a:ln w="12700" cmpd="sng">
              <a:solidFill>
                <a:srgbClr val="C00000"/>
              </a:solidFill>
              <a:miter lim="800000"/>
            </a:ln>
          </p:spPr>
          <p:txBody>
            <a:bodyPr anchor="ctr"/>
            <a:lstStyle/>
            <a:p>
              <a:pPr algn="ctr"/>
              <a:endParaRPr lang="zh-CN" altLang="zh-CN" sz="1865">
                <a:solidFill>
                  <a:schemeClr val="tx1">
                    <a:lumMod val="85000"/>
                    <a:lumOff val="15000"/>
                  </a:schemeClr>
                </a:solidFill>
                <a:latin typeface="+mn-ea"/>
                <a:sym typeface="宋体" panose="02010600030101010101" pitchFamily="2" charset="-122"/>
              </a:endParaRPr>
            </a:p>
          </p:txBody>
        </p:sp>
        <p:sp>
          <p:nvSpPr>
            <p:cNvPr id="12" name="文本框 47"/>
            <p:cNvSpPr>
              <a:spLocks noChangeArrowheads="1"/>
            </p:cNvSpPr>
            <p:nvPr/>
          </p:nvSpPr>
          <p:spPr bwMode="auto">
            <a:xfrm>
              <a:off x="51774" y="41772"/>
              <a:ext cx="1080121" cy="431586"/>
            </a:xfrm>
            <a:prstGeom prst="rect">
              <a:avLst/>
            </a:prstGeom>
            <a:noFill/>
            <a:ln w="12700" cmpd="sng">
              <a:noFill/>
              <a:miter lim="800000"/>
            </a:ln>
          </p:spPr>
          <p:txBody>
            <a:bodyPr anchor="ctr"/>
            <a:lstStyle/>
            <a:p>
              <a:pPr algn="ctr"/>
              <a:r>
                <a:rPr lang="zh-CN" altLang="en-US" sz="1865" dirty="0">
                  <a:solidFill>
                    <a:schemeClr val="tx1">
                      <a:lumMod val="85000"/>
                      <a:lumOff val="15000"/>
                    </a:schemeClr>
                  </a:solidFill>
                  <a:latin typeface="+mn-ea"/>
                  <a:sym typeface="方正兰亭细黑_GBK" charset="-122"/>
                </a:rPr>
                <a:t>关键字</a:t>
              </a:r>
            </a:p>
          </p:txBody>
        </p:sp>
      </p:grpSp>
      <p:sp>
        <p:nvSpPr>
          <p:cNvPr id="13" name="矩形 60"/>
          <p:cNvSpPr>
            <a:spLocks noChangeArrowheads="1"/>
          </p:cNvSpPr>
          <p:nvPr/>
        </p:nvSpPr>
        <p:spPr bwMode="auto">
          <a:xfrm>
            <a:off x="7799584" y="1412776"/>
            <a:ext cx="3336429" cy="627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5" dirty="0">
                <a:solidFill>
                  <a:schemeClr val="tx1">
                    <a:lumMod val="75000"/>
                    <a:lumOff val="25000"/>
                  </a:schemeClr>
                </a:solidFill>
                <a:latin typeface="微软简粗黑" charset="0"/>
                <a:ea typeface="微软简粗黑" charset="0"/>
              </a:rPr>
              <a:t>单击此处添加文本单击此处添加</a:t>
            </a:r>
            <a:r>
              <a:rPr lang="zh-CN" altLang="en-US" sz="1335" dirty="0" smtClean="0">
                <a:solidFill>
                  <a:schemeClr val="tx1">
                    <a:lumMod val="75000"/>
                    <a:lumOff val="25000"/>
                  </a:schemeClr>
                </a:solidFill>
                <a:latin typeface="微软简粗黑" charset="0"/>
                <a:ea typeface="微软简粗黑" charset="0"/>
              </a:rPr>
              <a:t>文本</a:t>
            </a:r>
          </a:p>
          <a:p>
            <a:pPr>
              <a:lnSpc>
                <a:spcPct val="130000"/>
              </a:lnSpc>
            </a:pPr>
            <a:r>
              <a:rPr lang="zh-CN" altLang="en-US" sz="1335" dirty="0" smtClean="0">
                <a:solidFill>
                  <a:schemeClr val="tx1">
                    <a:lumMod val="75000"/>
                    <a:lumOff val="25000"/>
                  </a:schemeClr>
                </a:solidFill>
                <a:latin typeface="微软简粗黑" charset="0"/>
                <a:ea typeface="微软简粗黑" charset="0"/>
              </a:rPr>
              <a:t>单击</a:t>
            </a:r>
            <a:r>
              <a:rPr lang="zh-CN" altLang="en-US" sz="1335" dirty="0">
                <a:solidFill>
                  <a:schemeClr val="tx1">
                    <a:lumMod val="75000"/>
                    <a:lumOff val="25000"/>
                  </a:schemeClr>
                </a:solidFill>
                <a:latin typeface="微软简粗黑" charset="0"/>
                <a:ea typeface="微软简粗黑" charset="0"/>
              </a:rPr>
              <a:t>此处添加文本单击此处添加</a:t>
            </a:r>
            <a:r>
              <a:rPr lang="zh-CN" altLang="en-US" sz="1335" dirty="0" smtClean="0">
                <a:solidFill>
                  <a:schemeClr val="tx1">
                    <a:lumMod val="75000"/>
                    <a:lumOff val="25000"/>
                  </a:schemeClr>
                </a:solidFill>
                <a:latin typeface="微软简粗黑" charset="0"/>
                <a:ea typeface="微软简粗黑" charset="0"/>
              </a:rPr>
              <a:t>文本</a:t>
            </a:r>
          </a:p>
        </p:txBody>
      </p:sp>
      <p:grpSp>
        <p:nvGrpSpPr>
          <p:cNvPr id="14" name="Group 22"/>
          <p:cNvGrpSpPr/>
          <p:nvPr/>
        </p:nvGrpSpPr>
        <p:grpSpPr bwMode="auto">
          <a:xfrm>
            <a:off x="6476735" y="2351104"/>
            <a:ext cx="1133475" cy="503239"/>
            <a:chOff x="0" y="0"/>
            <a:chExt cx="1131895" cy="504056"/>
          </a:xfrm>
        </p:grpSpPr>
        <p:sp>
          <p:nvSpPr>
            <p:cNvPr id="15" name="矩形 46"/>
            <p:cNvSpPr>
              <a:spLocks noChangeArrowheads="1"/>
            </p:cNvSpPr>
            <p:nvPr/>
          </p:nvSpPr>
          <p:spPr bwMode="auto">
            <a:xfrm>
              <a:off x="0" y="0"/>
              <a:ext cx="1080120" cy="504056"/>
            </a:xfrm>
            <a:prstGeom prst="rect">
              <a:avLst/>
            </a:prstGeom>
            <a:solidFill>
              <a:srgbClr val="C00000">
                <a:alpha val="24000"/>
              </a:srgbClr>
            </a:solidFill>
            <a:ln w="12700" cmpd="sng">
              <a:solidFill>
                <a:srgbClr val="C00000"/>
              </a:solidFill>
              <a:miter lim="800000"/>
            </a:ln>
          </p:spPr>
          <p:txBody>
            <a:bodyPr anchor="ctr"/>
            <a:lstStyle/>
            <a:p>
              <a:pPr algn="ctr"/>
              <a:endParaRPr lang="zh-CN" altLang="zh-CN" sz="1865">
                <a:solidFill>
                  <a:schemeClr val="tx1">
                    <a:lumMod val="85000"/>
                    <a:lumOff val="15000"/>
                  </a:schemeClr>
                </a:solidFill>
                <a:latin typeface="+mn-ea"/>
                <a:sym typeface="宋体" panose="02010600030101010101" pitchFamily="2" charset="-122"/>
              </a:endParaRPr>
            </a:p>
          </p:txBody>
        </p:sp>
        <p:sp>
          <p:nvSpPr>
            <p:cNvPr id="16" name="文本框 47"/>
            <p:cNvSpPr>
              <a:spLocks noChangeArrowheads="1"/>
            </p:cNvSpPr>
            <p:nvPr/>
          </p:nvSpPr>
          <p:spPr bwMode="auto">
            <a:xfrm>
              <a:off x="51774" y="41772"/>
              <a:ext cx="1080121" cy="431586"/>
            </a:xfrm>
            <a:prstGeom prst="rect">
              <a:avLst/>
            </a:prstGeom>
            <a:noFill/>
            <a:ln w="12700" cmpd="sng">
              <a:noFill/>
              <a:miter lim="800000"/>
            </a:ln>
          </p:spPr>
          <p:txBody>
            <a:bodyPr anchor="ctr"/>
            <a:lstStyle/>
            <a:p>
              <a:pPr algn="ctr"/>
              <a:r>
                <a:rPr lang="zh-CN" altLang="en-US" sz="1865" dirty="0">
                  <a:solidFill>
                    <a:schemeClr val="tx1">
                      <a:lumMod val="85000"/>
                      <a:lumOff val="15000"/>
                    </a:schemeClr>
                  </a:solidFill>
                  <a:latin typeface="+mn-ea"/>
                  <a:sym typeface="方正兰亭细黑_GBK" charset="-122"/>
                </a:rPr>
                <a:t>关键字</a:t>
              </a:r>
            </a:p>
          </p:txBody>
        </p:sp>
      </p:grpSp>
      <p:sp>
        <p:nvSpPr>
          <p:cNvPr id="17" name="矩形 60"/>
          <p:cNvSpPr>
            <a:spLocks noChangeArrowheads="1"/>
          </p:cNvSpPr>
          <p:nvPr/>
        </p:nvSpPr>
        <p:spPr bwMode="auto">
          <a:xfrm>
            <a:off x="7799584" y="2295344"/>
            <a:ext cx="3336429" cy="627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5" dirty="0">
                <a:solidFill>
                  <a:schemeClr val="tx1">
                    <a:lumMod val="75000"/>
                    <a:lumOff val="25000"/>
                  </a:schemeClr>
                </a:solidFill>
                <a:latin typeface="微软简粗黑" charset="0"/>
                <a:ea typeface="微软简粗黑" charset="0"/>
              </a:rPr>
              <a:t>单击此处添加文本单击此处添加</a:t>
            </a:r>
            <a:r>
              <a:rPr lang="zh-CN" altLang="en-US" sz="1335" dirty="0" smtClean="0">
                <a:solidFill>
                  <a:schemeClr val="tx1">
                    <a:lumMod val="75000"/>
                    <a:lumOff val="25000"/>
                  </a:schemeClr>
                </a:solidFill>
                <a:latin typeface="微软简粗黑" charset="0"/>
                <a:ea typeface="微软简粗黑" charset="0"/>
              </a:rPr>
              <a:t>文本</a:t>
            </a:r>
          </a:p>
          <a:p>
            <a:pPr>
              <a:lnSpc>
                <a:spcPct val="130000"/>
              </a:lnSpc>
            </a:pPr>
            <a:r>
              <a:rPr lang="zh-CN" altLang="en-US" sz="1335" dirty="0" smtClean="0">
                <a:solidFill>
                  <a:schemeClr val="tx1">
                    <a:lumMod val="75000"/>
                    <a:lumOff val="25000"/>
                  </a:schemeClr>
                </a:solidFill>
                <a:latin typeface="微软简粗黑" charset="0"/>
                <a:ea typeface="微软简粗黑" charset="0"/>
              </a:rPr>
              <a:t>单击</a:t>
            </a:r>
            <a:r>
              <a:rPr lang="zh-CN" altLang="en-US" sz="1335" dirty="0">
                <a:solidFill>
                  <a:schemeClr val="tx1">
                    <a:lumMod val="75000"/>
                    <a:lumOff val="25000"/>
                  </a:schemeClr>
                </a:solidFill>
                <a:latin typeface="微软简粗黑" charset="0"/>
                <a:ea typeface="微软简粗黑" charset="0"/>
              </a:rPr>
              <a:t>此处添加文本单击此处添加</a:t>
            </a:r>
            <a:r>
              <a:rPr lang="zh-CN" altLang="en-US" sz="1335" dirty="0" smtClean="0">
                <a:solidFill>
                  <a:schemeClr val="tx1">
                    <a:lumMod val="75000"/>
                    <a:lumOff val="25000"/>
                  </a:schemeClr>
                </a:solidFill>
                <a:latin typeface="微软简粗黑" charset="0"/>
                <a:ea typeface="微软简粗黑" charset="0"/>
              </a:rPr>
              <a:t>文本</a:t>
            </a:r>
          </a:p>
        </p:txBody>
      </p:sp>
      <p:grpSp>
        <p:nvGrpSpPr>
          <p:cNvPr id="18" name="Group 22"/>
          <p:cNvGrpSpPr/>
          <p:nvPr/>
        </p:nvGrpSpPr>
        <p:grpSpPr bwMode="auto">
          <a:xfrm>
            <a:off x="6476735" y="3246476"/>
            <a:ext cx="1133475" cy="503239"/>
            <a:chOff x="0" y="0"/>
            <a:chExt cx="1131895" cy="504056"/>
          </a:xfrm>
        </p:grpSpPr>
        <p:sp>
          <p:nvSpPr>
            <p:cNvPr id="19" name="矩形 46"/>
            <p:cNvSpPr>
              <a:spLocks noChangeArrowheads="1"/>
            </p:cNvSpPr>
            <p:nvPr/>
          </p:nvSpPr>
          <p:spPr bwMode="auto">
            <a:xfrm>
              <a:off x="0" y="0"/>
              <a:ext cx="1080120" cy="504056"/>
            </a:xfrm>
            <a:prstGeom prst="rect">
              <a:avLst/>
            </a:prstGeom>
            <a:solidFill>
              <a:srgbClr val="C00000">
                <a:alpha val="24000"/>
              </a:srgbClr>
            </a:solidFill>
            <a:ln w="12700" cmpd="sng">
              <a:solidFill>
                <a:srgbClr val="C00000"/>
              </a:solidFill>
              <a:miter lim="800000"/>
            </a:ln>
          </p:spPr>
          <p:txBody>
            <a:bodyPr anchor="ctr"/>
            <a:lstStyle/>
            <a:p>
              <a:pPr algn="ctr"/>
              <a:endParaRPr lang="zh-CN" altLang="zh-CN" sz="1865">
                <a:solidFill>
                  <a:schemeClr val="tx1">
                    <a:lumMod val="85000"/>
                    <a:lumOff val="15000"/>
                  </a:schemeClr>
                </a:solidFill>
                <a:latin typeface="+mn-ea"/>
                <a:sym typeface="宋体" panose="02010600030101010101" pitchFamily="2" charset="-122"/>
              </a:endParaRPr>
            </a:p>
          </p:txBody>
        </p:sp>
        <p:sp>
          <p:nvSpPr>
            <p:cNvPr id="20" name="文本框 47"/>
            <p:cNvSpPr>
              <a:spLocks noChangeArrowheads="1"/>
            </p:cNvSpPr>
            <p:nvPr/>
          </p:nvSpPr>
          <p:spPr bwMode="auto">
            <a:xfrm>
              <a:off x="51774" y="41772"/>
              <a:ext cx="1080121" cy="431586"/>
            </a:xfrm>
            <a:prstGeom prst="rect">
              <a:avLst/>
            </a:prstGeom>
            <a:noFill/>
            <a:ln w="12700" cmpd="sng">
              <a:noFill/>
              <a:miter lim="800000"/>
            </a:ln>
          </p:spPr>
          <p:txBody>
            <a:bodyPr anchor="ctr"/>
            <a:lstStyle/>
            <a:p>
              <a:pPr algn="ctr"/>
              <a:r>
                <a:rPr lang="zh-CN" altLang="en-US" sz="1865">
                  <a:solidFill>
                    <a:schemeClr val="tx1">
                      <a:lumMod val="85000"/>
                      <a:lumOff val="15000"/>
                    </a:schemeClr>
                  </a:solidFill>
                  <a:latin typeface="+mn-ea"/>
                  <a:sym typeface="方正兰亭细黑_GBK" charset="-122"/>
                </a:rPr>
                <a:t>关键字</a:t>
              </a:r>
            </a:p>
          </p:txBody>
        </p:sp>
      </p:grpSp>
      <p:sp>
        <p:nvSpPr>
          <p:cNvPr id="21" name="矩形 60"/>
          <p:cNvSpPr>
            <a:spLocks noChangeArrowheads="1"/>
          </p:cNvSpPr>
          <p:nvPr/>
        </p:nvSpPr>
        <p:spPr bwMode="auto">
          <a:xfrm>
            <a:off x="7799584" y="3190716"/>
            <a:ext cx="3336429" cy="627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5" dirty="0">
                <a:solidFill>
                  <a:schemeClr val="tx1">
                    <a:lumMod val="75000"/>
                    <a:lumOff val="25000"/>
                  </a:schemeClr>
                </a:solidFill>
                <a:latin typeface="微软简粗黑" charset="0"/>
                <a:ea typeface="微软简粗黑" charset="0"/>
              </a:rPr>
              <a:t>单击此处添加文本单击此处添加</a:t>
            </a:r>
            <a:r>
              <a:rPr lang="zh-CN" altLang="en-US" sz="1335" dirty="0" smtClean="0">
                <a:solidFill>
                  <a:schemeClr val="tx1">
                    <a:lumMod val="75000"/>
                    <a:lumOff val="25000"/>
                  </a:schemeClr>
                </a:solidFill>
                <a:latin typeface="微软简粗黑" charset="0"/>
                <a:ea typeface="微软简粗黑" charset="0"/>
              </a:rPr>
              <a:t>文本</a:t>
            </a:r>
          </a:p>
          <a:p>
            <a:pPr>
              <a:lnSpc>
                <a:spcPct val="130000"/>
              </a:lnSpc>
            </a:pPr>
            <a:r>
              <a:rPr lang="zh-CN" altLang="en-US" sz="1335" dirty="0" smtClean="0">
                <a:solidFill>
                  <a:schemeClr val="tx1">
                    <a:lumMod val="75000"/>
                    <a:lumOff val="25000"/>
                  </a:schemeClr>
                </a:solidFill>
                <a:latin typeface="微软简粗黑" charset="0"/>
                <a:ea typeface="微软简粗黑" charset="0"/>
              </a:rPr>
              <a:t>单击</a:t>
            </a:r>
            <a:r>
              <a:rPr lang="zh-CN" altLang="en-US" sz="1335" dirty="0">
                <a:solidFill>
                  <a:schemeClr val="tx1">
                    <a:lumMod val="75000"/>
                    <a:lumOff val="25000"/>
                  </a:schemeClr>
                </a:solidFill>
                <a:latin typeface="微软简粗黑" charset="0"/>
                <a:ea typeface="微软简粗黑" charset="0"/>
              </a:rPr>
              <a:t>此处添加文本单击此处添加</a:t>
            </a:r>
            <a:r>
              <a:rPr lang="zh-CN" altLang="en-US" sz="1335" dirty="0" smtClean="0">
                <a:solidFill>
                  <a:schemeClr val="tx1">
                    <a:lumMod val="75000"/>
                    <a:lumOff val="25000"/>
                  </a:schemeClr>
                </a:solidFill>
                <a:latin typeface="微软简粗黑" charset="0"/>
                <a:ea typeface="微软简粗黑" charset="0"/>
              </a:rPr>
              <a:t>文本</a:t>
            </a:r>
          </a:p>
        </p:txBody>
      </p:sp>
      <p:grpSp>
        <p:nvGrpSpPr>
          <p:cNvPr id="22" name="组合 21"/>
          <p:cNvGrpSpPr/>
          <p:nvPr/>
        </p:nvGrpSpPr>
        <p:grpSpPr>
          <a:xfrm>
            <a:off x="5040483" y="1725684"/>
            <a:ext cx="1340241" cy="1777939"/>
            <a:chOff x="3851920" y="1290118"/>
            <a:chExt cx="1005181" cy="1333454"/>
          </a:xfrm>
        </p:grpSpPr>
        <p:cxnSp>
          <p:nvCxnSpPr>
            <p:cNvPr id="23" name="肘形连接符 22"/>
            <p:cNvCxnSpPr>
              <a:endCxn id="19"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连接符 23"/>
            <p:cNvCxnSpPr>
              <a:endCxn id="11"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advTm="6412">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8"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500" fill="hold"/>
                                        <p:tgtEl>
                                          <p:spTgt spid="3"/>
                                        </p:tgtEl>
                                        <p:attrNameLst>
                                          <p:attrName>ppt_x</p:attrName>
                                        </p:attrNameLst>
                                      </p:cBhvr>
                                      <p:tavLst>
                                        <p:tav tm="0">
                                          <p:val>
                                            <p:strVal val="0-#ppt_w/2"/>
                                          </p:val>
                                        </p:tav>
                                        <p:tav tm="100000">
                                          <p:val>
                                            <p:strVal val="#ppt_x"/>
                                          </p:val>
                                        </p:tav>
                                      </p:tavLst>
                                    </p:anim>
                                    <p:anim calcmode="lin" valueType="num">
                                      <p:cBhvr additive="base">
                                        <p:cTn id="51" dur="500" fill="hold"/>
                                        <p:tgtEl>
                                          <p:spTgt spid="3"/>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0-#ppt_w/2"/>
                                          </p:val>
                                        </p:tav>
                                        <p:tav tm="100000">
                                          <p:val>
                                            <p:strVal val="#ppt_x"/>
                                          </p:val>
                                        </p:tav>
                                      </p:tavLst>
                                    </p:anim>
                                    <p:anim calcmode="lin" valueType="num">
                                      <p:cBhvr additive="base">
                                        <p:cTn id="55" dur="500" fill="hold"/>
                                        <p:tgtEl>
                                          <p:spTgt spid="4"/>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0-#ppt_w/2"/>
                                          </p:val>
                                        </p:tav>
                                        <p:tav tm="100000">
                                          <p:val>
                                            <p:strVal val="#ppt_x"/>
                                          </p:val>
                                        </p:tav>
                                      </p:tavLst>
                                    </p:anim>
                                    <p:anim calcmode="lin" valueType="num">
                                      <p:cBhvr additive="base">
                                        <p:cTn id="5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3" grpId="0"/>
      <p:bldP spid="17"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
        <p:nvSpPr>
          <p:cNvPr id="3" name="矩形 2"/>
          <p:cNvSpPr/>
          <p:nvPr/>
        </p:nvSpPr>
        <p:spPr>
          <a:xfrm>
            <a:off x="681936" y="1607329"/>
            <a:ext cx="3634217" cy="2112235"/>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nSpc>
                <a:spcPct val="150000"/>
              </a:lnSpc>
            </a:pPr>
            <a:r>
              <a:rPr lang="zh-CN" altLang="en-US" sz="2665" b="1" dirty="0" smtClean="0">
                <a:solidFill>
                  <a:schemeClr val="bg1"/>
                </a:solidFill>
                <a:latin typeface="微软雅黑" panose="020B0503020204020204" charset="-122"/>
                <a:ea typeface="微软雅黑" panose="020B0503020204020204" charset="-122"/>
              </a:rPr>
              <a:t>项目</a:t>
            </a:r>
            <a:r>
              <a:rPr lang="en-US" altLang="zh-CN" sz="2665" b="1" dirty="0" smtClean="0">
                <a:solidFill>
                  <a:schemeClr val="bg1"/>
                </a:solidFill>
                <a:latin typeface="微软雅黑" panose="020B0503020204020204" charset="-122"/>
                <a:ea typeface="微软雅黑" panose="020B0503020204020204" charset="-122"/>
              </a:rPr>
              <a:t>1</a:t>
            </a:r>
            <a:r>
              <a:rPr lang="zh-CN" altLang="en-US" sz="2665" b="1" dirty="0" smtClean="0">
                <a:solidFill>
                  <a:schemeClr val="bg1"/>
                </a:solidFill>
                <a:latin typeface="微软雅黑" panose="020B0503020204020204" charset="-122"/>
                <a:ea typeface="微软雅黑" panose="020B0503020204020204" charset="-122"/>
              </a:rPr>
              <a:t>的标题</a:t>
            </a:r>
            <a:endParaRPr lang="en-US" altLang="zh-CN" sz="2665" b="1"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smtClean="0">
                <a:solidFill>
                  <a:schemeClr val="bg1"/>
                </a:solidFill>
                <a:latin typeface="微软雅黑" panose="020B0503020204020204" charset="-122"/>
                <a:ea typeface="微软雅黑" panose="020B0503020204020204" charset="-122"/>
              </a:rPr>
              <a:t>此处添加项目</a:t>
            </a:r>
            <a:r>
              <a:rPr lang="en-US" altLang="zh-CN" sz="1600" dirty="0" smtClean="0">
                <a:solidFill>
                  <a:schemeClr val="bg1"/>
                </a:solidFill>
                <a:latin typeface="微软雅黑" panose="020B0503020204020204" charset="-122"/>
                <a:ea typeface="微软雅黑" panose="020B0503020204020204" charset="-122"/>
              </a:rPr>
              <a:t>1</a:t>
            </a:r>
            <a:r>
              <a:rPr lang="zh-CN" altLang="en-US" sz="1600" dirty="0" smtClean="0">
                <a:solidFill>
                  <a:schemeClr val="bg1"/>
                </a:solidFill>
                <a:latin typeface="微软雅黑" panose="020B0503020204020204" charset="-122"/>
                <a:ea typeface="微软雅黑" panose="020B0503020204020204" charset="-122"/>
              </a:rPr>
              <a:t>的文字说明</a:t>
            </a:r>
            <a:endParaRPr lang="en-US" altLang="zh-CN" sz="1600" dirty="0" smtClean="0">
              <a:solidFill>
                <a:schemeClr val="bg1"/>
              </a:solidFill>
              <a:latin typeface="微软雅黑" panose="020B0503020204020204" charset="-122"/>
              <a:ea typeface="微软雅黑" panose="020B0503020204020204" charset="-122"/>
            </a:endParaRPr>
          </a:p>
          <a:p>
            <a:pPr>
              <a:lnSpc>
                <a:spcPct val="150000"/>
              </a:lnSpc>
            </a:pPr>
            <a:r>
              <a:rPr lang="zh-CN" altLang="en-US" sz="1600" dirty="0" smtClean="0">
                <a:solidFill>
                  <a:schemeClr val="bg1"/>
                </a:solidFill>
                <a:latin typeface="微软雅黑" panose="020B0503020204020204" charset="-122"/>
                <a:ea typeface="微软雅黑" panose="020B0503020204020204" charset="-122"/>
              </a:rPr>
              <a:t>此处添加项目</a:t>
            </a:r>
            <a:r>
              <a:rPr lang="en-US" altLang="zh-CN" sz="1600" dirty="0" smtClean="0">
                <a:solidFill>
                  <a:schemeClr val="bg1"/>
                </a:solidFill>
                <a:latin typeface="微软雅黑" panose="020B0503020204020204" charset="-122"/>
                <a:ea typeface="微软雅黑" panose="020B0503020204020204" charset="-122"/>
              </a:rPr>
              <a:t>1</a:t>
            </a:r>
            <a:r>
              <a:rPr lang="zh-CN" altLang="en-US" sz="1600" dirty="0" smtClean="0">
                <a:solidFill>
                  <a:schemeClr val="bg1"/>
                </a:solidFill>
                <a:latin typeface="微软雅黑" panose="020B0503020204020204" charset="-122"/>
                <a:ea typeface="微软雅黑" panose="020B0503020204020204" charset="-122"/>
              </a:rPr>
              <a:t>的文字说明</a:t>
            </a:r>
            <a:endParaRPr lang="zh-CN" altLang="en-US" sz="1600" dirty="0">
              <a:solidFill>
                <a:schemeClr val="bg1"/>
              </a:solidFill>
              <a:latin typeface="微软雅黑" panose="020B0503020204020204" charset="-122"/>
              <a:ea typeface="微软雅黑" panose="020B0503020204020204" charset="-122"/>
            </a:endParaRPr>
          </a:p>
        </p:txBody>
      </p:sp>
      <p:sp>
        <p:nvSpPr>
          <p:cNvPr id="4" name="矩形 3"/>
          <p:cNvSpPr/>
          <p:nvPr/>
        </p:nvSpPr>
        <p:spPr>
          <a:xfrm>
            <a:off x="4303454" y="1610901"/>
            <a:ext cx="3634217" cy="2112235"/>
          </a:xfrm>
          <a:prstGeom prst="rect">
            <a:avLst/>
          </a:prstGeom>
          <a:blipFill>
            <a:blip r:embed="rId3"/>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5" name="矩形 4"/>
          <p:cNvSpPr/>
          <p:nvPr/>
        </p:nvSpPr>
        <p:spPr>
          <a:xfrm>
            <a:off x="7924971" y="1607329"/>
            <a:ext cx="3634217" cy="2112235"/>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nSpc>
                <a:spcPct val="150000"/>
              </a:lnSpc>
            </a:pPr>
            <a:r>
              <a:rPr lang="zh-CN" altLang="en-US" sz="2665" b="1" dirty="0">
                <a:solidFill>
                  <a:schemeClr val="bg1"/>
                </a:solidFill>
                <a:latin typeface="微软雅黑" panose="020B0503020204020204" charset="-122"/>
                <a:ea typeface="微软雅黑" panose="020B0503020204020204" charset="-122"/>
              </a:rPr>
              <a:t>项</a:t>
            </a:r>
            <a:r>
              <a:rPr lang="zh-CN" altLang="en-US" sz="2665" b="1" dirty="0" smtClean="0">
                <a:solidFill>
                  <a:schemeClr val="bg1"/>
                </a:solidFill>
                <a:latin typeface="微软雅黑" panose="020B0503020204020204" charset="-122"/>
                <a:ea typeface="微软雅黑" panose="020B0503020204020204" charset="-122"/>
              </a:rPr>
              <a:t>目</a:t>
            </a:r>
            <a:r>
              <a:rPr lang="en-US" altLang="zh-CN" sz="2665" b="1" dirty="0" smtClean="0">
                <a:solidFill>
                  <a:schemeClr val="bg1"/>
                </a:solidFill>
                <a:latin typeface="微软雅黑" panose="020B0503020204020204" charset="-122"/>
                <a:ea typeface="微软雅黑" panose="020B0503020204020204" charset="-122"/>
              </a:rPr>
              <a:t>2</a:t>
            </a:r>
            <a:r>
              <a:rPr lang="zh-CN" altLang="en-US" sz="2665" b="1" dirty="0" smtClean="0">
                <a:solidFill>
                  <a:schemeClr val="bg1"/>
                </a:solidFill>
                <a:latin typeface="微软雅黑" panose="020B0503020204020204" charset="-122"/>
                <a:ea typeface="微软雅黑" panose="020B0503020204020204" charset="-122"/>
              </a:rPr>
              <a:t>的</a:t>
            </a:r>
            <a:r>
              <a:rPr lang="zh-CN" altLang="en-US" sz="2665" b="1" dirty="0">
                <a:solidFill>
                  <a:schemeClr val="bg1"/>
                </a:solidFill>
                <a:latin typeface="微软雅黑" panose="020B0503020204020204" charset="-122"/>
                <a:ea typeface="微软雅黑" panose="020B0503020204020204" charset="-122"/>
              </a:rPr>
              <a:t>标题</a:t>
            </a:r>
            <a:endParaRPr lang="en-US" altLang="zh-CN" sz="2665" b="1"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2</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文字说明</a:t>
            </a:r>
            <a:endParaRPr lang="en-US" altLang="zh-CN" sz="1600"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2</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a:t>
            </a:r>
            <a:r>
              <a:rPr lang="zh-CN" altLang="en-US" sz="1600" dirty="0" smtClean="0">
                <a:solidFill>
                  <a:schemeClr val="bg1"/>
                </a:solidFill>
                <a:latin typeface="微软雅黑" panose="020B0503020204020204" charset="-122"/>
                <a:ea typeface="微软雅黑" panose="020B0503020204020204" charset="-122"/>
              </a:rPr>
              <a:t>明</a:t>
            </a:r>
            <a:endParaRPr lang="zh-CN" altLang="en-US" sz="2400" dirty="0"/>
          </a:p>
        </p:txBody>
      </p:sp>
      <p:sp>
        <p:nvSpPr>
          <p:cNvPr id="7" name="矩形 6"/>
          <p:cNvSpPr/>
          <p:nvPr/>
        </p:nvSpPr>
        <p:spPr>
          <a:xfrm>
            <a:off x="681936" y="3710436"/>
            <a:ext cx="3634217" cy="2112235"/>
          </a:xfrm>
          <a:prstGeom prst="rect">
            <a:avLst/>
          </a:prstGeom>
          <a:blipFill>
            <a:blip r:embed="rId4"/>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8" name="矩形 7"/>
          <p:cNvSpPr/>
          <p:nvPr/>
        </p:nvSpPr>
        <p:spPr>
          <a:xfrm>
            <a:off x="4303454" y="3714008"/>
            <a:ext cx="3634217" cy="2112235"/>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nSpc>
                <a:spcPct val="150000"/>
              </a:lnSpc>
            </a:pPr>
            <a:r>
              <a:rPr lang="zh-CN" altLang="en-US" sz="2665" b="1" dirty="0">
                <a:solidFill>
                  <a:schemeClr val="bg1"/>
                </a:solidFill>
                <a:latin typeface="微软雅黑" panose="020B0503020204020204" charset="-122"/>
                <a:ea typeface="微软雅黑" panose="020B0503020204020204" charset="-122"/>
              </a:rPr>
              <a:t>项</a:t>
            </a:r>
            <a:r>
              <a:rPr lang="zh-CN" altLang="en-US" sz="2665" b="1" dirty="0" smtClean="0">
                <a:solidFill>
                  <a:schemeClr val="bg1"/>
                </a:solidFill>
                <a:latin typeface="微软雅黑" panose="020B0503020204020204" charset="-122"/>
                <a:ea typeface="微软雅黑" panose="020B0503020204020204" charset="-122"/>
              </a:rPr>
              <a:t>目</a:t>
            </a:r>
            <a:r>
              <a:rPr lang="en-US" altLang="zh-CN" sz="2665" b="1" dirty="0" smtClean="0">
                <a:solidFill>
                  <a:schemeClr val="bg1"/>
                </a:solidFill>
                <a:latin typeface="微软雅黑" panose="020B0503020204020204" charset="-122"/>
                <a:ea typeface="微软雅黑" panose="020B0503020204020204" charset="-122"/>
              </a:rPr>
              <a:t>2</a:t>
            </a:r>
            <a:r>
              <a:rPr lang="zh-CN" altLang="en-US" sz="2665" b="1" dirty="0" smtClean="0">
                <a:solidFill>
                  <a:schemeClr val="bg1"/>
                </a:solidFill>
                <a:latin typeface="微软雅黑" panose="020B0503020204020204" charset="-122"/>
                <a:ea typeface="微软雅黑" panose="020B0503020204020204" charset="-122"/>
              </a:rPr>
              <a:t>的</a:t>
            </a:r>
            <a:r>
              <a:rPr lang="zh-CN" altLang="en-US" sz="2665" b="1" dirty="0">
                <a:solidFill>
                  <a:schemeClr val="bg1"/>
                </a:solidFill>
                <a:latin typeface="微软雅黑" panose="020B0503020204020204" charset="-122"/>
                <a:ea typeface="微软雅黑" panose="020B0503020204020204" charset="-122"/>
              </a:rPr>
              <a:t>标题</a:t>
            </a:r>
            <a:endParaRPr lang="en-US" altLang="zh-CN" sz="2665" b="1"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2</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文字说明</a:t>
            </a:r>
            <a:endParaRPr lang="en-US" altLang="zh-CN" sz="1600"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2</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a:t>
            </a:r>
            <a:r>
              <a:rPr lang="zh-CN" altLang="en-US" sz="1600" dirty="0" smtClean="0">
                <a:solidFill>
                  <a:schemeClr val="bg1"/>
                </a:solidFill>
                <a:latin typeface="微软雅黑" panose="020B0503020204020204" charset="-122"/>
                <a:ea typeface="微软雅黑" panose="020B0503020204020204" charset="-122"/>
              </a:rPr>
              <a:t>明</a:t>
            </a:r>
            <a:endParaRPr lang="zh-CN" altLang="en-US" sz="2400" dirty="0"/>
          </a:p>
        </p:txBody>
      </p:sp>
      <p:sp>
        <p:nvSpPr>
          <p:cNvPr id="9" name="矩形 8"/>
          <p:cNvSpPr/>
          <p:nvPr/>
        </p:nvSpPr>
        <p:spPr>
          <a:xfrm>
            <a:off x="7924971" y="3710436"/>
            <a:ext cx="3634217" cy="2112235"/>
          </a:xfrm>
          <a:prstGeom prst="rect">
            <a:avLst/>
          </a:prstGeom>
          <a:blipFill>
            <a:blip r:embed="rId5"/>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0" name="矩形 9"/>
          <p:cNvSpPr/>
          <p:nvPr/>
        </p:nvSpPr>
        <p:spPr>
          <a:xfrm>
            <a:off x="691956" y="3713707"/>
            <a:ext cx="3634217" cy="2112235"/>
          </a:xfrm>
          <a:prstGeom prst="rect">
            <a:avLst/>
          </a:prstGeom>
          <a:gradFill>
            <a:gsLst>
              <a:gs pos="0">
                <a:srgbClr val="E30000"/>
              </a:gs>
              <a:gs pos="100000">
                <a:srgbClr val="760303"/>
              </a:gs>
            </a:gsLst>
            <a:lin ang="2700000" scaled="0"/>
          </a:gra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nSpc>
                <a:spcPct val="150000"/>
              </a:lnSpc>
            </a:pPr>
            <a:r>
              <a:rPr sz="2665" b="1" dirty="0" smtClean="0">
                <a:solidFill>
                  <a:schemeClr val="bg1"/>
                </a:solidFill>
                <a:latin typeface="微软雅黑" panose="020B0503020204020204" charset="-122"/>
                <a:ea typeface="微软雅黑" panose="020B0503020204020204" charset="-122"/>
              </a:rPr>
              <a:t>单击此处添加名称</a:t>
            </a:r>
          </a:p>
          <a:p>
            <a:pPr>
              <a:lnSpc>
                <a:spcPct val="150000"/>
              </a:lnSpc>
            </a:pPr>
            <a:r>
              <a:rPr lang="zh-CN" altLang="en-US" sz="1600" dirty="0" smtClean="0">
                <a:solidFill>
                  <a:schemeClr val="bg1"/>
                </a:solidFill>
                <a:latin typeface="微软雅黑" panose="020B0503020204020204" charset="-122"/>
                <a:ea typeface="微软雅黑" panose="020B0503020204020204" charset="-122"/>
              </a:rPr>
              <a:t>此处添加项目</a:t>
            </a:r>
            <a:r>
              <a:rPr lang="en-US" altLang="zh-CN" sz="1600" dirty="0" smtClean="0">
                <a:solidFill>
                  <a:schemeClr val="bg1"/>
                </a:solidFill>
                <a:latin typeface="微软雅黑" panose="020B0503020204020204" charset="-122"/>
                <a:ea typeface="微软雅黑" panose="020B0503020204020204" charset="-122"/>
              </a:rPr>
              <a:t>4</a:t>
            </a:r>
            <a:r>
              <a:rPr lang="zh-CN" altLang="en-US" sz="1600" dirty="0" smtClean="0">
                <a:solidFill>
                  <a:schemeClr val="bg1"/>
                </a:solidFill>
                <a:latin typeface="微软雅黑" panose="020B0503020204020204" charset="-122"/>
                <a:ea typeface="微软雅黑" panose="020B0503020204020204" charset="-122"/>
              </a:rPr>
              <a:t>的文字说明</a:t>
            </a:r>
            <a:endParaRPr lang="en-US" altLang="zh-CN" sz="1600" dirty="0" smtClean="0">
              <a:solidFill>
                <a:schemeClr val="bg1"/>
              </a:solidFill>
              <a:latin typeface="微软雅黑" panose="020B0503020204020204" charset="-122"/>
              <a:ea typeface="微软雅黑" panose="020B0503020204020204" charset="-122"/>
            </a:endParaRPr>
          </a:p>
          <a:p>
            <a:pPr>
              <a:lnSpc>
                <a:spcPct val="150000"/>
              </a:lnSpc>
            </a:pPr>
            <a:r>
              <a:rPr lang="zh-CN" altLang="en-US" sz="1600" dirty="0" smtClean="0">
                <a:solidFill>
                  <a:schemeClr val="bg1"/>
                </a:solidFill>
                <a:latin typeface="微软雅黑" panose="020B0503020204020204" charset="-122"/>
                <a:ea typeface="微软雅黑" panose="020B0503020204020204" charset="-122"/>
              </a:rPr>
              <a:t>此处添加项目</a:t>
            </a:r>
            <a:r>
              <a:rPr lang="en-US" altLang="zh-CN" sz="1600" dirty="0" smtClean="0">
                <a:solidFill>
                  <a:schemeClr val="bg1"/>
                </a:solidFill>
                <a:latin typeface="微软雅黑" panose="020B0503020204020204" charset="-122"/>
                <a:ea typeface="微软雅黑" panose="020B0503020204020204" charset="-122"/>
              </a:rPr>
              <a:t>4</a:t>
            </a:r>
            <a:r>
              <a:rPr lang="zh-CN" altLang="en-US" sz="1600" dirty="0" smtClean="0">
                <a:solidFill>
                  <a:schemeClr val="bg1"/>
                </a:solidFill>
                <a:latin typeface="微软雅黑" panose="020B0503020204020204" charset="-122"/>
                <a:ea typeface="微软雅黑" panose="020B0503020204020204" charset="-122"/>
              </a:rPr>
              <a:t>的文字说明</a:t>
            </a:r>
            <a:endParaRPr lang="zh-CN" altLang="en-US" sz="1600" dirty="0">
              <a:solidFill>
                <a:schemeClr val="bg1"/>
              </a:solidFill>
              <a:latin typeface="微软雅黑" panose="020B0503020204020204" charset="-122"/>
              <a:ea typeface="微软雅黑" panose="020B0503020204020204" charset="-122"/>
            </a:endParaRPr>
          </a:p>
        </p:txBody>
      </p:sp>
      <p:sp>
        <p:nvSpPr>
          <p:cNvPr id="11" name="矩形 10"/>
          <p:cNvSpPr/>
          <p:nvPr/>
        </p:nvSpPr>
        <p:spPr>
          <a:xfrm>
            <a:off x="4313474" y="3709888"/>
            <a:ext cx="3634217" cy="2112235"/>
          </a:xfrm>
          <a:prstGeom prst="rect">
            <a:avLst/>
          </a:prstGeom>
          <a:blipFill rotWithShape="1">
            <a:blip r:embed="rId6"/>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2" name="矩形 11"/>
          <p:cNvSpPr/>
          <p:nvPr/>
        </p:nvSpPr>
        <p:spPr>
          <a:xfrm>
            <a:off x="7934991" y="3717032"/>
            <a:ext cx="3634217" cy="2112235"/>
          </a:xfrm>
          <a:prstGeom prst="rect">
            <a:avLst/>
          </a:prstGeom>
          <a:gradFill>
            <a:gsLst>
              <a:gs pos="0">
                <a:srgbClr val="E30000"/>
              </a:gs>
              <a:gs pos="100000">
                <a:srgbClr val="760303"/>
              </a:gs>
            </a:gsLst>
            <a:lin ang="2700000" scaled="0"/>
          </a:gra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nSpc>
                <a:spcPct val="150000"/>
              </a:lnSpc>
            </a:pPr>
            <a:r>
              <a:rPr sz="2665" b="1" dirty="0">
                <a:solidFill>
                  <a:schemeClr val="bg1"/>
                </a:solidFill>
                <a:latin typeface="微软雅黑" panose="020B0503020204020204" charset="-122"/>
                <a:ea typeface="微软雅黑" panose="020B0503020204020204" charset="-122"/>
              </a:rPr>
              <a:t>单击此处添加名称</a:t>
            </a: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6</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文字说明</a:t>
            </a:r>
            <a:endParaRPr lang="en-US" altLang="zh-CN" sz="1600"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6</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a:t>
            </a:r>
            <a:r>
              <a:rPr lang="zh-CN" altLang="en-US" sz="1600" dirty="0" smtClean="0">
                <a:solidFill>
                  <a:schemeClr val="bg1"/>
                </a:solidFill>
                <a:latin typeface="微软雅黑" panose="020B0503020204020204" charset="-122"/>
                <a:ea typeface="微软雅黑" panose="020B0503020204020204" charset="-122"/>
              </a:rPr>
              <a:t>明</a:t>
            </a:r>
            <a:endParaRPr lang="zh-CN" altLang="en-US" sz="2400" dirty="0"/>
          </a:p>
        </p:txBody>
      </p:sp>
      <p:sp>
        <p:nvSpPr>
          <p:cNvPr id="13" name="矩形 12"/>
          <p:cNvSpPr/>
          <p:nvPr/>
        </p:nvSpPr>
        <p:spPr>
          <a:xfrm>
            <a:off x="691956" y="1607329"/>
            <a:ext cx="3634217" cy="2112235"/>
          </a:xfrm>
          <a:prstGeom prst="rect">
            <a:avLst/>
          </a:prstGeom>
          <a:blipFill rotWithShape="1">
            <a:blip r:embed="rId7"/>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4" name="矩形 13"/>
          <p:cNvSpPr/>
          <p:nvPr/>
        </p:nvSpPr>
        <p:spPr>
          <a:xfrm>
            <a:off x="4313474" y="1611148"/>
            <a:ext cx="3634217" cy="2112235"/>
          </a:xfrm>
          <a:prstGeom prst="rect">
            <a:avLst/>
          </a:prstGeom>
          <a:gradFill>
            <a:gsLst>
              <a:gs pos="0">
                <a:srgbClr val="E30000"/>
              </a:gs>
              <a:gs pos="100000">
                <a:srgbClr val="760303"/>
              </a:gs>
            </a:gsLst>
            <a:lin ang="2700000" scaled="0"/>
          </a:gra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nSpc>
                <a:spcPct val="150000"/>
              </a:lnSpc>
            </a:pPr>
            <a:r>
              <a:rPr sz="2665" b="1" dirty="0">
                <a:solidFill>
                  <a:schemeClr val="bg1"/>
                </a:solidFill>
                <a:latin typeface="微软雅黑" panose="020B0503020204020204" charset="-122"/>
                <a:ea typeface="微软雅黑" panose="020B0503020204020204" charset="-122"/>
              </a:rPr>
              <a:t>单击此处添加名称</a:t>
            </a: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5</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文字说明</a:t>
            </a:r>
            <a:endParaRPr lang="en-US" altLang="zh-CN" sz="1600" dirty="0">
              <a:solidFill>
                <a:schemeClr val="bg1"/>
              </a:solidFill>
              <a:latin typeface="微软雅黑" panose="020B0503020204020204" charset="-122"/>
              <a:ea typeface="微软雅黑" panose="020B0503020204020204" charset="-122"/>
            </a:endParaRPr>
          </a:p>
          <a:p>
            <a:pPr>
              <a:lnSpc>
                <a:spcPct val="150000"/>
              </a:lnSpc>
            </a:pPr>
            <a:r>
              <a:rPr lang="zh-CN" altLang="en-US" sz="1600" dirty="0">
                <a:solidFill>
                  <a:schemeClr val="bg1"/>
                </a:solidFill>
                <a:latin typeface="微软雅黑" panose="020B0503020204020204" charset="-122"/>
                <a:ea typeface="微软雅黑" panose="020B0503020204020204" charset="-122"/>
              </a:rPr>
              <a:t>此处添加项</a:t>
            </a:r>
            <a:r>
              <a:rPr lang="zh-CN" altLang="en-US" sz="1600" dirty="0" smtClean="0">
                <a:solidFill>
                  <a:schemeClr val="bg1"/>
                </a:solidFill>
                <a:latin typeface="微软雅黑" panose="020B0503020204020204" charset="-122"/>
                <a:ea typeface="微软雅黑" panose="020B0503020204020204" charset="-122"/>
              </a:rPr>
              <a:t>目</a:t>
            </a:r>
            <a:r>
              <a:rPr lang="en-US" altLang="zh-CN" sz="1600" dirty="0" smtClean="0">
                <a:solidFill>
                  <a:schemeClr val="bg1"/>
                </a:solidFill>
                <a:latin typeface="微软雅黑" panose="020B0503020204020204" charset="-122"/>
                <a:ea typeface="微软雅黑" panose="020B0503020204020204" charset="-122"/>
              </a:rPr>
              <a:t>5</a:t>
            </a:r>
            <a:r>
              <a:rPr lang="zh-CN" altLang="en-US" sz="1600" dirty="0" smtClean="0">
                <a:solidFill>
                  <a:schemeClr val="bg1"/>
                </a:solidFill>
                <a:latin typeface="微软雅黑" panose="020B0503020204020204" charset="-122"/>
                <a:ea typeface="微软雅黑" panose="020B0503020204020204" charset="-122"/>
              </a:rPr>
              <a:t>的</a:t>
            </a:r>
            <a:r>
              <a:rPr lang="zh-CN" altLang="en-US" sz="1600" dirty="0">
                <a:solidFill>
                  <a:schemeClr val="bg1"/>
                </a:solidFill>
                <a:latin typeface="微软雅黑" panose="020B0503020204020204" charset="-122"/>
                <a:ea typeface="微软雅黑" panose="020B0503020204020204" charset="-122"/>
              </a:rPr>
              <a:t>文字说</a:t>
            </a:r>
            <a:r>
              <a:rPr lang="zh-CN" altLang="en-US" sz="1600" dirty="0" smtClean="0">
                <a:solidFill>
                  <a:schemeClr val="bg1"/>
                </a:solidFill>
                <a:latin typeface="微软雅黑" panose="020B0503020204020204" charset="-122"/>
                <a:ea typeface="微软雅黑" panose="020B0503020204020204" charset="-122"/>
              </a:rPr>
              <a:t>明</a:t>
            </a:r>
            <a:endParaRPr lang="zh-CN" altLang="en-US" sz="2400" dirty="0"/>
          </a:p>
        </p:txBody>
      </p:sp>
      <p:sp>
        <p:nvSpPr>
          <p:cNvPr id="15" name="矩形 14"/>
          <p:cNvSpPr/>
          <p:nvPr/>
        </p:nvSpPr>
        <p:spPr>
          <a:xfrm>
            <a:off x="7934991" y="1607329"/>
            <a:ext cx="3634217" cy="2112235"/>
          </a:xfrm>
          <a:prstGeom prst="rect">
            <a:avLst/>
          </a:prstGeom>
          <a:blipFill rotWithShape="1">
            <a:blip r:embed="rId8"/>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Tree>
  </p:cSld>
  <p:clrMapOvr>
    <a:masterClrMapping/>
  </p:clrMapOvr>
  <p:transition advTm="4773">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subTnLst>
                                    <p:audio>
                                      <p:cMediaNode>
                                        <p:cTn display="0" masterRel="sameClick">
                                          <p:stCondLst>
                                            <p:cond evt="begin" delay="0">
                                              <p:tn val="5"/>
                                            </p:cond>
                                          </p:stCondLst>
                                          <p:endCondLst>
                                            <p:cond evt="onStopAudio" delay="0">
                                              <p:tgtEl>
                                                <p:sldTgt/>
                                              </p:tgtEl>
                                            </p:cond>
                                          </p:endCondLst>
                                        </p:cTn>
                                        <p:tgtEl>
                                          <p:sndTgt r:embed="rId2" name="dou.wav"/>
                                        </p:tgtEl>
                                      </p:cMediaNode>
                                    </p:audio>
                                  </p:sub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Effect transition="in" filter="fade">
                                      <p:cBhvr>
                                        <p:cTn id="14" dur="10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fltVal val="0"/>
                                          </p:val>
                                        </p:tav>
                                        <p:tav tm="100000">
                                          <p:val>
                                            <p:strVal val="#ppt_w"/>
                                          </p:val>
                                        </p:tav>
                                      </p:tavLst>
                                    </p:anim>
                                    <p:anim calcmode="lin" valueType="num">
                                      <p:cBhvr>
                                        <p:cTn id="23" dur="1000" fill="hold"/>
                                        <p:tgtEl>
                                          <p:spTgt spid="8"/>
                                        </p:tgtEl>
                                        <p:attrNameLst>
                                          <p:attrName>ppt_h</p:attrName>
                                        </p:attrNameLst>
                                      </p:cBhvr>
                                      <p:tavLst>
                                        <p:tav tm="0">
                                          <p:val>
                                            <p:fltVal val="0"/>
                                          </p:val>
                                        </p:tav>
                                        <p:tav tm="100000">
                                          <p:val>
                                            <p:strVal val="#ppt_h"/>
                                          </p:val>
                                        </p:tav>
                                      </p:tavLst>
                                    </p:anim>
                                    <p:animEffect transition="in" filter="fade">
                                      <p:cBhvr>
                                        <p:cTn id="24" dur="10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Effect transition="in" filter="fade">
                                      <p:cBhvr>
                                        <p:cTn id="29" dur="10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fltVal val="0"/>
                                          </p:val>
                                        </p:tav>
                                        <p:tav tm="100000">
                                          <p:val>
                                            <p:strVal val="#ppt_w"/>
                                          </p:val>
                                        </p:tav>
                                      </p:tavLst>
                                    </p:anim>
                                    <p:anim calcmode="lin" valueType="num">
                                      <p:cBhvr>
                                        <p:cTn id="33" dur="1000" fill="hold"/>
                                        <p:tgtEl>
                                          <p:spTgt spid="9"/>
                                        </p:tgtEl>
                                        <p:attrNameLst>
                                          <p:attrName>ppt_h</p:attrName>
                                        </p:attrNameLst>
                                      </p:cBhvr>
                                      <p:tavLst>
                                        <p:tav tm="0">
                                          <p:val>
                                            <p:fltVal val="0"/>
                                          </p:val>
                                        </p:tav>
                                        <p:tav tm="100000">
                                          <p:val>
                                            <p:strVal val="#ppt_h"/>
                                          </p:val>
                                        </p:tav>
                                      </p:tavLst>
                                    </p:anim>
                                    <p:animEffect transition="in" filter="fade">
                                      <p:cBhvr>
                                        <p:cTn id="34" dur="1000"/>
                                        <p:tgtEl>
                                          <p:spTgt spid="9"/>
                                        </p:tgtEl>
                                      </p:cBhvr>
                                    </p:animEffect>
                                  </p:childTnLst>
                                </p:cTn>
                              </p:par>
                              <p:par>
                                <p:cTn id="35" presetID="0" presetClass="path" presetSubtype="0" accel="50000" decel="50000" fill="hold" grpId="1" nodeType="withEffect">
                                  <p:stCondLst>
                                    <p:cond delay="0"/>
                                  </p:stCondLst>
                                  <p:childTnLst>
                                    <p:animMotion origin="layout" path="M -0.01563 0.73704 C -0.01233 0.53086 -0.03004 0.31914 -0.0073 0.11667 C -0.0066 0.10062 -0.00487 0.08765 -0.00313 0.07222 C -0.00209 0.04846 4.44444E-6 0.02747 4.44444E-6 6.17284E-7 " pathEditMode="relative" rAng="0" ptsTypes="fffA">
                                      <p:cBhvr>
                                        <p:cTn id="36" dur="1000" fill="hold"/>
                                        <p:tgtEl>
                                          <p:spTgt spid="3"/>
                                        </p:tgtEl>
                                        <p:attrNameLst>
                                          <p:attrName>ppt_x</p:attrName>
                                          <p:attrName>ppt_y</p:attrName>
                                        </p:attrNameLst>
                                      </p:cBhvr>
                                      <p:rCtr x="52" y="-36852"/>
                                    </p:animMotion>
                                  </p:childTnLst>
                                </p:cTn>
                              </p:par>
                              <p:par>
                                <p:cTn id="37" presetID="0" presetClass="path" presetSubtype="0" accel="50000" decel="50000" fill="hold" grpId="1" nodeType="withEffect">
                                  <p:stCondLst>
                                    <p:cond delay="0"/>
                                  </p:stCondLst>
                                  <p:childTnLst>
                                    <p:animMotion origin="layout" path="M 0.15695 0.55803 C 0.15938 0.54013 0.15296 0.52562 0.15 0.50865 C 0.14341 0.47007 0.13681 0.43025 0.12778 0.3926 C 0.12275 0.34723 0.11285 0.30741 0.10139 0.26667 C 0.09757 0.23334 0.1033 0.27408 0.09584 0.24445 C 0.0948 0.24075 0.09549 0.23581 0.09445 0.2321 C 0.08924 0.21235 0.08108 0.19291 0.07362 0.17531 C 0.07066 0.15957 0.06494 0.14754 0.05834 0.13581 C 0.05591 0.12284 0.05851 0.13334 0.05278 0.12099 C 0.04757 0.10988 0.04462 0.09661 0.03889 0.08642 C 0.03733 0.07562 0.03403 0.06945 0.03195 0.05926 C 0.02761 0.03889 0.02275 0.02562 0.01389 0.00988 C 0.01094 0.00463 0.00504 0.0034 -4.72222E-6 -4.93827E-6 " pathEditMode="relative" rAng="0" ptsTypes="ffffffffffffA">
                                      <p:cBhvr>
                                        <p:cTn id="38" dur="1000" fill="hold"/>
                                        <p:tgtEl>
                                          <p:spTgt spid="7"/>
                                        </p:tgtEl>
                                        <p:attrNameLst>
                                          <p:attrName>ppt_x</p:attrName>
                                          <p:attrName>ppt_y</p:attrName>
                                        </p:attrNameLst>
                                      </p:cBhvr>
                                      <p:rCtr x="-7726" y="-27901"/>
                                    </p:animMotion>
                                  </p:childTnLst>
                                </p:cTn>
                              </p:par>
                              <p:par>
                                <p:cTn id="39" presetID="0" presetClass="path" presetSubtype="0" accel="50000" decel="50000" fill="hold" grpId="1" nodeType="withEffect">
                                  <p:stCondLst>
                                    <p:cond delay="0"/>
                                  </p:stCondLst>
                                  <p:childTnLst>
                                    <p:animMotion origin="layout" path="M 0.14306 0.76297 C 0.14149 0.7463 0.13889 0.72871 0.13472 0.71358 C 0.13333 0.69815 0.13177 0.68303 0.12778 0.66914 C 0.12379 0.61945 0.11372 0.57284 0.10417 0.52593 C 0.10017 0.50679 0.10087 0.48364 0.09445 0.46667 C 0.08958 0.43179 0.0842 0.39723 0.07778 0.36297 C 0.07691 0.35834 0.07726 0.35278 0.07639 0.34815 C 0.07222 0.32562 0.07205 0.34136 0.06945 0.31852 C 0.06511 0.28025 0.05625 0.2426 0.04722 0.20741 C 0.0375 0.16976 0.05 0.21297 0.04306 0.18025 C 0.04045 0.1679 0.03663 0.15494 0.03333 0.14321 C 0.02917 0.1284 0.02743 0.11297 0.02222 0.09877 C 0.02066 0.08519 0.01701 0.07655 0.01389 0.0642 C 0.00729 0.03766 0.01458 0.05864 0.00833 0.04198 C 0.0066 0.02994 0.00504 0.01142 -8.33333E-7 -2.96296E-6 " pathEditMode="relative" rAng="0" ptsTypes="ffffffffffffffA">
                                      <p:cBhvr>
                                        <p:cTn id="40" dur="1000" fill="hold"/>
                                        <p:tgtEl>
                                          <p:spTgt spid="4"/>
                                        </p:tgtEl>
                                        <p:attrNameLst>
                                          <p:attrName>ppt_x</p:attrName>
                                          <p:attrName>ppt_y</p:attrName>
                                        </p:attrNameLst>
                                      </p:cBhvr>
                                      <p:rCtr x="-7153" y="-38148"/>
                                    </p:animMotion>
                                  </p:childTnLst>
                                </p:cTn>
                              </p:par>
                              <p:par>
                                <p:cTn id="41" presetID="0" presetClass="path" presetSubtype="0" accel="50000" decel="50000" fill="hold" grpId="1" nodeType="withEffect">
                                  <p:stCondLst>
                                    <p:cond delay="0"/>
                                  </p:stCondLst>
                                  <p:childTnLst>
                                    <p:animMotion origin="layout" path="M 0.02917 0.59506 C 0.02621 0.57932 0.02587 0.56204 0.02361 0.54568 C 0.02257 0.47562 0.02101 0.43981 0.01528 0.37778 C 0.01406 0.33889 0.01233 0.30031 0.00972 0.26173 C 0.0092 0.25432 0.00885 0.24691 0.00833 0.23951 C 0.00712 0.22377 0.00417 0.19259 0.00417 0.1929 C 0.00243 0.12932 1.38889E-6 0.06574 1.38889E-6 3.7037E-7 " pathEditMode="relative" rAng="0" ptsTypes="ffffffA">
                                      <p:cBhvr>
                                        <p:cTn id="42" dur="1000" fill="hold"/>
                                        <p:tgtEl>
                                          <p:spTgt spid="8"/>
                                        </p:tgtEl>
                                        <p:attrNameLst>
                                          <p:attrName>ppt_x</p:attrName>
                                          <p:attrName>ppt_y</p:attrName>
                                        </p:attrNameLst>
                                      </p:cBhvr>
                                      <p:rCtr x="-1458" y="-29753"/>
                                    </p:animMotion>
                                  </p:childTnLst>
                                </p:cTn>
                              </p:par>
                              <p:par>
                                <p:cTn id="43" presetID="0" presetClass="path" presetSubtype="0" accel="50000" decel="50000" fill="hold" grpId="1" nodeType="withEffect">
                                  <p:stCondLst>
                                    <p:cond delay="0"/>
                                  </p:stCondLst>
                                  <p:childTnLst>
                                    <p:animMotion origin="layout" path="M 0.39028 0.64198 C 0.38837 0.62809 0.38282 0.62037 0.37917 0.60741 C 0.3724 0.58303 0.36094 0.55772 0.35 0.53828 C 0.34532 0.52994 0.33802 0.52439 0.33334 0.51605 C 0.31997 0.49229 0.32726 0.50371 0.31112 0.48149 C 0.3033 0.47068 0.29688 0.45247 0.2875 0.44692 C 0.27761 0.42346 0.29011 0.45062 0.27639 0.42963 C 0.27223 0.42315 0.26875 0.41358 0.26389 0.40741 C 0.26216 0.40525 0.2599 0.40494 0.25834 0.40247 C 0.23368 0.36605 0.25556 0.3926 0.24306 0.37778 C 0.23733 0.36235 0.2441 0.3784 0.23334 0.36297 C 0.22657 0.3534 0.22049 0.34105 0.21389 0.33087 C 0.2099 0.3247 0.20504 0.32007 0.20139 0.31358 C 0.18733 0.28858 0.17362 0.26297 0.15834 0.23951 C 0.15278 0.23118 0.14636 0.22223 0.14167 0.21235 C 0.13612 0.20062 0.13212 0.18766 0.12362 0.18272 C 0.12136 0.17932 0.11875 0.17655 0.11667 0.17284 C 0.11546 0.17068 0.11511 0.16729 0.11389 0.16544 C 0.10955 0.15834 0.10469 0.15216 0.1 0.14568 C 0.09775 0.14229 0.09462 0.14013 0.09306 0.13581 C 0.09219 0.13334 0.0915 0.13025 0.09028 0.1284 C 0.08872 0.12593 0.08646 0.12531 0.08473 0.12346 C 0.08282 0.1213 0.08091 0.11883 0.07917 0.11605 C 0.07032 0.10247 0.07917 0.11482 0.07223 0.10124 C 0.06702 0.09105 0.06112 0.08149 0.05556 0.07161 C 0.05226 0.06574 0.05052 0.05772 0.04723 0.05186 C 0.04289 0.04414 0.03039 0.02932 0.025 0.0247 C 0.01875 0.01914 0.01684 0.0105 0.00973 0.00741 C 0.00434 0.00093 0.00712 0.0034 -3.88889E-6 -3.95062E-6 " pathEditMode="relative" rAng="0" ptsTypes="ffffffffffffffffffffffffffffA">
                                      <p:cBhvr>
                                        <p:cTn id="44" dur="1000" fill="hold"/>
                                        <p:tgtEl>
                                          <p:spTgt spid="5"/>
                                        </p:tgtEl>
                                        <p:attrNameLst>
                                          <p:attrName>ppt_x</p:attrName>
                                          <p:attrName>ppt_y</p:attrName>
                                        </p:attrNameLst>
                                      </p:cBhvr>
                                      <p:rCtr x="-19514" y="-32099"/>
                                    </p:animMotion>
                                  </p:childTnLst>
                                </p:cTn>
                              </p:par>
                              <p:par>
                                <p:cTn id="45" presetID="0" presetClass="path" presetSubtype="0" accel="50000" decel="50000" fill="hold" grpId="1" nodeType="withEffect">
                                  <p:stCondLst>
                                    <p:cond delay="0"/>
                                  </p:stCondLst>
                                  <p:childTnLst>
                                    <p:animMotion origin="layout" path="M 0.29028 0.56791 C 0.2842 0.5355 0.26701 0.51976 0.25695 0.49136 C 0.24809 0.46636 0.23837 0.44198 0.22917 0.41729 C 0.22483 0.40556 0.22049 0.39044 0.21389 0.38272 C 0.21233 0.37717 0.21181 0.37038 0.20972 0.36544 C 0.20729 0.35988 0.20399 0.35587 0.20139 0.35062 C 0.19497 0.33797 0.18906 0.32161 0.18333 0.30865 C 0.17813 0.29661 0.17135 0.28735 0.16528 0.27655 C 0.16042 0.26791 0.15747 0.25371 0.15278 0.24445 C 0.14705 0.23303 0.1408 0.22315 0.13472 0.21235 C 0.12674 0.19815 0.11962 0.17717 0.10833 0.17038 C 0.1033 0.1571 0.09618 0.14568 0.09028 0.13334 C 0.0849 0.12223 0.08195 0.11204 0.075 0.10371 C 0.0658 0.07902 0.05035 0.05834 0.0375 0.03951 C 0.02969 0.02778 0.03733 0.04167 0.02778 0.02963 C 0.01181 0.00957 0.03715 0.03612 0.01806 0.01482 C 0.01285 0.00896 0.00677 0.00741 -5.55556E-7 -4.93827E-6 " pathEditMode="relative" rAng="0" ptsTypes="ffffffffffffffffA">
                                      <p:cBhvr>
                                        <p:cTn id="46" dur="1000" fill="hold"/>
                                        <p:tgtEl>
                                          <p:spTgt spid="9"/>
                                        </p:tgtEl>
                                        <p:attrNameLst>
                                          <p:attrName>ppt_x</p:attrName>
                                          <p:attrName>ppt_y</p:attrName>
                                        </p:attrNameLst>
                                      </p:cBhvr>
                                      <p:rCtr x="-14514" y="-28395"/>
                                    </p:animMotion>
                                  </p:childTnLst>
                                </p:cTn>
                              </p:par>
                              <p:par>
                                <p:cTn id="47" presetID="8" presetClass="emph" presetSubtype="0" fill="hold" grpId="2" nodeType="withEffect">
                                  <p:stCondLst>
                                    <p:cond delay="0"/>
                                  </p:stCondLst>
                                  <p:childTnLst>
                                    <p:animRot by="-21600000">
                                      <p:cBhvr>
                                        <p:cTn id="48" dur="1000" fill="hold"/>
                                        <p:tgtEl>
                                          <p:spTgt spid="3"/>
                                        </p:tgtEl>
                                        <p:attrNameLst>
                                          <p:attrName>r</p:attrName>
                                        </p:attrNameLst>
                                      </p:cBhvr>
                                    </p:animRot>
                                  </p:childTnLst>
                                </p:cTn>
                              </p:par>
                              <p:par>
                                <p:cTn id="49" presetID="8" presetClass="emph" presetSubtype="0" fill="hold" grpId="2" nodeType="withEffect">
                                  <p:stCondLst>
                                    <p:cond delay="0"/>
                                  </p:stCondLst>
                                  <p:childTnLst>
                                    <p:animRot by="21600000">
                                      <p:cBhvr>
                                        <p:cTn id="50" dur="1000" fill="hold"/>
                                        <p:tgtEl>
                                          <p:spTgt spid="7"/>
                                        </p:tgtEl>
                                        <p:attrNameLst>
                                          <p:attrName>r</p:attrName>
                                        </p:attrNameLst>
                                      </p:cBhvr>
                                    </p:animRot>
                                  </p:childTnLst>
                                </p:cTn>
                              </p:par>
                              <p:par>
                                <p:cTn id="51" presetID="8" presetClass="emph" presetSubtype="0" fill="hold" grpId="2" nodeType="withEffect">
                                  <p:stCondLst>
                                    <p:cond delay="0"/>
                                  </p:stCondLst>
                                  <p:childTnLst>
                                    <p:animRot by="-21600000">
                                      <p:cBhvr>
                                        <p:cTn id="52" dur="1000" fill="hold"/>
                                        <p:tgtEl>
                                          <p:spTgt spid="4"/>
                                        </p:tgtEl>
                                        <p:attrNameLst>
                                          <p:attrName>r</p:attrName>
                                        </p:attrNameLst>
                                      </p:cBhvr>
                                    </p:animRot>
                                  </p:childTnLst>
                                </p:cTn>
                              </p:par>
                              <p:par>
                                <p:cTn id="53" presetID="8" presetClass="emph" presetSubtype="0" fill="hold" grpId="2" nodeType="withEffect">
                                  <p:stCondLst>
                                    <p:cond delay="0"/>
                                  </p:stCondLst>
                                  <p:childTnLst>
                                    <p:animRot by="21600000">
                                      <p:cBhvr>
                                        <p:cTn id="54" dur="1000" fill="hold"/>
                                        <p:tgtEl>
                                          <p:spTgt spid="8"/>
                                        </p:tgtEl>
                                        <p:attrNameLst>
                                          <p:attrName>r</p:attrName>
                                        </p:attrNameLst>
                                      </p:cBhvr>
                                    </p:animRot>
                                  </p:childTnLst>
                                </p:cTn>
                              </p:par>
                              <p:par>
                                <p:cTn id="55" presetID="8" presetClass="emph" presetSubtype="0" fill="hold" grpId="2" nodeType="withEffect">
                                  <p:stCondLst>
                                    <p:cond delay="0"/>
                                  </p:stCondLst>
                                  <p:childTnLst>
                                    <p:animRot by="-21600000">
                                      <p:cBhvr>
                                        <p:cTn id="56" dur="1000" fill="hold"/>
                                        <p:tgtEl>
                                          <p:spTgt spid="5"/>
                                        </p:tgtEl>
                                        <p:attrNameLst>
                                          <p:attrName>r</p:attrName>
                                        </p:attrNameLst>
                                      </p:cBhvr>
                                    </p:animRot>
                                  </p:childTnLst>
                                </p:cTn>
                              </p:par>
                              <p:par>
                                <p:cTn id="57" presetID="8" presetClass="emph" presetSubtype="0" fill="hold" grpId="2" nodeType="withEffect">
                                  <p:stCondLst>
                                    <p:cond delay="0"/>
                                  </p:stCondLst>
                                  <p:childTnLst>
                                    <p:animRot by="21600000">
                                      <p:cBhvr>
                                        <p:cTn id="58" dur="1000" fill="hold"/>
                                        <p:tgtEl>
                                          <p:spTgt spid="9"/>
                                        </p:tgtEl>
                                        <p:attrNameLst>
                                          <p:attrName>r</p:attrName>
                                        </p:attrNameLst>
                                      </p:cBhvr>
                                    </p:animRot>
                                  </p:childTnLst>
                                </p:cTn>
                              </p:par>
                              <p:par>
                                <p:cTn id="59" presetID="14" presetClass="entr" presetSubtype="10" fill="hold" grpId="0" nodeType="withEffect">
                                  <p:stCondLst>
                                    <p:cond delay="1000"/>
                                  </p:stCondLst>
                                  <p:childTnLst>
                                    <p:set>
                                      <p:cBhvr>
                                        <p:cTn id="60" dur="1" fill="hold">
                                          <p:stCondLst>
                                            <p:cond delay="0"/>
                                          </p:stCondLst>
                                        </p:cTn>
                                        <p:tgtEl>
                                          <p:spTgt spid="13"/>
                                        </p:tgtEl>
                                        <p:attrNameLst>
                                          <p:attrName>style.visibility</p:attrName>
                                        </p:attrNameLst>
                                      </p:cBhvr>
                                      <p:to>
                                        <p:strVal val="visible"/>
                                      </p:to>
                                    </p:set>
                                    <p:animEffect transition="in" filter="randombar(horizontal)">
                                      <p:cBhvr>
                                        <p:cTn id="61" dur="1000"/>
                                        <p:tgtEl>
                                          <p:spTgt spid="13"/>
                                        </p:tgtEl>
                                      </p:cBhvr>
                                    </p:animEffect>
                                  </p:childTnLst>
                                  <p:subTnLst>
                                    <p:audio>
                                      <p:cMediaNode>
                                        <p:cTn display="0" masterRel="sameClick">
                                          <p:stCondLst>
                                            <p:cond evt="begin" delay="0">
                                              <p:tn val="59"/>
                                            </p:cond>
                                          </p:stCondLst>
                                          <p:endCondLst>
                                            <p:cond evt="onStopAudio" delay="0">
                                              <p:tgtEl>
                                                <p:sldTgt/>
                                              </p:tgtEl>
                                            </p:cond>
                                          </p:endCondLst>
                                        </p:cTn>
                                        <p:tgtEl>
                                          <p:sndTgt r:embed="rId2" name="dou.wav"/>
                                        </p:tgtEl>
                                      </p:cMediaNode>
                                    </p:audio>
                                  </p:subTnLst>
                                </p:cTn>
                              </p:par>
                              <p:par>
                                <p:cTn id="62" presetID="14" presetClass="entr" presetSubtype="10" fill="hold" grpId="0" nodeType="withEffect">
                                  <p:stCondLst>
                                    <p:cond delay="1400"/>
                                  </p:stCondLst>
                                  <p:childTnLst>
                                    <p:set>
                                      <p:cBhvr>
                                        <p:cTn id="63" dur="1" fill="hold">
                                          <p:stCondLst>
                                            <p:cond delay="0"/>
                                          </p:stCondLst>
                                        </p:cTn>
                                        <p:tgtEl>
                                          <p:spTgt spid="10"/>
                                        </p:tgtEl>
                                        <p:attrNameLst>
                                          <p:attrName>style.visibility</p:attrName>
                                        </p:attrNameLst>
                                      </p:cBhvr>
                                      <p:to>
                                        <p:strVal val="visible"/>
                                      </p:to>
                                    </p:set>
                                    <p:animEffect transition="in" filter="randombar(horizontal)">
                                      <p:cBhvr>
                                        <p:cTn id="64" dur="1000"/>
                                        <p:tgtEl>
                                          <p:spTgt spid="10"/>
                                        </p:tgtEl>
                                      </p:cBhvr>
                                    </p:animEffect>
                                  </p:childTnLst>
                                </p:cTn>
                              </p:par>
                              <p:par>
                                <p:cTn id="65" presetID="14" presetClass="entr" presetSubtype="10" fill="hold" grpId="0" nodeType="withEffect">
                                  <p:stCondLst>
                                    <p:cond delay="1800"/>
                                  </p:stCondLst>
                                  <p:childTnLst>
                                    <p:set>
                                      <p:cBhvr>
                                        <p:cTn id="66" dur="1" fill="hold">
                                          <p:stCondLst>
                                            <p:cond delay="0"/>
                                          </p:stCondLst>
                                        </p:cTn>
                                        <p:tgtEl>
                                          <p:spTgt spid="14"/>
                                        </p:tgtEl>
                                        <p:attrNameLst>
                                          <p:attrName>style.visibility</p:attrName>
                                        </p:attrNameLst>
                                      </p:cBhvr>
                                      <p:to>
                                        <p:strVal val="visible"/>
                                      </p:to>
                                    </p:set>
                                    <p:animEffect transition="in" filter="randombar(horizontal)">
                                      <p:cBhvr>
                                        <p:cTn id="67" dur="1000"/>
                                        <p:tgtEl>
                                          <p:spTgt spid="14"/>
                                        </p:tgtEl>
                                      </p:cBhvr>
                                    </p:animEffect>
                                  </p:childTnLst>
                                </p:cTn>
                              </p:par>
                              <p:par>
                                <p:cTn id="68" presetID="14" presetClass="entr" presetSubtype="10" fill="hold" grpId="0" nodeType="withEffect">
                                  <p:stCondLst>
                                    <p:cond delay="2200"/>
                                  </p:stCondLst>
                                  <p:childTnLst>
                                    <p:set>
                                      <p:cBhvr>
                                        <p:cTn id="69" dur="1" fill="hold">
                                          <p:stCondLst>
                                            <p:cond delay="0"/>
                                          </p:stCondLst>
                                        </p:cTn>
                                        <p:tgtEl>
                                          <p:spTgt spid="11"/>
                                        </p:tgtEl>
                                        <p:attrNameLst>
                                          <p:attrName>style.visibility</p:attrName>
                                        </p:attrNameLst>
                                      </p:cBhvr>
                                      <p:to>
                                        <p:strVal val="visible"/>
                                      </p:to>
                                    </p:set>
                                    <p:animEffect transition="in" filter="randombar(horizontal)">
                                      <p:cBhvr>
                                        <p:cTn id="70" dur="1000"/>
                                        <p:tgtEl>
                                          <p:spTgt spid="11"/>
                                        </p:tgtEl>
                                      </p:cBhvr>
                                    </p:animEffect>
                                  </p:childTnLst>
                                </p:cTn>
                              </p:par>
                              <p:par>
                                <p:cTn id="71" presetID="14" presetClass="entr" presetSubtype="10" fill="hold" grpId="0" nodeType="withEffect">
                                  <p:stCondLst>
                                    <p:cond delay="2500"/>
                                  </p:stCondLst>
                                  <p:childTnLst>
                                    <p:set>
                                      <p:cBhvr>
                                        <p:cTn id="72" dur="1" fill="hold">
                                          <p:stCondLst>
                                            <p:cond delay="0"/>
                                          </p:stCondLst>
                                        </p:cTn>
                                        <p:tgtEl>
                                          <p:spTgt spid="15"/>
                                        </p:tgtEl>
                                        <p:attrNameLst>
                                          <p:attrName>style.visibility</p:attrName>
                                        </p:attrNameLst>
                                      </p:cBhvr>
                                      <p:to>
                                        <p:strVal val="visible"/>
                                      </p:to>
                                    </p:set>
                                    <p:animEffect transition="in" filter="randombar(horizontal)">
                                      <p:cBhvr>
                                        <p:cTn id="73" dur="1000"/>
                                        <p:tgtEl>
                                          <p:spTgt spid="15"/>
                                        </p:tgtEl>
                                      </p:cBhvr>
                                    </p:animEffect>
                                  </p:childTnLst>
                                </p:cTn>
                              </p:par>
                              <p:par>
                                <p:cTn id="74" presetID="14" presetClass="entr" presetSubtype="10" fill="hold" grpId="0" nodeType="withEffect">
                                  <p:stCondLst>
                                    <p:cond delay="2900"/>
                                  </p:stCondLst>
                                  <p:childTnLst>
                                    <p:set>
                                      <p:cBhvr>
                                        <p:cTn id="75" dur="1" fill="hold">
                                          <p:stCondLst>
                                            <p:cond delay="0"/>
                                          </p:stCondLst>
                                        </p:cTn>
                                        <p:tgtEl>
                                          <p:spTgt spid="12"/>
                                        </p:tgtEl>
                                        <p:attrNameLst>
                                          <p:attrName>style.visibility</p:attrName>
                                        </p:attrNameLst>
                                      </p:cBhvr>
                                      <p:to>
                                        <p:strVal val="visible"/>
                                      </p:to>
                                    </p:set>
                                    <p:animEffect transition="in" filter="randombar(horizontal)">
                                      <p:cBhvr>
                                        <p:cTn id="7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bldLvl="0" animBg="1"/>
      <p:bldP spid="3" grpId="2" bldLvl="0" animBg="1"/>
      <p:bldP spid="4" grpId="0" bldLvl="0" animBg="1"/>
      <p:bldP spid="4" grpId="1" bldLvl="0" animBg="1"/>
      <p:bldP spid="4" grpId="2" bldLvl="0" animBg="1"/>
      <p:bldP spid="5" grpId="0" bldLvl="0" animBg="1"/>
      <p:bldP spid="5" grpId="1" bldLvl="0" animBg="1"/>
      <p:bldP spid="5" grpId="2" bldLvl="0" animBg="1"/>
      <p:bldP spid="7" grpId="0" bldLvl="0" animBg="1"/>
      <p:bldP spid="7" grpId="1" bldLvl="0" animBg="1"/>
      <p:bldP spid="7" grpId="2" bldLvl="0" animBg="1"/>
      <p:bldP spid="8" grpId="0" bldLvl="0" animBg="1"/>
      <p:bldP spid="8" grpId="1" bldLvl="0" animBg="1"/>
      <p:bldP spid="8" grpId="2" bldLvl="0" animBg="1"/>
      <p:bldP spid="9" grpId="0" bldLvl="0" animBg="1"/>
      <p:bldP spid="9" grpId="1" bldLvl="0" animBg="1"/>
      <p:bldP spid="9" grpId="2" bldLvl="0" animBg="1"/>
      <p:bldP spid="10" grpId="0" bldLvl="0" animBg="1"/>
      <p:bldP spid="11" grpId="0" bldLvl="0" animBg="1"/>
      <p:bldP spid="12" grpId="0" bldLvl="0" animBg="1"/>
      <p:bldP spid="13" grpId="0" bldLvl="0" animBg="1"/>
      <p:bldP spid="14" grpId="0" bldLvl="0" animBg="1"/>
      <p:bldP spid="15"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
        <p:nvSpPr>
          <p:cNvPr id="3" name="矩形 14"/>
          <p:cNvSpPr/>
          <p:nvPr/>
        </p:nvSpPr>
        <p:spPr>
          <a:xfrm flipV="1">
            <a:off x="-2575" y="3438636"/>
            <a:ext cx="4110623" cy="245721"/>
          </a:xfrm>
          <a:custGeom>
            <a:avLst/>
            <a:gdLst/>
            <a:ahLst/>
            <a:cxnLst/>
            <a:rect l="l" t="t" r="r" b="b"/>
            <a:pathLst>
              <a:path w="4571707" h="242218">
                <a:moveTo>
                  <a:pt x="0" y="242218"/>
                </a:moveTo>
                <a:lnTo>
                  <a:pt x="4571707" y="242218"/>
                </a:lnTo>
                <a:lnTo>
                  <a:pt x="4571707" y="0"/>
                </a:lnTo>
                <a:lnTo>
                  <a:pt x="0" y="0"/>
                </a:lnTo>
                <a:close/>
              </a:path>
            </a:pathLst>
          </a:custGeom>
          <a:gradFill>
            <a:gsLst>
              <a:gs pos="0">
                <a:srgbClr val="E30000"/>
              </a:gs>
              <a:gs pos="100000">
                <a:srgbClr val="760303"/>
              </a:gs>
            </a:gsLst>
            <a:lin ang="2700000" scaled="0"/>
          </a:gra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endParaRPr lang="en-US" sz="2400">
              <a:solidFill>
                <a:schemeClr val="lt1"/>
              </a:solidFill>
            </a:endParaRPr>
          </a:p>
        </p:txBody>
      </p:sp>
      <p:grpSp>
        <p:nvGrpSpPr>
          <p:cNvPr id="4" name="组合 3"/>
          <p:cNvGrpSpPr/>
          <p:nvPr/>
        </p:nvGrpSpPr>
        <p:grpSpPr>
          <a:xfrm>
            <a:off x="3223484" y="3440065"/>
            <a:ext cx="1752557" cy="1748619"/>
            <a:chOff x="3225639" y="4543564"/>
            <a:chExt cx="1752329" cy="1748619"/>
          </a:xfrm>
        </p:grpSpPr>
        <p:sp>
          <p:nvSpPr>
            <p:cNvPr id="5" name="椭圆 4"/>
            <p:cNvSpPr/>
            <p:nvPr/>
          </p:nvSpPr>
          <p:spPr>
            <a:xfrm flipV="1">
              <a:off x="3225639" y="4543565"/>
              <a:ext cx="1735762" cy="1734334"/>
            </a:xfrm>
            <a:prstGeom prst="ellipse">
              <a:avLst/>
            </a:prstGeom>
            <a:gradFill>
              <a:gsLst>
                <a:gs pos="0">
                  <a:srgbClr val="E30000"/>
                </a:gs>
                <a:gs pos="100000">
                  <a:srgbClr val="760303"/>
                </a:gs>
              </a:gsLst>
              <a:lin ang="2700000" scaled="0"/>
            </a:gra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solidFill>
                  <a:schemeClr val="tx1">
                    <a:lumMod val="85000"/>
                    <a:lumOff val="15000"/>
                  </a:schemeClr>
                </a:solidFill>
              </a:endParaRPr>
            </a:p>
          </p:txBody>
        </p:sp>
        <p:sp>
          <p:nvSpPr>
            <p:cNvPr id="7" name="椭圆 6"/>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48000" anchor="ctr" anchorCtr="1"/>
            <a:lstStyle/>
            <a:p>
              <a:pPr lvl="0" algn="ctr">
                <a:defRPr/>
              </a:pPr>
              <a:r>
                <a:rPr lang="en-US" altLang="zh-CN" sz="4000" b="1" kern="0" dirty="0">
                  <a:solidFill>
                    <a:schemeClr val="tx1">
                      <a:lumMod val="85000"/>
                      <a:lumOff val="15000"/>
                    </a:schemeClr>
                  </a:solidFill>
                  <a:latin typeface="Bebas" pitchFamily="2" charset="0"/>
                  <a:ea typeface="微软雅黑" panose="020B0503020204020204" charset="-122"/>
                </a:rPr>
                <a:t>02</a:t>
              </a:r>
              <a:endParaRPr lang="zh-CN" altLang="en-US" sz="4000" b="1" kern="0" dirty="0">
                <a:solidFill>
                  <a:schemeClr val="tx1">
                    <a:lumMod val="85000"/>
                    <a:lumOff val="15000"/>
                  </a:schemeClr>
                </a:solidFill>
                <a:latin typeface="Bebas" pitchFamily="2" charset="0"/>
                <a:ea typeface="微软雅黑" panose="020B0503020204020204" charset="-122"/>
              </a:endParaRPr>
            </a:p>
          </p:txBody>
        </p:sp>
        <p:sp>
          <p:nvSpPr>
            <p:cNvPr id="8"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gradFill>
              <a:gsLst>
                <a:gs pos="0">
                  <a:srgbClr val="E30000"/>
                </a:gs>
                <a:gs pos="100000">
                  <a:srgbClr val="760303"/>
                </a:gs>
              </a:gsLst>
              <a:lin ang="27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85000"/>
                    <a:lumOff val="15000"/>
                  </a:schemeClr>
                </a:solidFill>
              </a:endParaRPr>
            </a:p>
          </p:txBody>
        </p:sp>
      </p:grpSp>
      <p:sp>
        <p:nvSpPr>
          <p:cNvPr id="9" name="矩形 14"/>
          <p:cNvSpPr/>
          <p:nvPr/>
        </p:nvSpPr>
        <p:spPr>
          <a:xfrm>
            <a:off x="-2575" y="2901564"/>
            <a:ext cx="7104243" cy="245721"/>
          </a:xfrm>
          <a:custGeom>
            <a:avLst/>
            <a:gdLst/>
            <a:ahLst/>
            <a:cxnLst/>
            <a:rect l="l" t="t" r="r" b="b"/>
            <a:pathLst>
              <a:path w="4571707" h="242218">
                <a:moveTo>
                  <a:pt x="0" y="0"/>
                </a:moveTo>
                <a:lnTo>
                  <a:pt x="4571707" y="0"/>
                </a:lnTo>
                <a:lnTo>
                  <a:pt x="4571707" y="242218"/>
                </a:lnTo>
                <a:lnTo>
                  <a:pt x="0" y="242218"/>
                </a:lnTo>
                <a:close/>
              </a:path>
            </a:pathLst>
          </a:custGeom>
          <a:gradFill>
            <a:gsLst>
              <a:gs pos="0">
                <a:srgbClr val="E30000"/>
              </a:gs>
              <a:gs pos="100000">
                <a:srgbClr val="760303"/>
              </a:gs>
            </a:gsLst>
            <a:lin ang="2700000" scaled="0"/>
          </a:gradFill>
          <a:ln>
            <a:noFill/>
          </a:ln>
        </p:spPr>
        <p:style>
          <a:lnRef idx="2">
            <a:schemeClr val="accent6">
              <a:shade val="50000"/>
            </a:schemeClr>
          </a:lnRef>
          <a:fillRef idx="1">
            <a:schemeClr val="accent6"/>
          </a:fillRef>
          <a:effectRef idx="0">
            <a:schemeClr val="accent6"/>
          </a:effectRef>
          <a:fontRef idx="minor">
            <a:schemeClr val="lt1"/>
          </a:fontRef>
        </p:style>
        <p:txBody>
          <a:bodyPr lIns="91440" tIns="45720" rIns="91440" bIns="45720" rtlCol="0" anchor="ctr"/>
          <a:lstStyle/>
          <a:p>
            <a:pPr algn="ctr"/>
            <a:endParaRPr lang="en-US" sz="2400">
              <a:solidFill>
                <a:schemeClr val="lt1"/>
              </a:solidFill>
            </a:endParaRPr>
          </a:p>
        </p:txBody>
      </p:sp>
      <p:grpSp>
        <p:nvGrpSpPr>
          <p:cNvPr id="10" name="组合 9"/>
          <p:cNvGrpSpPr/>
          <p:nvPr/>
        </p:nvGrpSpPr>
        <p:grpSpPr>
          <a:xfrm>
            <a:off x="6129240" y="1424380"/>
            <a:ext cx="1735988" cy="1738620"/>
            <a:chOff x="6131016" y="674750"/>
            <a:chExt cx="1735762" cy="1738620"/>
          </a:xfrm>
          <a:gradFill>
            <a:gsLst>
              <a:gs pos="0">
                <a:srgbClr val="E30000"/>
              </a:gs>
              <a:gs pos="100000">
                <a:srgbClr val="760303"/>
              </a:gs>
            </a:gsLst>
            <a:lin ang="2700000" scaled="0"/>
          </a:gradFill>
        </p:grpSpPr>
        <p:sp>
          <p:nvSpPr>
            <p:cNvPr id="11" name="椭圆 10"/>
            <p:cNvSpPr/>
            <p:nvPr/>
          </p:nvSpPr>
          <p:spPr>
            <a:xfrm>
              <a:off x="6131016" y="674750"/>
              <a:ext cx="1735762" cy="17357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400">
                <a:solidFill>
                  <a:schemeClr val="tx1">
                    <a:lumMod val="85000"/>
                    <a:lumOff val="15000"/>
                  </a:schemeClr>
                </a:solidFill>
              </a:endParaRPr>
            </a:p>
          </p:txBody>
        </p:sp>
        <p:sp>
          <p:nvSpPr>
            <p:cNvPr id="12" name="椭圆 11"/>
            <p:cNvSpPr/>
            <p:nvPr/>
          </p:nvSpPr>
          <p:spPr>
            <a:xfrm>
              <a:off x="6373207" y="882392"/>
              <a:ext cx="1284515" cy="1284516"/>
            </a:xfrm>
            <a:prstGeom prst="ellipse">
              <a:avLst/>
            </a:prstGeom>
            <a:solidFill>
              <a:schemeClr val="bg1"/>
            </a:solidFill>
            <a:ln w="25400" cap="flat" cmpd="sng" algn="ctr">
              <a:noFill/>
              <a:prstDash val="solid"/>
            </a:ln>
            <a:effectLst/>
          </p:spPr>
          <p:txBody>
            <a:bodyPr tIns="48000" anchor="ctr"/>
            <a:lstStyle/>
            <a:p>
              <a:pPr lvl="0" algn="ctr">
                <a:defRPr/>
              </a:pPr>
              <a:r>
                <a:rPr lang="en-US" altLang="zh-CN" sz="4000" b="1" kern="0" dirty="0">
                  <a:solidFill>
                    <a:schemeClr val="tx1">
                      <a:lumMod val="85000"/>
                      <a:lumOff val="15000"/>
                    </a:schemeClr>
                  </a:solidFill>
                  <a:latin typeface="Bebas" pitchFamily="2" charset="0"/>
                  <a:ea typeface="微软雅黑" panose="020B0503020204020204" charset="-122"/>
                </a:rPr>
                <a:t>01</a:t>
              </a:r>
              <a:endParaRPr lang="zh-CN" altLang="en-US" sz="4000" b="1" kern="0" dirty="0">
                <a:solidFill>
                  <a:schemeClr val="tx1">
                    <a:lumMod val="85000"/>
                    <a:lumOff val="15000"/>
                  </a:schemeClr>
                </a:solidFill>
                <a:latin typeface="Bebas" pitchFamily="2" charset="0"/>
                <a:ea typeface="微软雅黑" panose="020B0503020204020204" charset="-122"/>
              </a:endParaRPr>
            </a:p>
          </p:txBody>
        </p:sp>
        <p:sp>
          <p:nvSpPr>
            <p:cNvPr id="13"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85000"/>
                    <a:lumOff val="15000"/>
                  </a:schemeClr>
                </a:solidFill>
              </a:endParaRPr>
            </a:p>
          </p:txBody>
        </p:sp>
      </p:grpSp>
      <p:sp>
        <p:nvSpPr>
          <p:cNvPr id="14" name="矩形 14"/>
          <p:cNvSpPr/>
          <p:nvPr/>
        </p:nvSpPr>
        <p:spPr>
          <a:xfrm flipV="1">
            <a:off x="6093427" y="3438636"/>
            <a:ext cx="6097753" cy="245721"/>
          </a:xfrm>
          <a:custGeom>
            <a:avLst/>
            <a:gdLst/>
            <a:ahLst/>
            <a:cxnLst/>
            <a:rect l="l" t="t" r="r" b="b"/>
            <a:pathLst>
              <a:path w="4571707" h="242218">
                <a:moveTo>
                  <a:pt x="0" y="242218"/>
                </a:moveTo>
                <a:lnTo>
                  <a:pt x="4571707" y="242218"/>
                </a:lnTo>
                <a:lnTo>
                  <a:pt x="4571707" y="0"/>
                </a:lnTo>
                <a:lnTo>
                  <a:pt x="0" y="0"/>
                </a:lnTo>
                <a:close/>
              </a:path>
            </a:pathLst>
          </a:custGeom>
          <a:gradFill>
            <a:gsLst>
              <a:gs pos="0">
                <a:srgbClr val="E30000"/>
              </a:gs>
              <a:gs pos="100000">
                <a:srgbClr val="760303"/>
              </a:gs>
            </a:gsLst>
            <a:lin ang="2700000" scaled="0"/>
          </a:gradFill>
          <a:ln>
            <a:noFill/>
          </a:ln>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pPr algn="ctr"/>
            <a:endParaRPr lang="en-US" sz="2400">
              <a:solidFill>
                <a:schemeClr val="lt1"/>
              </a:solidFill>
            </a:endParaRPr>
          </a:p>
        </p:txBody>
      </p:sp>
      <p:grpSp>
        <p:nvGrpSpPr>
          <p:cNvPr id="15" name="组合 14"/>
          <p:cNvGrpSpPr/>
          <p:nvPr/>
        </p:nvGrpSpPr>
        <p:grpSpPr>
          <a:xfrm>
            <a:off x="5225431" y="3438637"/>
            <a:ext cx="1735988" cy="1735763"/>
            <a:chOff x="5227325" y="4542136"/>
            <a:chExt cx="1735762" cy="1735763"/>
          </a:xfrm>
        </p:grpSpPr>
        <p:sp>
          <p:nvSpPr>
            <p:cNvPr id="16" name="椭圆 15"/>
            <p:cNvSpPr/>
            <p:nvPr/>
          </p:nvSpPr>
          <p:spPr>
            <a:xfrm flipV="1">
              <a:off x="5227325" y="4543565"/>
              <a:ext cx="1735762" cy="1734334"/>
            </a:xfrm>
            <a:prstGeom prst="ellipse">
              <a:avLst/>
            </a:prstGeom>
            <a:gradFill>
              <a:gsLst>
                <a:gs pos="0">
                  <a:srgbClr val="E30000"/>
                </a:gs>
                <a:gs pos="100000">
                  <a:srgbClr val="760303"/>
                </a:gs>
              </a:gsLst>
              <a:lin ang="27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85000"/>
                    <a:lumOff val="15000"/>
                  </a:schemeClr>
                </a:solidFill>
              </a:endParaRPr>
            </a:p>
          </p:txBody>
        </p:sp>
        <p:sp>
          <p:nvSpPr>
            <p:cNvPr id="17" name="椭圆 16"/>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48000" anchor="ctr"/>
            <a:lstStyle/>
            <a:p>
              <a:pPr lvl="0" algn="ctr">
                <a:defRPr/>
              </a:pPr>
              <a:r>
                <a:rPr lang="en-US" altLang="zh-CN" sz="4000" b="1" kern="0">
                  <a:solidFill>
                    <a:schemeClr val="tx1">
                      <a:lumMod val="85000"/>
                      <a:lumOff val="15000"/>
                    </a:schemeClr>
                  </a:solidFill>
                  <a:latin typeface="Bebas" pitchFamily="2" charset="0"/>
                  <a:ea typeface="微软雅黑" panose="020B0503020204020204" charset="-122"/>
                </a:rPr>
                <a:t>03</a:t>
              </a:r>
              <a:endParaRPr lang="zh-CN" altLang="en-US" sz="4000" b="1" kern="0">
                <a:solidFill>
                  <a:schemeClr val="tx1">
                    <a:lumMod val="85000"/>
                    <a:lumOff val="15000"/>
                  </a:schemeClr>
                </a:solidFill>
                <a:latin typeface="Bebas" pitchFamily="2" charset="0"/>
                <a:ea typeface="微软雅黑" panose="020B0503020204020204" charset="-122"/>
              </a:endParaRPr>
            </a:p>
          </p:txBody>
        </p:sp>
        <p:sp>
          <p:nvSpPr>
            <p:cNvPr id="18"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gradFill>
              <a:gsLst>
                <a:gs pos="0">
                  <a:srgbClr val="E30000"/>
                </a:gs>
                <a:gs pos="100000">
                  <a:srgbClr val="760303"/>
                </a:gs>
              </a:gsLst>
              <a:lin ang="2700000" scaled="0"/>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400">
                <a:solidFill>
                  <a:schemeClr val="tx1">
                    <a:lumMod val="85000"/>
                    <a:lumOff val="15000"/>
                  </a:schemeClr>
                </a:solidFill>
              </a:endParaRPr>
            </a:p>
          </p:txBody>
        </p:sp>
      </p:grpSp>
      <p:sp>
        <p:nvSpPr>
          <p:cNvPr id="19" name="TextBox 18"/>
          <p:cNvSpPr txBox="1"/>
          <p:nvPr/>
        </p:nvSpPr>
        <p:spPr>
          <a:xfrm>
            <a:off x="1908948" y="1838545"/>
            <a:ext cx="3860408" cy="678180"/>
          </a:xfrm>
          <a:prstGeom prst="rect">
            <a:avLst/>
          </a:prstGeom>
          <a:noFill/>
        </p:spPr>
        <p:txBody>
          <a:bodyPr wrap="square" lIns="91440" tIns="45720" rIns="91440" bIns="45720" rtlCol="0">
            <a:spAutoFit/>
          </a:bodyPr>
          <a:lstStyle/>
          <a:p>
            <a:pPr>
              <a:lnSpc>
                <a:spcPct val="130000"/>
              </a:lnSpc>
            </a:pPr>
            <a:r>
              <a:rPr lang="zh-CN" altLang="en-US" sz="1465" dirty="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您的内容打在这里，或者通过复制您的文本后，在此框中</a:t>
            </a:r>
            <a:r>
              <a:rPr lang="zh-CN" altLang="en-US" sz="1465">
                <a:solidFill>
                  <a:schemeClr val="tx1">
                    <a:lumMod val="85000"/>
                    <a:lumOff val="15000"/>
                  </a:schemeClr>
                </a:solidFill>
                <a:latin typeface="微软雅黑" panose="020B0503020204020204" charset="-122"/>
                <a:ea typeface="微软雅黑" panose="020B0503020204020204" charset="-122"/>
              </a:rPr>
              <a:t>选择粘贴，并选择只保留文字。</a:t>
            </a:r>
          </a:p>
        </p:txBody>
      </p:sp>
      <p:sp>
        <p:nvSpPr>
          <p:cNvPr id="20" name="TextBox 19"/>
          <p:cNvSpPr txBox="1"/>
          <p:nvPr/>
        </p:nvSpPr>
        <p:spPr>
          <a:xfrm>
            <a:off x="1916417" y="1438433"/>
            <a:ext cx="1198880" cy="398780"/>
          </a:xfrm>
          <a:prstGeom prst="rect">
            <a:avLst/>
          </a:prstGeom>
          <a:noFill/>
        </p:spPr>
        <p:txBody>
          <a:bodyPr wrap="none" lIns="91440" tIns="45720" rIns="91440" bIns="45720" rtlCol="0">
            <a:spAutoFit/>
          </a:bodyPr>
          <a:lstStyle/>
          <a:p>
            <a:r>
              <a:rPr lang="zh-CN" altLang="en-US" sz="2000">
                <a:solidFill>
                  <a:schemeClr val="tx1">
                    <a:lumMod val="85000"/>
                    <a:lumOff val="15000"/>
                  </a:schemeClr>
                </a:solidFill>
                <a:latin typeface="微软雅黑" panose="020B0503020204020204" charset="-122"/>
                <a:ea typeface="微软雅黑" panose="020B0503020204020204" charset="-122"/>
              </a:rPr>
              <a:t>添加标题</a:t>
            </a:r>
          </a:p>
        </p:txBody>
      </p:sp>
      <p:sp>
        <p:nvSpPr>
          <p:cNvPr id="21" name="TextBox 20"/>
          <p:cNvSpPr txBox="1"/>
          <p:nvPr/>
        </p:nvSpPr>
        <p:spPr>
          <a:xfrm>
            <a:off x="591587" y="4342396"/>
            <a:ext cx="2535577" cy="678180"/>
          </a:xfrm>
          <a:prstGeom prst="rect">
            <a:avLst/>
          </a:prstGeom>
          <a:noFill/>
        </p:spPr>
        <p:txBody>
          <a:bodyPr wrap="square" lIns="91440" tIns="45720" rIns="91440" bIns="45720" rtlCol="0">
            <a:spAutoFit/>
          </a:bodyPr>
          <a:lstStyle/>
          <a:p>
            <a:pPr>
              <a:lnSpc>
                <a:spcPct val="130000"/>
              </a:lnSpc>
            </a:pPr>
            <a:r>
              <a:rPr lang="zh-CN" altLang="en-US" sz="1465" dirty="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a:t>
            </a:r>
            <a:r>
              <a:rPr lang="zh-CN" altLang="en-US" sz="1465" dirty="0" smtClean="0">
                <a:solidFill>
                  <a:schemeClr val="tx1">
                    <a:lumMod val="85000"/>
                    <a:lumOff val="15000"/>
                  </a:schemeClr>
                </a:solidFill>
                <a:latin typeface="微软雅黑" panose="020B0503020204020204" charset="-122"/>
                <a:ea typeface="微软雅黑" panose="020B0503020204020204" charset="-122"/>
              </a:rPr>
              <a:t>框</a:t>
            </a:r>
            <a:endParaRPr lang="zh-CN" altLang="en-US" sz="1465" dirty="0">
              <a:solidFill>
                <a:schemeClr val="tx1">
                  <a:lumMod val="85000"/>
                  <a:lumOff val="15000"/>
                </a:schemeClr>
              </a:solidFill>
              <a:latin typeface="微软雅黑" panose="020B0503020204020204" charset="-122"/>
              <a:ea typeface="微软雅黑" panose="020B0503020204020204" charset="-122"/>
            </a:endParaRPr>
          </a:p>
        </p:txBody>
      </p:sp>
      <p:sp>
        <p:nvSpPr>
          <p:cNvPr id="22" name="TextBox 21"/>
          <p:cNvSpPr txBox="1"/>
          <p:nvPr/>
        </p:nvSpPr>
        <p:spPr>
          <a:xfrm>
            <a:off x="599055" y="3942285"/>
            <a:ext cx="1198880" cy="398780"/>
          </a:xfrm>
          <a:prstGeom prst="rect">
            <a:avLst/>
          </a:prstGeom>
          <a:noFill/>
        </p:spPr>
        <p:txBody>
          <a:bodyPr wrap="none" lIns="91440" tIns="45720" rIns="91440" bIns="45720" rtlCol="0">
            <a:spAutoFit/>
          </a:bodyPr>
          <a:lstStyle/>
          <a:p>
            <a:r>
              <a:rPr lang="zh-CN" altLang="en-US" sz="2000">
                <a:solidFill>
                  <a:schemeClr val="tx1">
                    <a:lumMod val="85000"/>
                    <a:lumOff val="15000"/>
                  </a:schemeClr>
                </a:solidFill>
                <a:latin typeface="微软雅黑" panose="020B0503020204020204" charset="-122"/>
                <a:ea typeface="微软雅黑" panose="020B0503020204020204" charset="-122"/>
              </a:rPr>
              <a:t>添加标题</a:t>
            </a:r>
          </a:p>
        </p:txBody>
      </p:sp>
      <p:sp>
        <p:nvSpPr>
          <p:cNvPr id="23" name="TextBox 22"/>
          <p:cNvSpPr txBox="1"/>
          <p:nvPr/>
        </p:nvSpPr>
        <p:spPr>
          <a:xfrm>
            <a:off x="7212099" y="4353329"/>
            <a:ext cx="3860408" cy="678180"/>
          </a:xfrm>
          <a:prstGeom prst="rect">
            <a:avLst/>
          </a:prstGeom>
          <a:noFill/>
        </p:spPr>
        <p:txBody>
          <a:bodyPr wrap="square" lIns="91440" tIns="45720" rIns="91440" bIns="45720" rtlCol="0">
            <a:spAutoFit/>
          </a:bodyPr>
          <a:lstStyle/>
          <a:p>
            <a:pPr>
              <a:lnSpc>
                <a:spcPct val="130000"/>
              </a:lnSpc>
            </a:pPr>
            <a:r>
              <a:rPr lang="zh-CN" altLang="en-US" sz="1465" dirty="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您的内容打在这里，或者通过复制您的文本后，在此框中</a:t>
            </a:r>
            <a:r>
              <a:rPr lang="zh-CN" altLang="en-US" sz="1465">
                <a:solidFill>
                  <a:schemeClr val="tx1">
                    <a:lumMod val="85000"/>
                    <a:lumOff val="15000"/>
                  </a:schemeClr>
                </a:solidFill>
                <a:latin typeface="微软雅黑" panose="020B0503020204020204" charset="-122"/>
                <a:ea typeface="微软雅黑" panose="020B0503020204020204" charset="-122"/>
              </a:rPr>
              <a:t>选择粘贴，并选择只保留文字。</a:t>
            </a:r>
          </a:p>
        </p:txBody>
      </p:sp>
      <p:sp>
        <p:nvSpPr>
          <p:cNvPr id="24" name="TextBox 23"/>
          <p:cNvSpPr txBox="1"/>
          <p:nvPr/>
        </p:nvSpPr>
        <p:spPr>
          <a:xfrm>
            <a:off x="7219568" y="3953217"/>
            <a:ext cx="1198880" cy="398780"/>
          </a:xfrm>
          <a:prstGeom prst="rect">
            <a:avLst/>
          </a:prstGeom>
          <a:noFill/>
        </p:spPr>
        <p:txBody>
          <a:bodyPr wrap="none" lIns="91440" tIns="45720" rIns="91440" bIns="45720" rtlCol="0">
            <a:spAutoFit/>
          </a:bodyPr>
          <a:lstStyle/>
          <a:p>
            <a:r>
              <a:rPr lang="zh-CN" altLang="en-US" sz="2000">
                <a:solidFill>
                  <a:schemeClr val="tx1">
                    <a:lumMod val="85000"/>
                    <a:lumOff val="15000"/>
                  </a:schemeClr>
                </a:solidFill>
                <a:latin typeface="微软雅黑" panose="020B0503020204020204" charset="-122"/>
                <a:ea typeface="微软雅黑" panose="020B0503020204020204" charset="-122"/>
              </a:rPr>
              <a:t>添加标题</a:t>
            </a:r>
          </a:p>
        </p:txBody>
      </p:sp>
    </p:spTree>
  </p:cSld>
  <p:clrMapOvr>
    <a:masterClrMapping/>
  </p:clrMapOvr>
  <p:transition advTm="7301">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3000"/>
                            </p:stCondLst>
                            <p:childTnLst>
                              <p:par>
                                <p:cTn id="29" presetID="17" presetClass="entr" presetSubtype="1" fill="hold" grpId="0" nodeType="afterEffect">
                                  <p:stCondLst>
                                    <p:cond delay="0"/>
                                  </p:stCondLst>
                                  <p:iterate type="lt">
                                    <p:tmPct val="40000"/>
                                  </p:iterate>
                                  <p:childTnLst>
                                    <p:set>
                                      <p:cBhvr>
                                        <p:cTn id="30" dur="1" fill="hold">
                                          <p:stCondLst>
                                            <p:cond delay="0"/>
                                          </p:stCondLst>
                                        </p:cTn>
                                        <p:tgtEl>
                                          <p:spTgt spid="20"/>
                                        </p:tgtEl>
                                        <p:attrNameLst>
                                          <p:attrName>style.visibility</p:attrName>
                                        </p:attrNameLst>
                                      </p:cBhvr>
                                      <p:to>
                                        <p:strVal val="visible"/>
                                      </p:to>
                                    </p:set>
                                    <p:anim calcmode="lin" valueType="num">
                                      <p:cBhvr>
                                        <p:cTn id="31" dur="250" fill="hold"/>
                                        <p:tgtEl>
                                          <p:spTgt spid="20"/>
                                        </p:tgtEl>
                                        <p:attrNameLst>
                                          <p:attrName>ppt_x</p:attrName>
                                        </p:attrNameLst>
                                      </p:cBhvr>
                                      <p:tavLst>
                                        <p:tav tm="0">
                                          <p:val>
                                            <p:strVal val="#ppt_x"/>
                                          </p:val>
                                        </p:tav>
                                        <p:tav tm="100000">
                                          <p:val>
                                            <p:strVal val="#ppt_x"/>
                                          </p:val>
                                        </p:tav>
                                      </p:tavLst>
                                    </p:anim>
                                    <p:anim calcmode="lin" valueType="num">
                                      <p:cBhvr>
                                        <p:cTn id="32" dur="250" fill="hold"/>
                                        <p:tgtEl>
                                          <p:spTgt spid="20"/>
                                        </p:tgtEl>
                                        <p:attrNameLst>
                                          <p:attrName>ppt_y</p:attrName>
                                        </p:attrNameLst>
                                      </p:cBhvr>
                                      <p:tavLst>
                                        <p:tav tm="0">
                                          <p:val>
                                            <p:strVal val="#ppt_y-#ppt_h/2"/>
                                          </p:val>
                                        </p:tav>
                                        <p:tav tm="100000">
                                          <p:val>
                                            <p:strVal val="#ppt_y"/>
                                          </p:val>
                                        </p:tav>
                                      </p:tavLst>
                                    </p:anim>
                                    <p:anim calcmode="lin" valueType="num">
                                      <p:cBhvr>
                                        <p:cTn id="33" dur="250" fill="hold"/>
                                        <p:tgtEl>
                                          <p:spTgt spid="20"/>
                                        </p:tgtEl>
                                        <p:attrNameLst>
                                          <p:attrName>ppt_w</p:attrName>
                                        </p:attrNameLst>
                                      </p:cBhvr>
                                      <p:tavLst>
                                        <p:tav tm="0">
                                          <p:val>
                                            <p:strVal val="#ppt_w"/>
                                          </p:val>
                                        </p:tav>
                                        <p:tav tm="100000">
                                          <p:val>
                                            <p:strVal val="#ppt_w"/>
                                          </p:val>
                                        </p:tav>
                                      </p:tavLst>
                                    </p:anim>
                                    <p:anim calcmode="lin" valueType="num">
                                      <p:cBhvr>
                                        <p:cTn id="34" dur="250" fill="hold"/>
                                        <p:tgtEl>
                                          <p:spTgt spid="20"/>
                                        </p:tgtEl>
                                        <p:attrNameLst>
                                          <p:attrName>ppt_h</p:attrName>
                                        </p:attrNameLst>
                                      </p:cBhvr>
                                      <p:tavLst>
                                        <p:tav tm="0">
                                          <p:val>
                                            <p:fltVal val="0"/>
                                          </p:val>
                                        </p:tav>
                                        <p:tav tm="100000">
                                          <p:val>
                                            <p:strVal val="#ppt_h"/>
                                          </p:val>
                                        </p:tav>
                                      </p:tavLst>
                                    </p:anim>
                                  </p:childTnLst>
                                </p:cTn>
                              </p:par>
                            </p:childTnLst>
                          </p:cTn>
                        </p:par>
                        <p:par>
                          <p:cTn id="35" fill="hold">
                            <p:stCondLst>
                              <p:cond delay="3549"/>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4049"/>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22"/>
                                        </p:tgtEl>
                                        <p:attrNameLst>
                                          <p:attrName>style.visibility</p:attrName>
                                        </p:attrNameLst>
                                      </p:cBhvr>
                                      <p:to>
                                        <p:strVal val="visible"/>
                                      </p:to>
                                    </p:set>
                                    <p:anim calcmode="lin" valueType="num">
                                      <p:cBhvr>
                                        <p:cTn id="42" dur="250" fill="hold"/>
                                        <p:tgtEl>
                                          <p:spTgt spid="22"/>
                                        </p:tgtEl>
                                        <p:attrNameLst>
                                          <p:attrName>ppt_x</p:attrName>
                                        </p:attrNameLst>
                                      </p:cBhvr>
                                      <p:tavLst>
                                        <p:tav tm="0">
                                          <p:val>
                                            <p:strVal val="#ppt_x"/>
                                          </p:val>
                                        </p:tav>
                                        <p:tav tm="100000">
                                          <p:val>
                                            <p:strVal val="#ppt_x"/>
                                          </p:val>
                                        </p:tav>
                                      </p:tavLst>
                                    </p:anim>
                                    <p:anim calcmode="lin" valueType="num">
                                      <p:cBhvr>
                                        <p:cTn id="43" dur="250" fill="hold"/>
                                        <p:tgtEl>
                                          <p:spTgt spid="22"/>
                                        </p:tgtEl>
                                        <p:attrNameLst>
                                          <p:attrName>ppt_y</p:attrName>
                                        </p:attrNameLst>
                                      </p:cBhvr>
                                      <p:tavLst>
                                        <p:tav tm="0">
                                          <p:val>
                                            <p:strVal val="#ppt_y-#ppt_h/2"/>
                                          </p:val>
                                        </p:tav>
                                        <p:tav tm="100000">
                                          <p:val>
                                            <p:strVal val="#ppt_y"/>
                                          </p:val>
                                        </p:tav>
                                      </p:tavLst>
                                    </p:anim>
                                    <p:anim calcmode="lin" valueType="num">
                                      <p:cBhvr>
                                        <p:cTn id="44" dur="250" fill="hold"/>
                                        <p:tgtEl>
                                          <p:spTgt spid="22"/>
                                        </p:tgtEl>
                                        <p:attrNameLst>
                                          <p:attrName>ppt_w</p:attrName>
                                        </p:attrNameLst>
                                      </p:cBhvr>
                                      <p:tavLst>
                                        <p:tav tm="0">
                                          <p:val>
                                            <p:strVal val="#ppt_w"/>
                                          </p:val>
                                        </p:tav>
                                        <p:tav tm="100000">
                                          <p:val>
                                            <p:strVal val="#ppt_w"/>
                                          </p:val>
                                        </p:tav>
                                      </p:tavLst>
                                    </p:anim>
                                    <p:anim calcmode="lin" valueType="num">
                                      <p:cBhvr>
                                        <p:cTn id="45" dur="250" fill="hold"/>
                                        <p:tgtEl>
                                          <p:spTgt spid="22"/>
                                        </p:tgtEl>
                                        <p:attrNameLst>
                                          <p:attrName>ppt_h</p:attrName>
                                        </p:attrNameLst>
                                      </p:cBhvr>
                                      <p:tavLst>
                                        <p:tav tm="0">
                                          <p:val>
                                            <p:fltVal val="0"/>
                                          </p:val>
                                        </p:tav>
                                        <p:tav tm="100000">
                                          <p:val>
                                            <p:strVal val="#ppt_h"/>
                                          </p:val>
                                        </p:tav>
                                      </p:tavLst>
                                    </p:anim>
                                  </p:childTnLst>
                                </p:cTn>
                              </p:par>
                            </p:childTnLst>
                          </p:cTn>
                        </p:par>
                        <p:par>
                          <p:cTn id="46" fill="hold">
                            <p:stCondLst>
                              <p:cond delay="4599"/>
                            </p:stCondLst>
                            <p:childTnLst>
                              <p:par>
                                <p:cTn id="47" presetID="22" presetClass="entr" presetSubtype="8"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099"/>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24"/>
                                        </p:tgtEl>
                                        <p:attrNameLst>
                                          <p:attrName>style.visibility</p:attrName>
                                        </p:attrNameLst>
                                      </p:cBhvr>
                                      <p:to>
                                        <p:strVal val="visible"/>
                                      </p:to>
                                    </p:set>
                                    <p:anim calcmode="lin" valueType="num">
                                      <p:cBhvr>
                                        <p:cTn id="53" dur="250" fill="hold"/>
                                        <p:tgtEl>
                                          <p:spTgt spid="24"/>
                                        </p:tgtEl>
                                        <p:attrNameLst>
                                          <p:attrName>ppt_x</p:attrName>
                                        </p:attrNameLst>
                                      </p:cBhvr>
                                      <p:tavLst>
                                        <p:tav tm="0">
                                          <p:val>
                                            <p:strVal val="#ppt_x"/>
                                          </p:val>
                                        </p:tav>
                                        <p:tav tm="100000">
                                          <p:val>
                                            <p:strVal val="#ppt_x"/>
                                          </p:val>
                                        </p:tav>
                                      </p:tavLst>
                                    </p:anim>
                                    <p:anim calcmode="lin" valueType="num">
                                      <p:cBhvr>
                                        <p:cTn id="54" dur="250" fill="hold"/>
                                        <p:tgtEl>
                                          <p:spTgt spid="24"/>
                                        </p:tgtEl>
                                        <p:attrNameLst>
                                          <p:attrName>ppt_y</p:attrName>
                                        </p:attrNameLst>
                                      </p:cBhvr>
                                      <p:tavLst>
                                        <p:tav tm="0">
                                          <p:val>
                                            <p:strVal val="#ppt_y-#ppt_h/2"/>
                                          </p:val>
                                        </p:tav>
                                        <p:tav tm="100000">
                                          <p:val>
                                            <p:strVal val="#ppt_y"/>
                                          </p:val>
                                        </p:tav>
                                      </p:tavLst>
                                    </p:anim>
                                    <p:anim calcmode="lin" valueType="num">
                                      <p:cBhvr>
                                        <p:cTn id="55" dur="250" fill="hold"/>
                                        <p:tgtEl>
                                          <p:spTgt spid="24"/>
                                        </p:tgtEl>
                                        <p:attrNameLst>
                                          <p:attrName>ppt_w</p:attrName>
                                        </p:attrNameLst>
                                      </p:cBhvr>
                                      <p:tavLst>
                                        <p:tav tm="0">
                                          <p:val>
                                            <p:strVal val="#ppt_w"/>
                                          </p:val>
                                        </p:tav>
                                        <p:tav tm="100000">
                                          <p:val>
                                            <p:strVal val="#ppt_w"/>
                                          </p:val>
                                        </p:tav>
                                      </p:tavLst>
                                    </p:anim>
                                    <p:anim calcmode="lin" valueType="num">
                                      <p:cBhvr>
                                        <p:cTn id="56" dur="250" fill="hold"/>
                                        <p:tgtEl>
                                          <p:spTgt spid="24"/>
                                        </p:tgtEl>
                                        <p:attrNameLst>
                                          <p:attrName>ppt_h</p:attrName>
                                        </p:attrNameLst>
                                      </p:cBhvr>
                                      <p:tavLst>
                                        <p:tav tm="0">
                                          <p:val>
                                            <p:fltVal val="0"/>
                                          </p:val>
                                        </p:tav>
                                        <p:tav tm="100000">
                                          <p:val>
                                            <p:strVal val="#ppt_h"/>
                                          </p:val>
                                        </p:tav>
                                      </p:tavLst>
                                    </p:anim>
                                  </p:childTnLst>
                                </p:cTn>
                              </p:par>
                            </p:childTnLst>
                          </p:cTn>
                        </p:par>
                        <p:par>
                          <p:cTn id="57" fill="hold">
                            <p:stCondLst>
                              <p:cond delay="5649"/>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4" grpId="0" bldLvl="0" animBg="1"/>
      <p:bldP spid="19" grpId="0"/>
      <p:bldP spid="20" grpId="0"/>
      <p:bldP spid="21" grpId="0"/>
      <p:bldP spid="22" grpId="0"/>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5"/>
          <p:cNvSpPr txBox="1">
            <a:spLocks noChangeArrowheads="1"/>
          </p:cNvSpPr>
          <p:nvPr/>
        </p:nvSpPr>
        <p:spPr bwMode="auto">
          <a:xfrm>
            <a:off x="2736036" y="2606576"/>
            <a:ext cx="634019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8000" b="1" dirty="0" smtClean="0">
                <a:ln w="50800">
                  <a:solidFill>
                    <a:srgbClr val="C00000"/>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Arial" panose="020B0604020202020204" pitchFamily="34" charset="0"/>
                <a:ea typeface="微软雅黑" panose="020B0503020204020204" charset="-122"/>
                <a:sym typeface="Arial" panose="020B0604020202020204" pitchFamily="34" charset="0"/>
              </a:rPr>
              <a:t>感谢您</a:t>
            </a:r>
            <a:r>
              <a:rPr lang="zh-CN" altLang="en-US" sz="8000" b="1" dirty="0" smtClean="0">
                <a:ln w="50800">
                  <a:solidFill>
                    <a:srgbClr val="C00000"/>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Arial" panose="020B0604020202020204" pitchFamily="34" charset="0"/>
                <a:ea typeface="微软雅黑" panose="020B0503020204020204" charset="-122"/>
                <a:sym typeface="Arial" panose="020B0604020202020204" pitchFamily="34" charset="0"/>
              </a:rPr>
              <a:t>的观看</a:t>
            </a:r>
            <a:endParaRPr lang="zh-CN" altLang="en-US" sz="8000" b="1" dirty="0" smtClean="0">
              <a:ln w="50800">
                <a:solidFill>
                  <a:srgbClr val="C00000"/>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a:spLocks noChangeArrowheads="1"/>
          </p:cNvSpPr>
          <p:nvPr/>
        </p:nvSpPr>
        <p:spPr bwMode="auto">
          <a:xfrm>
            <a:off x="2390140" y="3930015"/>
            <a:ext cx="70319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buFont typeface="Arial" panose="020B0604020202020204" pitchFamily="34" charset="0"/>
              <a:buNone/>
            </a:pPr>
            <a:r>
              <a:rPr lang="zh-CN" altLang="en-US" sz="1200" dirty="0">
                <a:solidFill>
                  <a:schemeClr val="tx1"/>
                </a:solidFill>
                <a:latin typeface="Arial" panose="020B0604020202020204" pitchFamily="34" charset="0"/>
                <a:ea typeface="微软雅黑" panose="020B0503020204020204" charset="-122"/>
                <a:sym typeface="Arial" panose="020B0604020202020204" pitchFamily="34" charset="0"/>
              </a:rPr>
              <a:t>Professional custom all kinds of industry ppt template, this work belongs to fly impression design original, do not download after the network communication.</a:t>
            </a:r>
          </a:p>
        </p:txBody>
      </p:sp>
    </p:spTree>
  </p:cSld>
  <p:clrMapOvr>
    <a:masterClrMapping/>
  </p:clrMapOvr>
  <p:transition advTm="4399">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par>
                          <p:cTn id="11" fill="hold">
                            <p:stCondLst>
                              <p:cond delay="1500"/>
                            </p:stCondLst>
                            <p:childTnLst>
                              <p:par>
                                <p:cTn id="12" presetID="4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186637" y="3145790"/>
            <a:ext cx="5819775" cy="1014730"/>
          </a:xfrm>
          <a:prstGeom prst="rect">
            <a:avLst/>
          </a:prstGeom>
        </p:spPr>
        <p:txBody>
          <a:bodyPr wrap="square">
            <a:spAutoFit/>
          </a:bodyPr>
          <a:lstStyle/>
          <a:p>
            <a:pPr algn="ctr" fontAlgn="base">
              <a:lnSpc>
                <a:spcPct val="120000"/>
              </a:lnSpc>
            </a:pPr>
            <a:r>
              <a:rPr lang="zh-CN" altLang="en-US" sz="50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sym typeface="Arial" panose="020B0604020202020204" pitchFamily="34" charset="0"/>
              </a:rPr>
              <a:t>单击此处添加名称</a:t>
            </a:r>
          </a:p>
        </p:txBody>
      </p:sp>
      <p:sp>
        <p:nvSpPr>
          <p:cNvPr id="21" name="矩形 20"/>
          <p:cNvSpPr/>
          <p:nvPr/>
        </p:nvSpPr>
        <p:spPr>
          <a:xfrm>
            <a:off x="3804439" y="4160427"/>
            <a:ext cx="4584171" cy="755650"/>
          </a:xfrm>
          <a:prstGeom prst="rect">
            <a:avLst/>
          </a:prstGeom>
        </p:spPr>
        <p:txBody>
          <a:bodyPr wrap="square">
            <a:spAutoFit/>
          </a:bodyPr>
          <a:lstStyle/>
          <a:p>
            <a:pPr algn="ctr" fontAlgn="base">
              <a:lnSpc>
                <a:spcPct val="120000"/>
              </a:lnSpc>
            </a:pPr>
            <a:r>
              <a:rPr lang="zh-CN" altLang="en-US" dirty="0">
                <a:latin typeface="微软雅黑" panose="020B0503020204020204" charset="-122"/>
                <a:ea typeface="微软雅黑" panose="020B0503020204020204" charset="-122"/>
              </a:rPr>
              <a:t>您的内容打在这里，或者通过复制您的文本后，在此框中选择粘贴。</a:t>
            </a:r>
          </a:p>
        </p:txBody>
      </p:sp>
      <p:sp>
        <p:nvSpPr>
          <p:cNvPr id="23" name="TextBox 22"/>
          <p:cNvSpPr txBox="1"/>
          <p:nvPr/>
        </p:nvSpPr>
        <p:spPr>
          <a:xfrm>
            <a:off x="5316110" y="1897875"/>
            <a:ext cx="1560830" cy="1445260"/>
          </a:xfrm>
          <a:prstGeom prst="rect">
            <a:avLst/>
          </a:prstGeom>
          <a:noFill/>
        </p:spPr>
        <p:txBody>
          <a:bodyPr wrap="none" rtlCol="0">
            <a:spAutoFit/>
          </a:bodyPr>
          <a:lstStyle/>
          <a:p>
            <a:pPr algn="ctr"/>
            <a:r>
              <a:rPr lang="en-US" altLang="zh-CN" sz="88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mj-ea"/>
                <a:ea typeface="+mj-ea"/>
              </a:rPr>
              <a:t>01</a:t>
            </a:r>
          </a:p>
        </p:txBody>
      </p:sp>
    </p:spTree>
  </p:cSld>
  <p:clrMapOvr>
    <a:masterClrMapping/>
  </p:clrMapOvr>
  <p:transition advTm="4774">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grpSp>
        <p:nvGrpSpPr>
          <p:cNvPr id="5" name="组合 4"/>
          <p:cNvGrpSpPr/>
          <p:nvPr/>
        </p:nvGrpSpPr>
        <p:grpSpPr>
          <a:xfrm>
            <a:off x="3124712" y="2971955"/>
            <a:ext cx="3791871" cy="2663243"/>
            <a:chOff x="3546026" y="3001370"/>
            <a:chExt cx="3583163" cy="2516656"/>
          </a:xfrm>
        </p:grpSpPr>
        <p:sp>
          <p:nvSpPr>
            <p:cNvPr id="3" name="图文框 2"/>
            <p:cNvSpPr/>
            <p:nvPr/>
          </p:nvSpPr>
          <p:spPr>
            <a:xfrm>
              <a:off x="3546026" y="3001370"/>
              <a:ext cx="3583163" cy="2516656"/>
            </a:xfrm>
            <a:prstGeom prst="fram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pic>
          <p:nvPicPr>
            <p:cNvPr id="4" name="图片 3" descr="C:\Users\Administrator\Desktop\旗袍\爱国\QQ截图20170120001237.jpgQQ截图20170120001237"/>
            <p:cNvPicPr>
              <a:picLocks noChangeAspect="1"/>
            </p:cNvPicPr>
            <p:nvPr/>
          </p:nvPicPr>
          <p:blipFill>
            <a:blip r:embed="rId2"/>
            <a:srcRect/>
            <a:stretch>
              <a:fillRect/>
            </a:stretch>
          </p:blipFill>
          <p:spPr>
            <a:xfrm>
              <a:off x="3768044" y="3300794"/>
              <a:ext cx="3122655" cy="2004764"/>
            </a:xfrm>
            <a:prstGeom prst="rect">
              <a:avLst/>
            </a:prstGeom>
            <a:blipFill>
              <a:blip r:embed="rId3" cstate="email"/>
              <a:stretch>
                <a:fillRect/>
              </a:stretch>
            </a:blipFill>
          </p:spPr>
        </p:pic>
      </p:grpSp>
      <p:grpSp>
        <p:nvGrpSpPr>
          <p:cNvPr id="50" name="组合 49"/>
          <p:cNvGrpSpPr/>
          <p:nvPr/>
        </p:nvGrpSpPr>
        <p:grpSpPr>
          <a:xfrm>
            <a:off x="7620645" y="1749296"/>
            <a:ext cx="2773063" cy="481330"/>
            <a:chOff x="8641357" y="2133650"/>
            <a:chExt cx="2620431" cy="454837"/>
          </a:xfrm>
        </p:grpSpPr>
        <p:sp>
          <p:nvSpPr>
            <p:cNvPr id="54"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27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55" name="TextBox 54"/>
            <p:cNvSpPr txBox="1"/>
            <p:nvPr/>
          </p:nvSpPr>
          <p:spPr>
            <a:xfrm>
              <a:off x="8784483" y="2133650"/>
              <a:ext cx="2477305" cy="454837"/>
            </a:xfrm>
            <a:prstGeom prst="rect">
              <a:avLst/>
            </a:prstGeom>
            <a:noFill/>
          </p:spPr>
          <p:txBody>
            <a:bodyPr wrap="square" rtlCol="0">
              <a:spAutoFit/>
            </a:bodyPr>
            <a:lstStyle/>
            <a:p>
              <a:r>
                <a:rPr lang="zh-CN" altLang="en-US" sz="2540" dirty="0" smtClean="0">
                  <a:solidFill>
                    <a:schemeClr val="tx1">
                      <a:lumMod val="75000"/>
                      <a:lumOff val="25000"/>
                    </a:schemeClr>
                  </a:solidFill>
                  <a:latin typeface="微软雅黑" panose="020B0503020204020204" charset="-122"/>
                  <a:ea typeface="微软雅黑" panose="020B0503020204020204" charset="-122"/>
                </a:rPr>
                <a:t>点击输入小标题</a:t>
              </a:r>
            </a:p>
          </p:txBody>
        </p:sp>
      </p:grpSp>
      <p:grpSp>
        <p:nvGrpSpPr>
          <p:cNvPr id="7" name="组合 6"/>
          <p:cNvGrpSpPr/>
          <p:nvPr/>
        </p:nvGrpSpPr>
        <p:grpSpPr>
          <a:xfrm>
            <a:off x="700896" y="1512692"/>
            <a:ext cx="3791871" cy="2663243"/>
            <a:chOff x="662318" y="1618802"/>
            <a:chExt cx="3583163" cy="2516656"/>
          </a:xfrm>
        </p:grpSpPr>
        <p:sp>
          <p:nvSpPr>
            <p:cNvPr id="64" name="图文框 63"/>
            <p:cNvSpPr/>
            <p:nvPr/>
          </p:nvSpPr>
          <p:spPr>
            <a:xfrm>
              <a:off x="662318" y="1618802"/>
              <a:ext cx="3583163" cy="2516656"/>
            </a:xfrm>
            <a:prstGeom prst="fram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45" b="1"/>
            </a:p>
          </p:txBody>
        </p:sp>
        <p:pic>
          <p:nvPicPr>
            <p:cNvPr id="65" name="图片 64" descr="C:\Users\Administrator\Desktop\旗袍\爱国\001aa04b652e0cf95a3c03.jpg001aa04b652e0cf95a3c03"/>
            <p:cNvPicPr preferRelativeResize="0">
              <a:picLocks noChangeAspect="1"/>
            </p:cNvPicPr>
            <p:nvPr/>
          </p:nvPicPr>
          <p:blipFill>
            <a:blip r:embed="rId4"/>
            <a:srcRect/>
            <a:stretch>
              <a:fillRect/>
            </a:stretch>
          </p:blipFill>
          <p:spPr>
            <a:xfrm>
              <a:off x="878936" y="1929027"/>
              <a:ext cx="3138856" cy="2004764"/>
            </a:xfrm>
            <a:prstGeom prst="rect">
              <a:avLst/>
            </a:prstGeom>
            <a:blipFill rotWithShape="1">
              <a:blip r:embed="rId5" cstate="email"/>
              <a:stretch>
                <a:fillRect/>
              </a:stretch>
            </a:blipFill>
          </p:spPr>
        </p:pic>
      </p:grpSp>
      <p:sp>
        <p:nvSpPr>
          <p:cNvPr id="66" name="TextBox 65"/>
          <p:cNvSpPr txBox="1"/>
          <p:nvPr/>
        </p:nvSpPr>
        <p:spPr>
          <a:xfrm>
            <a:off x="7776740" y="2209932"/>
            <a:ext cx="3657708" cy="3909060"/>
          </a:xfrm>
          <a:prstGeom prst="rect">
            <a:avLst/>
          </a:prstGeom>
          <a:noFill/>
        </p:spPr>
        <p:txBody>
          <a:bodyPr wrap="square" rtlCol="0">
            <a:spAutoFit/>
          </a:bodyPr>
          <a:lstStyle/>
          <a:p>
            <a:pPr>
              <a:lnSpc>
                <a:spcPct val="150000"/>
              </a:lnSpc>
            </a:pPr>
            <a:r>
              <a:rPr lang="zh-CN" altLang="zh-CN" sz="1905" dirty="0" smtClean="0">
                <a:solidFill>
                  <a:schemeClr val="tx1">
                    <a:lumMod val="75000"/>
                    <a:lumOff val="25000"/>
                  </a:schemeClr>
                </a:solidFill>
                <a:latin typeface="微软雅黑" panose="020B0503020204020204" charset="-122"/>
                <a:ea typeface="微软雅黑" panose="020B050302020402020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p>
          <a:p>
            <a:endParaRPr lang="zh-CN" altLang="zh-CN" sz="1905" dirty="0" smtClean="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ransition advTm="3978">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 calcmode="lin" valueType="num">
                                      <p:cBhvr>
                                        <p:cTn id="16" dur="750" fill="hold"/>
                                        <p:tgtEl>
                                          <p:spTgt spid="7"/>
                                        </p:tgtEl>
                                        <p:attrNameLst>
                                          <p:attrName>style.rotation</p:attrName>
                                        </p:attrNameLst>
                                      </p:cBhvr>
                                      <p:tavLst>
                                        <p:tav tm="0">
                                          <p:val>
                                            <p:fltVal val="90"/>
                                          </p:val>
                                        </p:tav>
                                        <p:tav tm="100000">
                                          <p:val>
                                            <p:fltVal val="0"/>
                                          </p:val>
                                        </p:tav>
                                      </p:tavLst>
                                    </p:anim>
                                    <p:animEffect transition="in" filter="fade">
                                      <p:cBhvr>
                                        <p:cTn id="17" dur="750"/>
                                        <p:tgtEl>
                                          <p:spTgt spid="7"/>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randombar(horizontal)">
                                      <p:cBhvr>
                                        <p:cTn id="21" dur="500"/>
                                        <p:tgtEl>
                                          <p:spTgt spid="50"/>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750"/>
                                        <p:tgtEl>
                                          <p:spTgt spid="66"/>
                                        </p:tgtEl>
                                      </p:cBhvr>
                                    </p:animEffect>
                                    <p:anim calcmode="lin" valueType="num">
                                      <p:cBhvr>
                                        <p:cTn id="26" dur="750" fill="hold"/>
                                        <p:tgtEl>
                                          <p:spTgt spid="66"/>
                                        </p:tgtEl>
                                        <p:attrNameLst>
                                          <p:attrName>ppt_x</p:attrName>
                                        </p:attrNameLst>
                                      </p:cBhvr>
                                      <p:tavLst>
                                        <p:tav tm="0">
                                          <p:val>
                                            <p:strVal val="#ppt_x"/>
                                          </p:val>
                                        </p:tav>
                                        <p:tav tm="100000">
                                          <p:val>
                                            <p:strVal val="#ppt_x"/>
                                          </p:val>
                                        </p:tav>
                                      </p:tavLst>
                                    </p:anim>
                                    <p:anim calcmode="lin" valueType="num">
                                      <p:cBhvr>
                                        <p:cTn id="27" dur="75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pic>
        <p:nvPicPr>
          <p:cNvPr id="74" name="图片 73" descr="C:\Users\Administrator\Desktop\旗袍\爱国\QQ截图20170120001237.jpgQQ截图20170120001237"/>
          <p:cNvPicPr>
            <a:picLocks noChangeAspect="1"/>
          </p:cNvPicPr>
          <p:nvPr/>
        </p:nvPicPr>
        <p:blipFill>
          <a:blip r:embed="rId2"/>
          <a:srcRect/>
          <a:stretch>
            <a:fillRect/>
          </a:stretch>
        </p:blipFill>
        <p:spPr>
          <a:xfrm>
            <a:off x="3703955" y="1461135"/>
            <a:ext cx="2061210" cy="2173605"/>
          </a:xfrm>
          <a:custGeom>
            <a:avLst/>
            <a:gdLst>
              <a:gd name="connsiteX0" fmla="*/ 182440 w 2061239"/>
              <a:gd name="connsiteY0" fmla="*/ 0 h 2061238"/>
              <a:gd name="connsiteX1" fmla="*/ 1878799 w 2061239"/>
              <a:gd name="connsiteY1" fmla="*/ 0 h 2061238"/>
              <a:gd name="connsiteX2" fmla="*/ 2061239 w 2061239"/>
              <a:gd name="connsiteY2" fmla="*/ 182440 h 2061238"/>
              <a:gd name="connsiteX3" fmla="*/ 2061239 w 2061239"/>
              <a:gd name="connsiteY3" fmla="*/ 1878799 h 2061238"/>
              <a:gd name="connsiteX4" fmla="*/ 1915567 w 2061239"/>
              <a:gd name="connsiteY4" fmla="*/ 2057533 h 2061238"/>
              <a:gd name="connsiteX5" fmla="*/ 1878809 w 2061239"/>
              <a:gd name="connsiteY5" fmla="*/ 2061238 h 2061238"/>
              <a:gd name="connsiteX6" fmla="*/ 182430 w 2061239"/>
              <a:gd name="connsiteY6" fmla="*/ 2061238 h 2061238"/>
              <a:gd name="connsiteX7" fmla="*/ 145672 w 2061239"/>
              <a:gd name="connsiteY7" fmla="*/ 2057533 h 2061238"/>
              <a:gd name="connsiteX8" fmla="*/ 0 w 2061239"/>
              <a:gd name="connsiteY8" fmla="*/ 1878799 h 2061238"/>
              <a:gd name="connsiteX9" fmla="*/ 0 w 2061239"/>
              <a:gd name="connsiteY9" fmla="*/ 182440 h 2061238"/>
              <a:gd name="connsiteX10" fmla="*/ 182440 w 2061239"/>
              <a:gd name="connsiteY10"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1239" h="2061238">
                <a:moveTo>
                  <a:pt x="182440" y="0"/>
                </a:moveTo>
                <a:lnTo>
                  <a:pt x="1878799" y="0"/>
                </a:lnTo>
                <a:cubicBezTo>
                  <a:pt x="1979558" y="0"/>
                  <a:pt x="2061239" y="81681"/>
                  <a:pt x="2061239" y="182440"/>
                </a:cubicBezTo>
                <a:lnTo>
                  <a:pt x="2061239" y="1878799"/>
                </a:lnTo>
                <a:cubicBezTo>
                  <a:pt x="2061239" y="1966963"/>
                  <a:pt x="1998702" y="2040521"/>
                  <a:pt x="1915567" y="2057533"/>
                </a:cubicBezTo>
                <a:lnTo>
                  <a:pt x="1878809" y="2061238"/>
                </a:lnTo>
                <a:lnTo>
                  <a:pt x="182430" y="2061238"/>
                </a:lnTo>
                <a:lnTo>
                  <a:pt x="145672" y="2057533"/>
                </a:lnTo>
                <a:cubicBezTo>
                  <a:pt x="62537" y="2040521"/>
                  <a:pt x="0" y="1966963"/>
                  <a:pt x="0" y="1878799"/>
                </a:cubicBezTo>
                <a:lnTo>
                  <a:pt x="0" y="182440"/>
                </a:lnTo>
                <a:cubicBezTo>
                  <a:pt x="0" y="81681"/>
                  <a:pt x="81681" y="0"/>
                  <a:pt x="182440" y="0"/>
                </a:cubicBezTo>
                <a:close/>
              </a:path>
            </a:pathLst>
          </a:custGeom>
          <a:ln w="63500">
            <a:solidFill>
              <a:srgbClr val="C00000"/>
            </a:solidFill>
          </a:ln>
          <a:effectLst>
            <a:outerShdw blurRad="254000" dist="63500" dir="2700000" algn="tl" rotWithShape="0">
              <a:prstClr val="black">
                <a:alpha val="40000"/>
              </a:prstClr>
            </a:outerShdw>
          </a:effectLst>
        </p:spPr>
      </p:pic>
      <p:pic>
        <p:nvPicPr>
          <p:cNvPr id="75" name="图片 74" descr="C:\Users\Administrator\Desktop\旗袍\爱国\20150930133319a932f.jpg20150930133319a932f"/>
          <p:cNvPicPr>
            <a:picLocks noChangeAspect="1"/>
          </p:cNvPicPr>
          <p:nvPr/>
        </p:nvPicPr>
        <p:blipFill>
          <a:blip r:embed="rId3"/>
          <a:srcRect/>
          <a:stretch>
            <a:fillRect/>
          </a:stretch>
        </p:blipFill>
        <p:spPr>
          <a:xfrm>
            <a:off x="6443980" y="1461135"/>
            <a:ext cx="2061210" cy="2174240"/>
          </a:xfrm>
          <a:custGeom>
            <a:avLst/>
            <a:gdLst>
              <a:gd name="connsiteX0" fmla="*/ 182440 w 2061239"/>
              <a:gd name="connsiteY0" fmla="*/ 0 h 2061238"/>
              <a:gd name="connsiteX1" fmla="*/ 1878799 w 2061239"/>
              <a:gd name="connsiteY1" fmla="*/ 0 h 2061238"/>
              <a:gd name="connsiteX2" fmla="*/ 2061239 w 2061239"/>
              <a:gd name="connsiteY2" fmla="*/ 182440 h 2061238"/>
              <a:gd name="connsiteX3" fmla="*/ 2061239 w 2061239"/>
              <a:gd name="connsiteY3" fmla="*/ 1878799 h 2061238"/>
              <a:gd name="connsiteX4" fmla="*/ 1915567 w 2061239"/>
              <a:gd name="connsiteY4" fmla="*/ 2057533 h 2061238"/>
              <a:gd name="connsiteX5" fmla="*/ 1878809 w 2061239"/>
              <a:gd name="connsiteY5" fmla="*/ 2061238 h 2061238"/>
              <a:gd name="connsiteX6" fmla="*/ 182430 w 2061239"/>
              <a:gd name="connsiteY6" fmla="*/ 2061238 h 2061238"/>
              <a:gd name="connsiteX7" fmla="*/ 145672 w 2061239"/>
              <a:gd name="connsiteY7" fmla="*/ 2057533 h 2061238"/>
              <a:gd name="connsiteX8" fmla="*/ 0 w 2061239"/>
              <a:gd name="connsiteY8" fmla="*/ 1878799 h 2061238"/>
              <a:gd name="connsiteX9" fmla="*/ 0 w 2061239"/>
              <a:gd name="connsiteY9" fmla="*/ 182440 h 2061238"/>
              <a:gd name="connsiteX10" fmla="*/ 182440 w 2061239"/>
              <a:gd name="connsiteY10"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1239" h="2061238">
                <a:moveTo>
                  <a:pt x="182440" y="0"/>
                </a:moveTo>
                <a:lnTo>
                  <a:pt x="1878799" y="0"/>
                </a:lnTo>
                <a:cubicBezTo>
                  <a:pt x="1979558" y="0"/>
                  <a:pt x="2061239" y="81681"/>
                  <a:pt x="2061239" y="182440"/>
                </a:cubicBezTo>
                <a:lnTo>
                  <a:pt x="2061239" y="1878799"/>
                </a:lnTo>
                <a:cubicBezTo>
                  <a:pt x="2061239" y="1966963"/>
                  <a:pt x="1998702" y="2040521"/>
                  <a:pt x="1915567" y="2057533"/>
                </a:cubicBezTo>
                <a:lnTo>
                  <a:pt x="1878809" y="2061238"/>
                </a:lnTo>
                <a:lnTo>
                  <a:pt x="182430" y="2061238"/>
                </a:lnTo>
                <a:lnTo>
                  <a:pt x="145672" y="2057533"/>
                </a:lnTo>
                <a:cubicBezTo>
                  <a:pt x="62537" y="2040521"/>
                  <a:pt x="0" y="1966963"/>
                  <a:pt x="0" y="1878799"/>
                </a:cubicBezTo>
                <a:lnTo>
                  <a:pt x="0" y="182440"/>
                </a:lnTo>
                <a:cubicBezTo>
                  <a:pt x="0" y="81681"/>
                  <a:pt x="81681" y="0"/>
                  <a:pt x="182440" y="0"/>
                </a:cubicBezTo>
                <a:close/>
              </a:path>
            </a:pathLst>
          </a:custGeom>
          <a:ln w="63500">
            <a:solidFill>
              <a:srgbClr val="C00000"/>
            </a:solidFill>
          </a:ln>
          <a:effectLst>
            <a:outerShdw blurRad="254000" dist="63500" dir="2700000" algn="tl" rotWithShape="0">
              <a:prstClr val="black">
                <a:alpha val="40000"/>
              </a:prstClr>
            </a:outerShdw>
          </a:effectLst>
        </p:spPr>
      </p:pic>
      <p:pic>
        <p:nvPicPr>
          <p:cNvPr id="76" name="图片 75" descr="C:\Users\Administrator\Desktop\旗袍\爱国\QQ截图20170501215906.jpgQQ截图20170501215906"/>
          <p:cNvPicPr>
            <a:picLocks noChangeAspect="1"/>
          </p:cNvPicPr>
          <p:nvPr/>
        </p:nvPicPr>
        <p:blipFill rotWithShape="1">
          <a:blip r:embed="rId4"/>
          <a:srcRect/>
          <a:stretch>
            <a:fillRect/>
          </a:stretch>
        </p:blipFill>
        <p:spPr>
          <a:xfrm>
            <a:off x="9183370" y="1460500"/>
            <a:ext cx="2061210" cy="2174240"/>
          </a:xfrm>
          <a:custGeom>
            <a:avLst/>
            <a:gdLst>
              <a:gd name="connsiteX0" fmla="*/ 182440 w 2061238"/>
              <a:gd name="connsiteY0" fmla="*/ 0 h 2061238"/>
              <a:gd name="connsiteX1" fmla="*/ 1878799 w 2061238"/>
              <a:gd name="connsiteY1" fmla="*/ 0 h 2061238"/>
              <a:gd name="connsiteX2" fmla="*/ 2057532 w 2061238"/>
              <a:gd name="connsiteY2" fmla="*/ 145672 h 2061238"/>
              <a:gd name="connsiteX3" fmla="*/ 2061238 w 2061238"/>
              <a:gd name="connsiteY3" fmla="*/ 182430 h 2061238"/>
              <a:gd name="connsiteX4" fmla="*/ 2061238 w 2061238"/>
              <a:gd name="connsiteY4" fmla="*/ 1878809 h 2061238"/>
              <a:gd name="connsiteX5" fmla="*/ 2057532 w 2061238"/>
              <a:gd name="connsiteY5" fmla="*/ 1915567 h 2061238"/>
              <a:gd name="connsiteX6" fmla="*/ 1915567 w 2061238"/>
              <a:gd name="connsiteY6" fmla="*/ 2057533 h 2061238"/>
              <a:gd name="connsiteX7" fmla="*/ 1878809 w 2061238"/>
              <a:gd name="connsiteY7" fmla="*/ 2061238 h 2061238"/>
              <a:gd name="connsiteX8" fmla="*/ 182430 w 2061238"/>
              <a:gd name="connsiteY8" fmla="*/ 2061238 h 2061238"/>
              <a:gd name="connsiteX9" fmla="*/ 145672 w 2061238"/>
              <a:gd name="connsiteY9" fmla="*/ 2057533 h 2061238"/>
              <a:gd name="connsiteX10" fmla="*/ 0 w 2061238"/>
              <a:gd name="connsiteY10" fmla="*/ 1878799 h 2061238"/>
              <a:gd name="connsiteX11" fmla="*/ 0 w 2061238"/>
              <a:gd name="connsiteY11" fmla="*/ 182440 h 2061238"/>
              <a:gd name="connsiteX12" fmla="*/ 182440 w 2061238"/>
              <a:gd name="connsiteY12"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61238" h="2061238">
                <a:moveTo>
                  <a:pt x="182440" y="0"/>
                </a:moveTo>
                <a:lnTo>
                  <a:pt x="1878799" y="0"/>
                </a:lnTo>
                <a:cubicBezTo>
                  <a:pt x="1966963" y="0"/>
                  <a:pt x="2040521" y="62537"/>
                  <a:pt x="2057532" y="145672"/>
                </a:cubicBezTo>
                <a:lnTo>
                  <a:pt x="2061238" y="182430"/>
                </a:lnTo>
                <a:lnTo>
                  <a:pt x="2061238" y="1878809"/>
                </a:lnTo>
                <a:lnTo>
                  <a:pt x="2057532" y="1915567"/>
                </a:lnTo>
                <a:cubicBezTo>
                  <a:pt x="2042951" y="1986826"/>
                  <a:pt x="1986826" y="2042951"/>
                  <a:pt x="1915567" y="2057533"/>
                </a:cubicBezTo>
                <a:lnTo>
                  <a:pt x="1878809" y="2061238"/>
                </a:lnTo>
                <a:lnTo>
                  <a:pt x="182430" y="2061238"/>
                </a:lnTo>
                <a:lnTo>
                  <a:pt x="145672" y="2057533"/>
                </a:lnTo>
                <a:cubicBezTo>
                  <a:pt x="62537" y="2040521"/>
                  <a:pt x="0" y="1966963"/>
                  <a:pt x="0" y="1878799"/>
                </a:cubicBezTo>
                <a:lnTo>
                  <a:pt x="0" y="182440"/>
                </a:lnTo>
                <a:cubicBezTo>
                  <a:pt x="0" y="81681"/>
                  <a:pt x="81681" y="0"/>
                  <a:pt x="182440" y="0"/>
                </a:cubicBezTo>
                <a:close/>
              </a:path>
            </a:pathLst>
          </a:custGeom>
          <a:ln w="63500">
            <a:solidFill>
              <a:srgbClr val="C00000"/>
            </a:solidFill>
          </a:ln>
          <a:effectLst>
            <a:outerShdw blurRad="254000" dist="63500" dir="2700000" algn="tl" rotWithShape="0">
              <a:prstClr val="black">
                <a:alpha val="40000"/>
              </a:prstClr>
            </a:outerShdw>
          </a:effectLst>
        </p:spPr>
      </p:pic>
      <p:pic>
        <p:nvPicPr>
          <p:cNvPr id="77" name="图片 76" descr="C:\Users\Administrator\Desktop\旗袍\爱国\QQ截图20170503221902.pngQQ截图20170503221902"/>
          <p:cNvPicPr>
            <a:picLocks noChangeAspect="1"/>
          </p:cNvPicPr>
          <p:nvPr/>
        </p:nvPicPr>
        <p:blipFill>
          <a:blip r:embed="rId5"/>
          <a:srcRect/>
          <a:stretch>
            <a:fillRect/>
          </a:stretch>
        </p:blipFill>
        <p:spPr>
          <a:xfrm>
            <a:off x="977900" y="1460500"/>
            <a:ext cx="2047875" cy="2174240"/>
          </a:xfrm>
          <a:custGeom>
            <a:avLst/>
            <a:gdLst>
              <a:gd name="connsiteX0" fmla="*/ 168971 w 2047770"/>
              <a:gd name="connsiteY0" fmla="*/ 0 h 2061238"/>
              <a:gd name="connsiteX1" fmla="*/ 1865330 w 2047770"/>
              <a:gd name="connsiteY1" fmla="*/ 0 h 2061238"/>
              <a:gd name="connsiteX2" fmla="*/ 2047770 w 2047770"/>
              <a:gd name="connsiteY2" fmla="*/ 182440 h 2061238"/>
              <a:gd name="connsiteX3" fmla="*/ 2047770 w 2047770"/>
              <a:gd name="connsiteY3" fmla="*/ 1878799 h 2061238"/>
              <a:gd name="connsiteX4" fmla="*/ 1902098 w 2047770"/>
              <a:gd name="connsiteY4" fmla="*/ 2057533 h 2061238"/>
              <a:gd name="connsiteX5" fmla="*/ 1865340 w 2047770"/>
              <a:gd name="connsiteY5" fmla="*/ 2061238 h 2061238"/>
              <a:gd name="connsiteX6" fmla="*/ 168961 w 2047770"/>
              <a:gd name="connsiteY6" fmla="*/ 2061238 h 2061238"/>
              <a:gd name="connsiteX7" fmla="*/ 132203 w 2047770"/>
              <a:gd name="connsiteY7" fmla="*/ 2057533 h 2061238"/>
              <a:gd name="connsiteX8" fmla="*/ 868 w 2047770"/>
              <a:gd name="connsiteY8" fmla="*/ 1949813 h 2061238"/>
              <a:gd name="connsiteX9" fmla="*/ 0 w 2047770"/>
              <a:gd name="connsiteY9" fmla="*/ 1947017 h 2061238"/>
              <a:gd name="connsiteX10" fmla="*/ 0 w 2047770"/>
              <a:gd name="connsiteY10" fmla="*/ 114223 h 2061238"/>
              <a:gd name="connsiteX11" fmla="*/ 868 w 2047770"/>
              <a:gd name="connsiteY11" fmla="*/ 111426 h 2061238"/>
              <a:gd name="connsiteX12" fmla="*/ 168971 w 2047770"/>
              <a:gd name="connsiteY12"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7770" h="2061238">
                <a:moveTo>
                  <a:pt x="168971" y="0"/>
                </a:moveTo>
                <a:lnTo>
                  <a:pt x="1865330" y="0"/>
                </a:lnTo>
                <a:cubicBezTo>
                  <a:pt x="1966089" y="0"/>
                  <a:pt x="2047770" y="81681"/>
                  <a:pt x="2047770" y="182440"/>
                </a:cubicBezTo>
                <a:lnTo>
                  <a:pt x="2047770" y="1878799"/>
                </a:lnTo>
                <a:cubicBezTo>
                  <a:pt x="2047770" y="1966963"/>
                  <a:pt x="1985233" y="2040521"/>
                  <a:pt x="1902098" y="2057533"/>
                </a:cubicBezTo>
                <a:lnTo>
                  <a:pt x="1865340" y="2061238"/>
                </a:lnTo>
                <a:lnTo>
                  <a:pt x="168961" y="2061238"/>
                </a:lnTo>
                <a:lnTo>
                  <a:pt x="132203" y="2057533"/>
                </a:lnTo>
                <a:cubicBezTo>
                  <a:pt x="72821" y="2045381"/>
                  <a:pt x="23948" y="2004380"/>
                  <a:pt x="868" y="1949813"/>
                </a:cubicBezTo>
                <a:lnTo>
                  <a:pt x="0" y="1947017"/>
                </a:lnTo>
                <a:lnTo>
                  <a:pt x="0" y="114223"/>
                </a:lnTo>
                <a:lnTo>
                  <a:pt x="868" y="111426"/>
                </a:lnTo>
                <a:cubicBezTo>
                  <a:pt x="28564" y="45946"/>
                  <a:pt x="93402" y="0"/>
                  <a:pt x="168971" y="0"/>
                </a:cubicBezTo>
                <a:close/>
              </a:path>
            </a:pathLst>
          </a:custGeom>
          <a:ln w="63500">
            <a:solidFill>
              <a:srgbClr val="C00000"/>
            </a:solidFill>
          </a:ln>
          <a:effectLst>
            <a:outerShdw blurRad="254000" dist="63500" dir="2700000" algn="tl" rotWithShape="0">
              <a:prstClr val="black">
                <a:alpha val="40000"/>
              </a:prstClr>
            </a:outerShdw>
          </a:effectLst>
        </p:spPr>
      </p:pic>
      <p:grpSp>
        <p:nvGrpSpPr>
          <p:cNvPr id="78" name="组合 77"/>
          <p:cNvGrpSpPr/>
          <p:nvPr/>
        </p:nvGrpSpPr>
        <p:grpSpPr>
          <a:xfrm>
            <a:off x="964485" y="4090153"/>
            <a:ext cx="2061239" cy="638374"/>
            <a:chOff x="964485" y="4626093"/>
            <a:chExt cx="2061239" cy="638374"/>
          </a:xfrm>
        </p:grpSpPr>
        <p:sp>
          <p:nvSpPr>
            <p:cNvPr id="79" name="任意多边形 78"/>
            <p:cNvSpPr/>
            <p:nvPr/>
          </p:nvSpPr>
          <p:spPr>
            <a:xfrm>
              <a:off x="964485" y="4626094"/>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方正细黑一简体" panose="02010601030101010101" charset="-122"/>
                <a:ea typeface="方正细黑一简体" panose="02010601030101010101" charset="-122"/>
                <a:cs typeface="+mn-ea"/>
                <a:sym typeface="+mn-lt"/>
              </a:endParaRPr>
            </a:p>
          </p:txBody>
        </p:sp>
        <p:sp>
          <p:nvSpPr>
            <p:cNvPr id="80" name="TextBox 11"/>
            <p:cNvSpPr txBox="1"/>
            <p:nvPr/>
          </p:nvSpPr>
          <p:spPr>
            <a:xfrm>
              <a:off x="1284012" y="4626093"/>
              <a:ext cx="1407160" cy="460375"/>
            </a:xfrm>
            <a:prstGeom prst="rect">
              <a:avLst/>
            </a:prstGeom>
            <a:noFill/>
          </p:spPr>
          <p:txBody>
            <a:bodyPr wrap="none" rtlCol="0">
              <a:spAutoFit/>
            </a:bodyPr>
            <a:lstStyle/>
            <a:p>
              <a:pPr algn="l"/>
              <a:r>
                <a:rPr lang="zh-CN" altLang="en-US" sz="2400" b="1" dirty="0">
                  <a:solidFill>
                    <a:schemeClr val="tx1"/>
                  </a:solidFill>
                  <a:latin typeface="方正细黑一简体" panose="02010601030101010101" charset="-122"/>
                  <a:ea typeface="方正细黑一简体" panose="02010601030101010101" charset="-122"/>
                  <a:cs typeface="+mn-ea"/>
                  <a:sym typeface="+mn-lt"/>
                </a:rPr>
                <a:t>添加标题</a:t>
              </a:r>
            </a:p>
          </p:txBody>
        </p:sp>
      </p:grpSp>
      <p:sp>
        <p:nvSpPr>
          <p:cNvPr id="81" name="TextBox 12"/>
          <p:cNvSpPr txBox="1"/>
          <p:nvPr/>
        </p:nvSpPr>
        <p:spPr>
          <a:xfrm>
            <a:off x="979734" y="4729807"/>
            <a:ext cx="2110393" cy="1061829"/>
          </a:xfrm>
          <a:prstGeom prst="rect">
            <a:avLst/>
          </a:prstGeom>
          <a:noFill/>
        </p:spPr>
        <p:txBody>
          <a:bodyPr wrap="square" rtlCol="0">
            <a:spAutoFit/>
          </a:bodyPr>
          <a:lstStyle/>
          <a:p>
            <a:pPr>
              <a:lnSpc>
                <a:spcPct val="150000"/>
              </a:lnSpc>
            </a:pPr>
            <a:r>
              <a:rPr lang="zh-CN" altLang="en-US" sz="1400" dirty="0">
                <a:solidFill>
                  <a:schemeClr val="tx1"/>
                </a:solidFill>
                <a:latin typeface="方正细黑一简体" panose="02010601030101010101" charset="-122"/>
                <a:ea typeface="方正细黑一简体" panose="02010601030101010101" charset="-122"/>
                <a:cs typeface="+mn-ea"/>
                <a:sym typeface="+mn-lt"/>
              </a:rPr>
              <a:t>这里输入简单的文字概述里输入简单文字概述这里简单输入简单文字</a:t>
            </a:r>
          </a:p>
        </p:txBody>
      </p:sp>
      <p:grpSp>
        <p:nvGrpSpPr>
          <p:cNvPr id="82" name="组合 81"/>
          <p:cNvGrpSpPr/>
          <p:nvPr/>
        </p:nvGrpSpPr>
        <p:grpSpPr>
          <a:xfrm>
            <a:off x="3704194" y="4090153"/>
            <a:ext cx="2061239" cy="638373"/>
            <a:chOff x="3704194" y="4626093"/>
            <a:chExt cx="2061239" cy="638373"/>
          </a:xfrm>
        </p:grpSpPr>
        <p:sp>
          <p:nvSpPr>
            <p:cNvPr id="83" name="任意多边形 82"/>
            <p:cNvSpPr/>
            <p:nvPr/>
          </p:nvSpPr>
          <p:spPr>
            <a:xfrm>
              <a:off x="3704194" y="4626093"/>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方正细黑一简体" panose="02010601030101010101" charset="-122"/>
                <a:ea typeface="方正细黑一简体" panose="02010601030101010101" charset="-122"/>
                <a:cs typeface="+mn-ea"/>
                <a:sym typeface="+mn-lt"/>
              </a:endParaRPr>
            </a:p>
          </p:txBody>
        </p:sp>
        <p:sp>
          <p:nvSpPr>
            <p:cNvPr id="84" name="TextBox 11"/>
            <p:cNvSpPr txBox="1"/>
            <p:nvPr/>
          </p:nvSpPr>
          <p:spPr>
            <a:xfrm>
              <a:off x="4023722" y="4626093"/>
              <a:ext cx="1407160" cy="460375"/>
            </a:xfrm>
            <a:prstGeom prst="rect">
              <a:avLst/>
            </a:prstGeom>
            <a:noFill/>
          </p:spPr>
          <p:txBody>
            <a:bodyPr wrap="none" rtlCol="0">
              <a:spAutoFit/>
            </a:bodyPr>
            <a:lstStyle/>
            <a:p>
              <a:pPr algn="l"/>
              <a:r>
                <a:rPr lang="zh-CN" altLang="en-US" sz="2400" b="1" dirty="0">
                  <a:solidFill>
                    <a:schemeClr val="tx1"/>
                  </a:solidFill>
                  <a:latin typeface="方正细黑一简体" panose="02010601030101010101" charset="-122"/>
                  <a:ea typeface="方正细黑一简体" panose="02010601030101010101" charset="-122"/>
                  <a:cs typeface="+mn-ea"/>
                  <a:sym typeface="+mn-lt"/>
                </a:rPr>
                <a:t>添加标题</a:t>
              </a:r>
            </a:p>
          </p:txBody>
        </p:sp>
      </p:grpSp>
      <p:sp>
        <p:nvSpPr>
          <p:cNvPr id="85" name="TextBox 12"/>
          <p:cNvSpPr txBox="1"/>
          <p:nvPr/>
        </p:nvSpPr>
        <p:spPr>
          <a:xfrm>
            <a:off x="3719444" y="4729807"/>
            <a:ext cx="2110393" cy="1061829"/>
          </a:xfrm>
          <a:prstGeom prst="rect">
            <a:avLst/>
          </a:prstGeom>
          <a:noFill/>
        </p:spPr>
        <p:txBody>
          <a:bodyPr wrap="square" rtlCol="0">
            <a:spAutoFit/>
          </a:bodyPr>
          <a:lstStyle/>
          <a:p>
            <a:pPr>
              <a:lnSpc>
                <a:spcPct val="150000"/>
              </a:lnSpc>
            </a:pPr>
            <a:r>
              <a:rPr lang="zh-CN" altLang="en-US" sz="1400" dirty="0">
                <a:solidFill>
                  <a:schemeClr val="tx1"/>
                </a:solidFill>
                <a:latin typeface="方正细黑一简体" panose="02010601030101010101" charset="-122"/>
                <a:ea typeface="方正细黑一简体" panose="02010601030101010101" charset="-122"/>
                <a:cs typeface="+mn-ea"/>
                <a:sym typeface="+mn-lt"/>
              </a:rPr>
              <a:t>这里输入简单的文字概述里输入简单文字概述这里简单输入简单文字</a:t>
            </a:r>
          </a:p>
        </p:txBody>
      </p:sp>
      <p:grpSp>
        <p:nvGrpSpPr>
          <p:cNvPr id="86" name="组合 85"/>
          <p:cNvGrpSpPr/>
          <p:nvPr/>
        </p:nvGrpSpPr>
        <p:grpSpPr>
          <a:xfrm>
            <a:off x="6443903" y="4090153"/>
            <a:ext cx="2061239" cy="638373"/>
            <a:chOff x="6443903" y="4626093"/>
            <a:chExt cx="2061239" cy="638373"/>
          </a:xfrm>
        </p:grpSpPr>
        <p:sp>
          <p:nvSpPr>
            <p:cNvPr id="87" name="任意多边形 86"/>
            <p:cNvSpPr/>
            <p:nvPr/>
          </p:nvSpPr>
          <p:spPr>
            <a:xfrm>
              <a:off x="6443903" y="4626093"/>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方正细黑一简体" panose="02010601030101010101" charset="-122"/>
                <a:ea typeface="方正细黑一简体" panose="02010601030101010101" charset="-122"/>
                <a:cs typeface="+mn-ea"/>
                <a:sym typeface="+mn-lt"/>
              </a:endParaRPr>
            </a:p>
          </p:txBody>
        </p:sp>
        <p:sp>
          <p:nvSpPr>
            <p:cNvPr id="88" name="TextBox 11"/>
            <p:cNvSpPr txBox="1"/>
            <p:nvPr/>
          </p:nvSpPr>
          <p:spPr>
            <a:xfrm>
              <a:off x="6781456" y="4626093"/>
              <a:ext cx="1407160" cy="460375"/>
            </a:xfrm>
            <a:prstGeom prst="rect">
              <a:avLst/>
            </a:prstGeom>
            <a:noFill/>
          </p:spPr>
          <p:txBody>
            <a:bodyPr wrap="none" rtlCol="0">
              <a:spAutoFit/>
            </a:bodyPr>
            <a:lstStyle/>
            <a:p>
              <a:pPr algn="l"/>
              <a:r>
                <a:rPr lang="zh-CN" altLang="en-US" sz="2400" b="1" dirty="0">
                  <a:solidFill>
                    <a:schemeClr val="tx1"/>
                  </a:solidFill>
                  <a:latin typeface="方正细黑一简体" panose="02010601030101010101" charset="-122"/>
                  <a:ea typeface="方正细黑一简体" panose="02010601030101010101" charset="-122"/>
                  <a:cs typeface="+mn-ea"/>
                  <a:sym typeface="+mn-lt"/>
                </a:rPr>
                <a:t>添加标题</a:t>
              </a:r>
            </a:p>
          </p:txBody>
        </p:sp>
      </p:grpSp>
      <p:sp>
        <p:nvSpPr>
          <p:cNvPr id="89" name="TextBox 12"/>
          <p:cNvSpPr txBox="1"/>
          <p:nvPr/>
        </p:nvSpPr>
        <p:spPr>
          <a:xfrm>
            <a:off x="6477178" y="4729807"/>
            <a:ext cx="2110393" cy="1061829"/>
          </a:xfrm>
          <a:prstGeom prst="rect">
            <a:avLst/>
          </a:prstGeom>
          <a:noFill/>
        </p:spPr>
        <p:txBody>
          <a:bodyPr wrap="square" rtlCol="0">
            <a:spAutoFit/>
          </a:bodyPr>
          <a:lstStyle/>
          <a:p>
            <a:pPr>
              <a:lnSpc>
                <a:spcPct val="150000"/>
              </a:lnSpc>
            </a:pPr>
            <a:r>
              <a:rPr lang="zh-CN" altLang="en-US" sz="1400" dirty="0">
                <a:solidFill>
                  <a:schemeClr val="tx1"/>
                </a:solidFill>
                <a:latin typeface="方正细黑一简体" panose="02010601030101010101" charset="-122"/>
                <a:ea typeface="方正细黑一简体" panose="02010601030101010101" charset="-122"/>
                <a:cs typeface="+mn-ea"/>
                <a:sym typeface="+mn-lt"/>
              </a:rPr>
              <a:t>这里输入简单的文字概述里输入简单文字概述这里简单输入简单文字</a:t>
            </a:r>
          </a:p>
        </p:txBody>
      </p:sp>
      <p:grpSp>
        <p:nvGrpSpPr>
          <p:cNvPr id="90" name="组合 89"/>
          <p:cNvGrpSpPr/>
          <p:nvPr/>
        </p:nvGrpSpPr>
        <p:grpSpPr>
          <a:xfrm>
            <a:off x="9183612" y="4090153"/>
            <a:ext cx="2061239" cy="638373"/>
            <a:chOff x="9183612" y="4626093"/>
            <a:chExt cx="2061239" cy="638373"/>
          </a:xfrm>
        </p:grpSpPr>
        <p:sp>
          <p:nvSpPr>
            <p:cNvPr id="91" name="任意多边形 90"/>
            <p:cNvSpPr/>
            <p:nvPr/>
          </p:nvSpPr>
          <p:spPr>
            <a:xfrm>
              <a:off x="9183612" y="4626093"/>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方正细黑一简体" panose="02010601030101010101" charset="-122"/>
                <a:ea typeface="方正细黑一简体" panose="02010601030101010101" charset="-122"/>
                <a:cs typeface="+mn-ea"/>
                <a:sym typeface="+mn-lt"/>
              </a:endParaRPr>
            </a:p>
          </p:txBody>
        </p:sp>
        <p:sp>
          <p:nvSpPr>
            <p:cNvPr id="92" name="TextBox 11"/>
            <p:cNvSpPr txBox="1"/>
            <p:nvPr/>
          </p:nvSpPr>
          <p:spPr>
            <a:xfrm>
              <a:off x="9531767" y="4626093"/>
              <a:ext cx="1407160" cy="460375"/>
            </a:xfrm>
            <a:prstGeom prst="rect">
              <a:avLst/>
            </a:prstGeom>
            <a:noFill/>
          </p:spPr>
          <p:txBody>
            <a:bodyPr wrap="none" rtlCol="0">
              <a:spAutoFit/>
            </a:bodyPr>
            <a:lstStyle/>
            <a:p>
              <a:pPr algn="l"/>
              <a:r>
                <a:rPr lang="zh-CN" altLang="en-US" sz="2400" b="1" dirty="0">
                  <a:solidFill>
                    <a:schemeClr val="tx1"/>
                  </a:solidFill>
                  <a:latin typeface="方正细黑一简体" panose="02010601030101010101" charset="-122"/>
                  <a:ea typeface="方正细黑一简体" panose="02010601030101010101" charset="-122"/>
                  <a:cs typeface="+mn-ea"/>
                  <a:sym typeface="+mn-lt"/>
                </a:rPr>
                <a:t>添加标题</a:t>
              </a:r>
            </a:p>
          </p:txBody>
        </p:sp>
      </p:grpSp>
      <p:sp>
        <p:nvSpPr>
          <p:cNvPr id="93" name="TextBox 12"/>
          <p:cNvSpPr txBox="1"/>
          <p:nvPr/>
        </p:nvSpPr>
        <p:spPr>
          <a:xfrm>
            <a:off x="9188589" y="4727949"/>
            <a:ext cx="2110393" cy="1061829"/>
          </a:xfrm>
          <a:prstGeom prst="rect">
            <a:avLst/>
          </a:prstGeom>
          <a:noFill/>
        </p:spPr>
        <p:txBody>
          <a:bodyPr wrap="square" rtlCol="0">
            <a:spAutoFit/>
          </a:bodyPr>
          <a:lstStyle/>
          <a:p>
            <a:pPr>
              <a:lnSpc>
                <a:spcPct val="150000"/>
              </a:lnSpc>
            </a:pPr>
            <a:r>
              <a:rPr lang="zh-CN" altLang="en-US" sz="1400" dirty="0">
                <a:solidFill>
                  <a:schemeClr val="tx1"/>
                </a:solidFill>
                <a:latin typeface="方正细黑一简体" panose="02010601030101010101" charset="-122"/>
                <a:ea typeface="方正细黑一简体" panose="02010601030101010101" charset="-122"/>
                <a:cs typeface="+mn-ea"/>
                <a:sym typeface="+mn-lt"/>
              </a:rPr>
              <a:t>这里输入简单的文字概述里输入简单文字概述这里简单输入简单文字</a:t>
            </a:r>
          </a:p>
        </p:txBody>
      </p:sp>
    </p:spTree>
  </p:cSld>
  <p:clrMapOvr>
    <a:masterClrMapping/>
  </p:clrMapOvr>
  <p:transition advTm="10811">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1000" fill="hold"/>
                                        <p:tgtEl>
                                          <p:spTgt spid="77"/>
                                        </p:tgtEl>
                                        <p:attrNameLst>
                                          <p:attrName>ppt_w</p:attrName>
                                        </p:attrNameLst>
                                      </p:cBhvr>
                                      <p:tavLst>
                                        <p:tav tm="0">
                                          <p:val>
                                            <p:fltVal val="0"/>
                                          </p:val>
                                        </p:tav>
                                        <p:tav tm="100000">
                                          <p:val>
                                            <p:strVal val="#ppt_w"/>
                                          </p:val>
                                        </p:tav>
                                      </p:tavLst>
                                    </p:anim>
                                    <p:anim calcmode="lin" valueType="num">
                                      <p:cBhvr>
                                        <p:cTn id="8" dur="1000" fill="hold"/>
                                        <p:tgtEl>
                                          <p:spTgt spid="77"/>
                                        </p:tgtEl>
                                        <p:attrNameLst>
                                          <p:attrName>ppt_h</p:attrName>
                                        </p:attrNameLst>
                                      </p:cBhvr>
                                      <p:tavLst>
                                        <p:tav tm="0">
                                          <p:val>
                                            <p:fltVal val="0"/>
                                          </p:val>
                                        </p:tav>
                                        <p:tav tm="100000">
                                          <p:val>
                                            <p:strVal val="#ppt_h"/>
                                          </p:val>
                                        </p:tav>
                                      </p:tavLst>
                                    </p:anim>
                                    <p:animEffect transition="in" filter="fade">
                                      <p:cBhvr>
                                        <p:cTn id="9" dur="1000"/>
                                        <p:tgtEl>
                                          <p:spTgt spid="77"/>
                                        </p:tgtEl>
                                      </p:cBhvr>
                                    </p:animEffect>
                                    <p:anim calcmode="lin" valueType="num">
                                      <p:cBhvr>
                                        <p:cTn id="10" dur="1000" fill="hold"/>
                                        <p:tgtEl>
                                          <p:spTgt spid="77"/>
                                        </p:tgtEl>
                                        <p:attrNameLst>
                                          <p:attrName>ppt_x</p:attrName>
                                        </p:attrNameLst>
                                      </p:cBhvr>
                                      <p:tavLst>
                                        <p:tav tm="0">
                                          <p:val>
                                            <p:fltVal val="0.5"/>
                                          </p:val>
                                        </p:tav>
                                        <p:tav tm="100000">
                                          <p:val>
                                            <p:strVal val="#ppt_x"/>
                                          </p:val>
                                        </p:tav>
                                      </p:tavLst>
                                    </p:anim>
                                    <p:anim calcmode="lin" valueType="num">
                                      <p:cBhvr>
                                        <p:cTn id="11" dur="1000" fill="hold"/>
                                        <p:tgtEl>
                                          <p:spTgt spid="77"/>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1000"/>
                                        <p:tgtEl>
                                          <p:spTgt spid="78"/>
                                        </p:tgtEl>
                                      </p:cBhvr>
                                    </p:animEffect>
                                    <p:anim calcmode="lin" valueType="num">
                                      <p:cBhvr>
                                        <p:cTn id="16" dur="1000" fill="hold"/>
                                        <p:tgtEl>
                                          <p:spTgt spid="78"/>
                                        </p:tgtEl>
                                        <p:attrNameLst>
                                          <p:attrName>ppt_x</p:attrName>
                                        </p:attrNameLst>
                                      </p:cBhvr>
                                      <p:tavLst>
                                        <p:tav tm="0">
                                          <p:val>
                                            <p:strVal val="#ppt_x"/>
                                          </p:val>
                                        </p:tav>
                                        <p:tav tm="100000">
                                          <p:val>
                                            <p:strVal val="#ppt_x"/>
                                          </p:val>
                                        </p:tav>
                                      </p:tavLst>
                                    </p:anim>
                                    <p:anim calcmode="lin" valueType="num">
                                      <p:cBhvr>
                                        <p:cTn id="17" dur="1000" fill="hold"/>
                                        <p:tgtEl>
                                          <p:spTgt spid="7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81"/>
                                        </p:tgtEl>
                                        <p:attrNameLst>
                                          <p:attrName>style.visibility</p:attrName>
                                        </p:attrNameLst>
                                      </p:cBhvr>
                                      <p:to>
                                        <p:strVal val="visible"/>
                                      </p:to>
                                    </p:set>
                                    <p:animEffect transition="in" filter="wipe(up)">
                                      <p:cBhvr>
                                        <p:cTn id="21" dur="500"/>
                                        <p:tgtEl>
                                          <p:spTgt spid="81"/>
                                        </p:tgtEl>
                                      </p:cBhvr>
                                    </p:animEffect>
                                  </p:childTnLst>
                                </p:cTn>
                              </p:par>
                            </p:childTnLst>
                          </p:cTn>
                        </p:par>
                        <p:par>
                          <p:cTn id="22" fill="hold">
                            <p:stCondLst>
                              <p:cond delay="2500"/>
                            </p:stCondLst>
                            <p:childTnLst>
                              <p:par>
                                <p:cTn id="23" presetID="53" presetClass="entr" presetSubtype="528"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1000" fill="hold"/>
                                        <p:tgtEl>
                                          <p:spTgt spid="74"/>
                                        </p:tgtEl>
                                        <p:attrNameLst>
                                          <p:attrName>ppt_w</p:attrName>
                                        </p:attrNameLst>
                                      </p:cBhvr>
                                      <p:tavLst>
                                        <p:tav tm="0">
                                          <p:val>
                                            <p:fltVal val="0"/>
                                          </p:val>
                                        </p:tav>
                                        <p:tav tm="100000">
                                          <p:val>
                                            <p:strVal val="#ppt_w"/>
                                          </p:val>
                                        </p:tav>
                                      </p:tavLst>
                                    </p:anim>
                                    <p:anim calcmode="lin" valueType="num">
                                      <p:cBhvr>
                                        <p:cTn id="26" dur="1000" fill="hold"/>
                                        <p:tgtEl>
                                          <p:spTgt spid="74"/>
                                        </p:tgtEl>
                                        <p:attrNameLst>
                                          <p:attrName>ppt_h</p:attrName>
                                        </p:attrNameLst>
                                      </p:cBhvr>
                                      <p:tavLst>
                                        <p:tav tm="0">
                                          <p:val>
                                            <p:fltVal val="0"/>
                                          </p:val>
                                        </p:tav>
                                        <p:tav tm="100000">
                                          <p:val>
                                            <p:strVal val="#ppt_h"/>
                                          </p:val>
                                        </p:tav>
                                      </p:tavLst>
                                    </p:anim>
                                    <p:animEffect transition="in" filter="fade">
                                      <p:cBhvr>
                                        <p:cTn id="27" dur="1000"/>
                                        <p:tgtEl>
                                          <p:spTgt spid="74"/>
                                        </p:tgtEl>
                                      </p:cBhvr>
                                    </p:animEffect>
                                    <p:anim calcmode="lin" valueType="num">
                                      <p:cBhvr>
                                        <p:cTn id="28" dur="1000" fill="hold"/>
                                        <p:tgtEl>
                                          <p:spTgt spid="74"/>
                                        </p:tgtEl>
                                        <p:attrNameLst>
                                          <p:attrName>ppt_x</p:attrName>
                                        </p:attrNameLst>
                                      </p:cBhvr>
                                      <p:tavLst>
                                        <p:tav tm="0">
                                          <p:val>
                                            <p:fltVal val="0.5"/>
                                          </p:val>
                                        </p:tav>
                                        <p:tav tm="100000">
                                          <p:val>
                                            <p:strVal val="#ppt_x"/>
                                          </p:val>
                                        </p:tav>
                                      </p:tavLst>
                                    </p:anim>
                                    <p:anim calcmode="lin" valueType="num">
                                      <p:cBhvr>
                                        <p:cTn id="29" dur="1000" fill="hold"/>
                                        <p:tgtEl>
                                          <p:spTgt spid="74"/>
                                        </p:tgtEl>
                                        <p:attrNameLst>
                                          <p:attrName>ppt_y</p:attrName>
                                        </p:attrNameLst>
                                      </p:cBhvr>
                                      <p:tavLst>
                                        <p:tav tm="0">
                                          <p:val>
                                            <p:fltVal val="0.5"/>
                                          </p:val>
                                        </p:tav>
                                        <p:tav tm="100000">
                                          <p:val>
                                            <p:strVal val="#ppt_y"/>
                                          </p:val>
                                        </p:tav>
                                      </p:tavLst>
                                    </p:anim>
                                  </p:childTnLst>
                                </p:cTn>
                              </p:par>
                            </p:childTnLst>
                          </p:cTn>
                        </p:par>
                        <p:par>
                          <p:cTn id="30" fill="hold">
                            <p:stCondLst>
                              <p:cond delay="3500"/>
                            </p:stCondLst>
                            <p:childTnLst>
                              <p:par>
                                <p:cTn id="31" presetID="47" presetClass="entr" presetSubtype="0"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1000"/>
                                        <p:tgtEl>
                                          <p:spTgt spid="82"/>
                                        </p:tgtEl>
                                      </p:cBhvr>
                                    </p:animEffect>
                                    <p:anim calcmode="lin" valueType="num">
                                      <p:cBhvr>
                                        <p:cTn id="34" dur="1000" fill="hold"/>
                                        <p:tgtEl>
                                          <p:spTgt spid="82"/>
                                        </p:tgtEl>
                                        <p:attrNameLst>
                                          <p:attrName>ppt_x</p:attrName>
                                        </p:attrNameLst>
                                      </p:cBhvr>
                                      <p:tavLst>
                                        <p:tav tm="0">
                                          <p:val>
                                            <p:strVal val="#ppt_x"/>
                                          </p:val>
                                        </p:tav>
                                        <p:tav tm="100000">
                                          <p:val>
                                            <p:strVal val="#ppt_x"/>
                                          </p:val>
                                        </p:tav>
                                      </p:tavLst>
                                    </p:anim>
                                    <p:anim calcmode="lin" valueType="num">
                                      <p:cBhvr>
                                        <p:cTn id="35" dur="1000" fill="hold"/>
                                        <p:tgtEl>
                                          <p:spTgt spid="82"/>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up)">
                                      <p:cBhvr>
                                        <p:cTn id="39" dur="500"/>
                                        <p:tgtEl>
                                          <p:spTgt spid="85"/>
                                        </p:tgtEl>
                                      </p:cBhvr>
                                    </p:animEffect>
                                  </p:childTnLst>
                                </p:cTn>
                              </p:par>
                            </p:childTnLst>
                          </p:cTn>
                        </p:par>
                        <p:par>
                          <p:cTn id="40" fill="hold">
                            <p:stCondLst>
                              <p:cond delay="5000"/>
                            </p:stCondLst>
                            <p:childTnLst>
                              <p:par>
                                <p:cTn id="41" presetID="53" presetClass="entr" presetSubtype="528"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p:cTn id="43" dur="1000" fill="hold"/>
                                        <p:tgtEl>
                                          <p:spTgt spid="75"/>
                                        </p:tgtEl>
                                        <p:attrNameLst>
                                          <p:attrName>ppt_w</p:attrName>
                                        </p:attrNameLst>
                                      </p:cBhvr>
                                      <p:tavLst>
                                        <p:tav tm="0">
                                          <p:val>
                                            <p:fltVal val="0"/>
                                          </p:val>
                                        </p:tav>
                                        <p:tav tm="100000">
                                          <p:val>
                                            <p:strVal val="#ppt_w"/>
                                          </p:val>
                                        </p:tav>
                                      </p:tavLst>
                                    </p:anim>
                                    <p:anim calcmode="lin" valueType="num">
                                      <p:cBhvr>
                                        <p:cTn id="44" dur="1000" fill="hold"/>
                                        <p:tgtEl>
                                          <p:spTgt spid="75"/>
                                        </p:tgtEl>
                                        <p:attrNameLst>
                                          <p:attrName>ppt_h</p:attrName>
                                        </p:attrNameLst>
                                      </p:cBhvr>
                                      <p:tavLst>
                                        <p:tav tm="0">
                                          <p:val>
                                            <p:fltVal val="0"/>
                                          </p:val>
                                        </p:tav>
                                        <p:tav tm="100000">
                                          <p:val>
                                            <p:strVal val="#ppt_h"/>
                                          </p:val>
                                        </p:tav>
                                      </p:tavLst>
                                    </p:anim>
                                    <p:animEffect transition="in" filter="fade">
                                      <p:cBhvr>
                                        <p:cTn id="45" dur="1000"/>
                                        <p:tgtEl>
                                          <p:spTgt spid="75"/>
                                        </p:tgtEl>
                                      </p:cBhvr>
                                    </p:animEffect>
                                    <p:anim calcmode="lin" valueType="num">
                                      <p:cBhvr>
                                        <p:cTn id="46" dur="1000" fill="hold"/>
                                        <p:tgtEl>
                                          <p:spTgt spid="75"/>
                                        </p:tgtEl>
                                        <p:attrNameLst>
                                          <p:attrName>ppt_x</p:attrName>
                                        </p:attrNameLst>
                                      </p:cBhvr>
                                      <p:tavLst>
                                        <p:tav tm="0">
                                          <p:val>
                                            <p:fltVal val="0.5"/>
                                          </p:val>
                                        </p:tav>
                                        <p:tav tm="100000">
                                          <p:val>
                                            <p:strVal val="#ppt_x"/>
                                          </p:val>
                                        </p:tav>
                                      </p:tavLst>
                                    </p:anim>
                                    <p:anim calcmode="lin" valueType="num">
                                      <p:cBhvr>
                                        <p:cTn id="47" dur="1000" fill="hold"/>
                                        <p:tgtEl>
                                          <p:spTgt spid="75"/>
                                        </p:tgtEl>
                                        <p:attrNameLst>
                                          <p:attrName>ppt_y</p:attrName>
                                        </p:attrNameLst>
                                      </p:cBhvr>
                                      <p:tavLst>
                                        <p:tav tm="0">
                                          <p:val>
                                            <p:fltVal val="0.5"/>
                                          </p:val>
                                        </p:tav>
                                        <p:tav tm="100000">
                                          <p:val>
                                            <p:strVal val="#ppt_y"/>
                                          </p:val>
                                        </p:tav>
                                      </p:tavLst>
                                    </p:anim>
                                  </p:childTnLst>
                                </p:cTn>
                              </p:par>
                            </p:childTnLst>
                          </p:cTn>
                        </p:par>
                        <p:par>
                          <p:cTn id="48" fill="hold">
                            <p:stCondLst>
                              <p:cond delay="6000"/>
                            </p:stCondLst>
                            <p:childTnLst>
                              <p:par>
                                <p:cTn id="49" presetID="47" presetClass="entr" presetSubtype="0" fill="hold"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fade">
                                      <p:cBhvr>
                                        <p:cTn id="51" dur="1000"/>
                                        <p:tgtEl>
                                          <p:spTgt spid="86"/>
                                        </p:tgtEl>
                                      </p:cBhvr>
                                    </p:animEffect>
                                    <p:anim calcmode="lin" valueType="num">
                                      <p:cBhvr>
                                        <p:cTn id="52" dur="1000" fill="hold"/>
                                        <p:tgtEl>
                                          <p:spTgt spid="86"/>
                                        </p:tgtEl>
                                        <p:attrNameLst>
                                          <p:attrName>ppt_x</p:attrName>
                                        </p:attrNameLst>
                                      </p:cBhvr>
                                      <p:tavLst>
                                        <p:tav tm="0">
                                          <p:val>
                                            <p:strVal val="#ppt_x"/>
                                          </p:val>
                                        </p:tav>
                                        <p:tav tm="100000">
                                          <p:val>
                                            <p:strVal val="#ppt_x"/>
                                          </p:val>
                                        </p:tav>
                                      </p:tavLst>
                                    </p:anim>
                                    <p:anim calcmode="lin" valueType="num">
                                      <p:cBhvr>
                                        <p:cTn id="53" dur="1000" fill="hold"/>
                                        <p:tgtEl>
                                          <p:spTgt spid="86"/>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2" presetClass="entr" presetSubtype="1" fill="hold" grpId="0"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up)">
                                      <p:cBhvr>
                                        <p:cTn id="57" dur="500"/>
                                        <p:tgtEl>
                                          <p:spTgt spid="89"/>
                                        </p:tgtEl>
                                      </p:cBhvr>
                                    </p:animEffect>
                                  </p:childTnLst>
                                </p:cTn>
                              </p:par>
                            </p:childTnLst>
                          </p:cTn>
                        </p:par>
                        <p:par>
                          <p:cTn id="58" fill="hold">
                            <p:stCondLst>
                              <p:cond delay="7500"/>
                            </p:stCondLst>
                            <p:childTnLst>
                              <p:par>
                                <p:cTn id="59" presetID="53" presetClass="entr" presetSubtype="528" fill="hold"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1000" fill="hold"/>
                                        <p:tgtEl>
                                          <p:spTgt spid="76"/>
                                        </p:tgtEl>
                                        <p:attrNameLst>
                                          <p:attrName>ppt_w</p:attrName>
                                        </p:attrNameLst>
                                      </p:cBhvr>
                                      <p:tavLst>
                                        <p:tav tm="0">
                                          <p:val>
                                            <p:fltVal val="0"/>
                                          </p:val>
                                        </p:tav>
                                        <p:tav tm="100000">
                                          <p:val>
                                            <p:strVal val="#ppt_w"/>
                                          </p:val>
                                        </p:tav>
                                      </p:tavLst>
                                    </p:anim>
                                    <p:anim calcmode="lin" valueType="num">
                                      <p:cBhvr>
                                        <p:cTn id="62" dur="1000" fill="hold"/>
                                        <p:tgtEl>
                                          <p:spTgt spid="76"/>
                                        </p:tgtEl>
                                        <p:attrNameLst>
                                          <p:attrName>ppt_h</p:attrName>
                                        </p:attrNameLst>
                                      </p:cBhvr>
                                      <p:tavLst>
                                        <p:tav tm="0">
                                          <p:val>
                                            <p:fltVal val="0"/>
                                          </p:val>
                                        </p:tav>
                                        <p:tav tm="100000">
                                          <p:val>
                                            <p:strVal val="#ppt_h"/>
                                          </p:val>
                                        </p:tav>
                                      </p:tavLst>
                                    </p:anim>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fltVal val="0.5"/>
                                          </p:val>
                                        </p:tav>
                                        <p:tav tm="100000">
                                          <p:val>
                                            <p:strVal val="#ppt_x"/>
                                          </p:val>
                                        </p:tav>
                                      </p:tavLst>
                                    </p:anim>
                                    <p:anim calcmode="lin" valueType="num">
                                      <p:cBhvr>
                                        <p:cTn id="65" dur="1000" fill="hold"/>
                                        <p:tgtEl>
                                          <p:spTgt spid="76"/>
                                        </p:tgtEl>
                                        <p:attrNameLst>
                                          <p:attrName>ppt_y</p:attrName>
                                        </p:attrNameLst>
                                      </p:cBhvr>
                                      <p:tavLst>
                                        <p:tav tm="0">
                                          <p:val>
                                            <p:fltVal val="0.5"/>
                                          </p:val>
                                        </p:tav>
                                        <p:tav tm="100000">
                                          <p:val>
                                            <p:strVal val="#ppt_y"/>
                                          </p:val>
                                        </p:tav>
                                      </p:tavLst>
                                    </p:anim>
                                  </p:childTnLst>
                                </p:cTn>
                              </p:par>
                            </p:childTnLst>
                          </p:cTn>
                        </p:par>
                        <p:par>
                          <p:cTn id="66" fill="hold">
                            <p:stCondLst>
                              <p:cond delay="8500"/>
                            </p:stCondLst>
                            <p:childTnLst>
                              <p:par>
                                <p:cTn id="67" presetID="47" presetClass="entr" presetSubtype="0"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fade">
                                      <p:cBhvr>
                                        <p:cTn id="69" dur="1000"/>
                                        <p:tgtEl>
                                          <p:spTgt spid="90"/>
                                        </p:tgtEl>
                                      </p:cBhvr>
                                    </p:animEffect>
                                    <p:anim calcmode="lin" valueType="num">
                                      <p:cBhvr>
                                        <p:cTn id="70" dur="1000" fill="hold"/>
                                        <p:tgtEl>
                                          <p:spTgt spid="90"/>
                                        </p:tgtEl>
                                        <p:attrNameLst>
                                          <p:attrName>ppt_x</p:attrName>
                                        </p:attrNameLst>
                                      </p:cBhvr>
                                      <p:tavLst>
                                        <p:tav tm="0">
                                          <p:val>
                                            <p:strVal val="#ppt_x"/>
                                          </p:val>
                                        </p:tav>
                                        <p:tav tm="100000">
                                          <p:val>
                                            <p:strVal val="#ppt_x"/>
                                          </p:val>
                                        </p:tav>
                                      </p:tavLst>
                                    </p:anim>
                                    <p:anim calcmode="lin" valueType="num">
                                      <p:cBhvr>
                                        <p:cTn id="71" dur="1000" fill="hold"/>
                                        <p:tgtEl>
                                          <p:spTgt spid="90"/>
                                        </p:tgtEl>
                                        <p:attrNameLst>
                                          <p:attrName>ppt_y</p:attrName>
                                        </p:attrNameLst>
                                      </p:cBhvr>
                                      <p:tavLst>
                                        <p:tav tm="0">
                                          <p:val>
                                            <p:strVal val="#ppt_y-.1"/>
                                          </p:val>
                                        </p:tav>
                                        <p:tav tm="100000">
                                          <p:val>
                                            <p:strVal val="#ppt_y"/>
                                          </p:val>
                                        </p:tav>
                                      </p:tavLst>
                                    </p:anim>
                                  </p:childTnLst>
                                </p:cTn>
                              </p:par>
                            </p:childTnLst>
                          </p:cTn>
                        </p:par>
                        <p:par>
                          <p:cTn id="72" fill="hold">
                            <p:stCondLst>
                              <p:cond delay="950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5" grpId="0"/>
      <p:bldP spid="89" grpId="0"/>
      <p:bldP spid="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grpSp>
        <p:nvGrpSpPr>
          <p:cNvPr id="61" name="组合 60"/>
          <p:cNvGrpSpPr/>
          <p:nvPr/>
        </p:nvGrpSpPr>
        <p:grpSpPr>
          <a:xfrm>
            <a:off x="1721483" y="4493777"/>
            <a:ext cx="1784240" cy="1008479"/>
            <a:chOff x="8641357" y="2133650"/>
            <a:chExt cx="1686034" cy="952971"/>
          </a:xfrm>
        </p:grpSpPr>
        <p:sp>
          <p:nvSpPr>
            <p:cNvPr id="62" name="TextBox 61"/>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63"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64" name="TextBox 63"/>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65" name="组合 64"/>
          <p:cNvGrpSpPr/>
          <p:nvPr/>
        </p:nvGrpSpPr>
        <p:grpSpPr>
          <a:xfrm>
            <a:off x="3921883" y="1863010"/>
            <a:ext cx="1784240" cy="1008479"/>
            <a:chOff x="8641357" y="2133650"/>
            <a:chExt cx="1686034" cy="952971"/>
          </a:xfrm>
        </p:grpSpPr>
        <p:sp>
          <p:nvSpPr>
            <p:cNvPr id="66" name="TextBox 65"/>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67"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68" name="TextBox 67"/>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73" name="组合 72"/>
          <p:cNvGrpSpPr/>
          <p:nvPr/>
        </p:nvGrpSpPr>
        <p:grpSpPr>
          <a:xfrm>
            <a:off x="8397062" y="1806014"/>
            <a:ext cx="1784240" cy="1008479"/>
            <a:chOff x="8641357" y="2133650"/>
            <a:chExt cx="1686034" cy="952971"/>
          </a:xfrm>
        </p:grpSpPr>
        <p:sp>
          <p:nvSpPr>
            <p:cNvPr id="74" name="TextBox 73"/>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75"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76" name="TextBox 75"/>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cxnSp>
        <p:nvCxnSpPr>
          <p:cNvPr id="77" name="直接连接符 76"/>
          <p:cNvCxnSpPr/>
          <p:nvPr/>
        </p:nvCxnSpPr>
        <p:spPr>
          <a:xfrm flipH="1" flipV="1">
            <a:off x="3225576" y="3684683"/>
            <a:ext cx="1079370" cy="303029"/>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5410316" y="3534118"/>
            <a:ext cx="953320" cy="30208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flipV="1">
            <a:off x="7793882" y="3534118"/>
            <a:ext cx="680247" cy="276062"/>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sp>
        <p:nvSpPr>
          <p:cNvPr id="25" name="六边形 24"/>
          <p:cNvSpPr/>
          <p:nvPr/>
        </p:nvSpPr>
        <p:spPr>
          <a:xfrm>
            <a:off x="1524465" y="2385582"/>
            <a:ext cx="2026074" cy="1746615"/>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3" name="组合 2"/>
          <p:cNvGrpSpPr/>
          <p:nvPr/>
        </p:nvGrpSpPr>
        <p:grpSpPr>
          <a:xfrm>
            <a:off x="1701531" y="2786781"/>
            <a:ext cx="1819852" cy="982339"/>
            <a:chOff x="1607877" y="2822764"/>
            <a:chExt cx="1719686" cy="928270"/>
          </a:xfrm>
        </p:grpSpPr>
        <p:sp>
          <p:nvSpPr>
            <p:cNvPr id="51" name="文本框 33"/>
            <p:cNvSpPr txBox="1"/>
            <p:nvPr/>
          </p:nvSpPr>
          <p:spPr>
            <a:xfrm>
              <a:off x="1607877" y="2822764"/>
              <a:ext cx="1719686"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sz="2750" dirty="0" smtClean="0">
                  <a:solidFill>
                    <a:schemeClr val="bg1"/>
                  </a:solidFill>
                </a:rPr>
                <a:t>添加标题</a:t>
              </a:r>
            </a:p>
          </p:txBody>
        </p:sp>
        <p:sp>
          <p:nvSpPr>
            <p:cNvPr id="54" name="文本框 33"/>
            <p:cNvSpPr txBox="1"/>
            <p:nvPr/>
          </p:nvSpPr>
          <p:spPr>
            <a:xfrm>
              <a:off x="1895909" y="3264994"/>
              <a:ext cx="1152128"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lang="en-US" altLang="zh-CN" sz="2750" dirty="0" smtClean="0">
                  <a:solidFill>
                    <a:schemeClr val="bg1"/>
                  </a:solidFill>
                </a:rPr>
                <a:t>1-3</a:t>
              </a:r>
              <a:r>
                <a:rPr lang="zh-CN" altLang="en-US" sz="2750" dirty="0" smtClean="0">
                  <a:solidFill>
                    <a:schemeClr val="bg1"/>
                  </a:solidFill>
                </a:rPr>
                <a:t>月</a:t>
              </a:r>
            </a:p>
          </p:txBody>
        </p:sp>
      </p:grpSp>
      <p:sp>
        <p:nvSpPr>
          <p:cNvPr id="21" name="六边形 20"/>
          <p:cNvSpPr/>
          <p:nvPr/>
        </p:nvSpPr>
        <p:spPr>
          <a:xfrm>
            <a:off x="3701588" y="3258890"/>
            <a:ext cx="2026074" cy="1746615"/>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4" name="组合 3"/>
          <p:cNvGrpSpPr/>
          <p:nvPr/>
        </p:nvGrpSpPr>
        <p:grpSpPr>
          <a:xfrm>
            <a:off x="3886271" y="3684683"/>
            <a:ext cx="1819852" cy="982339"/>
            <a:chOff x="3672367" y="3671245"/>
            <a:chExt cx="1719686" cy="928270"/>
          </a:xfrm>
        </p:grpSpPr>
        <p:sp>
          <p:nvSpPr>
            <p:cNvPr id="55" name="文本框 33"/>
            <p:cNvSpPr txBox="1"/>
            <p:nvPr/>
          </p:nvSpPr>
          <p:spPr>
            <a:xfrm>
              <a:off x="3672367" y="3671245"/>
              <a:ext cx="1719686"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sz="2750" dirty="0" smtClean="0">
                  <a:solidFill>
                    <a:schemeClr val="bg1"/>
                  </a:solidFill>
                </a:rPr>
                <a:t>添加标题</a:t>
              </a:r>
            </a:p>
          </p:txBody>
        </p:sp>
        <p:sp>
          <p:nvSpPr>
            <p:cNvPr id="56" name="文本框 33"/>
            <p:cNvSpPr txBox="1"/>
            <p:nvPr/>
          </p:nvSpPr>
          <p:spPr>
            <a:xfrm>
              <a:off x="3960399" y="4113475"/>
              <a:ext cx="1152128"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lang="en-US" altLang="zh-CN" sz="2750" dirty="0" smtClean="0">
                  <a:solidFill>
                    <a:schemeClr val="bg1"/>
                  </a:solidFill>
                </a:rPr>
                <a:t>4-6</a:t>
              </a:r>
              <a:r>
                <a:rPr lang="zh-CN" altLang="en-US" sz="2750" dirty="0" smtClean="0">
                  <a:solidFill>
                    <a:schemeClr val="bg1"/>
                  </a:solidFill>
                </a:rPr>
                <a:t>月</a:t>
              </a:r>
            </a:p>
          </p:txBody>
        </p:sp>
      </p:grpSp>
      <p:sp>
        <p:nvSpPr>
          <p:cNvPr id="22" name="六边形 21"/>
          <p:cNvSpPr/>
          <p:nvPr/>
        </p:nvSpPr>
        <p:spPr>
          <a:xfrm>
            <a:off x="5908233" y="2385582"/>
            <a:ext cx="2026074" cy="1746615"/>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5" name="组合 4"/>
          <p:cNvGrpSpPr/>
          <p:nvPr/>
        </p:nvGrpSpPr>
        <p:grpSpPr>
          <a:xfrm>
            <a:off x="6093512" y="2805567"/>
            <a:ext cx="1819852" cy="982339"/>
            <a:chOff x="5758119" y="2840516"/>
            <a:chExt cx="1719686" cy="928270"/>
          </a:xfrm>
        </p:grpSpPr>
        <p:sp>
          <p:nvSpPr>
            <p:cNvPr id="57" name="文本框 33"/>
            <p:cNvSpPr txBox="1"/>
            <p:nvPr/>
          </p:nvSpPr>
          <p:spPr>
            <a:xfrm>
              <a:off x="5758119" y="2840516"/>
              <a:ext cx="1719686"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sz="2750" dirty="0" smtClean="0">
                  <a:solidFill>
                    <a:schemeClr val="bg1"/>
                  </a:solidFill>
                </a:rPr>
                <a:t>添加标题</a:t>
              </a:r>
            </a:p>
          </p:txBody>
        </p:sp>
        <p:sp>
          <p:nvSpPr>
            <p:cNvPr id="58" name="文本框 33"/>
            <p:cNvSpPr txBox="1"/>
            <p:nvPr/>
          </p:nvSpPr>
          <p:spPr>
            <a:xfrm>
              <a:off x="6046151" y="3282746"/>
              <a:ext cx="1152128"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lang="en-US" altLang="zh-CN" sz="2750" dirty="0" smtClean="0">
                  <a:solidFill>
                    <a:schemeClr val="bg1"/>
                  </a:solidFill>
                </a:rPr>
                <a:t>7-9</a:t>
              </a:r>
              <a:r>
                <a:rPr lang="zh-CN" altLang="en-US" sz="2750" dirty="0" smtClean="0">
                  <a:solidFill>
                    <a:schemeClr val="bg1"/>
                  </a:solidFill>
                </a:rPr>
                <a:t>月</a:t>
              </a:r>
            </a:p>
          </p:txBody>
        </p:sp>
      </p:grpSp>
      <p:grpSp>
        <p:nvGrpSpPr>
          <p:cNvPr id="69" name="组合 68"/>
          <p:cNvGrpSpPr/>
          <p:nvPr/>
        </p:nvGrpSpPr>
        <p:grpSpPr>
          <a:xfrm>
            <a:off x="6238247" y="4593890"/>
            <a:ext cx="1784240" cy="1008479"/>
            <a:chOff x="8641357" y="2133650"/>
            <a:chExt cx="1686034" cy="952971"/>
          </a:xfrm>
        </p:grpSpPr>
        <p:sp>
          <p:nvSpPr>
            <p:cNvPr id="70" name="TextBox 69"/>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71"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72" name="TextBox 71"/>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sp>
        <p:nvSpPr>
          <p:cNvPr id="24" name="六边形 23"/>
          <p:cNvSpPr/>
          <p:nvPr/>
        </p:nvSpPr>
        <p:spPr>
          <a:xfrm>
            <a:off x="8109245" y="3258890"/>
            <a:ext cx="2026074" cy="1746615"/>
          </a:xfrm>
          <a:prstGeom prst="hexagon">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7" name="组合 6"/>
          <p:cNvGrpSpPr/>
          <p:nvPr/>
        </p:nvGrpSpPr>
        <p:grpSpPr>
          <a:xfrm>
            <a:off x="8315466" y="3727148"/>
            <a:ext cx="1819852" cy="982339"/>
            <a:chOff x="7857775" y="3711373"/>
            <a:chExt cx="1719686" cy="928270"/>
          </a:xfrm>
        </p:grpSpPr>
        <p:sp>
          <p:nvSpPr>
            <p:cNvPr id="59" name="文本框 33"/>
            <p:cNvSpPr txBox="1"/>
            <p:nvPr/>
          </p:nvSpPr>
          <p:spPr>
            <a:xfrm>
              <a:off x="7857775" y="3711373"/>
              <a:ext cx="1719686"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sz="2750" dirty="0" smtClean="0">
                  <a:solidFill>
                    <a:schemeClr val="bg1"/>
                  </a:solidFill>
                </a:rPr>
                <a:t>添加标题</a:t>
              </a:r>
            </a:p>
          </p:txBody>
        </p:sp>
        <p:sp>
          <p:nvSpPr>
            <p:cNvPr id="60" name="文本框 33"/>
            <p:cNvSpPr txBox="1"/>
            <p:nvPr/>
          </p:nvSpPr>
          <p:spPr>
            <a:xfrm>
              <a:off x="7922007" y="4153603"/>
              <a:ext cx="1576400" cy="486040"/>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charset="-122"/>
                  <a:ea typeface="微软雅黑" panose="020B0503020204020204" charset="-122"/>
                </a:defRPr>
              </a:lvl1pPr>
            </a:lstStyle>
            <a:p>
              <a:r>
                <a:rPr lang="en-US" altLang="zh-CN" sz="2750" dirty="0" smtClean="0">
                  <a:solidFill>
                    <a:schemeClr val="bg1"/>
                  </a:solidFill>
                </a:rPr>
                <a:t>10-12</a:t>
              </a:r>
              <a:r>
                <a:rPr lang="zh-CN" altLang="en-US" sz="2750" dirty="0" smtClean="0">
                  <a:solidFill>
                    <a:schemeClr val="bg1"/>
                  </a:solidFill>
                </a:rPr>
                <a:t>月</a:t>
              </a:r>
            </a:p>
          </p:txBody>
        </p:sp>
      </p:grpSp>
    </p:spTree>
  </p:cSld>
  <p:clrMapOvr>
    <a:masterClrMapping/>
  </p:clrMapOvr>
  <p:transition advTm="9219">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750" fill="hold"/>
                                        <p:tgtEl>
                                          <p:spTgt spid="25"/>
                                        </p:tgtEl>
                                        <p:attrNameLst>
                                          <p:attrName>ppt_w</p:attrName>
                                        </p:attrNameLst>
                                      </p:cBhvr>
                                      <p:tavLst>
                                        <p:tav tm="0">
                                          <p:val>
                                            <p:fltVal val="0"/>
                                          </p:val>
                                        </p:tav>
                                        <p:tav tm="100000">
                                          <p:val>
                                            <p:strVal val="#ppt_w"/>
                                          </p:val>
                                        </p:tav>
                                      </p:tavLst>
                                    </p:anim>
                                    <p:anim calcmode="lin" valueType="num">
                                      <p:cBhvr>
                                        <p:cTn id="8" dur="750" fill="hold"/>
                                        <p:tgtEl>
                                          <p:spTgt spid="25"/>
                                        </p:tgtEl>
                                        <p:attrNameLst>
                                          <p:attrName>ppt_h</p:attrName>
                                        </p:attrNameLst>
                                      </p:cBhvr>
                                      <p:tavLst>
                                        <p:tav tm="0">
                                          <p:val>
                                            <p:fltVal val="0"/>
                                          </p:val>
                                        </p:tav>
                                        <p:tav tm="100000">
                                          <p:val>
                                            <p:strVal val="#ppt_h"/>
                                          </p:val>
                                        </p:tav>
                                      </p:tavLst>
                                    </p:anim>
                                    <p:anim calcmode="lin" valueType="num">
                                      <p:cBhvr>
                                        <p:cTn id="9" dur="750" fill="hold"/>
                                        <p:tgtEl>
                                          <p:spTgt spid="25"/>
                                        </p:tgtEl>
                                        <p:attrNameLst>
                                          <p:attrName>style.rotation</p:attrName>
                                        </p:attrNameLst>
                                      </p:cBhvr>
                                      <p:tavLst>
                                        <p:tav tm="0">
                                          <p:val>
                                            <p:fltVal val="90"/>
                                          </p:val>
                                        </p:tav>
                                        <p:tav tm="100000">
                                          <p:val>
                                            <p:fltVal val="0"/>
                                          </p:val>
                                        </p:tav>
                                      </p:tavLst>
                                    </p:anim>
                                    <p:animEffect transition="in" filter="fade">
                                      <p:cBhvr>
                                        <p:cTn id="10" dur="750"/>
                                        <p:tgtEl>
                                          <p:spTgt spid="25"/>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anim calcmode="lin" valueType="num">
                                      <p:cBhvr>
                                        <p:cTn id="15" dur="500" fill="hold"/>
                                        <p:tgtEl>
                                          <p:spTgt spid="3"/>
                                        </p:tgtEl>
                                        <p:attrNameLst>
                                          <p:attrName>ppt_x</p:attrName>
                                        </p:attrNameLst>
                                      </p:cBhvr>
                                      <p:tavLst>
                                        <p:tav tm="0">
                                          <p:val>
                                            <p:strVal val="#ppt_x"/>
                                          </p:val>
                                        </p:tav>
                                        <p:tav tm="100000">
                                          <p:val>
                                            <p:strVal val="#ppt_x"/>
                                          </p:val>
                                        </p:tav>
                                      </p:tavLst>
                                    </p:anim>
                                    <p:anim calcmode="lin" valueType="num">
                                      <p:cBhvr>
                                        <p:cTn id="16" dur="5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down)">
                                      <p:cBhvr>
                                        <p:cTn id="26" dur="500"/>
                                        <p:tgtEl>
                                          <p:spTgt spid="77"/>
                                        </p:tgtEl>
                                      </p:cBhvr>
                                    </p:animEffect>
                                  </p:childTnLst>
                                </p:cTn>
                              </p:par>
                            </p:childTnLst>
                          </p:cTn>
                        </p:par>
                        <p:par>
                          <p:cTn id="27" fill="hold">
                            <p:stCondLst>
                              <p:cond delay="2500"/>
                            </p:stCondLst>
                            <p:childTnLst>
                              <p:par>
                                <p:cTn id="28" presetID="31"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750" fill="hold"/>
                                        <p:tgtEl>
                                          <p:spTgt spid="21"/>
                                        </p:tgtEl>
                                        <p:attrNameLst>
                                          <p:attrName>ppt_w</p:attrName>
                                        </p:attrNameLst>
                                      </p:cBhvr>
                                      <p:tavLst>
                                        <p:tav tm="0">
                                          <p:val>
                                            <p:fltVal val="0"/>
                                          </p:val>
                                        </p:tav>
                                        <p:tav tm="100000">
                                          <p:val>
                                            <p:strVal val="#ppt_w"/>
                                          </p:val>
                                        </p:tav>
                                      </p:tavLst>
                                    </p:anim>
                                    <p:anim calcmode="lin" valueType="num">
                                      <p:cBhvr>
                                        <p:cTn id="31" dur="750" fill="hold"/>
                                        <p:tgtEl>
                                          <p:spTgt spid="21"/>
                                        </p:tgtEl>
                                        <p:attrNameLst>
                                          <p:attrName>ppt_h</p:attrName>
                                        </p:attrNameLst>
                                      </p:cBhvr>
                                      <p:tavLst>
                                        <p:tav tm="0">
                                          <p:val>
                                            <p:fltVal val="0"/>
                                          </p:val>
                                        </p:tav>
                                        <p:tav tm="100000">
                                          <p:val>
                                            <p:strVal val="#ppt_h"/>
                                          </p:val>
                                        </p:tav>
                                      </p:tavLst>
                                    </p:anim>
                                    <p:anim calcmode="lin" valueType="num">
                                      <p:cBhvr>
                                        <p:cTn id="32" dur="750" fill="hold"/>
                                        <p:tgtEl>
                                          <p:spTgt spid="21"/>
                                        </p:tgtEl>
                                        <p:attrNameLst>
                                          <p:attrName>style.rotation</p:attrName>
                                        </p:attrNameLst>
                                      </p:cBhvr>
                                      <p:tavLst>
                                        <p:tav tm="0">
                                          <p:val>
                                            <p:fltVal val="90"/>
                                          </p:val>
                                        </p:tav>
                                        <p:tav tm="100000">
                                          <p:val>
                                            <p:fltVal val="0"/>
                                          </p:val>
                                        </p:tav>
                                      </p:tavLst>
                                    </p:anim>
                                    <p:animEffect transition="in" filter="fade">
                                      <p:cBhvr>
                                        <p:cTn id="33" dur="750"/>
                                        <p:tgtEl>
                                          <p:spTgt spid="21"/>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anim calcmode="lin" valueType="num">
                                      <p:cBhvr>
                                        <p:cTn id="38" dur="500" fill="hold"/>
                                        <p:tgtEl>
                                          <p:spTgt spid="4"/>
                                        </p:tgtEl>
                                        <p:attrNameLst>
                                          <p:attrName>ppt_x</p:attrName>
                                        </p:attrNameLst>
                                      </p:cBhvr>
                                      <p:tavLst>
                                        <p:tav tm="0">
                                          <p:val>
                                            <p:strVal val="#ppt_x"/>
                                          </p:val>
                                        </p:tav>
                                        <p:tav tm="100000">
                                          <p:val>
                                            <p:strVal val="#ppt_x"/>
                                          </p:val>
                                        </p:tav>
                                      </p:tavLst>
                                    </p:anim>
                                    <p:anim calcmode="lin" valueType="num">
                                      <p:cBhvr>
                                        <p:cTn id="39" dur="5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p:cTn id="43" dur="500" fill="hold"/>
                                        <p:tgtEl>
                                          <p:spTgt spid="65"/>
                                        </p:tgtEl>
                                        <p:attrNameLst>
                                          <p:attrName>ppt_w</p:attrName>
                                        </p:attrNameLst>
                                      </p:cBhvr>
                                      <p:tavLst>
                                        <p:tav tm="0">
                                          <p:val>
                                            <p:fltVal val="0"/>
                                          </p:val>
                                        </p:tav>
                                        <p:tav tm="100000">
                                          <p:val>
                                            <p:strVal val="#ppt_w"/>
                                          </p:val>
                                        </p:tav>
                                      </p:tavLst>
                                    </p:anim>
                                    <p:anim calcmode="lin" valueType="num">
                                      <p:cBhvr>
                                        <p:cTn id="44" dur="500" fill="hold"/>
                                        <p:tgtEl>
                                          <p:spTgt spid="65"/>
                                        </p:tgtEl>
                                        <p:attrNameLst>
                                          <p:attrName>ppt_h</p:attrName>
                                        </p:attrNameLst>
                                      </p:cBhvr>
                                      <p:tavLst>
                                        <p:tav tm="0">
                                          <p:val>
                                            <p:fltVal val="0"/>
                                          </p:val>
                                        </p:tav>
                                        <p:tav tm="100000">
                                          <p:val>
                                            <p:strVal val="#ppt_h"/>
                                          </p:val>
                                        </p:tav>
                                      </p:tavLst>
                                    </p:anim>
                                    <p:animEffect transition="in" filter="fade">
                                      <p:cBhvr>
                                        <p:cTn id="45" dur="500"/>
                                        <p:tgtEl>
                                          <p:spTgt spid="65"/>
                                        </p:tgtEl>
                                      </p:cBhvr>
                                    </p:animEffect>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wipe(down)">
                                      <p:cBhvr>
                                        <p:cTn id="49" dur="500"/>
                                        <p:tgtEl>
                                          <p:spTgt spid="78"/>
                                        </p:tgtEl>
                                      </p:cBhvr>
                                    </p:animEffect>
                                  </p:childTnLst>
                                </p:cTn>
                              </p:par>
                            </p:childTnLst>
                          </p:cTn>
                        </p:par>
                        <p:par>
                          <p:cTn id="50" fill="hold">
                            <p:stCondLst>
                              <p:cond delay="5000"/>
                            </p:stCondLst>
                            <p:childTnLst>
                              <p:par>
                                <p:cTn id="51" presetID="31"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750" fill="hold"/>
                                        <p:tgtEl>
                                          <p:spTgt spid="22"/>
                                        </p:tgtEl>
                                        <p:attrNameLst>
                                          <p:attrName>ppt_w</p:attrName>
                                        </p:attrNameLst>
                                      </p:cBhvr>
                                      <p:tavLst>
                                        <p:tav tm="0">
                                          <p:val>
                                            <p:fltVal val="0"/>
                                          </p:val>
                                        </p:tav>
                                        <p:tav tm="100000">
                                          <p:val>
                                            <p:strVal val="#ppt_w"/>
                                          </p:val>
                                        </p:tav>
                                      </p:tavLst>
                                    </p:anim>
                                    <p:anim calcmode="lin" valueType="num">
                                      <p:cBhvr>
                                        <p:cTn id="54" dur="750" fill="hold"/>
                                        <p:tgtEl>
                                          <p:spTgt spid="22"/>
                                        </p:tgtEl>
                                        <p:attrNameLst>
                                          <p:attrName>ppt_h</p:attrName>
                                        </p:attrNameLst>
                                      </p:cBhvr>
                                      <p:tavLst>
                                        <p:tav tm="0">
                                          <p:val>
                                            <p:fltVal val="0"/>
                                          </p:val>
                                        </p:tav>
                                        <p:tav tm="100000">
                                          <p:val>
                                            <p:strVal val="#ppt_h"/>
                                          </p:val>
                                        </p:tav>
                                      </p:tavLst>
                                    </p:anim>
                                    <p:anim calcmode="lin" valueType="num">
                                      <p:cBhvr>
                                        <p:cTn id="55" dur="750" fill="hold"/>
                                        <p:tgtEl>
                                          <p:spTgt spid="22"/>
                                        </p:tgtEl>
                                        <p:attrNameLst>
                                          <p:attrName>style.rotation</p:attrName>
                                        </p:attrNameLst>
                                      </p:cBhvr>
                                      <p:tavLst>
                                        <p:tav tm="0">
                                          <p:val>
                                            <p:fltVal val="90"/>
                                          </p:val>
                                        </p:tav>
                                        <p:tav tm="100000">
                                          <p:val>
                                            <p:fltVal val="0"/>
                                          </p:val>
                                        </p:tav>
                                      </p:tavLst>
                                    </p:anim>
                                    <p:animEffect transition="in" filter="fade">
                                      <p:cBhvr>
                                        <p:cTn id="56" dur="750"/>
                                        <p:tgtEl>
                                          <p:spTgt spid="22"/>
                                        </p:tgtEl>
                                      </p:cBhvr>
                                    </p:animEffect>
                                  </p:childTnLst>
                                </p:cTn>
                              </p:par>
                            </p:childTnLst>
                          </p:cTn>
                        </p:par>
                        <p:par>
                          <p:cTn id="57" fill="hold">
                            <p:stCondLst>
                              <p:cond delay="6000"/>
                            </p:stCondLst>
                            <p:childTnLst>
                              <p:par>
                                <p:cTn id="58" presetID="42" presetClass="entr" presetSubtype="0"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500"/>
                                        <p:tgtEl>
                                          <p:spTgt spid="5"/>
                                        </p:tgtEl>
                                      </p:cBhvr>
                                    </p:animEffect>
                                    <p:anim calcmode="lin" valueType="num">
                                      <p:cBhvr>
                                        <p:cTn id="61" dur="500" fill="hold"/>
                                        <p:tgtEl>
                                          <p:spTgt spid="5"/>
                                        </p:tgtEl>
                                        <p:attrNameLst>
                                          <p:attrName>ppt_x</p:attrName>
                                        </p:attrNameLst>
                                      </p:cBhvr>
                                      <p:tavLst>
                                        <p:tav tm="0">
                                          <p:val>
                                            <p:strVal val="#ppt_x"/>
                                          </p:val>
                                        </p:tav>
                                        <p:tav tm="100000">
                                          <p:val>
                                            <p:strVal val="#ppt_x"/>
                                          </p:val>
                                        </p:tav>
                                      </p:tavLst>
                                    </p:anim>
                                    <p:anim calcmode="lin" valueType="num">
                                      <p:cBhvr>
                                        <p:cTn id="62" dur="500" fill="hold"/>
                                        <p:tgtEl>
                                          <p:spTgt spid="5"/>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53" presetClass="entr" presetSubtype="16" fill="hold" nodeType="afterEffect">
                                  <p:stCondLst>
                                    <p:cond delay="0"/>
                                  </p:stCondLst>
                                  <p:childTnLst>
                                    <p:set>
                                      <p:cBhvr>
                                        <p:cTn id="65" dur="1" fill="hold">
                                          <p:stCondLst>
                                            <p:cond delay="0"/>
                                          </p:stCondLst>
                                        </p:cTn>
                                        <p:tgtEl>
                                          <p:spTgt spid="69"/>
                                        </p:tgtEl>
                                        <p:attrNameLst>
                                          <p:attrName>style.visibility</p:attrName>
                                        </p:attrNameLst>
                                      </p:cBhvr>
                                      <p:to>
                                        <p:strVal val="visible"/>
                                      </p:to>
                                    </p:set>
                                    <p:anim calcmode="lin" valueType="num">
                                      <p:cBhvr>
                                        <p:cTn id="66" dur="500" fill="hold"/>
                                        <p:tgtEl>
                                          <p:spTgt spid="69"/>
                                        </p:tgtEl>
                                        <p:attrNameLst>
                                          <p:attrName>ppt_w</p:attrName>
                                        </p:attrNameLst>
                                      </p:cBhvr>
                                      <p:tavLst>
                                        <p:tav tm="0">
                                          <p:val>
                                            <p:fltVal val="0"/>
                                          </p:val>
                                        </p:tav>
                                        <p:tav tm="100000">
                                          <p:val>
                                            <p:strVal val="#ppt_w"/>
                                          </p:val>
                                        </p:tav>
                                      </p:tavLst>
                                    </p:anim>
                                    <p:anim calcmode="lin" valueType="num">
                                      <p:cBhvr>
                                        <p:cTn id="67" dur="500" fill="hold"/>
                                        <p:tgtEl>
                                          <p:spTgt spid="69"/>
                                        </p:tgtEl>
                                        <p:attrNameLst>
                                          <p:attrName>ppt_h</p:attrName>
                                        </p:attrNameLst>
                                      </p:cBhvr>
                                      <p:tavLst>
                                        <p:tav tm="0">
                                          <p:val>
                                            <p:fltVal val="0"/>
                                          </p:val>
                                        </p:tav>
                                        <p:tav tm="100000">
                                          <p:val>
                                            <p:strVal val="#ppt_h"/>
                                          </p:val>
                                        </p:tav>
                                      </p:tavLst>
                                    </p:anim>
                                    <p:animEffect transition="in" filter="fade">
                                      <p:cBhvr>
                                        <p:cTn id="68" dur="500"/>
                                        <p:tgtEl>
                                          <p:spTgt spid="69"/>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wipe(down)">
                                      <p:cBhvr>
                                        <p:cTn id="72" dur="500"/>
                                        <p:tgtEl>
                                          <p:spTgt spid="79"/>
                                        </p:tgtEl>
                                      </p:cBhvr>
                                    </p:animEffect>
                                  </p:childTnLst>
                                </p:cTn>
                              </p:par>
                            </p:childTnLst>
                          </p:cTn>
                        </p:par>
                        <p:par>
                          <p:cTn id="73" fill="hold">
                            <p:stCondLst>
                              <p:cond delay="7500"/>
                            </p:stCondLst>
                            <p:childTnLst>
                              <p:par>
                                <p:cTn id="74" presetID="31" presetClass="entr" presetSubtype="0"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p:cTn id="76" dur="750" fill="hold"/>
                                        <p:tgtEl>
                                          <p:spTgt spid="24"/>
                                        </p:tgtEl>
                                        <p:attrNameLst>
                                          <p:attrName>ppt_w</p:attrName>
                                        </p:attrNameLst>
                                      </p:cBhvr>
                                      <p:tavLst>
                                        <p:tav tm="0">
                                          <p:val>
                                            <p:fltVal val="0"/>
                                          </p:val>
                                        </p:tav>
                                        <p:tav tm="100000">
                                          <p:val>
                                            <p:strVal val="#ppt_w"/>
                                          </p:val>
                                        </p:tav>
                                      </p:tavLst>
                                    </p:anim>
                                    <p:anim calcmode="lin" valueType="num">
                                      <p:cBhvr>
                                        <p:cTn id="77" dur="750" fill="hold"/>
                                        <p:tgtEl>
                                          <p:spTgt spid="24"/>
                                        </p:tgtEl>
                                        <p:attrNameLst>
                                          <p:attrName>ppt_h</p:attrName>
                                        </p:attrNameLst>
                                      </p:cBhvr>
                                      <p:tavLst>
                                        <p:tav tm="0">
                                          <p:val>
                                            <p:fltVal val="0"/>
                                          </p:val>
                                        </p:tav>
                                        <p:tav tm="100000">
                                          <p:val>
                                            <p:strVal val="#ppt_h"/>
                                          </p:val>
                                        </p:tav>
                                      </p:tavLst>
                                    </p:anim>
                                    <p:anim calcmode="lin" valueType="num">
                                      <p:cBhvr>
                                        <p:cTn id="78" dur="750" fill="hold"/>
                                        <p:tgtEl>
                                          <p:spTgt spid="24"/>
                                        </p:tgtEl>
                                        <p:attrNameLst>
                                          <p:attrName>style.rotation</p:attrName>
                                        </p:attrNameLst>
                                      </p:cBhvr>
                                      <p:tavLst>
                                        <p:tav tm="0">
                                          <p:val>
                                            <p:fltVal val="90"/>
                                          </p:val>
                                        </p:tav>
                                        <p:tav tm="100000">
                                          <p:val>
                                            <p:fltVal val="0"/>
                                          </p:val>
                                        </p:tav>
                                      </p:tavLst>
                                    </p:anim>
                                    <p:animEffect transition="in" filter="fade">
                                      <p:cBhvr>
                                        <p:cTn id="79" dur="750"/>
                                        <p:tgtEl>
                                          <p:spTgt spid="24"/>
                                        </p:tgtEl>
                                      </p:cBhvr>
                                    </p:animEffect>
                                  </p:childTnLst>
                                </p:cTn>
                              </p:par>
                            </p:childTnLst>
                          </p:cTn>
                        </p:par>
                        <p:par>
                          <p:cTn id="80" fill="hold">
                            <p:stCondLst>
                              <p:cond delay="8500"/>
                            </p:stCondLst>
                            <p:childTnLst>
                              <p:par>
                                <p:cTn id="81" presetID="42" presetClass="entr" presetSubtype="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anim calcmode="lin" valueType="num">
                                      <p:cBhvr>
                                        <p:cTn id="84" dur="500" fill="hold"/>
                                        <p:tgtEl>
                                          <p:spTgt spid="7"/>
                                        </p:tgtEl>
                                        <p:attrNameLst>
                                          <p:attrName>ppt_x</p:attrName>
                                        </p:attrNameLst>
                                      </p:cBhvr>
                                      <p:tavLst>
                                        <p:tav tm="0">
                                          <p:val>
                                            <p:strVal val="#ppt_x"/>
                                          </p:val>
                                        </p:tav>
                                        <p:tav tm="100000">
                                          <p:val>
                                            <p:strVal val="#ppt_x"/>
                                          </p:val>
                                        </p:tav>
                                      </p:tavLst>
                                    </p:anim>
                                    <p:anim calcmode="lin" valueType="num">
                                      <p:cBhvr>
                                        <p:cTn id="85" dur="500" fill="hold"/>
                                        <p:tgtEl>
                                          <p:spTgt spid="7"/>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53" presetClass="entr" presetSubtype="16" fill="hold" nodeType="afterEffect">
                                  <p:stCondLst>
                                    <p:cond delay="0"/>
                                  </p:stCondLst>
                                  <p:childTnLst>
                                    <p:set>
                                      <p:cBhvr>
                                        <p:cTn id="88" dur="1" fill="hold">
                                          <p:stCondLst>
                                            <p:cond delay="0"/>
                                          </p:stCondLst>
                                        </p:cTn>
                                        <p:tgtEl>
                                          <p:spTgt spid="73"/>
                                        </p:tgtEl>
                                        <p:attrNameLst>
                                          <p:attrName>style.visibility</p:attrName>
                                        </p:attrNameLst>
                                      </p:cBhvr>
                                      <p:to>
                                        <p:strVal val="visible"/>
                                      </p:to>
                                    </p:set>
                                    <p:anim calcmode="lin" valueType="num">
                                      <p:cBhvr>
                                        <p:cTn id="89" dur="500" fill="hold"/>
                                        <p:tgtEl>
                                          <p:spTgt spid="73"/>
                                        </p:tgtEl>
                                        <p:attrNameLst>
                                          <p:attrName>ppt_w</p:attrName>
                                        </p:attrNameLst>
                                      </p:cBhvr>
                                      <p:tavLst>
                                        <p:tav tm="0">
                                          <p:val>
                                            <p:fltVal val="0"/>
                                          </p:val>
                                        </p:tav>
                                        <p:tav tm="100000">
                                          <p:val>
                                            <p:strVal val="#ppt_w"/>
                                          </p:val>
                                        </p:tav>
                                      </p:tavLst>
                                    </p:anim>
                                    <p:anim calcmode="lin" valueType="num">
                                      <p:cBhvr>
                                        <p:cTn id="90" dur="500" fill="hold"/>
                                        <p:tgtEl>
                                          <p:spTgt spid="73"/>
                                        </p:tgtEl>
                                        <p:attrNameLst>
                                          <p:attrName>ppt_h</p:attrName>
                                        </p:attrNameLst>
                                      </p:cBhvr>
                                      <p:tavLst>
                                        <p:tav tm="0">
                                          <p:val>
                                            <p:fltVal val="0"/>
                                          </p:val>
                                        </p:tav>
                                        <p:tav tm="100000">
                                          <p:val>
                                            <p:strVal val="#ppt_h"/>
                                          </p:val>
                                        </p:tav>
                                      </p:tavLst>
                                    </p:anim>
                                    <p:animEffect transition="in" filter="fade">
                                      <p:cBhvr>
                                        <p:cTn id="91"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1" grpId="0" bldLvl="0" animBg="1"/>
      <p:bldP spid="22" grpId="0" bldLvl="0" animBg="1"/>
      <p:bldP spid="2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78155"/>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sp>
        <p:nvSpPr>
          <p:cNvPr id="93" name="圆角矩形 92"/>
          <p:cNvSpPr/>
          <p:nvPr/>
        </p:nvSpPr>
        <p:spPr>
          <a:xfrm>
            <a:off x="960106" y="1730866"/>
            <a:ext cx="2227894" cy="2844656"/>
          </a:xfrm>
          <a:prstGeom prst="roundRect">
            <a:avLst/>
          </a:prstGeom>
          <a:gradFill>
            <a:gsLst>
              <a:gs pos="0">
                <a:srgbClr val="E30000"/>
              </a:gs>
              <a:gs pos="100000">
                <a:srgbClr val="760303"/>
              </a:gs>
            </a:gsLst>
            <a:lin ang="13500000" scaled="0"/>
          </a:gra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95" name="圆角矩形 94"/>
          <p:cNvSpPr/>
          <p:nvPr/>
        </p:nvSpPr>
        <p:spPr>
          <a:xfrm>
            <a:off x="3578223" y="2819550"/>
            <a:ext cx="2231083" cy="2848727"/>
          </a:xfrm>
          <a:prstGeom prst="roundRect">
            <a:avLst/>
          </a:prstGeom>
          <a:gradFill>
            <a:gsLst>
              <a:gs pos="0">
                <a:srgbClr val="E30000"/>
              </a:gs>
              <a:gs pos="100000">
                <a:srgbClr val="760303"/>
              </a:gs>
            </a:gsLst>
            <a:lin ang="13500000" scaled="0"/>
          </a:gra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96" name="圆角矩形 95"/>
          <p:cNvSpPr/>
          <p:nvPr/>
        </p:nvSpPr>
        <p:spPr>
          <a:xfrm>
            <a:off x="6204157" y="1730867"/>
            <a:ext cx="2282923" cy="2914918"/>
          </a:xfrm>
          <a:prstGeom prst="roundRect">
            <a:avLst/>
          </a:prstGeom>
          <a:gradFill>
            <a:gsLst>
              <a:gs pos="0">
                <a:srgbClr val="E30000"/>
              </a:gs>
              <a:gs pos="100000">
                <a:srgbClr val="760303"/>
              </a:gs>
            </a:gsLst>
            <a:lin ang="13500000" scaled="0"/>
          </a:gra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97" name="椭圆 96"/>
          <p:cNvSpPr/>
          <p:nvPr/>
        </p:nvSpPr>
        <p:spPr>
          <a:xfrm>
            <a:off x="838645" y="1403399"/>
            <a:ext cx="778640" cy="77864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40" b="1" dirty="0">
              <a:blipFill>
                <a:blip r:embed="rId2"/>
                <a:stretch>
                  <a:fillRect/>
                </a:stretch>
              </a:blipFill>
              <a:latin typeface="Akzidenz-Grotesk BQ Condensed" pitchFamily="2" charset="0"/>
            </a:endParaRPr>
          </a:p>
        </p:txBody>
      </p:sp>
      <p:sp>
        <p:nvSpPr>
          <p:cNvPr id="98" name="椭圆 97"/>
          <p:cNvSpPr/>
          <p:nvPr/>
        </p:nvSpPr>
        <p:spPr>
          <a:xfrm>
            <a:off x="3157281" y="5231055"/>
            <a:ext cx="778640" cy="77864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40" b="1" dirty="0">
              <a:blipFill>
                <a:blip r:embed="rId2"/>
                <a:stretch>
                  <a:fillRect/>
                </a:stretch>
              </a:blipFill>
              <a:latin typeface="Akzidenz-Grotesk BQ Condensed" pitchFamily="2" charset="0"/>
            </a:endParaRPr>
          </a:p>
        </p:txBody>
      </p:sp>
      <p:sp>
        <p:nvSpPr>
          <p:cNvPr id="99" name="椭圆 98"/>
          <p:cNvSpPr/>
          <p:nvPr/>
        </p:nvSpPr>
        <p:spPr>
          <a:xfrm>
            <a:off x="5824359" y="1403399"/>
            <a:ext cx="778640" cy="77864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40" b="1" dirty="0">
              <a:blipFill>
                <a:blip r:embed="rId2"/>
                <a:stretch>
                  <a:fillRect/>
                </a:stretch>
              </a:blipFill>
              <a:latin typeface="Akzidenz-Grotesk BQ Condensed" pitchFamily="2" charset="0"/>
            </a:endParaRPr>
          </a:p>
        </p:txBody>
      </p:sp>
      <p:sp>
        <p:nvSpPr>
          <p:cNvPr id="103" name="圆角矩形 102"/>
          <p:cNvSpPr/>
          <p:nvPr/>
        </p:nvSpPr>
        <p:spPr>
          <a:xfrm>
            <a:off x="8880759" y="2819550"/>
            <a:ext cx="2245189" cy="2866738"/>
          </a:xfrm>
          <a:prstGeom prst="roundRect">
            <a:avLst/>
          </a:prstGeom>
          <a:gradFill>
            <a:gsLst>
              <a:gs pos="0">
                <a:srgbClr val="E30000"/>
              </a:gs>
              <a:gs pos="100000">
                <a:srgbClr val="760303"/>
              </a:gs>
            </a:gsLst>
            <a:lin ang="13500000" scaled="0"/>
          </a:gra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sp>
        <p:nvSpPr>
          <p:cNvPr id="104" name="椭圆 103"/>
          <p:cNvSpPr/>
          <p:nvPr/>
        </p:nvSpPr>
        <p:spPr>
          <a:xfrm>
            <a:off x="8491438" y="5249066"/>
            <a:ext cx="778640" cy="77864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40" b="1" dirty="0">
              <a:blipFill>
                <a:blip r:embed="rId2"/>
                <a:stretch>
                  <a:fillRect/>
                </a:stretch>
              </a:blipFill>
              <a:latin typeface="Akzidenz-Grotesk BQ Condensed" pitchFamily="2" charset="0"/>
            </a:endParaRPr>
          </a:p>
        </p:txBody>
      </p:sp>
      <p:grpSp>
        <p:nvGrpSpPr>
          <p:cNvPr id="185" name="组合 184"/>
          <p:cNvGrpSpPr/>
          <p:nvPr/>
        </p:nvGrpSpPr>
        <p:grpSpPr>
          <a:xfrm>
            <a:off x="1219656" y="2612631"/>
            <a:ext cx="1784240" cy="1008479"/>
            <a:chOff x="8641357" y="2133650"/>
            <a:chExt cx="1686034" cy="952971"/>
          </a:xfrm>
        </p:grpSpPr>
        <p:sp>
          <p:nvSpPr>
            <p:cNvPr id="186" name="TextBox 185"/>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bg1"/>
                  </a:solidFill>
                </a:rPr>
                <a:t>点击此处添加内容</a:t>
              </a:r>
            </a:p>
            <a:p>
              <a:pPr>
                <a:lnSpc>
                  <a:spcPts val="2000"/>
                </a:lnSpc>
              </a:pPr>
              <a:r>
                <a:rPr lang="zh-CN" altLang="en-US" sz="1480" dirty="0" smtClean="0">
                  <a:solidFill>
                    <a:schemeClr val="bg1"/>
                  </a:solidFill>
                </a:rPr>
                <a:t>点击此处添加内容</a:t>
              </a:r>
            </a:p>
          </p:txBody>
        </p:sp>
        <p:sp>
          <p:nvSpPr>
            <p:cNvPr id="187"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solidFill>
            <a:ln>
              <a:noFill/>
            </a:ln>
          </p:spPr>
          <p:txBody>
            <a:bodyPr vert="horz" wrap="square" lIns="96766" tIns="48383" rIns="96766" bIns="48383" numCol="1" anchor="t" anchorCtr="0" compatLnSpc="1"/>
            <a:lstStyle/>
            <a:p>
              <a:endParaRPr lang="zh-CN" altLang="en-US" sz="2010">
                <a:solidFill>
                  <a:schemeClr val="bg1"/>
                </a:solidFill>
              </a:endParaRPr>
            </a:p>
          </p:txBody>
        </p:sp>
        <p:sp>
          <p:nvSpPr>
            <p:cNvPr id="188" name="TextBox 187"/>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bg1"/>
                  </a:solidFill>
                  <a:latin typeface="微软雅黑" panose="020B0503020204020204" charset="-122"/>
                  <a:ea typeface="微软雅黑" panose="020B0503020204020204" charset="-122"/>
                </a:rPr>
                <a:t>输入小标题</a:t>
              </a:r>
            </a:p>
          </p:txBody>
        </p:sp>
      </p:grpSp>
      <p:sp>
        <p:nvSpPr>
          <p:cNvPr id="189" name="文本框 29"/>
          <p:cNvSpPr txBox="1">
            <a:spLocks noChangeArrowheads="1"/>
          </p:cNvSpPr>
          <p:nvPr/>
        </p:nvSpPr>
        <p:spPr bwMode="auto">
          <a:xfrm>
            <a:off x="987362" y="1387067"/>
            <a:ext cx="5619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4235" dirty="0">
                <a:solidFill>
                  <a:srgbClr val="C00000"/>
                </a:solidFill>
                <a:effectLst>
                  <a:innerShdw blurRad="63500" dist="38100" dir="13500000">
                    <a:prstClr val="black">
                      <a:alpha val="50000"/>
                    </a:prstClr>
                  </a:innerShdw>
                </a:effectLst>
                <a:latin typeface="微软雅黑" panose="020B0503020204020204" charset="-122"/>
                <a:ea typeface="微软雅黑" panose="020B0503020204020204" charset="-122"/>
              </a:rPr>
              <a:t>A</a:t>
            </a:r>
          </a:p>
        </p:txBody>
      </p:sp>
      <p:sp>
        <p:nvSpPr>
          <p:cNvPr id="190" name="文本框 29"/>
          <p:cNvSpPr txBox="1">
            <a:spLocks noChangeArrowheads="1"/>
          </p:cNvSpPr>
          <p:nvPr/>
        </p:nvSpPr>
        <p:spPr bwMode="auto">
          <a:xfrm>
            <a:off x="3324347" y="5215103"/>
            <a:ext cx="5207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B</a:t>
            </a:r>
          </a:p>
        </p:txBody>
      </p:sp>
      <p:sp>
        <p:nvSpPr>
          <p:cNvPr id="191" name="文本框 29"/>
          <p:cNvSpPr txBox="1">
            <a:spLocks noChangeArrowheads="1"/>
          </p:cNvSpPr>
          <p:nvPr/>
        </p:nvSpPr>
        <p:spPr bwMode="auto">
          <a:xfrm>
            <a:off x="5973679" y="1398747"/>
            <a:ext cx="54292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C</a:t>
            </a:r>
          </a:p>
        </p:txBody>
      </p:sp>
      <p:sp>
        <p:nvSpPr>
          <p:cNvPr id="192" name="文本框 29"/>
          <p:cNvSpPr txBox="1">
            <a:spLocks noChangeArrowheads="1"/>
          </p:cNvSpPr>
          <p:nvPr/>
        </p:nvSpPr>
        <p:spPr bwMode="auto">
          <a:xfrm>
            <a:off x="8618966" y="5247005"/>
            <a:ext cx="59309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4235" dirty="0">
                <a:solidFill>
                  <a:srgbClr val="C00000"/>
                </a:solidFill>
              </a:rPr>
              <a:t>D</a:t>
            </a:r>
          </a:p>
        </p:txBody>
      </p:sp>
      <p:grpSp>
        <p:nvGrpSpPr>
          <p:cNvPr id="193" name="组合 192"/>
          <p:cNvGrpSpPr/>
          <p:nvPr/>
        </p:nvGrpSpPr>
        <p:grpSpPr>
          <a:xfrm>
            <a:off x="3856015" y="3390120"/>
            <a:ext cx="1784240" cy="1008479"/>
            <a:chOff x="8641357" y="2133650"/>
            <a:chExt cx="1686034" cy="952971"/>
          </a:xfrm>
        </p:grpSpPr>
        <p:sp>
          <p:nvSpPr>
            <p:cNvPr id="194" name="TextBox 193"/>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bg1"/>
                  </a:solidFill>
                </a:rPr>
                <a:t>点击此处添加内容</a:t>
              </a:r>
            </a:p>
            <a:p>
              <a:pPr>
                <a:lnSpc>
                  <a:spcPts val="2000"/>
                </a:lnSpc>
              </a:pPr>
              <a:r>
                <a:rPr lang="zh-CN" altLang="en-US" sz="1480" dirty="0" smtClean="0">
                  <a:solidFill>
                    <a:schemeClr val="bg1"/>
                  </a:solidFill>
                </a:rPr>
                <a:t>点击此处添加内容</a:t>
              </a:r>
            </a:p>
          </p:txBody>
        </p:sp>
        <p:sp>
          <p:nvSpPr>
            <p:cNvPr id="195"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solidFill>
            <a:ln>
              <a:noFill/>
            </a:ln>
          </p:spPr>
          <p:txBody>
            <a:bodyPr vert="horz" wrap="square" lIns="96766" tIns="48383" rIns="96766" bIns="48383" numCol="1" anchor="t" anchorCtr="0" compatLnSpc="1"/>
            <a:lstStyle/>
            <a:p>
              <a:endParaRPr lang="zh-CN" altLang="en-US" sz="2010">
                <a:solidFill>
                  <a:schemeClr val="bg1"/>
                </a:solidFill>
              </a:endParaRPr>
            </a:p>
          </p:txBody>
        </p:sp>
        <p:sp>
          <p:nvSpPr>
            <p:cNvPr id="196" name="TextBox 195"/>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bg1"/>
                  </a:solidFill>
                  <a:latin typeface="微软雅黑" panose="020B0503020204020204" charset="-122"/>
                  <a:ea typeface="微软雅黑" panose="020B0503020204020204" charset="-122"/>
                </a:rPr>
                <a:t>输入小标题</a:t>
              </a:r>
            </a:p>
          </p:txBody>
        </p:sp>
      </p:grpSp>
      <p:grpSp>
        <p:nvGrpSpPr>
          <p:cNvPr id="197" name="组合 196"/>
          <p:cNvGrpSpPr/>
          <p:nvPr/>
        </p:nvGrpSpPr>
        <p:grpSpPr>
          <a:xfrm>
            <a:off x="6477611" y="2438539"/>
            <a:ext cx="1784240" cy="1008479"/>
            <a:chOff x="8641357" y="2133650"/>
            <a:chExt cx="1686034" cy="952971"/>
          </a:xfrm>
        </p:grpSpPr>
        <p:sp>
          <p:nvSpPr>
            <p:cNvPr id="198" name="TextBox 197"/>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bg1"/>
                  </a:solidFill>
                </a:rPr>
                <a:t>点击此处添加内容</a:t>
              </a:r>
            </a:p>
            <a:p>
              <a:pPr>
                <a:lnSpc>
                  <a:spcPts val="2000"/>
                </a:lnSpc>
              </a:pPr>
              <a:r>
                <a:rPr lang="zh-CN" altLang="en-US" sz="1480" dirty="0" smtClean="0">
                  <a:solidFill>
                    <a:schemeClr val="bg1"/>
                  </a:solidFill>
                </a:rPr>
                <a:t>点击此处添加内容</a:t>
              </a:r>
            </a:p>
          </p:txBody>
        </p:sp>
        <p:sp>
          <p:nvSpPr>
            <p:cNvPr id="199"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solidFill>
            <a:ln>
              <a:noFill/>
            </a:ln>
          </p:spPr>
          <p:txBody>
            <a:bodyPr vert="horz" wrap="square" lIns="96766" tIns="48383" rIns="96766" bIns="48383" numCol="1" anchor="t" anchorCtr="0" compatLnSpc="1"/>
            <a:lstStyle/>
            <a:p>
              <a:endParaRPr lang="zh-CN" altLang="en-US" sz="2010">
                <a:solidFill>
                  <a:schemeClr val="bg1"/>
                </a:solidFill>
              </a:endParaRPr>
            </a:p>
          </p:txBody>
        </p:sp>
        <p:sp>
          <p:nvSpPr>
            <p:cNvPr id="200" name="TextBox 199"/>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bg1"/>
                  </a:solidFill>
                  <a:latin typeface="微软雅黑" panose="020B0503020204020204" charset="-122"/>
                  <a:ea typeface="微软雅黑" panose="020B0503020204020204" charset="-122"/>
                </a:rPr>
                <a:t>输入小标题</a:t>
              </a:r>
            </a:p>
          </p:txBody>
        </p:sp>
      </p:grpSp>
      <p:grpSp>
        <p:nvGrpSpPr>
          <p:cNvPr id="201" name="组合 200"/>
          <p:cNvGrpSpPr/>
          <p:nvPr/>
        </p:nvGrpSpPr>
        <p:grpSpPr>
          <a:xfrm>
            <a:off x="9144690" y="3498224"/>
            <a:ext cx="1784240" cy="1008479"/>
            <a:chOff x="8641357" y="2133650"/>
            <a:chExt cx="1686034" cy="952971"/>
          </a:xfrm>
        </p:grpSpPr>
        <p:sp>
          <p:nvSpPr>
            <p:cNvPr id="202" name="TextBox 201"/>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bg1"/>
                  </a:solidFill>
                </a:rPr>
                <a:t>点击此处添加内容</a:t>
              </a:r>
            </a:p>
            <a:p>
              <a:pPr>
                <a:lnSpc>
                  <a:spcPts val="2000"/>
                </a:lnSpc>
              </a:pPr>
              <a:r>
                <a:rPr lang="zh-CN" altLang="en-US" sz="1480" dirty="0" smtClean="0">
                  <a:solidFill>
                    <a:schemeClr val="bg1"/>
                  </a:solidFill>
                </a:rPr>
                <a:t>点击此处添加内容</a:t>
              </a:r>
            </a:p>
          </p:txBody>
        </p:sp>
        <p:sp>
          <p:nvSpPr>
            <p:cNvPr id="203"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solidFill>
            <a:ln>
              <a:noFill/>
            </a:ln>
          </p:spPr>
          <p:txBody>
            <a:bodyPr vert="horz" wrap="square" lIns="96766" tIns="48383" rIns="96766" bIns="48383" numCol="1" anchor="t" anchorCtr="0" compatLnSpc="1"/>
            <a:lstStyle/>
            <a:p>
              <a:endParaRPr lang="zh-CN" altLang="en-US" sz="2010">
                <a:solidFill>
                  <a:schemeClr val="bg1"/>
                </a:solidFill>
              </a:endParaRPr>
            </a:p>
          </p:txBody>
        </p:sp>
        <p:sp>
          <p:nvSpPr>
            <p:cNvPr id="204" name="TextBox 203"/>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bg1"/>
                  </a:solidFill>
                  <a:latin typeface="微软雅黑" panose="020B0503020204020204" charset="-122"/>
                  <a:ea typeface="微软雅黑" panose="020B0503020204020204" charset="-122"/>
                </a:rPr>
                <a:t>输入小标题</a:t>
              </a:r>
            </a:p>
          </p:txBody>
        </p:sp>
      </p:grpSp>
    </p:spTree>
  </p:cSld>
  <p:clrMapOvr>
    <a:masterClrMapping/>
  </p:clrMapOvr>
  <p:transition advTm="7535">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p:cTn id="7" dur="500" fill="hold"/>
                                        <p:tgtEl>
                                          <p:spTgt spid="97"/>
                                        </p:tgtEl>
                                        <p:attrNameLst>
                                          <p:attrName>ppt_w</p:attrName>
                                        </p:attrNameLst>
                                      </p:cBhvr>
                                      <p:tavLst>
                                        <p:tav tm="0">
                                          <p:val>
                                            <p:fltVal val="0"/>
                                          </p:val>
                                        </p:tav>
                                        <p:tav tm="100000">
                                          <p:val>
                                            <p:strVal val="#ppt_w"/>
                                          </p:val>
                                        </p:tav>
                                      </p:tavLst>
                                    </p:anim>
                                    <p:anim calcmode="lin" valueType="num">
                                      <p:cBhvr>
                                        <p:cTn id="8" dur="500" fill="hold"/>
                                        <p:tgtEl>
                                          <p:spTgt spid="97"/>
                                        </p:tgtEl>
                                        <p:attrNameLst>
                                          <p:attrName>ppt_h</p:attrName>
                                        </p:attrNameLst>
                                      </p:cBhvr>
                                      <p:tavLst>
                                        <p:tav tm="0">
                                          <p:val>
                                            <p:fltVal val="0"/>
                                          </p:val>
                                        </p:tav>
                                        <p:tav tm="100000">
                                          <p:val>
                                            <p:strVal val="#ppt_h"/>
                                          </p:val>
                                        </p:tav>
                                      </p:tavLst>
                                    </p:anim>
                                    <p:anim calcmode="lin" valueType="num">
                                      <p:cBhvr>
                                        <p:cTn id="9" dur="500" fill="hold"/>
                                        <p:tgtEl>
                                          <p:spTgt spid="97"/>
                                        </p:tgtEl>
                                        <p:attrNameLst>
                                          <p:attrName>style.rotation</p:attrName>
                                        </p:attrNameLst>
                                      </p:cBhvr>
                                      <p:tavLst>
                                        <p:tav tm="0">
                                          <p:val>
                                            <p:fltVal val="90"/>
                                          </p:val>
                                        </p:tav>
                                        <p:tav tm="100000">
                                          <p:val>
                                            <p:fltVal val="0"/>
                                          </p:val>
                                        </p:tav>
                                      </p:tavLst>
                                    </p:anim>
                                    <p:animEffect transition="in" filter="fade">
                                      <p:cBhvr>
                                        <p:cTn id="10" dur="500"/>
                                        <p:tgtEl>
                                          <p:spTgt spid="97"/>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189"/>
                                        </p:tgtEl>
                                        <p:attrNameLst>
                                          <p:attrName>style.visibility</p:attrName>
                                        </p:attrNameLst>
                                      </p:cBhvr>
                                      <p:to>
                                        <p:strVal val="visible"/>
                                      </p:to>
                                    </p:set>
                                    <p:animEffect transition="in" filter="barn(inVertical)">
                                      <p:cBhvr>
                                        <p:cTn id="14" dur="250"/>
                                        <p:tgtEl>
                                          <p:spTgt spid="189"/>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93"/>
                                        </p:tgtEl>
                                        <p:attrNameLst>
                                          <p:attrName>style.visibility</p:attrName>
                                        </p:attrNameLst>
                                      </p:cBhvr>
                                      <p:to>
                                        <p:strVal val="visible"/>
                                      </p:to>
                                    </p:set>
                                    <p:anim calcmode="lin" valueType="num">
                                      <p:cBhvr>
                                        <p:cTn id="18" dur="500" fill="hold"/>
                                        <p:tgtEl>
                                          <p:spTgt spid="93"/>
                                        </p:tgtEl>
                                        <p:attrNameLst>
                                          <p:attrName>ppt_w</p:attrName>
                                        </p:attrNameLst>
                                      </p:cBhvr>
                                      <p:tavLst>
                                        <p:tav tm="0">
                                          <p:val>
                                            <p:fltVal val="0"/>
                                          </p:val>
                                        </p:tav>
                                        <p:tav tm="100000">
                                          <p:val>
                                            <p:strVal val="#ppt_w"/>
                                          </p:val>
                                        </p:tav>
                                      </p:tavLst>
                                    </p:anim>
                                    <p:anim calcmode="lin" valueType="num">
                                      <p:cBhvr>
                                        <p:cTn id="19" dur="500" fill="hold"/>
                                        <p:tgtEl>
                                          <p:spTgt spid="93"/>
                                        </p:tgtEl>
                                        <p:attrNameLst>
                                          <p:attrName>ppt_h</p:attrName>
                                        </p:attrNameLst>
                                      </p:cBhvr>
                                      <p:tavLst>
                                        <p:tav tm="0">
                                          <p:val>
                                            <p:fltVal val="0"/>
                                          </p:val>
                                        </p:tav>
                                        <p:tav tm="100000">
                                          <p:val>
                                            <p:strVal val="#ppt_h"/>
                                          </p:val>
                                        </p:tav>
                                      </p:tavLst>
                                    </p:anim>
                                    <p:anim calcmode="lin" valueType="num">
                                      <p:cBhvr>
                                        <p:cTn id="20" dur="500" fill="hold"/>
                                        <p:tgtEl>
                                          <p:spTgt spid="93"/>
                                        </p:tgtEl>
                                        <p:attrNameLst>
                                          <p:attrName>style.rotation</p:attrName>
                                        </p:attrNameLst>
                                      </p:cBhvr>
                                      <p:tavLst>
                                        <p:tav tm="0">
                                          <p:val>
                                            <p:fltVal val="90"/>
                                          </p:val>
                                        </p:tav>
                                        <p:tav tm="100000">
                                          <p:val>
                                            <p:fltVal val="0"/>
                                          </p:val>
                                        </p:tav>
                                      </p:tavLst>
                                    </p:anim>
                                    <p:animEffect transition="in" filter="fade">
                                      <p:cBhvr>
                                        <p:cTn id="21" dur="500"/>
                                        <p:tgtEl>
                                          <p:spTgt spid="93"/>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85"/>
                                        </p:tgtEl>
                                        <p:attrNameLst>
                                          <p:attrName>style.visibility</p:attrName>
                                        </p:attrNameLst>
                                      </p:cBhvr>
                                      <p:to>
                                        <p:strVal val="visible"/>
                                      </p:to>
                                    </p:set>
                                    <p:animEffect transition="in" filter="fade">
                                      <p:cBhvr>
                                        <p:cTn id="25" dur="500"/>
                                        <p:tgtEl>
                                          <p:spTgt spid="185"/>
                                        </p:tgtEl>
                                      </p:cBhvr>
                                    </p:animEffect>
                                    <p:anim calcmode="lin" valueType="num">
                                      <p:cBhvr>
                                        <p:cTn id="26" dur="500" fill="hold"/>
                                        <p:tgtEl>
                                          <p:spTgt spid="185"/>
                                        </p:tgtEl>
                                        <p:attrNameLst>
                                          <p:attrName>ppt_x</p:attrName>
                                        </p:attrNameLst>
                                      </p:cBhvr>
                                      <p:tavLst>
                                        <p:tav tm="0">
                                          <p:val>
                                            <p:strVal val="#ppt_x"/>
                                          </p:val>
                                        </p:tav>
                                        <p:tav tm="100000">
                                          <p:val>
                                            <p:strVal val="#ppt_x"/>
                                          </p:val>
                                        </p:tav>
                                      </p:tavLst>
                                    </p:anim>
                                    <p:anim calcmode="lin" valueType="num">
                                      <p:cBhvr>
                                        <p:cTn id="27" dur="500" fill="hold"/>
                                        <p:tgtEl>
                                          <p:spTgt spid="18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31" presetClass="entr" presetSubtype="0" fill="hold" grpId="0" nodeType="afterEffect">
                                  <p:stCondLst>
                                    <p:cond delay="0"/>
                                  </p:stCondLst>
                                  <p:childTnLst>
                                    <p:set>
                                      <p:cBhvr>
                                        <p:cTn id="30" dur="1" fill="hold">
                                          <p:stCondLst>
                                            <p:cond delay="0"/>
                                          </p:stCondLst>
                                        </p:cTn>
                                        <p:tgtEl>
                                          <p:spTgt spid="98"/>
                                        </p:tgtEl>
                                        <p:attrNameLst>
                                          <p:attrName>style.visibility</p:attrName>
                                        </p:attrNameLst>
                                      </p:cBhvr>
                                      <p:to>
                                        <p:strVal val="visible"/>
                                      </p:to>
                                    </p:set>
                                    <p:anim calcmode="lin" valueType="num">
                                      <p:cBhvr>
                                        <p:cTn id="31" dur="500" fill="hold"/>
                                        <p:tgtEl>
                                          <p:spTgt spid="98"/>
                                        </p:tgtEl>
                                        <p:attrNameLst>
                                          <p:attrName>ppt_w</p:attrName>
                                        </p:attrNameLst>
                                      </p:cBhvr>
                                      <p:tavLst>
                                        <p:tav tm="0">
                                          <p:val>
                                            <p:fltVal val="0"/>
                                          </p:val>
                                        </p:tav>
                                        <p:tav tm="100000">
                                          <p:val>
                                            <p:strVal val="#ppt_w"/>
                                          </p:val>
                                        </p:tav>
                                      </p:tavLst>
                                    </p:anim>
                                    <p:anim calcmode="lin" valueType="num">
                                      <p:cBhvr>
                                        <p:cTn id="32" dur="500" fill="hold"/>
                                        <p:tgtEl>
                                          <p:spTgt spid="98"/>
                                        </p:tgtEl>
                                        <p:attrNameLst>
                                          <p:attrName>ppt_h</p:attrName>
                                        </p:attrNameLst>
                                      </p:cBhvr>
                                      <p:tavLst>
                                        <p:tav tm="0">
                                          <p:val>
                                            <p:fltVal val="0"/>
                                          </p:val>
                                        </p:tav>
                                        <p:tav tm="100000">
                                          <p:val>
                                            <p:strVal val="#ppt_h"/>
                                          </p:val>
                                        </p:tav>
                                      </p:tavLst>
                                    </p:anim>
                                    <p:anim calcmode="lin" valueType="num">
                                      <p:cBhvr>
                                        <p:cTn id="33" dur="500" fill="hold"/>
                                        <p:tgtEl>
                                          <p:spTgt spid="98"/>
                                        </p:tgtEl>
                                        <p:attrNameLst>
                                          <p:attrName>style.rotation</p:attrName>
                                        </p:attrNameLst>
                                      </p:cBhvr>
                                      <p:tavLst>
                                        <p:tav tm="0">
                                          <p:val>
                                            <p:fltVal val="90"/>
                                          </p:val>
                                        </p:tav>
                                        <p:tav tm="100000">
                                          <p:val>
                                            <p:fltVal val="0"/>
                                          </p:val>
                                        </p:tav>
                                      </p:tavLst>
                                    </p:anim>
                                    <p:animEffect transition="in" filter="fade">
                                      <p:cBhvr>
                                        <p:cTn id="34" dur="500"/>
                                        <p:tgtEl>
                                          <p:spTgt spid="98"/>
                                        </p:tgtEl>
                                      </p:cBhvr>
                                    </p:animEffect>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190"/>
                                        </p:tgtEl>
                                        <p:attrNameLst>
                                          <p:attrName>style.visibility</p:attrName>
                                        </p:attrNameLst>
                                      </p:cBhvr>
                                      <p:to>
                                        <p:strVal val="visible"/>
                                      </p:to>
                                    </p:set>
                                    <p:animEffect transition="in" filter="barn(inVertical)">
                                      <p:cBhvr>
                                        <p:cTn id="38" dur="250"/>
                                        <p:tgtEl>
                                          <p:spTgt spid="190"/>
                                        </p:tgtEl>
                                      </p:cBhvr>
                                    </p:animEffect>
                                  </p:childTnLst>
                                </p:cTn>
                              </p:par>
                            </p:childTnLst>
                          </p:cTn>
                        </p:par>
                        <p:par>
                          <p:cTn id="39" fill="hold">
                            <p:stCondLst>
                              <p:cond delay="3000"/>
                            </p:stCondLst>
                            <p:childTnLst>
                              <p:par>
                                <p:cTn id="40" presetID="31" presetClass="entr" presetSubtype="0" fill="hold" grpId="0" nodeType="afterEffect">
                                  <p:stCondLst>
                                    <p:cond delay="0"/>
                                  </p:stCondLst>
                                  <p:childTnLst>
                                    <p:set>
                                      <p:cBhvr>
                                        <p:cTn id="41" dur="1" fill="hold">
                                          <p:stCondLst>
                                            <p:cond delay="0"/>
                                          </p:stCondLst>
                                        </p:cTn>
                                        <p:tgtEl>
                                          <p:spTgt spid="95"/>
                                        </p:tgtEl>
                                        <p:attrNameLst>
                                          <p:attrName>style.visibility</p:attrName>
                                        </p:attrNameLst>
                                      </p:cBhvr>
                                      <p:to>
                                        <p:strVal val="visible"/>
                                      </p:to>
                                    </p:set>
                                    <p:anim calcmode="lin" valueType="num">
                                      <p:cBhvr>
                                        <p:cTn id="42" dur="500" fill="hold"/>
                                        <p:tgtEl>
                                          <p:spTgt spid="95"/>
                                        </p:tgtEl>
                                        <p:attrNameLst>
                                          <p:attrName>ppt_w</p:attrName>
                                        </p:attrNameLst>
                                      </p:cBhvr>
                                      <p:tavLst>
                                        <p:tav tm="0">
                                          <p:val>
                                            <p:fltVal val="0"/>
                                          </p:val>
                                        </p:tav>
                                        <p:tav tm="100000">
                                          <p:val>
                                            <p:strVal val="#ppt_w"/>
                                          </p:val>
                                        </p:tav>
                                      </p:tavLst>
                                    </p:anim>
                                    <p:anim calcmode="lin" valueType="num">
                                      <p:cBhvr>
                                        <p:cTn id="43" dur="500" fill="hold"/>
                                        <p:tgtEl>
                                          <p:spTgt spid="95"/>
                                        </p:tgtEl>
                                        <p:attrNameLst>
                                          <p:attrName>ppt_h</p:attrName>
                                        </p:attrNameLst>
                                      </p:cBhvr>
                                      <p:tavLst>
                                        <p:tav tm="0">
                                          <p:val>
                                            <p:fltVal val="0"/>
                                          </p:val>
                                        </p:tav>
                                        <p:tav tm="100000">
                                          <p:val>
                                            <p:strVal val="#ppt_h"/>
                                          </p:val>
                                        </p:tav>
                                      </p:tavLst>
                                    </p:anim>
                                    <p:anim calcmode="lin" valueType="num">
                                      <p:cBhvr>
                                        <p:cTn id="44" dur="500" fill="hold"/>
                                        <p:tgtEl>
                                          <p:spTgt spid="95"/>
                                        </p:tgtEl>
                                        <p:attrNameLst>
                                          <p:attrName>style.rotation</p:attrName>
                                        </p:attrNameLst>
                                      </p:cBhvr>
                                      <p:tavLst>
                                        <p:tav tm="0">
                                          <p:val>
                                            <p:fltVal val="90"/>
                                          </p:val>
                                        </p:tav>
                                        <p:tav tm="100000">
                                          <p:val>
                                            <p:fltVal val="0"/>
                                          </p:val>
                                        </p:tav>
                                      </p:tavLst>
                                    </p:anim>
                                    <p:animEffect transition="in" filter="fade">
                                      <p:cBhvr>
                                        <p:cTn id="45" dur="500"/>
                                        <p:tgtEl>
                                          <p:spTgt spid="95"/>
                                        </p:tgtEl>
                                      </p:cBhvr>
                                    </p:animEffect>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193"/>
                                        </p:tgtEl>
                                        <p:attrNameLst>
                                          <p:attrName>style.visibility</p:attrName>
                                        </p:attrNameLst>
                                      </p:cBhvr>
                                      <p:to>
                                        <p:strVal val="visible"/>
                                      </p:to>
                                    </p:set>
                                    <p:animEffect transition="in" filter="fade">
                                      <p:cBhvr>
                                        <p:cTn id="49" dur="500"/>
                                        <p:tgtEl>
                                          <p:spTgt spid="193"/>
                                        </p:tgtEl>
                                      </p:cBhvr>
                                    </p:animEffect>
                                    <p:anim calcmode="lin" valueType="num">
                                      <p:cBhvr>
                                        <p:cTn id="50" dur="500" fill="hold"/>
                                        <p:tgtEl>
                                          <p:spTgt spid="193"/>
                                        </p:tgtEl>
                                        <p:attrNameLst>
                                          <p:attrName>ppt_x</p:attrName>
                                        </p:attrNameLst>
                                      </p:cBhvr>
                                      <p:tavLst>
                                        <p:tav tm="0">
                                          <p:val>
                                            <p:strVal val="#ppt_x"/>
                                          </p:val>
                                        </p:tav>
                                        <p:tav tm="100000">
                                          <p:val>
                                            <p:strVal val="#ppt_x"/>
                                          </p:val>
                                        </p:tav>
                                      </p:tavLst>
                                    </p:anim>
                                    <p:anim calcmode="lin" valueType="num">
                                      <p:cBhvr>
                                        <p:cTn id="51" dur="500" fill="hold"/>
                                        <p:tgtEl>
                                          <p:spTgt spid="19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31" presetClass="entr" presetSubtype="0" fill="hold" grpId="0" nodeType="after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p:cTn id="55" dur="500" fill="hold"/>
                                        <p:tgtEl>
                                          <p:spTgt spid="99"/>
                                        </p:tgtEl>
                                        <p:attrNameLst>
                                          <p:attrName>ppt_w</p:attrName>
                                        </p:attrNameLst>
                                      </p:cBhvr>
                                      <p:tavLst>
                                        <p:tav tm="0">
                                          <p:val>
                                            <p:fltVal val="0"/>
                                          </p:val>
                                        </p:tav>
                                        <p:tav tm="100000">
                                          <p:val>
                                            <p:strVal val="#ppt_w"/>
                                          </p:val>
                                        </p:tav>
                                      </p:tavLst>
                                    </p:anim>
                                    <p:anim calcmode="lin" valueType="num">
                                      <p:cBhvr>
                                        <p:cTn id="56" dur="500" fill="hold"/>
                                        <p:tgtEl>
                                          <p:spTgt spid="99"/>
                                        </p:tgtEl>
                                        <p:attrNameLst>
                                          <p:attrName>ppt_h</p:attrName>
                                        </p:attrNameLst>
                                      </p:cBhvr>
                                      <p:tavLst>
                                        <p:tav tm="0">
                                          <p:val>
                                            <p:fltVal val="0"/>
                                          </p:val>
                                        </p:tav>
                                        <p:tav tm="100000">
                                          <p:val>
                                            <p:strVal val="#ppt_h"/>
                                          </p:val>
                                        </p:tav>
                                      </p:tavLst>
                                    </p:anim>
                                    <p:anim calcmode="lin" valueType="num">
                                      <p:cBhvr>
                                        <p:cTn id="57" dur="500" fill="hold"/>
                                        <p:tgtEl>
                                          <p:spTgt spid="99"/>
                                        </p:tgtEl>
                                        <p:attrNameLst>
                                          <p:attrName>style.rotation</p:attrName>
                                        </p:attrNameLst>
                                      </p:cBhvr>
                                      <p:tavLst>
                                        <p:tav tm="0">
                                          <p:val>
                                            <p:fltVal val="90"/>
                                          </p:val>
                                        </p:tav>
                                        <p:tav tm="100000">
                                          <p:val>
                                            <p:fltVal val="0"/>
                                          </p:val>
                                        </p:tav>
                                      </p:tavLst>
                                    </p:anim>
                                    <p:animEffect transition="in" filter="fade">
                                      <p:cBhvr>
                                        <p:cTn id="58" dur="500"/>
                                        <p:tgtEl>
                                          <p:spTgt spid="99"/>
                                        </p:tgtEl>
                                      </p:cBhvr>
                                    </p:animEffect>
                                  </p:childTnLst>
                                </p:cTn>
                              </p:par>
                            </p:childTnLst>
                          </p:cTn>
                        </p:par>
                        <p:par>
                          <p:cTn id="59" fill="hold">
                            <p:stCondLst>
                              <p:cond delay="4500"/>
                            </p:stCondLst>
                            <p:childTnLst>
                              <p:par>
                                <p:cTn id="60" presetID="16" presetClass="entr" presetSubtype="21" fill="hold" grpId="0" nodeType="afterEffect">
                                  <p:stCondLst>
                                    <p:cond delay="0"/>
                                  </p:stCondLst>
                                  <p:childTnLst>
                                    <p:set>
                                      <p:cBhvr>
                                        <p:cTn id="61" dur="1" fill="hold">
                                          <p:stCondLst>
                                            <p:cond delay="0"/>
                                          </p:stCondLst>
                                        </p:cTn>
                                        <p:tgtEl>
                                          <p:spTgt spid="191"/>
                                        </p:tgtEl>
                                        <p:attrNameLst>
                                          <p:attrName>style.visibility</p:attrName>
                                        </p:attrNameLst>
                                      </p:cBhvr>
                                      <p:to>
                                        <p:strVal val="visible"/>
                                      </p:to>
                                    </p:set>
                                    <p:animEffect transition="in" filter="barn(inVertical)">
                                      <p:cBhvr>
                                        <p:cTn id="62" dur="250"/>
                                        <p:tgtEl>
                                          <p:spTgt spid="191"/>
                                        </p:tgtEl>
                                      </p:cBhvr>
                                    </p:animEffect>
                                  </p:childTnLst>
                                </p:cTn>
                              </p:par>
                            </p:childTnLst>
                          </p:cTn>
                        </p:par>
                        <p:par>
                          <p:cTn id="63" fill="hold">
                            <p:stCondLst>
                              <p:cond delay="5000"/>
                            </p:stCondLst>
                            <p:childTnLst>
                              <p:par>
                                <p:cTn id="64" presetID="31" presetClass="entr" presetSubtype="0" fill="hold" grpId="0" nodeType="afterEffect">
                                  <p:stCondLst>
                                    <p:cond delay="0"/>
                                  </p:stCondLst>
                                  <p:childTnLst>
                                    <p:set>
                                      <p:cBhvr>
                                        <p:cTn id="65" dur="1" fill="hold">
                                          <p:stCondLst>
                                            <p:cond delay="0"/>
                                          </p:stCondLst>
                                        </p:cTn>
                                        <p:tgtEl>
                                          <p:spTgt spid="96"/>
                                        </p:tgtEl>
                                        <p:attrNameLst>
                                          <p:attrName>style.visibility</p:attrName>
                                        </p:attrNameLst>
                                      </p:cBhvr>
                                      <p:to>
                                        <p:strVal val="visible"/>
                                      </p:to>
                                    </p:set>
                                    <p:anim calcmode="lin" valueType="num">
                                      <p:cBhvr>
                                        <p:cTn id="66" dur="500" fill="hold"/>
                                        <p:tgtEl>
                                          <p:spTgt spid="96"/>
                                        </p:tgtEl>
                                        <p:attrNameLst>
                                          <p:attrName>ppt_w</p:attrName>
                                        </p:attrNameLst>
                                      </p:cBhvr>
                                      <p:tavLst>
                                        <p:tav tm="0">
                                          <p:val>
                                            <p:fltVal val="0"/>
                                          </p:val>
                                        </p:tav>
                                        <p:tav tm="100000">
                                          <p:val>
                                            <p:strVal val="#ppt_w"/>
                                          </p:val>
                                        </p:tav>
                                      </p:tavLst>
                                    </p:anim>
                                    <p:anim calcmode="lin" valueType="num">
                                      <p:cBhvr>
                                        <p:cTn id="67" dur="500" fill="hold"/>
                                        <p:tgtEl>
                                          <p:spTgt spid="96"/>
                                        </p:tgtEl>
                                        <p:attrNameLst>
                                          <p:attrName>ppt_h</p:attrName>
                                        </p:attrNameLst>
                                      </p:cBhvr>
                                      <p:tavLst>
                                        <p:tav tm="0">
                                          <p:val>
                                            <p:fltVal val="0"/>
                                          </p:val>
                                        </p:tav>
                                        <p:tav tm="100000">
                                          <p:val>
                                            <p:strVal val="#ppt_h"/>
                                          </p:val>
                                        </p:tav>
                                      </p:tavLst>
                                    </p:anim>
                                    <p:anim calcmode="lin" valueType="num">
                                      <p:cBhvr>
                                        <p:cTn id="68" dur="500" fill="hold"/>
                                        <p:tgtEl>
                                          <p:spTgt spid="96"/>
                                        </p:tgtEl>
                                        <p:attrNameLst>
                                          <p:attrName>style.rotation</p:attrName>
                                        </p:attrNameLst>
                                      </p:cBhvr>
                                      <p:tavLst>
                                        <p:tav tm="0">
                                          <p:val>
                                            <p:fltVal val="90"/>
                                          </p:val>
                                        </p:tav>
                                        <p:tav tm="100000">
                                          <p:val>
                                            <p:fltVal val="0"/>
                                          </p:val>
                                        </p:tav>
                                      </p:tavLst>
                                    </p:anim>
                                    <p:animEffect transition="in" filter="fade">
                                      <p:cBhvr>
                                        <p:cTn id="69" dur="500"/>
                                        <p:tgtEl>
                                          <p:spTgt spid="96"/>
                                        </p:tgtEl>
                                      </p:cBhvr>
                                    </p:animEffect>
                                  </p:childTnLst>
                                </p:cTn>
                              </p:par>
                            </p:childTnLst>
                          </p:cTn>
                        </p:par>
                        <p:par>
                          <p:cTn id="70" fill="hold">
                            <p:stCondLst>
                              <p:cond delay="5500"/>
                            </p:stCondLst>
                            <p:childTnLst>
                              <p:par>
                                <p:cTn id="71" presetID="42" presetClass="entr" presetSubtype="0" fill="hold" nodeType="afterEffect">
                                  <p:stCondLst>
                                    <p:cond delay="0"/>
                                  </p:stCondLst>
                                  <p:childTnLst>
                                    <p:set>
                                      <p:cBhvr>
                                        <p:cTn id="72" dur="1" fill="hold">
                                          <p:stCondLst>
                                            <p:cond delay="0"/>
                                          </p:stCondLst>
                                        </p:cTn>
                                        <p:tgtEl>
                                          <p:spTgt spid="197"/>
                                        </p:tgtEl>
                                        <p:attrNameLst>
                                          <p:attrName>style.visibility</p:attrName>
                                        </p:attrNameLst>
                                      </p:cBhvr>
                                      <p:to>
                                        <p:strVal val="visible"/>
                                      </p:to>
                                    </p:set>
                                    <p:animEffect transition="in" filter="fade">
                                      <p:cBhvr>
                                        <p:cTn id="73" dur="500"/>
                                        <p:tgtEl>
                                          <p:spTgt spid="197"/>
                                        </p:tgtEl>
                                      </p:cBhvr>
                                    </p:animEffect>
                                    <p:anim calcmode="lin" valueType="num">
                                      <p:cBhvr>
                                        <p:cTn id="74" dur="500" fill="hold"/>
                                        <p:tgtEl>
                                          <p:spTgt spid="197"/>
                                        </p:tgtEl>
                                        <p:attrNameLst>
                                          <p:attrName>ppt_x</p:attrName>
                                        </p:attrNameLst>
                                      </p:cBhvr>
                                      <p:tavLst>
                                        <p:tav tm="0">
                                          <p:val>
                                            <p:strVal val="#ppt_x"/>
                                          </p:val>
                                        </p:tav>
                                        <p:tav tm="100000">
                                          <p:val>
                                            <p:strVal val="#ppt_x"/>
                                          </p:val>
                                        </p:tav>
                                      </p:tavLst>
                                    </p:anim>
                                    <p:anim calcmode="lin" valueType="num">
                                      <p:cBhvr>
                                        <p:cTn id="75" dur="500" fill="hold"/>
                                        <p:tgtEl>
                                          <p:spTgt spid="19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31" presetClass="entr" presetSubtype="0" fill="hold" grpId="0" nodeType="afterEffect">
                                  <p:stCondLst>
                                    <p:cond delay="0"/>
                                  </p:stCondLst>
                                  <p:childTnLst>
                                    <p:set>
                                      <p:cBhvr>
                                        <p:cTn id="78" dur="1" fill="hold">
                                          <p:stCondLst>
                                            <p:cond delay="0"/>
                                          </p:stCondLst>
                                        </p:cTn>
                                        <p:tgtEl>
                                          <p:spTgt spid="104"/>
                                        </p:tgtEl>
                                        <p:attrNameLst>
                                          <p:attrName>style.visibility</p:attrName>
                                        </p:attrNameLst>
                                      </p:cBhvr>
                                      <p:to>
                                        <p:strVal val="visible"/>
                                      </p:to>
                                    </p:set>
                                    <p:anim calcmode="lin" valueType="num">
                                      <p:cBhvr>
                                        <p:cTn id="79" dur="500" fill="hold"/>
                                        <p:tgtEl>
                                          <p:spTgt spid="104"/>
                                        </p:tgtEl>
                                        <p:attrNameLst>
                                          <p:attrName>ppt_w</p:attrName>
                                        </p:attrNameLst>
                                      </p:cBhvr>
                                      <p:tavLst>
                                        <p:tav tm="0">
                                          <p:val>
                                            <p:fltVal val="0"/>
                                          </p:val>
                                        </p:tav>
                                        <p:tav tm="100000">
                                          <p:val>
                                            <p:strVal val="#ppt_w"/>
                                          </p:val>
                                        </p:tav>
                                      </p:tavLst>
                                    </p:anim>
                                    <p:anim calcmode="lin" valueType="num">
                                      <p:cBhvr>
                                        <p:cTn id="80" dur="500" fill="hold"/>
                                        <p:tgtEl>
                                          <p:spTgt spid="104"/>
                                        </p:tgtEl>
                                        <p:attrNameLst>
                                          <p:attrName>ppt_h</p:attrName>
                                        </p:attrNameLst>
                                      </p:cBhvr>
                                      <p:tavLst>
                                        <p:tav tm="0">
                                          <p:val>
                                            <p:fltVal val="0"/>
                                          </p:val>
                                        </p:tav>
                                        <p:tav tm="100000">
                                          <p:val>
                                            <p:strVal val="#ppt_h"/>
                                          </p:val>
                                        </p:tav>
                                      </p:tavLst>
                                    </p:anim>
                                    <p:anim calcmode="lin" valueType="num">
                                      <p:cBhvr>
                                        <p:cTn id="81" dur="500" fill="hold"/>
                                        <p:tgtEl>
                                          <p:spTgt spid="104"/>
                                        </p:tgtEl>
                                        <p:attrNameLst>
                                          <p:attrName>style.rotation</p:attrName>
                                        </p:attrNameLst>
                                      </p:cBhvr>
                                      <p:tavLst>
                                        <p:tav tm="0">
                                          <p:val>
                                            <p:fltVal val="90"/>
                                          </p:val>
                                        </p:tav>
                                        <p:tav tm="100000">
                                          <p:val>
                                            <p:fltVal val="0"/>
                                          </p:val>
                                        </p:tav>
                                      </p:tavLst>
                                    </p:anim>
                                    <p:animEffect transition="in" filter="fade">
                                      <p:cBhvr>
                                        <p:cTn id="82" dur="500"/>
                                        <p:tgtEl>
                                          <p:spTgt spid="104"/>
                                        </p:tgtEl>
                                      </p:cBhvr>
                                    </p:animEffect>
                                  </p:childTnLst>
                                </p:cTn>
                              </p:par>
                            </p:childTnLst>
                          </p:cTn>
                        </p:par>
                        <p:par>
                          <p:cTn id="83" fill="hold">
                            <p:stCondLst>
                              <p:cond delay="6500"/>
                            </p:stCondLst>
                            <p:childTnLst>
                              <p:par>
                                <p:cTn id="84" presetID="16" presetClass="entr" presetSubtype="21" fill="hold" grpId="0" nodeType="afterEffect">
                                  <p:stCondLst>
                                    <p:cond delay="0"/>
                                  </p:stCondLst>
                                  <p:childTnLst>
                                    <p:set>
                                      <p:cBhvr>
                                        <p:cTn id="85" dur="1" fill="hold">
                                          <p:stCondLst>
                                            <p:cond delay="0"/>
                                          </p:stCondLst>
                                        </p:cTn>
                                        <p:tgtEl>
                                          <p:spTgt spid="192"/>
                                        </p:tgtEl>
                                        <p:attrNameLst>
                                          <p:attrName>style.visibility</p:attrName>
                                        </p:attrNameLst>
                                      </p:cBhvr>
                                      <p:to>
                                        <p:strVal val="visible"/>
                                      </p:to>
                                    </p:set>
                                    <p:animEffect transition="in" filter="barn(inVertical)">
                                      <p:cBhvr>
                                        <p:cTn id="86" dur="250"/>
                                        <p:tgtEl>
                                          <p:spTgt spid="192"/>
                                        </p:tgtEl>
                                      </p:cBhvr>
                                    </p:animEffect>
                                  </p:childTnLst>
                                </p:cTn>
                              </p:par>
                            </p:childTnLst>
                          </p:cTn>
                        </p:par>
                        <p:par>
                          <p:cTn id="87" fill="hold">
                            <p:stCondLst>
                              <p:cond delay="7000"/>
                            </p:stCondLst>
                            <p:childTnLst>
                              <p:par>
                                <p:cTn id="88" presetID="31" presetClass="entr" presetSubtype="0" fill="hold" grpId="0" nodeType="afterEffect">
                                  <p:stCondLst>
                                    <p:cond delay="0"/>
                                  </p:stCondLst>
                                  <p:childTnLst>
                                    <p:set>
                                      <p:cBhvr>
                                        <p:cTn id="89" dur="1" fill="hold">
                                          <p:stCondLst>
                                            <p:cond delay="0"/>
                                          </p:stCondLst>
                                        </p:cTn>
                                        <p:tgtEl>
                                          <p:spTgt spid="103"/>
                                        </p:tgtEl>
                                        <p:attrNameLst>
                                          <p:attrName>style.visibility</p:attrName>
                                        </p:attrNameLst>
                                      </p:cBhvr>
                                      <p:to>
                                        <p:strVal val="visible"/>
                                      </p:to>
                                    </p:set>
                                    <p:anim calcmode="lin" valueType="num">
                                      <p:cBhvr>
                                        <p:cTn id="90" dur="500" fill="hold"/>
                                        <p:tgtEl>
                                          <p:spTgt spid="103"/>
                                        </p:tgtEl>
                                        <p:attrNameLst>
                                          <p:attrName>ppt_w</p:attrName>
                                        </p:attrNameLst>
                                      </p:cBhvr>
                                      <p:tavLst>
                                        <p:tav tm="0">
                                          <p:val>
                                            <p:fltVal val="0"/>
                                          </p:val>
                                        </p:tav>
                                        <p:tav tm="100000">
                                          <p:val>
                                            <p:strVal val="#ppt_w"/>
                                          </p:val>
                                        </p:tav>
                                      </p:tavLst>
                                    </p:anim>
                                    <p:anim calcmode="lin" valueType="num">
                                      <p:cBhvr>
                                        <p:cTn id="91" dur="500" fill="hold"/>
                                        <p:tgtEl>
                                          <p:spTgt spid="103"/>
                                        </p:tgtEl>
                                        <p:attrNameLst>
                                          <p:attrName>ppt_h</p:attrName>
                                        </p:attrNameLst>
                                      </p:cBhvr>
                                      <p:tavLst>
                                        <p:tav tm="0">
                                          <p:val>
                                            <p:fltVal val="0"/>
                                          </p:val>
                                        </p:tav>
                                        <p:tav tm="100000">
                                          <p:val>
                                            <p:strVal val="#ppt_h"/>
                                          </p:val>
                                        </p:tav>
                                      </p:tavLst>
                                    </p:anim>
                                    <p:anim calcmode="lin" valueType="num">
                                      <p:cBhvr>
                                        <p:cTn id="92" dur="500" fill="hold"/>
                                        <p:tgtEl>
                                          <p:spTgt spid="103"/>
                                        </p:tgtEl>
                                        <p:attrNameLst>
                                          <p:attrName>style.rotation</p:attrName>
                                        </p:attrNameLst>
                                      </p:cBhvr>
                                      <p:tavLst>
                                        <p:tav tm="0">
                                          <p:val>
                                            <p:fltVal val="90"/>
                                          </p:val>
                                        </p:tav>
                                        <p:tav tm="100000">
                                          <p:val>
                                            <p:fltVal val="0"/>
                                          </p:val>
                                        </p:tav>
                                      </p:tavLst>
                                    </p:anim>
                                    <p:animEffect transition="in" filter="fade">
                                      <p:cBhvr>
                                        <p:cTn id="93" dur="500"/>
                                        <p:tgtEl>
                                          <p:spTgt spid="103"/>
                                        </p:tgtEl>
                                      </p:cBhvr>
                                    </p:animEffect>
                                  </p:childTnLst>
                                </p:cTn>
                              </p:par>
                            </p:childTnLst>
                          </p:cTn>
                        </p:par>
                        <p:par>
                          <p:cTn id="94" fill="hold">
                            <p:stCondLst>
                              <p:cond delay="7500"/>
                            </p:stCondLst>
                            <p:childTnLst>
                              <p:par>
                                <p:cTn id="95" presetID="42" presetClass="entr" presetSubtype="0" fill="hold" nodeType="afterEffect">
                                  <p:stCondLst>
                                    <p:cond delay="0"/>
                                  </p:stCondLst>
                                  <p:childTnLst>
                                    <p:set>
                                      <p:cBhvr>
                                        <p:cTn id="96" dur="1" fill="hold">
                                          <p:stCondLst>
                                            <p:cond delay="0"/>
                                          </p:stCondLst>
                                        </p:cTn>
                                        <p:tgtEl>
                                          <p:spTgt spid="201"/>
                                        </p:tgtEl>
                                        <p:attrNameLst>
                                          <p:attrName>style.visibility</p:attrName>
                                        </p:attrNameLst>
                                      </p:cBhvr>
                                      <p:to>
                                        <p:strVal val="visible"/>
                                      </p:to>
                                    </p:set>
                                    <p:animEffect transition="in" filter="fade">
                                      <p:cBhvr>
                                        <p:cTn id="97" dur="500"/>
                                        <p:tgtEl>
                                          <p:spTgt spid="201"/>
                                        </p:tgtEl>
                                      </p:cBhvr>
                                    </p:animEffect>
                                    <p:anim calcmode="lin" valueType="num">
                                      <p:cBhvr>
                                        <p:cTn id="98" dur="500" fill="hold"/>
                                        <p:tgtEl>
                                          <p:spTgt spid="201"/>
                                        </p:tgtEl>
                                        <p:attrNameLst>
                                          <p:attrName>ppt_x</p:attrName>
                                        </p:attrNameLst>
                                      </p:cBhvr>
                                      <p:tavLst>
                                        <p:tav tm="0">
                                          <p:val>
                                            <p:strVal val="#ppt_x"/>
                                          </p:val>
                                        </p:tav>
                                        <p:tav tm="100000">
                                          <p:val>
                                            <p:strVal val="#ppt_x"/>
                                          </p:val>
                                        </p:tav>
                                      </p:tavLst>
                                    </p:anim>
                                    <p:anim calcmode="lin" valueType="num">
                                      <p:cBhvr>
                                        <p:cTn id="99" dur="500" fill="hold"/>
                                        <p:tgtEl>
                                          <p:spTgt spid="2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bldLvl="0" animBg="1"/>
      <p:bldP spid="95" grpId="0" bldLvl="0" animBg="1"/>
      <p:bldP spid="96" grpId="0" bldLvl="0" animBg="1"/>
      <p:bldP spid="97" grpId="0" bldLvl="0" animBg="1"/>
      <p:bldP spid="98" grpId="0" bldLvl="0" animBg="1"/>
      <p:bldP spid="99" grpId="0" bldLvl="0" animBg="1"/>
      <p:bldP spid="103" grpId="0" bldLvl="0" animBg="1"/>
      <p:bldP spid="104" grpId="0" bldLvl="0" animBg="1"/>
      <p:bldP spid="189" grpId="0"/>
      <p:bldP spid="190" grpId="0"/>
      <p:bldP spid="191" grpId="0"/>
      <p:bldP spid="19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15" y="463550"/>
            <a:ext cx="12247880" cy="6165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
          <p:cNvSpPr txBox="1"/>
          <p:nvPr/>
        </p:nvSpPr>
        <p:spPr>
          <a:xfrm>
            <a:off x="4592955" y="79375"/>
            <a:ext cx="2948940" cy="398780"/>
          </a:xfrm>
          <a:prstGeom prst="rect">
            <a:avLst/>
          </a:prstGeom>
          <a:noFill/>
        </p:spPr>
        <p:txBody>
          <a:bodyPr wrap="square" rtlCol="0">
            <a:spAutoFit/>
          </a:bodyPr>
          <a:lstStyle/>
          <a:p>
            <a:pPr algn="ctr"/>
            <a:r>
              <a:rPr lang="zh-CN" altLang="en-US" sz="2000" dirty="0" smtClean="0">
                <a:solidFill>
                  <a:schemeClr val="tx1"/>
                </a:solidFill>
                <a:latin typeface="Arial" panose="020B0604020202020204" pitchFamily="34" charset="0"/>
                <a:ea typeface="微软雅黑" panose="020B0503020204020204" charset="-122"/>
                <a:sym typeface="Arial" panose="020B0604020202020204" pitchFamily="34" charset="0"/>
              </a:rPr>
              <a:t>单击此处添加名称</a:t>
            </a:r>
          </a:p>
        </p:txBody>
      </p:sp>
      <p:grpSp>
        <p:nvGrpSpPr>
          <p:cNvPr id="136" name="组合 135"/>
          <p:cNvGrpSpPr/>
          <p:nvPr/>
        </p:nvGrpSpPr>
        <p:grpSpPr>
          <a:xfrm>
            <a:off x="1294468" y="1392034"/>
            <a:ext cx="1784240" cy="1008479"/>
            <a:chOff x="8641357" y="2133650"/>
            <a:chExt cx="1686034" cy="952971"/>
          </a:xfrm>
        </p:grpSpPr>
        <p:sp>
          <p:nvSpPr>
            <p:cNvPr id="137" name="TextBox 136"/>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38"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39" name="TextBox 138"/>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144" name="组合 143"/>
          <p:cNvGrpSpPr/>
          <p:nvPr/>
        </p:nvGrpSpPr>
        <p:grpSpPr>
          <a:xfrm>
            <a:off x="1726397" y="4995228"/>
            <a:ext cx="1784240" cy="1008479"/>
            <a:chOff x="8641357" y="2133650"/>
            <a:chExt cx="1686034" cy="952971"/>
          </a:xfrm>
        </p:grpSpPr>
        <p:sp>
          <p:nvSpPr>
            <p:cNvPr id="145" name="TextBox 144"/>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46"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47" name="TextBox 146"/>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148" name="组合 147"/>
          <p:cNvGrpSpPr/>
          <p:nvPr/>
        </p:nvGrpSpPr>
        <p:grpSpPr>
          <a:xfrm>
            <a:off x="9543640" y="4784720"/>
            <a:ext cx="1784240" cy="1008479"/>
            <a:chOff x="8641357" y="2133650"/>
            <a:chExt cx="1686034" cy="952971"/>
          </a:xfrm>
        </p:grpSpPr>
        <p:sp>
          <p:nvSpPr>
            <p:cNvPr id="149" name="TextBox 148"/>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50"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51" name="TextBox 150"/>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cxnSp>
        <p:nvCxnSpPr>
          <p:cNvPr id="156" name="直接连接符 155"/>
          <p:cNvCxnSpPr/>
          <p:nvPr/>
        </p:nvCxnSpPr>
        <p:spPr>
          <a:xfrm flipH="1">
            <a:off x="6108885" y="2312325"/>
            <a:ext cx="1559565" cy="883728"/>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H="1" flipV="1">
            <a:off x="6888668" y="3866893"/>
            <a:ext cx="1240609" cy="594608"/>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H="1">
            <a:off x="4734732" y="3866893"/>
            <a:ext cx="877981" cy="1113249"/>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H="1">
            <a:off x="4307722" y="3545861"/>
            <a:ext cx="963088" cy="0"/>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120" name="组合 24"/>
          <p:cNvGrpSpPr/>
          <p:nvPr/>
        </p:nvGrpSpPr>
        <p:grpSpPr bwMode="auto">
          <a:xfrm>
            <a:off x="7440777" y="1369297"/>
            <a:ext cx="1377000" cy="1378118"/>
            <a:chOff x="2848131" y="1860029"/>
            <a:chExt cx="3807502" cy="3807502"/>
          </a:xfrm>
        </p:grpSpPr>
        <p:sp>
          <p:nvSpPr>
            <p:cNvPr id="121" name="椭圆 12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22" name="椭圆 121"/>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34" name="文本框 29"/>
          <p:cNvSpPr txBox="1">
            <a:spLocks noChangeArrowheads="1"/>
          </p:cNvSpPr>
          <p:nvPr/>
        </p:nvSpPr>
        <p:spPr bwMode="auto">
          <a:xfrm>
            <a:off x="7644136" y="1591703"/>
            <a:ext cx="97028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5290" dirty="0">
                <a:solidFill>
                  <a:schemeClr val="bg1"/>
                </a:solidFill>
              </a:rPr>
              <a:t>04</a:t>
            </a:r>
          </a:p>
        </p:txBody>
      </p:sp>
      <p:grpSp>
        <p:nvGrpSpPr>
          <p:cNvPr id="152" name="组合 151"/>
          <p:cNvGrpSpPr/>
          <p:nvPr/>
        </p:nvGrpSpPr>
        <p:grpSpPr>
          <a:xfrm>
            <a:off x="8959713" y="1925450"/>
            <a:ext cx="1784240" cy="1008479"/>
            <a:chOff x="8641357" y="2133650"/>
            <a:chExt cx="1686034" cy="952971"/>
          </a:xfrm>
        </p:grpSpPr>
        <p:sp>
          <p:nvSpPr>
            <p:cNvPr id="153" name="TextBox 152"/>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54"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55" name="TextBox 154"/>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grpSp>
        <p:nvGrpSpPr>
          <p:cNvPr id="123" name="组合 24"/>
          <p:cNvGrpSpPr/>
          <p:nvPr/>
        </p:nvGrpSpPr>
        <p:grpSpPr bwMode="auto">
          <a:xfrm>
            <a:off x="7668450" y="3815870"/>
            <a:ext cx="1784381" cy="1785829"/>
            <a:chOff x="2848131" y="1860029"/>
            <a:chExt cx="3807502" cy="3807502"/>
          </a:xfrm>
        </p:grpSpPr>
        <p:sp>
          <p:nvSpPr>
            <p:cNvPr id="124" name="椭圆 1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25" name="椭圆 124"/>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35" name="文本框 29"/>
          <p:cNvSpPr txBox="1">
            <a:spLocks noChangeArrowheads="1"/>
          </p:cNvSpPr>
          <p:nvPr/>
        </p:nvSpPr>
        <p:spPr bwMode="auto">
          <a:xfrm>
            <a:off x="8075499" y="4272194"/>
            <a:ext cx="97028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5290" dirty="0">
                <a:solidFill>
                  <a:schemeClr val="bg1"/>
                </a:solidFill>
              </a:rPr>
              <a:t>05</a:t>
            </a:r>
          </a:p>
        </p:txBody>
      </p:sp>
      <p:grpSp>
        <p:nvGrpSpPr>
          <p:cNvPr id="117" name="组合 24"/>
          <p:cNvGrpSpPr/>
          <p:nvPr/>
        </p:nvGrpSpPr>
        <p:grpSpPr bwMode="auto">
          <a:xfrm>
            <a:off x="3783858" y="4517346"/>
            <a:ext cx="1445651" cy="1446824"/>
            <a:chOff x="2848131" y="1860029"/>
            <a:chExt cx="3807502" cy="3807502"/>
          </a:xfrm>
        </p:grpSpPr>
        <p:sp>
          <p:nvSpPr>
            <p:cNvPr id="118" name="椭圆 11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19" name="椭圆 118"/>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33" name="文本框 29"/>
          <p:cNvSpPr txBox="1">
            <a:spLocks noChangeArrowheads="1"/>
          </p:cNvSpPr>
          <p:nvPr/>
        </p:nvSpPr>
        <p:spPr bwMode="auto">
          <a:xfrm>
            <a:off x="3992649" y="4837960"/>
            <a:ext cx="97028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5290" dirty="0">
                <a:solidFill>
                  <a:schemeClr val="bg1"/>
                </a:solidFill>
              </a:rPr>
              <a:t>03</a:t>
            </a:r>
          </a:p>
        </p:txBody>
      </p:sp>
      <p:grpSp>
        <p:nvGrpSpPr>
          <p:cNvPr id="114" name="组合 24"/>
          <p:cNvGrpSpPr/>
          <p:nvPr/>
        </p:nvGrpSpPr>
        <p:grpSpPr bwMode="auto">
          <a:xfrm>
            <a:off x="2648019" y="2686705"/>
            <a:ext cx="1699679" cy="1701058"/>
            <a:chOff x="2848131" y="1860029"/>
            <a:chExt cx="3807502" cy="3807502"/>
          </a:xfrm>
        </p:grpSpPr>
        <p:sp>
          <p:nvSpPr>
            <p:cNvPr id="115" name="椭圆 11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16" name="椭圆 115"/>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32" name="文本框 29"/>
          <p:cNvSpPr txBox="1">
            <a:spLocks noChangeArrowheads="1"/>
          </p:cNvSpPr>
          <p:nvPr/>
        </p:nvSpPr>
        <p:spPr bwMode="auto">
          <a:xfrm>
            <a:off x="3012718" y="3083327"/>
            <a:ext cx="97028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5290" dirty="0">
                <a:solidFill>
                  <a:schemeClr val="bg1"/>
                </a:solidFill>
              </a:rPr>
              <a:t>02</a:t>
            </a:r>
          </a:p>
        </p:txBody>
      </p:sp>
      <p:grpSp>
        <p:nvGrpSpPr>
          <p:cNvPr id="140" name="组合 139"/>
          <p:cNvGrpSpPr/>
          <p:nvPr/>
        </p:nvGrpSpPr>
        <p:grpSpPr>
          <a:xfrm>
            <a:off x="810248" y="3023288"/>
            <a:ext cx="1784240" cy="1008479"/>
            <a:chOff x="8641357" y="2133650"/>
            <a:chExt cx="1686034" cy="952971"/>
          </a:xfrm>
        </p:grpSpPr>
        <p:sp>
          <p:nvSpPr>
            <p:cNvPr id="141" name="TextBox 140"/>
            <p:cNvSpPr txBox="1"/>
            <p:nvPr/>
          </p:nvSpPr>
          <p:spPr>
            <a:xfrm>
              <a:off x="8697503" y="2515974"/>
              <a:ext cx="1629888" cy="5706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nSpc>
                  <a:spcPts val="2000"/>
                </a:lnSpc>
              </a:pPr>
              <a:r>
                <a:rPr lang="zh-CN" altLang="en-US" sz="1480" dirty="0" smtClean="0">
                  <a:solidFill>
                    <a:schemeClr val="tx1">
                      <a:lumMod val="75000"/>
                      <a:lumOff val="25000"/>
                    </a:schemeClr>
                  </a:solidFill>
                </a:rPr>
                <a:t>点击此处添加内容</a:t>
              </a:r>
            </a:p>
            <a:p>
              <a:pPr>
                <a:lnSpc>
                  <a:spcPts val="2000"/>
                </a:lnSpc>
              </a:pPr>
              <a:r>
                <a:rPr lang="zh-CN" altLang="en-US" sz="1480" dirty="0" smtClean="0">
                  <a:solidFill>
                    <a:schemeClr val="tx1">
                      <a:lumMod val="75000"/>
                      <a:lumOff val="25000"/>
                    </a:schemeClr>
                  </a:solidFill>
                </a:rPr>
                <a:t>点击此处添加内容</a:t>
              </a:r>
            </a:p>
          </p:txBody>
        </p:sp>
        <p:sp>
          <p:nvSpPr>
            <p:cNvPr id="142"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gradFill>
              <a:gsLst>
                <a:gs pos="0">
                  <a:srgbClr val="E30000"/>
                </a:gs>
                <a:gs pos="100000">
                  <a:srgbClr val="760303"/>
                </a:gs>
              </a:gsLst>
              <a:lin ang="18900000" scaled="0"/>
            </a:gradFill>
            <a:ln>
              <a:noFill/>
            </a:ln>
          </p:spPr>
          <p:txBody>
            <a:bodyPr vert="horz" wrap="square" lIns="96766" tIns="48383" rIns="96766" bIns="48383" numCol="1" anchor="t" anchorCtr="0" compatLnSpc="1"/>
            <a:lstStyle/>
            <a:p>
              <a:endParaRPr lang="zh-CN" altLang="en-US" sz="2010">
                <a:solidFill>
                  <a:schemeClr val="tx1">
                    <a:lumMod val="75000"/>
                    <a:lumOff val="25000"/>
                  </a:schemeClr>
                </a:solidFill>
              </a:endParaRPr>
            </a:p>
          </p:txBody>
        </p:sp>
        <p:sp>
          <p:nvSpPr>
            <p:cNvPr id="143" name="TextBox 142"/>
            <p:cNvSpPr txBox="1"/>
            <p:nvPr/>
          </p:nvSpPr>
          <p:spPr>
            <a:xfrm>
              <a:off x="8714182" y="2133650"/>
              <a:ext cx="1397185" cy="363630"/>
            </a:xfrm>
            <a:prstGeom prst="rect">
              <a:avLst/>
            </a:prstGeom>
            <a:noFill/>
          </p:spPr>
          <p:txBody>
            <a:bodyPr wrap="square" rtlCol="0">
              <a:spAutoFit/>
            </a:bodyPr>
            <a:lstStyle/>
            <a:p>
              <a:r>
                <a:rPr lang="zh-CN" altLang="en-US" sz="1905" dirty="0" smtClean="0">
                  <a:solidFill>
                    <a:schemeClr val="tx1">
                      <a:lumMod val="75000"/>
                      <a:lumOff val="25000"/>
                    </a:schemeClr>
                  </a:solidFill>
                  <a:latin typeface="微软雅黑" panose="020B0503020204020204" charset="-122"/>
                  <a:ea typeface="微软雅黑" panose="020B0503020204020204" charset="-122"/>
                </a:rPr>
                <a:t>输入小标题</a:t>
              </a:r>
            </a:p>
          </p:txBody>
        </p:sp>
      </p:grpSp>
      <p:cxnSp>
        <p:nvCxnSpPr>
          <p:cNvPr id="71" name="直接连接符 70"/>
          <p:cNvCxnSpPr/>
          <p:nvPr/>
        </p:nvCxnSpPr>
        <p:spPr>
          <a:xfrm flipH="1" flipV="1">
            <a:off x="4477789" y="2047688"/>
            <a:ext cx="793022" cy="794084"/>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734732" y="1982154"/>
            <a:ext cx="2664917" cy="2667079"/>
            <a:chOff x="4355318" y="2259241"/>
            <a:chExt cx="2518237" cy="2520280"/>
          </a:xfrm>
        </p:grpSpPr>
        <p:grpSp>
          <p:nvGrpSpPr>
            <p:cNvPr id="48" name="组合 24"/>
            <p:cNvGrpSpPr/>
            <p:nvPr/>
          </p:nvGrpSpPr>
          <p:grpSpPr bwMode="auto">
            <a:xfrm>
              <a:off x="4355318" y="2259241"/>
              <a:ext cx="2518237" cy="2520280"/>
              <a:chOff x="2848131" y="1860029"/>
              <a:chExt cx="3807502" cy="3807502"/>
            </a:xfrm>
          </p:grpSpPr>
          <p:sp>
            <p:nvSpPr>
              <p:cNvPr id="62" name="椭圆 6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68" name="椭圆 67"/>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4" name="椭圆 3"/>
            <p:cNvSpPr/>
            <p:nvPr/>
          </p:nvSpPr>
          <p:spPr>
            <a:xfrm>
              <a:off x="4568995" y="2486719"/>
              <a:ext cx="2090882" cy="2090882"/>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a:p>
          </p:txBody>
        </p:sp>
      </p:grpSp>
      <p:sp>
        <p:nvSpPr>
          <p:cNvPr id="127" name="TextBox 126"/>
          <p:cNvSpPr txBox="1"/>
          <p:nvPr/>
        </p:nvSpPr>
        <p:spPr>
          <a:xfrm>
            <a:off x="5344281" y="2712666"/>
            <a:ext cx="1485944" cy="1263015"/>
          </a:xfrm>
          <a:prstGeom prst="rect">
            <a:avLst/>
          </a:prstGeom>
          <a:noFill/>
        </p:spPr>
        <p:txBody>
          <a:bodyPr wrap="square" rtlCol="0">
            <a:spAutoFit/>
          </a:bodyPr>
          <a:lstStyle>
            <a:defPPr>
              <a:defRPr lang="zh-CN"/>
            </a:defPPr>
            <a:lvl1pPr algn="ctr">
              <a:defRPr sz="5400">
                <a:solidFill>
                  <a:schemeClr val="bg1"/>
                </a:solidFill>
                <a:latin typeface="微软雅黑" panose="020B0503020204020204" charset="-122"/>
                <a:ea typeface="微软雅黑" panose="020B0503020204020204" charset="-122"/>
              </a:defRPr>
            </a:lvl1pPr>
          </a:lstStyle>
          <a:p>
            <a:r>
              <a:rPr lang="zh-CN" altLang="zh-CN" sz="3810" dirty="0" smtClean="0"/>
              <a:t>添加标题</a:t>
            </a:r>
          </a:p>
        </p:txBody>
      </p:sp>
      <p:grpSp>
        <p:nvGrpSpPr>
          <p:cNvPr id="111" name="组合 24"/>
          <p:cNvGrpSpPr/>
          <p:nvPr/>
        </p:nvGrpSpPr>
        <p:grpSpPr bwMode="auto">
          <a:xfrm>
            <a:off x="3360255" y="782416"/>
            <a:ext cx="1719041" cy="1720434"/>
            <a:chOff x="2848131" y="1860029"/>
            <a:chExt cx="3807502" cy="3807502"/>
          </a:xfrm>
        </p:grpSpPr>
        <p:sp>
          <p:nvSpPr>
            <p:cNvPr id="112" name="椭圆 1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13" name="椭圆 112"/>
            <p:cNvSpPr/>
            <p:nvPr/>
          </p:nvSpPr>
          <p:spPr>
            <a:xfrm>
              <a:off x="2937682" y="1968815"/>
              <a:ext cx="3628400" cy="3628544"/>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28" name="文本框 29"/>
          <p:cNvSpPr txBox="1">
            <a:spLocks noChangeArrowheads="1"/>
          </p:cNvSpPr>
          <p:nvPr/>
        </p:nvSpPr>
        <p:spPr bwMode="auto">
          <a:xfrm>
            <a:off x="3740659" y="1163428"/>
            <a:ext cx="97028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5290" dirty="0" smtClean="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01</a:t>
            </a:r>
          </a:p>
        </p:txBody>
      </p:sp>
    </p:spTree>
  </p:cSld>
  <p:clrMapOvr>
    <a:masterClrMapping/>
  </p:clrMapOvr>
  <p:transition advTm="11653">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7"/>
                                        </p:tgtEl>
                                        <p:attrNameLst>
                                          <p:attrName>style.visibility</p:attrName>
                                        </p:attrNameLst>
                                      </p:cBhvr>
                                      <p:to>
                                        <p:strVal val="visible"/>
                                      </p:to>
                                    </p:set>
                                    <p:anim calcmode="lin" valueType="num">
                                      <p:cBhvr>
                                        <p:cTn id="11" dur="500" fill="hold"/>
                                        <p:tgtEl>
                                          <p:spTgt spid="127"/>
                                        </p:tgtEl>
                                        <p:attrNameLst>
                                          <p:attrName>ppt_w</p:attrName>
                                        </p:attrNameLst>
                                      </p:cBhvr>
                                      <p:tavLst>
                                        <p:tav tm="0">
                                          <p:val>
                                            <p:fltVal val="0"/>
                                          </p:val>
                                        </p:tav>
                                        <p:tav tm="100000">
                                          <p:val>
                                            <p:strVal val="#ppt_w"/>
                                          </p:val>
                                        </p:tav>
                                      </p:tavLst>
                                    </p:anim>
                                    <p:anim calcmode="lin" valueType="num">
                                      <p:cBhvr>
                                        <p:cTn id="12" dur="500" fill="hold"/>
                                        <p:tgtEl>
                                          <p:spTgt spid="127"/>
                                        </p:tgtEl>
                                        <p:attrNameLst>
                                          <p:attrName>ppt_h</p:attrName>
                                        </p:attrNameLst>
                                      </p:cBhvr>
                                      <p:tavLst>
                                        <p:tav tm="0">
                                          <p:val>
                                            <p:fltVal val="0"/>
                                          </p:val>
                                        </p:tav>
                                        <p:tav tm="100000">
                                          <p:val>
                                            <p:strVal val="#ppt_h"/>
                                          </p:val>
                                        </p:tav>
                                      </p:tavLst>
                                    </p:anim>
                                    <p:animEffect transition="in" filter="fade">
                                      <p:cBhvr>
                                        <p:cTn id="13" dur="500"/>
                                        <p:tgtEl>
                                          <p:spTgt spid="12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wipe(down)">
                                      <p:cBhvr>
                                        <p:cTn id="17" dur="500"/>
                                        <p:tgtEl>
                                          <p:spTgt spid="71"/>
                                        </p:tgtEl>
                                      </p:cBhvr>
                                    </p:animEffect>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11"/>
                                        </p:tgtEl>
                                        <p:attrNameLst>
                                          <p:attrName>style.visibility</p:attrName>
                                        </p:attrNameLst>
                                      </p:cBhvr>
                                      <p:to>
                                        <p:strVal val="visible"/>
                                      </p:to>
                                    </p:set>
                                    <p:animEffect transition="in" filter="barn(inVertical)">
                                      <p:cBhvr>
                                        <p:cTn id="21" dur="500"/>
                                        <p:tgtEl>
                                          <p:spTgt spid="111"/>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randombar(horizontal)">
                                      <p:cBhvr>
                                        <p:cTn id="25" dur="500"/>
                                        <p:tgtEl>
                                          <p:spTgt spid="1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36"/>
                                        </p:tgtEl>
                                        <p:attrNameLst>
                                          <p:attrName>style.visibility</p:attrName>
                                        </p:attrNameLst>
                                      </p:cBhvr>
                                      <p:to>
                                        <p:strVal val="visible"/>
                                      </p:to>
                                    </p:set>
                                    <p:anim calcmode="lin" valueType="num">
                                      <p:cBhvr>
                                        <p:cTn id="29" dur="500" fill="hold"/>
                                        <p:tgtEl>
                                          <p:spTgt spid="136"/>
                                        </p:tgtEl>
                                        <p:attrNameLst>
                                          <p:attrName>ppt_w</p:attrName>
                                        </p:attrNameLst>
                                      </p:cBhvr>
                                      <p:tavLst>
                                        <p:tav tm="0">
                                          <p:val>
                                            <p:fltVal val="0"/>
                                          </p:val>
                                        </p:tav>
                                        <p:tav tm="100000">
                                          <p:val>
                                            <p:strVal val="#ppt_w"/>
                                          </p:val>
                                        </p:tav>
                                      </p:tavLst>
                                    </p:anim>
                                    <p:anim calcmode="lin" valueType="num">
                                      <p:cBhvr>
                                        <p:cTn id="30" dur="500" fill="hold"/>
                                        <p:tgtEl>
                                          <p:spTgt spid="136"/>
                                        </p:tgtEl>
                                        <p:attrNameLst>
                                          <p:attrName>ppt_h</p:attrName>
                                        </p:attrNameLst>
                                      </p:cBhvr>
                                      <p:tavLst>
                                        <p:tav tm="0">
                                          <p:val>
                                            <p:fltVal val="0"/>
                                          </p:val>
                                        </p:tav>
                                        <p:tav tm="100000">
                                          <p:val>
                                            <p:strVal val="#ppt_h"/>
                                          </p:val>
                                        </p:tav>
                                      </p:tavLst>
                                    </p:anim>
                                    <p:animEffect transition="in" filter="fade">
                                      <p:cBhvr>
                                        <p:cTn id="31" dur="500"/>
                                        <p:tgtEl>
                                          <p:spTgt spid="136"/>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wipe(down)">
                                      <p:cBhvr>
                                        <p:cTn id="35" dur="500"/>
                                        <p:tgtEl>
                                          <p:spTgt spid="159"/>
                                        </p:tgtEl>
                                      </p:cBhvr>
                                    </p:animEffect>
                                  </p:childTnLst>
                                </p:cTn>
                              </p:par>
                            </p:childTnLst>
                          </p:cTn>
                        </p:par>
                        <p:par>
                          <p:cTn id="36" fill="hold">
                            <p:stCondLst>
                              <p:cond delay="3500"/>
                            </p:stCondLst>
                            <p:childTnLst>
                              <p:par>
                                <p:cTn id="37" presetID="16" presetClass="entr" presetSubtype="21" fill="hold" nodeType="afterEffect">
                                  <p:stCondLst>
                                    <p:cond delay="0"/>
                                  </p:stCondLst>
                                  <p:childTnLst>
                                    <p:set>
                                      <p:cBhvr>
                                        <p:cTn id="38" dur="1" fill="hold">
                                          <p:stCondLst>
                                            <p:cond delay="0"/>
                                          </p:stCondLst>
                                        </p:cTn>
                                        <p:tgtEl>
                                          <p:spTgt spid="114"/>
                                        </p:tgtEl>
                                        <p:attrNameLst>
                                          <p:attrName>style.visibility</p:attrName>
                                        </p:attrNameLst>
                                      </p:cBhvr>
                                      <p:to>
                                        <p:strVal val="visible"/>
                                      </p:to>
                                    </p:set>
                                    <p:animEffect transition="in" filter="barn(inVertical)">
                                      <p:cBhvr>
                                        <p:cTn id="39" dur="500"/>
                                        <p:tgtEl>
                                          <p:spTgt spid="114"/>
                                        </p:tgtEl>
                                      </p:cBhvr>
                                    </p:animEffect>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132"/>
                                        </p:tgtEl>
                                        <p:attrNameLst>
                                          <p:attrName>style.visibility</p:attrName>
                                        </p:attrNameLst>
                                      </p:cBhvr>
                                      <p:to>
                                        <p:strVal val="visible"/>
                                      </p:to>
                                    </p:set>
                                    <p:animEffect transition="in" filter="randombar(horizontal)">
                                      <p:cBhvr>
                                        <p:cTn id="43" dur="500"/>
                                        <p:tgtEl>
                                          <p:spTgt spid="132"/>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140"/>
                                        </p:tgtEl>
                                        <p:attrNameLst>
                                          <p:attrName>style.visibility</p:attrName>
                                        </p:attrNameLst>
                                      </p:cBhvr>
                                      <p:to>
                                        <p:strVal val="visible"/>
                                      </p:to>
                                    </p:set>
                                    <p:anim calcmode="lin" valueType="num">
                                      <p:cBhvr>
                                        <p:cTn id="47" dur="500" fill="hold"/>
                                        <p:tgtEl>
                                          <p:spTgt spid="140"/>
                                        </p:tgtEl>
                                        <p:attrNameLst>
                                          <p:attrName>ppt_w</p:attrName>
                                        </p:attrNameLst>
                                      </p:cBhvr>
                                      <p:tavLst>
                                        <p:tav tm="0">
                                          <p:val>
                                            <p:fltVal val="0"/>
                                          </p:val>
                                        </p:tav>
                                        <p:tav tm="100000">
                                          <p:val>
                                            <p:strVal val="#ppt_w"/>
                                          </p:val>
                                        </p:tav>
                                      </p:tavLst>
                                    </p:anim>
                                    <p:anim calcmode="lin" valueType="num">
                                      <p:cBhvr>
                                        <p:cTn id="48" dur="500" fill="hold"/>
                                        <p:tgtEl>
                                          <p:spTgt spid="140"/>
                                        </p:tgtEl>
                                        <p:attrNameLst>
                                          <p:attrName>ppt_h</p:attrName>
                                        </p:attrNameLst>
                                      </p:cBhvr>
                                      <p:tavLst>
                                        <p:tav tm="0">
                                          <p:val>
                                            <p:fltVal val="0"/>
                                          </p:val>
                                        </p:tav>
                                        <p:tav tm="100000">
                                          <p:val>
                                            <p:strVal val="#ppt_h"/>
                                          </p:val>
                                        </p:tav>
                                      </p:tavLst>
                                    </p:anim>
                                    <p:animEffect transition="in" filter="fade">
                                      <p:cBhvr>
                                        <p:cTn id="49" dur="500"/>
                                        <p:tgtEl>
                                          <p:spTgt spid="140"/>
                                        </p:tgtEl>
                                      </p:cBhvr>
                                    </p:animEffect>
                                  </p:childTnLst>
                                </p:cTn>
                              </p:par>
                            </p:childTnLst>
                          </p:cTn>
                        </p:par>
                        <p:par>
                          <p:cTn id="50" fill="hold">
                            <p:stCondLst>
                              <p:cond delay="5000"/>
                            </p:stCondLst>
                            <p:childTnLst>
                              <p:par>
                                <p:cTn id="51" presetID="16" presetClass="entr" presetSubtype="21" fill="hold" nodeType="after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barn(inVertical)">
                                      <p:cBhvr>
                                        <p:cTn id="53" dur="500"/>
                                        <p:tgtEl>
                                          <p:spTgt spid="117"/>
                                        </p:tgtEl>
                                      </p:cBhvr>
                                    </p:animEffect>
                                  </p:childTnLst>
                                </p:cTn>
                              </p:par>
                            </p:childTnLst>
                          </p:cTn>
                        </p:par>
                        <p:par>
                          <p:cTn id="54" fill="hold">
                            <p:stCondLst>
                              <p:cond delay="5500"/>
                            </p:stCondLst>
                            <p:childTnLst>
                              <p:par>
                                <p:cTn id="55" presetID="22" presetClass="entr" presetSubtype="4" fill="hold" nodeType="after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wipe(down)">
                                      <p:cBhvr>
                                        <p:cTn id="57" dur="500"/>
                                        <p:tgtEl>
                                          <p:spTgt spid="158"/>
                                        </p:tgtEl>
                                      </p:cBhvr>
                                    </p:animEffect>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randombar(horizontal)">
                                      <p:cBhvr>
                                        <p:cTn id="61" dur="500"/>
                                        <p:tgtEl>
                                          <p:spTgt spid="133"/>
                                        </p:tgtEl>
                                      </p:cBhvr>
                                    </p:animEffect>
                                  </p:childTnLst>
                                </p:cTn>
                              </p:par>
                            </p:childTnLst>
                          </p:cTn>
                        </p:par>
                        <p:par>
                          <p:cTn id="62" fill="hold">
                            <p:stCondLst>
                              <p:cond delay="6500"/>
                            </p:stCondLst>
                            <p:childTnLst>
                              <p:par>
                                <p:cTn id="63" presetID="53" presetClass="entr" presetSubtype="16" fill="hold" nodeType="afterEffect">
                                  <p:stCondLst>
                                    <p:cond delay="0"/>
                                  </p:stCondLst>
                                  <p:childTnLst>
                                    <p:set>
                                      <p:cBhvr>
                                        <p:cTn id="64" dur="1" fill="hold">
                                          <p:stCondLst>
                                            <p:cond delay="0"/>
                                          </p:stCondLst>
                                        </p:cTn>
                                        <p:tgtEl>
                                          <p:spTgt spid="144"/>
                                        </p:tgtEl>
                                        <p:attrNameLst>
                                          <p:attrName>style.visibility</p:attrName>
                                        </p:attrNameLst>
                                      </p:cBhvr>
                                      <p:to>
                                        <p:strVal val="visible"/>
                                      </p:to>
                                    </p:set>
                                    <p:anim calcmode="lin" valueType="num">
                                      <p:cBhvr>
                                        <p:cTn id="65" dur="500" fill="hold"/>
                                        <p:tgtEl>
                                          <p:spTgt spid="144"/>
                                        </p:tgtEl>
                                        <p:attrNameLst>
                                          <p:attrName>ppt_w</p:attrName>
                                        </p:attrNameLst>
                                      </p:cBhvr>
                                      <p:tavLst>
                                        <p:tav tm="0">
                                          <p:val>
                                            <p:fltVal val="0"/>
                                          </p:val>
                                        </p:tav>
                                        <p:tav tm="100000">
                                          <p:val>
                                            <p:strVal val="#ppt_w"/>
                                          </p:val>
                                        </p:tav>
                                      </p:tavLst>
                                    </p:anim>
                                    <p:anim calcmode="lin" valueType="num">
                                      <p:cBhvr>
                                        <p:cTn id="66" dur="500" fill="hold"/>
                                        <p:tgtEl>
                                          <p:spTgt spid="144"/>
                                        </p:tgtEl>
                                        <p:attrNameLst>
                                          <p:attrName>ppt_h</p:attrName>
                                        </p:attrNameLst>
                                      </p:cBhvr>
                                      <p:tavLst>
                                        <p:tav tm="0">
                                          <p:val>
                                            <p:fltVal val="0"/>
                                          </p:val>
                                        </p:tav>
                                        <p:tav tm="100000">
                                          <p:val>
                                            <p:strVal val="#ppt_h"/>
                                          </p:val>
                                        </p:tav>
                                      </p:tavLst>
                                    </p:anim>
                                    <p:animEffect transition="in" filter="fade">
                                      <p:cBhvr>
                                        <p:cTn id="67" dur="500"/>
                                        <p:tgtEl>
                                          <p:spTgt spid="144"/>
                                        </p:tgtEl>
                                      </p:cBhvr>
                                    </p:animEffect>
                                  </p:childTnLst>
                                </p:cTn>
                              </p:par>
                            </p:childTnLst>
                          </p:cTn>
                        </p:par>
                        <p:par>
                          <p:cTn id="68" fill="hold">
                            <p:stCondLst>
                              <p:cond delay="7000"/>
                            </p:stCondLst>
                            <p:childTnLst>
                              <p:par>
                                <p:cTn id="69" presetID="22" presetClass="entr" presetSubtype="4" fill="hold" nodeType="afterEffect">
                                  <p:stCondLst>
                                    <p:cond delay="0"/>
                                  </p:stCondLst>
                                  <p:childTnLst>
                                    <p:set>
                                      <p:cBhvr>
                                        <p:cTn id="70" dur="1" fill="hold">
                                          <p:stCondLst>
                                            <p:cond delay="0"/>
                                          </p:stCondLst>
                                        </p:cTn>
                                        <p:tgtEl>
                                          <p:spTgt spid="156"/>
                                        </p:tgtEl>
                                        <p:attrNameLst>
                                          <p:attrName>style.visibility</p:attrName>
                                        </p:attrNameLst>
                                      </p:cBhvr>
                                      <p:to>
                                        <p:strVal val="visible"/>
                                      </p:to>
                                    </p:set>
                                    <p:animEffect transition="in" filter="wipe(down)">
                                      <p:cBhvr>
                                        <p:cTn id="71" dur="500"/>
                                        <p:tgtEl>
                                          <p:spTgt spid="156"/>
                                        </p:tgtEl>
                                      </p:cBhvr>
                                    </p:animEffect>
                                  </p:childTnLst>
                                </p:cTn>
                              </p:par>
                            </p:childTnLst>
                          </p:cTn>
                        </p:par>
                        <p:par>
                          <p:cTn id="72" fill="hold">
                            <p:stCondLst>
                              <p:cond delay="7500"/>
                            </p:stCondLst>
                            <p:childTnLst>
                              <p:par>
                                <p:cTn id="73" presetID="16" presetClass="entr" presetSubtype="21" fill="hold" nodeType="afterEffect">
                                  <p:stCondLst>
                                    <p:cond delay="0"/>
                                  </p:stCondLst>
                                  <p:childTnLst>
                                    <p:set>
                                      <p:cBhvr>
                                        <p:cTn id="74" dur="1" fill="hold">
                                          <p:stCondLst>
                                            <p:cond delay="0"/>
                                          </p:stCondLst>
                                        </p:cTn>
                                        <p:tgtEl>
                                          <p:spTgt spid="120"/>
                                        </p:tgtEl>
                                        <p:attrNameLst>
                                          <p:attrName>style.visibility</p:attrName>
                                        </p:attrNameLst>
                                      </p:cBhvr>
                                      <p:to>
                                        <p:strVal val="visible"/>
                                      </p:to>
                                    </p:set>
                                    <p:animEffect transition="in" filter="barn(inVertical)">
                                      <p:cBhvr>
                                        <p:cTn id="75" dur="500"/>
                                        <p:tgtEl>
                                          <p:spTgt spid="120"/>
                                        </p:tgtEl>
                                      </p:cBhvr>
                                    </p:animEffect>
                                  </p:childTnLst>
                                </p:cTn>
                              </p:par>
                            </p:childTnLst>
                          </p:cTn>
                        </p:par>
                        <p:par>
                          <p:cTn id="76" fill="hold">
                            <p:stCondLst>
                              <p:cond delay="8000"/>
                            </p:stCondLst>
                            <p:childTnLst>
                              <p:par>
                                <p:cTn id="77" presetID="14" presetClass="entr" presetSubtype="10" fill="hold" grpId="0" nodeType="afterEffect">
                                  <p:stCondLst>
                                    <p:cond delay="0"/>
                                  </p:stCondLst>
                                  <p:childTnLst>
                                    <p:set>
                                      <p:cBhvr>
                                        <p:cTn id="78" dur="1" fill="hold">
                                          <p:stCondLst>
                                            <p:cond delay="0"/>
                                          </p:stCondLst>
                                        </p:cTn>
                                        <p:tgtEl>
                                          <p:spTgt spid="134"/>
                                        </p:tgtEl>
                                        <p:attrNameLst>
                                          <p:attrName>style.visibility</p:attrName>
                                        </p:attrNameLst>
                                      </p:cBhvr>
                                      <p:to>
                                        <p:strVal val="visible"/>
                                      </p:to>
                                    </p:set>
                                    <p:animEffect transition="in" filter="randombar(horizontal)">
                                      <p:cBhvr>
                                        <p:cTn id="79" dur="500"/>
                                        <p:tgtEl>
                                          <p:spTgt spid="134"/>
                                        </p:tgtEl>
                                      </p:cBhvr>
                                    </p:animEffect>
                                  </p:childTnLst>
                                </p:cTn>
                              </p:par>
                            </p:childTnLst>
                          </p:cTn>
                        </p:par>
                        <p:par>
                          <p:cTn id="80" fill="hold">
                            <p:stCondLst>
                              <p:cond delay="8500"/>
                            </p:stCondLst>
                            <p:childTnLst>
                              <p:par>
                                <p:cTn id="81" presetID="53" presetClass="entr" presetSubtype="16" fill="hold" nodeType="afterEffect">
                                  <p:stCondLst>
                                    <p:cond delay="0"/>
                                  </p:stCondLst>
                                  <p:childTnLst>
                                    <p:set>
                                      <p:cBhvr>
                                        <p:cTn id="82" dur="1" fill="hold">
                                          <p:stCondLst>
                                            <p:cond delay="0"/>
                                          </p:stCondLst>
                                        </p:cTn>
                                        <p:tgtEl>
                                          <p:spTgt spid="152"/>
                                        </p:tgtEl>
                                        <p:attrNameLst>
                                          <p:attrName>style.visibility</p:attrName>
                                        </p:attrNameLst>
                                      </p:cBhvr>
                                      <p:to>
                                        <p:strVal val="visible"/>
                                      </p:to>
                                    </p:set>
                                    <p:anim calcmode="lin" valueType="num">
                                      <p:cBhvr>
                                        <p:cTn id="83" dur="500" fill="hold"/>
                                        <p:tgtEl>
                                          <p:spTgt spid="152"/>
                                        </p:tgtEl>
                                        <p:attrNameLst>
                                          <p:attrName>ppt_w</p:attrName>
                                        </p:attrNameLst>
                                      </p:cBhvr>
                                      <p:tavLst>
                                        <p:tav tm="0">
                                          <p:val>
                                            <p:fltVal val="0"/>
                                          </p:val>
                                        </p:tav>
                                        <p:tav tm="100000">
                                          <p:val>
                                            <p:strVal val="#ppt_w"/>
                                          </p:val>
                                        </p:tav>
                                      </p:tavLst>
                                    </p:anim>
                                    <p:anim calcmode="lin" valueType="num">
                                      <p:cBhvr>
                                        <p:cTn id="84" dur="500" fill="hold"/>
                                        <p:tgtEl>
                                          <p:spTgt spid="152"/>
                                        </p:tgtEl>
                                        <p:attrNameLst>
                                          <p:attrName>ppt_h</p:attrName>
                                        </p:attrNameLst>
                                      </p:cBhvr>
                                      <p:tavLst>
                                        <p:tav tm="0">
                                          <p:val>
                                            <p:fltVal val="0"/>
                                          </p:val>
                                        </p:tav>
                                        <p:tav tm="100000">
                                          <p:val>
                                            <p:strVal val="#ppt_h"/>
                                          </p:val>
                                        </p:tav>
                                      </p:tavLst>
                                    </p:anim>
                                    <p:animEffect transition="in" filter="fade">
                                      <p:cBhvr>
                                        <p:cTn id="85" dur="500"/>
                                        <p:tgtEl>
                                          <p:spTgt spid="152"/>
                                        </p:tgtEl>
                                      </p:cBhvr>
                                    </p:animEffect>
                                  </p:childTnLst>
                                </p:cTn>
                              </p:par>
                            </p:childTnLst>
                          </p:cTn>
                        </p:par>
                        <p:par>
                          <p:cTn id="86" fill="hold">
                            <p:stCondLst>
                              <p:cond delay="9000"/>
                            </p:stCondLst>
                            <p:childTnLst>
                              <p:par>
                                <p:cTn id="87" presetID="22" presetClass="entr" presetSubtype="4" fill="hold" nodeType="afterEffect">
                                  <p:stCondLst>
                                    <p:cond delay="0"/>
                                  </p:stCondLst>
                                  <p:childTnLst>
                                    <p:set>
                                      <p:cBhvr>
                                        <p:cTn id="88" dur="1" fill="hold">
                                          <p:stCondLst>
                                            <p:cond delay="0"/>
                                          </p:stCondLst>
                                        </p:cTn>
                                        <p:tgtEl>
                                          <p:spTgt spid="157"/>
                                        </p:tgtEl>
                                        <p:attrNameLst>
                                          <p:attrName>style.visibility</p:attrName>
                                        </p:attrNameLst>
                                      </p:cBhvr>
                                      <p:to>
                                        <p:strVal val="visible"/>
                                      </p:to>
                                    </p:set>
                                    <p:animEffect transition="in" filter="wipe(down)">
                                      <p:cBhvr>
                                        <p:cTn id="89" dur="500"/>
                                        <p:tgtEl>
                                          <p:spTgt spid="157"/>
                                        </p:tgtEl>
                                      </p:cBhvr>
                                    </p:animEffect>
                                  </p:childTnLst>
                                </p:cTn>
                              </p:par>
                            </p:childTnLst>
                          </p:cTn>
                        </p:par>
                        <p:par>
                          <p:cTn id="90" fill="hold">
                            <p:stCondLst>
                              <p:cond delay="9500"/>
                            </p:stCondLst>
                            <p:childTnLst>
                              <p:par>
                                <p:cTn id="91" presetID="16" presetClass="entr" presetSubtype="21" fill="hold" nodeType="afterEffect">
                                  <p:stCondLst>
                                    <p:cond delay="0"/>
                                  </p:stCondLst>
                                  <p:childTnLst>
                                    <p:set>
                                      <p:cBhvr>
                                        <p:cTn id="92" dur="1" fill="hold">
                                          <p:stCondLst>
                                            <p:cond delay="0"/>
                                          </p:stCondLst>
                                        </p:cTn>
                                        <p:tgtEl>
                                          <p:spTgt spid="123"/>
                                        </p:tgtEl>
                                        <p:attrNameLst>
                                          <p:attrName>style.visibility</p:attrName>
                                        </p:attrNameLst>
                                      </p:cBhvr>
                                      <p:to>
                                        <p:strVal val="visible"/>
                                      </p:to>
                                    </p:set>
                                    <p:animEffect transition="in" filter="barn(inVertical)">
                                      <p:cBhvr>
                                        <p:cTn id="93" dur="500"/>
                                        <p:tgtEl>
                                          <p:spTgt spid="123"/>
                                        </p:tgtEl>
                                      </p:cBhvr>
                                    </p:animEffect>
                                  </p:childTnLst>
                                </p:cTn>
                              </p:par>
                            </p:childTnLst>
                          </p:cTn>
                        </p:par>
                        <p:par>
                          <p:cTn id="94" fill="hold">
                            <p:stCondLst>
                              <p:cond delay="10000"/>
                            </p:stCondLst>
                            <p:childTnLst>
                              <p:par>
                                <p:cTn id="95" presetID="14" presetClass="entr" presetSubtype="10" fill="hold" grpId="0" nodeType="afterEffect">
                                  <p:stCondLst>
                                    <p:cond delay="0"/>
                                  </p:stCondLst>
                                  <p:childTnLst>
                                    <p:set>
                                      <p:cBhvr>
                                        <p:cTn id="96" dur="1" fill="hold">
                                          <p:stCondLst>
                                            <p:cond delay="0"/>
                                          </p:stCondLst>
                                        </p:cTn>
                                        <p:tgtEl>
                                          <p:spTgt spid="135"/>
                                        </p:tgtEl>
                                        <p:attrNameLst>
                                          <p:attrName>style.visibility</p:attrName>
                                        </p:attrNameLst>
                                      </p:cBhvr>
                                      <p:to>
                                        <p:strVal val="visible"/>
                                      </p:to>
                                    </p:set>
                                    <p:animEffect transition="in" filter="randombar(horizontal)">
                                      <p:cBhvr>
                                        <p:cTn id="97" dur="500"/>
                                        <p:tgtEl>
                                          <p:spTgt spid="135"/>
                                        </p:tgtEl>
                                      </p:cBhvr>
                                    </p:animEffect>
                                  </p:childTnLst>
                                </p:cTn>
                              </p:par>
                            </p:childTnLst>
                          </p:cTn>
                        </p:par>
                        <p:par>
                          <p:cTn id="98" fill="hold">
                            <p:stCondLst>
                              <p:cond delay="10500"/>
                            </p:stCondLst>
                            <p:childTnLst>
                              <p:par>
                                <p:cTn id="99" presetID="53" presetClass="entr" presetSubtype="16" fill="hold" nodeType="afterEffect">
                                  <p:stCondLst>
                                    <p:cond delay="0"/>
                                  </p:stCondLst>
                                  <p:childTnLst>
                                    <p:set>
                                      <p:cBhvr>
                                        <p:cTn id="100" dur="1" fill="hold">
                                          <p:stCondLst>
                                            <p:cond delay="0"/>
                                          </p:stCondLst>
                                        </p:cTn>
                                        <p:tgtEl>
                                          <p:spTgt spid="148"/>
                                        </p:tgtEl>
                                        <p:attrNameLst>
                                          <p:attrName>style.visibility</p:attrName>
                                        </p:attrNameLst>
                                      </p:cBhvr>
                                      <p:to>
                                        <p:strVal val="visible"/>
                                      </p:to>
                                    </p:set>
                                    <p:anim calcmode="lin" valueType="num">
                                      <p:cBhvr>
                                        <p:cTn id="101" dur="500" fill="hold"/>
                                        <p:tgtEl>
                                          <p:spTgt spid="148"/>
                                        </p:tgtEl>
                                        <p:attrNameLst>
                                          <p:attrName>ppt_w</p:attrName>
                                        </p:attrNameLst>
                                      </p:cBhvr>
                                      <p:tavLst>
                                        <p:tav tm="0">
                                          <p:val>
                                            <p:fltVal val="0"/>
                                          </p:val>
                                        </p:tav>
                                        <p:tav tm="100000">
                                          <p:val>
                                            <p:strVal val="#ppt_w"/>
                                          </p:val>
                                        </p:tav>
                                      </p:tavLst>
                                    </p:anim>
                                    <p:anim calcmode="lin" valueType="num">
                                      <p:cBhvr>
                                        <p:cTn id="102" dur="500" fill="hold"/>
                                        <p:tgtEl>
                                          <p:spTgt spid="148"/>
                                        </p:tgtEl>
                                        <p:attrNameLst>
                                          <p:attrName>ppt_h</p:attrName>
                                        </p:attrNameLst>
                                      </p:cBhvr>
                                      <p:tavLst>
                                        <p:tav tm="0">
                                          <p:val>
                                            <p:fltVal val="0"/>
                                          </p:val>
                                        </p:tav>
                                        <p:tav tm="100000">
                                          <p:val>
                                            <p:strVal val="#ppt_h"/>
                                          </p:val>
                                        </p:tav>
                                      </p:tavLst>
                                    </p:anim>
                                    <p:animEffect transition="in" filter="fade">
                                      <p:cBhvr>
                                        <p:cTn id="103"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5" grpId="0"/>
      <p:bldP spid="133" grpId="0"/>
      <p:bldP spid="132" grpId="0"/>
      <p:bldP spid="127" grpId="0"/>
      <p:bldP spid="1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186637" y="3145790"/>
            <a:ext cx="5819775" cy="1014730"/>
          </a:xfrm>
          <a:prstGeom prst="rect">
            <a:avLst/>
          </a:prstGeom>
        </p:spPr>
        <p:txBody>
          <a:bodyPr wrap="square">
            <a:spAutoFit/>
          </a:bodyPr>
          <a:lstStyle/>
          <a:p>
            <a:pPr algn="ctr" fontAlgn="base">
              <a:lnSpc>
                <a:spcPct val="120000"/>
              </a:lnSpc>
            </a:pPr>
            <a:r>
              <a:rPr lang="zh-CN" altLang="en-US" sz="50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微软雅黑" panose="020B0503020204020204" charset="-122"/>
                <a:ea typeface="微软雅黑" panose="020B0503020204020204" charset="-122"/>
                <a:sym typeface="Arial" panose="020B0604020202020204" pitchFamily="34" charset="0"/>
              </a:rPr>
              <a:t>单击此处添加名称</a:t>
            </a:r>
          </a:p>
        </p:txBody>
      </p:sp>
      <p:sp>
        <p:nvSpPr>
          <p:cNvPr id="21" name="矩形 20"/>
          <p:cNvSpPr/>
          <p:nvPr/>
        </p:nvSpPr>
        <p:spPr>
          <a:xfrm>
            <a:off x="3804439" y="4160427"/>
            <a:ext cx="4584171" cy="755650"/>
          </a:xfrm>
          <a:prstGeom prst="rect">
            <a:avLst/>
          </a:prstGeom>
        </p:spPr>
        <p:txBody>
          <a:bodyPr wrap="square">
            <a:spAutoFit/>
          </a:bodyPr>
          <a:lstStyle/>
          <a:p>
            <a:pPr algn="ctr" fontAlgn="base">
              <a:lnSpc>
                <a:spcPct val="120000"/>
              </a:lnSpc>
            </a:pPr>
            <a:r>
              <a:rPr lang="zh-CN" altLang="en-US" dirty="0">
                <a:latin typeface="微软雅黑" panose="020B0503020204020204" charset="-122"/>
                <a:ea typeface="微软雅黑" panose="020B0503020204020204" charset="-122"/>
              </a:rPr>
              <a:t>您的内容打在这里，或者通过复制您的文本后，在此框中选择粘贴。</a:t>
            </a:r>
          </a:p>
        </p:txBody>
      </p:sp>
      <p:sp>
        <p:nvSpPr>
          <p:cNvPr id="23" name="TextBox 22"/>
          <p:cNvSpPr txBox="1"/>
          <p:nvPr/>
        </p:nvSpPr>
        <p:spPr>
          <a:xfrm>
            <a:off x="5441840" y="1897875"/>
            <a:ext cx="1309370" cy="1445260"/>
          </a:xfrm>
          <a:prstGeom prst="rect">
            <a:avLst/>
          </a:prstGeom>
          <a:noFill/>
        </p:spPr>
        <p:txBody>
          <a:bodyPr wrap="none" rtlCol="0">
            <a:spAutoFit/>
          </a:bodyPr>
          <a:lstStyle/>
          <a:p>
            <a:pPr algn="ctr"/>
            <a:r>
              <a:rPr lang="en-US" altLang="zh-CN" sz="8800" b="1" dirty="0" smtClean="0">
                <a:ln w="12700">
                  <a:solidFill>
                    <a:srgbClr val="C00000">
                      <a:alpha val="88000"/>
                    </a:srgbClr>
                  </a:solidFill>
                </a:ln>
                <a:gradFill>
                  <a:gsLst>
                    <a:gs pos="0">
                      <a:schemeClr val="accent4">
                        <a:lumMod val="20000"/>
                        <a:lumOff val="80000"/>
                      </a:schemeClr>
                    </a:gs>
                    <a:gs pos="73000">
                      <a:srgbClr val="FFC000"/>
                    </a:gs>
                  </a:gsLst>
                  <a:lin ang="5400000" scaled="0"/>
                </a:gradFill>
                <a:effectLst>
                  <a:outerShdw blurRad="38100" dist="38100" dir="2700000" algn="tl">
                    <a:srgbClr val="000000">
                      <a:alpha val="43137"/>
                    </a:srgbClr>
                  </a:outerShdw>
                </a:effectLst>
                <a:latin typeface="+mj-ea"/>
                <a:ea typeface="+mj-ea"/>
              </a:rPr>
              <a:t>02</a:t>
            </a:r>
          </a:p>
        </p:txBody>
      </p:sp>
    </p:spTree>
  </p:cSld>
  <p:clrMapOvr>
    <a:masterClrMapping/>
  </p:clrMapOvr>
  <p:transition advTm="4539">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1411</Words>
  <Application>Microsoft Office PowerPoint</Application>
  <PresentationFormat>宽屏</PresentationFormat>
  <Paragraphs>264</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方正兰亭细黑_GBK</vt:lpstr>
      <vt:lpstr>方正细黑一简体</vt:lpstr>
      <vt:lpstr>方正中等线简体</vt:lpstr>
      <vt:lpstr>宋体</vt:lpstr>
      <vt:lpstr>微软简粗黑</vt:lpstr>
      <vt:lpstr>微软雅黑</vt:lpstr>
      <vt:lpstr>Akzidenz-Grotesk BQ Condensed</vt:lpstr>
      <vt:lpstr>Arial</vt:lpstr>
      <vt:lpstr>Bebas</vt:lpstr>
      <vt:lpstr>Calibri</vt:lpstr>
      <vt:lpstr>Calibri Light</vt:lpstr>
      <vt:lpstr>Helvetica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7</cp:revision>
  <dcterms:created xsi:type="dcterms:W3CDTF">2017-06-02T11:49:36Z</dcterms:created>
  <dcterms:modified xsi:type="dcterms:W3CDTF">2017-10-08T05:10:40Z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